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38"/>
  </p:notesMasterIdLst>
  <p:sldIdLst>
    <p:sldId id="325" r:id="rId3"/>
    <p:sldId id="305" r:id="rId4"/>
    <p:sldId id="317" r:id="rId5"/>
    <p:sldId id="306" r:id="rId6"/>
    <p:sldId id="260" r:id="rId7"/>
    <p:sldId id="304" r:id="rId8"/>
    <p:sldId id="327" r:id="rId9"/>
    <p:sldId id="320" r:id="rId10"/>
    <p:sldId id="303" r:id="rId11"/>
    <p:sldId id="346" r:id="rId12"/>
    <p:sldId id="347" r:id="rId13"/>
    <p:sldId id="348" r:id="rId14"/>
    <p:sldId id="349" r:id="rId15"/>
    <p:sldId id="356" r:id="rId16"/>
    <p:sldId id="357" r:id="rId17"/>
    <p:sldId id="358" r:id="rId18"/>
    <p:sldId id="258" r:id="rId19"/>
    <p:sldId id="300" r:id="rId20"/>
    <p:sldId id="354" r:id="rId21"/>
    <p:sldId id="330" r:id="rId22"/>
    <p:sldId id="328" r:id="rId23"/>
    <p:sldId id="353" r:id="rId24"/>
    <p:sldId id="331" r:id="rId25"/>
    <p:sldId id="332" r:id="rId26"/>
    <p:sldId id="333" r:id="rId27"/>
    <p:sldId id="324" r:id="rId28"/>
    <p:sldId id="334" r:id="rId29"/>
    <p:sldId id="335" r:id="rId30"/>
    <p:sldId id="337" r:id="rId31"/>
    <p:sldId id="338" r:id="rId32"/>
    <p:sldId id="339" r:id="rId33"/>
    <p:sldId id="336" r:id="rId34"/>
    <p:sldId id="341" r:id="rId35"/>
    <p:sldId id="342" r:id="rId36"/>
    <p:sldId id="343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CFD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4AB120-1605-4B4A-82E1-97A19872F0EE}" v="18" dt="2022-02-16T06:38:37.7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 snapToGrid="0">
      <p:cViewPr varScale="1">
        <p:scale>
          <a:sx n="68" d="100"/>
          <a:sy n="68" d="100"/>
        </p:scale>
        <p:origin x="7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microsoft.com/office/2016/11/relationships/changesInfo" Target="changesInfos/changesInfo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na Hamad Obaid Alzaabi" userId="0b52b86c-d476-4ae7-acfa-29b538399b97" providerId="ADAL" clId="{D74AB120-1605-4B4A-82E1-97A19872F0EE}"/>
    <pc:docChg chg="undo custSel delSld modSld sldOrd modShowInfo">
      <pc:chgData name="Muna Hamad Obaid Alzaabi" userId="0b52b86c-d476-4ae7-acfa-29b538399b97" providerId="ADAL" clId="{D74AB120-1605-4B4A-82E1-97A19872F0EE}" dt="2022-02-22T03:37:22.479" v="75" actId="2744"/>
      <pc:docMkLst>
        <pc:docMk/>
      </pc:docMkLst>
      <pc:sldChg chg="modSp mod">
        <pc:chgData name="Muna Hamad Obaid Alzaabi" userId="0b52b86c-d476-4ae7-acfa-29b538399b97" providerId="ADAL" clId="{D74AB120-1605-4B4A-82E1-97A19872F0EE}" dt="2022-02-13T15:15:29.279" v="74" actId="14100"/>
        <pc:sldMkLst>
          <pc:docMk/>
          <pc:sldMk cId="3695545768" sldId="301"/>
        </pc:sldMkLst>
        <pc:spChg chg="mod">
          <ac:chgData name="Muna Hamad Obaid Alzaabi" userId="0b52b86c-d476-4ae7-acfa-29b538399b97" providerId="ADAL" clId="{D74AB120-1605-4B4A-82E1-97A19872F0EE}" dt="2022-02-13T15:15:29.279" v="74" actId="14100"/>
          <ac:spMkLst>
            <pc:docMk/>
            <pc:sldMk cId="3695545768" sldId="301"/>
            <ac:spMk id="25" creationId="{B2C43EBB-78BF-41D0-A30F-B7233C61DD9A}"/>
          </ac:spMkLst>
        </pc:spChg>
      </pc:sldChg>
      <pc:sldChg chg="ord">
        <pc:chgData name="Muna Hamad Obaid Alzaabi" userId="0b52b86c-d476-4ae7-acfa-29b538399b97" providerId="ADAL" clId="{D74AB120-1605-4B4A-82E1-97A19872F0EE}" dt="2022-02-13T08:38:19.184" v="1"/>
        <pc:sldMkLst>
          <pc:docMk/>
          <pc:sldMk cId="3668826672" sldId="306"/>
        </pc:sldMkLst>
      </pc:sldChg>
      <pc:sldChg chg="modSp mod">
        <pc:chgData name="Muna Hamad Obaid Alzaabi" userId="0b52b86c-d476-4ae7-acfa-29b538399b97" providerId="ADAL" clId="{D74AB120-1605-4B4A-82E1-97A19872F0EE}" dt="2022-02-13T14:08:35.506" v="69" actId="14100"/>
        <pc:sldMkLst>
          <pc:docMk/>
          <pc:sldMk cId="2452730740" sldId="309"/>
        </pc:sldMkLst>
        <pc:picChg chg="mod">
          <ac:chgData name="Muna Hamad Obaid Alzaabi" userId="0b52b86c-d476-4ae7-acfa-29b538399b97" providerId="ADAL" clId="{D74AB120-1605-4B4A-82E1-97A19872F0EE}" dt="2022-02-13T14:08:30.554" v="68" actId="14100"/>
          <ac:picMkLst>
            <pc:docMk/>
            <pc:sldMk cId="2452730740" sldId="309"/>
            <ac:picMk id="3" creationId="{040DA55E-8793-409B-8790-1565612458F7}"/>
          </ac:picMkLst>
        </pc:picChg>
        <pc:picChg chg="mod">
          <ac:chgData name="Muna Hamad Obaid Alzaabi" userId="0b52b86c-d476-4ae7-acfa-29b538399b97" providerId="ADAL" clId="{D74AB120-1605-4B4A-82E1-97A19872F0EE}" dt="2022-02-13T14:08:35.506" v="69" actId="14100"/>
          <ac:picMkLst>
            <pc:docMk/>
            <pc:sldMk cId="2452730740" sldId="309"/>
            <ac:picMk id="14" creationId="{C2C26E6D-2221-4281-A675-B651AFD3F828}"/>
          </ac:picMkLst>
        </pc:picChg>
      </pc:sldChg>
      <pc:sldChg chg="addSp delSp modSp mod modAnim">
        <pc:chgData name="Muna Hamad Obaid Alzaabi" userId="0b52b86c-d476-4ae7-acfa-29b538399b97" providerId="ADAL" clId="{D74AB120-1605-4B4A-82E1-97A19872F0EE}" dt="2022-02-13T14:05:52.526" v="20" actId="1076"/>
        <pc:sldMkLst>
          <pc:docMk/>
          <pc:sldMk cId="3066472931" sldId="315"/>
        </pc:sldMkLst>
        <pc:spChg chg="add del mod">
          <ac:chgData name="Muna Hamad Obaid Alzaabi" userId="0b52b86c-d476-4ae7-acfa-29b538399b97" providerId="ADAL" clId="{D74AB120-1605-4B4A-82E1-97A19872F0EE}" dt="2022-02-13T14:05:16.389" v="14" actId="478"/>
          <ac:spMkLst>
            <pc:docMk/>
            <pc:sldMk cId="3066472931" sldId="315"/>
            <ac:spMk id="15" creationId="{5D049EE6-59A6-4785-B572-139C05A2B60B}"/>
          </ac:spMkLst>
        </pc:spChg>
        <pc:spChg chg="add mod">
          <ac:chgData name="Muna Hamad Obaid Alzaabi" userId="0b52b86c-d476-4ae7-acfa-29b538399b97" providerId="ADAL" clId="{D74AB120-1605-4B4A-82E1-97A19872F0EE}" dt="2022-02-13T14:05:52.526" v="20" actId="1076"/>
          <ac:spMkLst>
            <pc:docMk/>
            <pc:sldMk cId="3066472931" sldId="315"/>
            <ac:spMk id="16" creationId="{4049CEB8-3B07-42E0-826C-893C0786EAB2}"/>
          </ac:spMkLst>
        </pc:spChg>
      </pc:sldChg>
      <pc:sldChg chg="addSp delSp modSp mod">
        <pc:chgData name="Muna Hamad Obaid Alzaabi" userId="0b52b86c-d476-4ae7-acfa-29b538399b97" providerId="ADAL" clId="{D74AB120-1605-4B4A-82E1-97A19872F0EE}" dt="2022-02-13T14:07:16.205" v="60" actId="255"/>
        <pc:sldMkLst>
          <pc:docMk/>
          <pc:sldMk cId="2002283993" sldId="316"/>
        </pc:sldMkLst>
        <pc:spChg chg="add del">
          <ac:chgData name="Muna Hamad Obaid Alzaabi" userId="0b52b86c-d476-4ae7-acfa-29b538399b97" providerId="ADAL" clId="{D74AB120-1605-4B4A-82E1-97A19872F0EE}" dt="2022-02-13T14:06:20.240" v="22" actId="22"/>
          <ac:spMkLst>
            <pc:docMk/>
            <pc:sldMk cId="2002283993" sldId="316"/>
            <ac:spMk id="21" creationId="{4376DAAC-6D95-49BE-AFB0-327F990E4E17}"/>
          </ac:spMkLst>
        </pc:spChg>
        <pc:spChg chg="add mod">
          <ac:chgData name="Muna Hamad Obaid Alzaabi" userId="0b52b86c-d476-4ae7-acfa-29b538399b97" providerId="ADAL" clId="{D74AB120-1605-4B4A-82E1-97A19872F0EE}" dt="2022-02-13T14:07:16.205" v="60" actId="255"/>
          <ac:spMkLst>
            <pc:docMk/>
            <pc:sldMk cId="2002283993" sldId="316"/>
            <ac:spMk id="23" creationId="{4407D0B3-358C-4605-87F3-CEC4BFB25F7C}"/>
          </ac:spMkLst>
        </pc:spChg>
      </pc:sldChg>
      <pc:sldChg chg="modSp del">
        <pc:chgData name="Muna Hamad Obaid Alzaabi" userId="0b52b86c-d476-4ae7-acfa-29b538399b97" providerId="ADAL" clId="{D74AB120-1605-4B4A-82E1-97A19872F0EE}" dt="2022-02-13T08:42:36.579" v="9" actId="2696"/>
        <pc:sldMkLst>
          <pc:docMk/>
          <pc:sldMk cId="3863953881" sldId="1346"/>
        </pc:sldMkLst>
        <pc:picChg chg="mod">
          <ac:chgData name="Muna Hamad Obaid Alzaabi" userId="0b52b86c-d476-4ae7-acfa-29b538399b97" providerId="ADAL" clId="{D74AB120-1605-4B4A-82E1-97A19872F0EE}" dt="2022-02-13T08:41:02.058" v="8" actId="11530"/>
          <ac:picMkLst>
            <pc:docMk/>
            <pc:sldMk cId="3863953881" sldId="1346"/>
            <ac:picMk id="2" creationId="{2286E3D5-B36C-41CE-9581-6D1896ADED7A}"/>
          </ac:picMkLst>
        </pc:picChg>
      </pc:sldChg>
      <pc:sldChg chg="modSp del">
        <pc:chgData name="Muna Hamad Obaid Alzaabi" userId="0b52b86c-d476-4ae7-acfa-29b538399b97" providerId="ADAL" clId="{D74AB120-1605-4B4A-82E1-97A19872F0EE}" dt="2022-02-13T08:42:36.579" v="9" actId="2696"/>
        <pc:sldMkLst>
          <pc:docMk/>
          <pc:sldMk cId="1829771449" sldId="1347"/>
        </pc:sldMkLst>
        <pc:picChg chg="mod">
          <ac:chgData name="Muna Hamad Obaid Alzaabi" userId="0b52b86c-d476-4ae7-acfa-29b538399b97" providerId="ADAL" clId="{D74AB120-1605-4B4A-82E1-97A19872F0EE}" dt="2022-02-13T08:40:49.137" v="7" actId="11530"/>
          <ac:picMkLst>
            <pc:docMk/>
            <pc:sldMk cId="1829771449" sldId="1347"/>
            <ac:picMk id="3" creationId="{9CC380B9-06FC-4D6E-B711-95DD4612E4BD}"/>
          </ac:picMkLst>
        </pc:picChg>
      </pc:sldChg>
      <pc:sldChg chg="modSp del mod">
        <pc:chgData name="Muna Hamad Obaid Alzaabi" userId="0b52b86c-d476-4ae7-acfa-29b538399b97" providerId="ADAL" clId="{D74AB120-1605-4B4A-82E1-97A19872F0EE}" dt="2022-02-13T08:42:36.579" v="9" actId="2696"/>
        <pc:sldMkLst>
          <pc:docMk/>
          <pc:sldMk cId="1486415764" sldId="1348"/>
        </pc:sldMkLst>
        <pc:picChg chg="mod">
          <ac:chgData name="Muna Hamad Obaid Alzaabi" userId="0b52b86c-d476-4ae7-acfa-29b538399b97" providerId="ADAL" clId="{D74AB120-1605-4B4A-82E1-97A19872F0EE}" dt="2022-02-13T08:40:31.122" v="5" actId="1076"/>
          <ac:picMkLst>
            <pc:docMk/>
            <pc:sldMk cId="1486415764" sldId="1348"/>
            <ac:picMk id="3" creationId="{B8A44F9D-D5DA-44D6-8E5C-01FE88887AAD}"/>
          </ac:picMkLst>
        </pc:picChg>
      </pc:sldChg>
      <pc:sldChg chg="modSp del">
        <pc:chgData name="Muna Hamad Obaid Alzaabi" userId="0b52b86c-d476-4ae7-acfa-29b538399b97" providerId="ADAL" clId="{D74AB120-1605-4B4A-82E1-97A19872F0EE}" dt="2022-02-13T08:42:36.579" v="9" actId="2696"/>
        <pc:sldMkLst>
          <pc:docMk/>
          <pc:sldMk cId="1874025025" sldId="1349"/>
        </pc:sldMkLst>
        <pc:picChg chg="mod">
          <ac:chgData name="Muna Hamad Obaid Alzaabi" userId="0b52b86c-d476-4ae7-acfa-29b538399b97" providerId="ADAL" clId="{D74AB120-1605-4B4A-82E1-97A19872F0EE}" dt="2022-02-13T08:39:56.276" v="2" actId="11530"/>
          <ac:picMkLst>
            <pc:docMk/>
            <pc:sldMk cId="1874025025" sldId="1349"/>
            <ac:picMk id="2" creationId="{D677041D-4B8E-4659-8165-D16EB89986C4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981130-61CF-45A5-BD06-021E69A63953}" type="doc">
      <dgm:prSet loTypeId="urn:microsoft.com/office/officeart/2005/8/layout/chart3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3AB9F30D-37AF-4A3A-8BB5-A8645ED5D94C}">
      <dgm:prSet phldrT="[Text]" custT="1"/>
      <dgm:spPr>
        <a:xfrm>
          <a:off x="1514446" y="704031"/>
          <a:ext cx="5760720" cy="5760720"/>
        </a:xfrm>
        <a:prstGeom prst="pie">
          <a:avLst>
            <a:gd name="adj1" fmla="val 16200000"/>
            <a:gd name="adj2" fmla="val 19285716"/>
          </a:avLst>
        </a:prstGeom>
        <a:solidFill>
          <a:srgbClr val="F274AC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 rtl="1">
            <a:buNone/>
          </a:pPr>
          <a:endParaRPr lang="en-US" sz="7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gm:t>
    </dgm:pt>
    <dgm:pt modelId="{7A052C24-376B-4859-853B-FFD7856937A9}" type="parTrans" cxnId="{8EF514EF-9246-46EF-B98A-EC4C40D5BCDF}">
      <dgm:prSet/>
      <dgm:spPr/>
      <dgm:t>
        <a:bodyPr/>
        <a:lstStyle/>
        <a:p>
          <a:endParaRPr lang="en-US"/>
        </a:p>
      </dgm:t>
    </dgm:pt>
    <dgm:pt modelId="{A07D4F2E-44D3-4317-A13F-8B872AB2C8F6}" type="sibTrans" cxnId="{8EF514EF-9246-46EF-B98A-EC4C40D5BCDF}">
      <dgm:prSet/>
      <dgm:spPr/>
      <dgm:t>
        <a:bodyPr/>
        <a:lstStyle/>
        <a:p>
          <a:endParaRPr lang="en-US"/>
        </a:p>
      </dgm:t>
    </dgm:pt>
    <dgm:pt modelId="{2B508DA0-5B7C-451C-9F3C-78D8897F3EC1}">
      <dgm:prSet phldrT="[Text]" custT="1"/>
      <dgm:spPr>
        <a:xfrm>
          <a:off x="1589431" y="702944"/>
          <a:ext cx="5760720" cy="5760720"/>
        </a:xfrm>
        <a:prstGeom prst="pie">
          <a:avLst>
            <a:gd name="adj1" fmla="val 10028574"/>
            <a:gd name="adj2" fmla="val 13114284"/>
          </a:avLst>
        </a:prstGeom>
        <a:solidFill>
          <a:srgbClr val="FFC000">
            <a:hueOff val="8663077"/>
            <a:satOff val="-39973"/>
            <a:lumOff val="1471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 rtl="1">
            <a:buNone/>
          </a:pPr>
          <a:endParaRPr lang="en-US" sz="7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gm:t>
    </dgm:pt>
    <dgm:pt modelId="{182B9EFE-6C88-40D7-8C66-D950744111B8}" type="parTrans" cxnId="{3D6A09EB-0E3D-4533-8E51-DC5F5AF40C53}">
      <dgm:prSet/>
      <dgm:spPr/>
      <dgm:t>
        <a:bodyPr/>
        <a:lstStyle/>
        <a:p>
          <a:endParaRPr lang="en-US"/>
        </a:p>
      </dgm:t>
    </dgm:pt>
    <dgm:pt modelId="{73074287-8022-4600-9A0A-47CD17D33898}" type="sibTrans" cxnId="{3D6A09EB-0E3D-4533-8E51-DC5F5AF40C53}">
      <dgm:prSet/>
      <dgm:spPr/>
      <dgm:t>
        <a:bodyPr/>
        <a:lstStyle/>
        <a:p>
          <a:endParaRPr lang="en-US"/>
        </a:p>
      </dgm:t>
    </dgm:pt>
    <dgm:pt modelId="{7F0D08E0-4C1A-4737-975D-4E32FE4E0A40}">
      <dgm:prSet phldrT="[Text]" custT="1"/>
      <dgm:spPr>
        <a:xfrm>
          <a:off x="1589431" y="702944"/>
          <a:ext cx="5760720" cy="5760720"/>
        </a:xfrm>
        <a:prstGeom prst="pie">
          <a:avLst>
            <a:gd name="adj1" fmla="val 13114284"/>
            <a:gd name="adj2" fmla="val 16200000"/>
          </a:avLst>
        </a:prstGeom>
        <a:solidFill>
          <a:srgbClr val="BB7BB4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 rtl="1">
            <a:buNone/>
          </a:pPr>
          <a:endParaRPr lang="en-US" sz="7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gm:t>
    </dgm:pt>
    <dgm:pt modelId="{E08D3200-DA36-4D9E-A8B8-A5B3A8D5D021}" type="parTrans" cxnId="{B4768F2D-C15F-406B-99AD-76E970E09D15}">
      <dgm:prSet/>
      <dgm:spPr/>
      <dgm:t>
        <a:bodyPr/>
        <a:lstStyle/>
        <a:p>
          <a:endParaRPr lang="en-US"/>
        </a:p>
      </dgm:t>
    </dgm:pt>
    <dgm:pt modelId="{E9CC1870-0B9C-4110-8758-014CEC27C8D2}" type="sibTrans" cxnId="{B4768F2D-C15F-406B-99AD-76E970E09D15}">
      <dgm:prSet/>
      <dgm:spPr/>
      <dgm:t>
        <a:bodyPr/>
        <a:lstStyle/>
        <a:p>
          <a:endParaRPr lang="en-US"/>
        </a:p>
      </dgm:t>
    </dgm:pt>
    <dgm:pt modelId="{F7406B15-92AE-41C7-B287-9A8344B78705}">
      <dgm:prSet custT="1"/>
      <dgm:spPr>
        <a:xfrm>
          <a:off x="1589431" y="702944"/>
          <a:ext cx="5760720" cy="5760720"/>
        </a:xfrm>
        <a:prstGeom prst="pie">
          <a:avLst>
            <a:gd name="adj1" fmla="val 19285716"/>
            <a:gd name="adj2" fmla="val 771428"/>
          </a:avLst>
        </a:prstGeom>
        <a:solidFill>
          <a:srgbClr val="C4C4C6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 rtl="1">
            <a:buNone/>
          </a:pPr>
          <a:endParaRPr lang="en-US" sz="7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gm:t>
    </dgm:pt>
    <dgm:pt modelId="{BDD90D7B-510D-4C85-AAD6-EEFCA84293AF}" type="parTrans" cxnId="{ACC02178-821C-45FE-A530-FBE3E6D8E57C}">
      <dgm:prSet/>
      <dgm:spPr/>
      <dgm:t>
        <a:bodyPr/>
        <a:lstStyle/>
        <a:p>
          <a:endParaRPr lang="en-US"/>
        </a:p>
      </dgm:t>
    </dgm:pt>
    <dgm:pt modelId="{423B9164-D6A9-49B0-9A00-3238C6A21E94}" type="sibTrans" cxnId="{ACC02178-821C-45FE-A530-FBE3E6D8E57C}">
      <dgm:prSet/>
      <dgm:spPr/>
      <dgm:t>
        <a:bodyPr/>
        <a:lstStyle/>
        <a:p>
          <a:endParaRPr lang="en-US"/>
        </a:p>
      </dgm:t>
    </dgm:pt>
    <dgm:pt modelId="{4B8DAD34-879E-4888-A9C2-8B69C82C0524}">
      <dgm:prSet custT="1"/>
      <dgm:spPr>
        <a:xfrm>
          <a:off x="1589431" y="702944"/>
          <a:ext cx="5760720" cy="5760720"/>
        </a:xfrm>
        <a:prstGeom prst="pie">
          <a:avLst>
            <a:gd name="adj1" fmla="val 6942858"/>
            <a:gd name="adj2" fmla="val 10028574"/>
          </a:avLst>
        </a:prstGeom>
        <a:solidFill>
          <a:srgbClr val="FFC000">
            <a:hueOff val="6930461"/>
            <a:satOff val="-31979"/>
            <a:lumOff val="1177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 rtl="1">
            <a:buNone/>
          </a:pPr>
          <a:endParaRPr lang="en-US" sz="7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gm:t>
    </dgm:pt>
    <dgm:pt modelId="{1AE86F74-8965-49A7-90E2-948FEF5DF971}" type="parTrans" cxnId="{776BCFB6-0DDA-4409-8649-9EF8E7EFDD5B}">
      <dgm:prSet/>
      <dgm:spPr/>
      <dgm:t>
        <a:bodyPr/>
        <a:lstStyle/>
        <a:p>
          <a:endParaRPr lang="en-US"/>
        </a:p>
      </dgm:t>
    </dgm:pt>
    <dgm:pt modelId="{AFF017D3-84C1-4DAF-9BAC-A57E29C835BE}" type="sibTrans" cxnId="{776BCFB6-0DDA-4409-8649-9EF8E7EFDD5B}">
      <dgm:prSet/>
      <dgm:spPr/>
      <dgm:t>
        <a:bodyPr/>
        <a:lstStyle/>
        <a:p>
          <a:endParaRPr lang="en-US"/>
        </a:p>
      </dgm:t>
    </dgm:pt>
    <dgm:pt modelId="{5E532226-A30F-4813-8AAC-E64EB7D92AF1}">
      <dgm:prSet custT="1"/>
      <dgm:spPr>
        <a:xfrm>
          <a:off x="1589431" y="702944"/>
          <a:ext cx="5760720" cy="5760720"/>
        </a:xfrm>
        <a:prstGeom prst="pie">
          <a:avLst>
            <a:gd name="adj1" fmla="val 3857226"/>
            <a:gd name="adj2" fmla="val 6942858"/>
          </a:avLst>
        </a:prstGeom>
        <a:solidFill>
          <a:srgbClr val="FFC000">
            <a:hueOff val="5197846"/>
            <a:satOff val="-23984"/>
            <a:lumOff val="883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 rtl="1">
            <a:buNone/>
          </a:pPr>
          <a:endParaRPr lang="en-US" sz="7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gm:t>
    </dgm:pt>
    <dgm:pt modelId="{99AF02B0-829C-41C1-8638-E3ABBAE1A2FF}" type="parTrans" cxnId="{946A6A12-8983-4BB2-B0A5-2BBC8FA6FC46}">
      <dgm:prSet/>
      <dgm:spPr/>
      <dgm:t>
        <a:bodyPr/>
        <a:lstStyle/>
        <a:p>
          <a:endParaRPr lang="en-US"/>
        </a:p>
      </dgm:t>
    </dgm:pt>
    <dgm:pt modelId="{27B324CE-CAA8-4483-810D-14063F9CF924}" type="sibTrans" cxnId="{946A6A12-8983-4BB2-B0A5-2BBC8FA6FC46}">
      <dgm:prSet/>
      <dgm:spPr/>
      <dgm:t>
        <a:bodyPr/>
        <a:lstStyle/>
        <a:p>
          <a:endParaRPr lang="en-US"/>
        </a:p>
      </dgm:t>
    </dgm:pt>
    <dgm:pt modelId="{5DB8E8B1-70CA-4E72-B464-73C2E9BFF51D}">
      <dgm:prSet custT="1"/>
      <dgm:spPr>
        <a:xfrm>
          <a:off x="1589431" y="702944"/>
          <a:ext cx="5760720" cy="5760720"/>
        </a:xfrm>
        <a:prstGeom prst="pie">
          <a:avLst>
            <a:gd name="adj1" fmla="val 771428"/>
            <a:gd name="adj2" fmla="val 3857143"/>
          </a:avLst>
        </a:prstGeom>
        <a:solidFill>
          <a:srgbClr val="FFC000">
            <a:hueOff val="3465231"/>
            <a:satOff val="-15989"/>
            <a:lumOff val="588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 algn="ctr" rtl="1">
            <a:buNone/>
          </a:pPr>
          <a:endParaRPr lang="en-US" sz="720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gm:t>
    </dgm:pt>
    <dgm:pt modelId="{81966EE5-5122-4F08-9CBA-398E72BB6848}" type="parTrans" cxnId="{40AB4D71-0850-4167-B929-FC7D04E9193E}">
      <dgm:prSet/>
      <dgm:spPr/>
      <dgm:t>
        <a:bodyPr/>
        <a:lstStyle/>
        <a:p>
          <a:endParaRPr lang="en-US"/>
        </a:p>
      </dgm:t>
    </dgm:pt>
    <dgm:pt modelId="{8B06E32C-DC99-43D1-9D88-DDA9A81B3B97}" type="sibTrans" cxnId="{40AB4D71-0850-4167-B929-FC7D04E9193E}">
      <dgm:prSet/>
      <dgm:spPr/>
      <dgm:t>
        <a:bodyPr/>
        <a:lstStyle/>
        <a:p>
          <a:endParaRPr lang="en-US"/>
        </a:p>
      </dgm:t>
    </dgm:pt>
    <dgm:pt modelId="{BE617098-4827-47D5-A9C3-804F601CD9B3}" type="pres">
      <dgm:prSet presAssocID="{E7981130-61CF-45A5-BD06-021E69A63953}" presName="compositeShape" presStyleCnt="0">
        <dgm:presLayoutVars>
          <dgm:chMax val="7"/>
          <dgm:dir/>
          <dgm:resizeHandles val="exact"/>
        </dgm:presLayoutVars>
      </dgm:prSet>
      <dgm:spPr/>
    </dgm:pt>
    <dgm:pt modelId="{69245583-31E5-4B0F-B15F-D995DDA3BC65}" type="pres">
      <dgm:prSet presAssocID="{E7981130-61CF-45A5-BD06-021E69A63953}" presName="wedge1" presStyleLbl="node1" presStyleIdx="0" presStyleCnt="7" custLinFactNeighborX="-3383" custLinFactNeighborY="5689"/>
      <dgm:spPr/>
    </dgm:pt>
    <dgm:pt modelId="{CE0C8E3F-6A19-4E5D-90DC-3B717DE6EE61}" type="pres">
      <dgm:prSet presAssocID="{E7981130-61CF-45A5-BD06-021E69A63953}" presName="wedge1Tx" presStyleLbl="node1" presStyleIdx="0" presStyleCnt="7">
        <dgm:presLayoutVars>
          <dgm:chMax val="0"/>
          <dgm:chPref val="0"/>
          <dgm:bulletEnabled val="1"/>
        </dgm:presLayoutVars>
      </dgm:prSet>
      <dgm:spPr/>
    </dgm:pt>
    <dgm:pt modelId="{9BA1B8C8-B8A6-4399-B586-649DD7E99D12}" type="pres">
      <dgm:prSet presAssocID="{E7981130-61CF-45A5-BD06-021E69A63953}" presName="wedge2" presStyleLbl="node1" presStyleIdx="1" presStyleCnt="7"/>
      <dgm:spPr/>
    </dgm:pt>
    <dgm:pt modelId="{BC02F216-947E-462C-B6E5-5435CB7151F6}" type="pres">
      <dgm:prSet presAssocID="{E7981130-61CF-45A5-BD06-021E69A63953}" presName="wedge2Tx" presStyleLbl="node1" presStyleIdx="1" presStyleCnt="7">
        <dgm:presLayoutVars>
          <dgm:chMax val="0"/>
          <dgm:chPref val="0"/>
          <dgm:bulletEnabled val="1"/>
        </dgm:presLayoutVars>
      </dgm:prSet>
      <dgm:spPr/>
    </dgm:pt>
    <dgm:pt modelId="{D45D1C90-2079-44F2-BDE6-F797074A6302}" type="pres">
      <dgm:prSet presAssocID="{E7981130-61CF-45A5-BD06-021E69A63953}" presName="wedge3" presStyleLbl="node1" presStyleIdx="2" presStyleCnt="7"/>
      <dgm:spPr/>
    </dgm:pt>
    <dgm:pt modelId="{85516EA3-2D18-4100-B278-15452B5A2F79}" type="pres">
      <dgm:prSet presAssocID="{E7981130-61CF-45A5-BD06-021E69A63953}" presName="wedge3Tx" presStyleLbl="node1" presStyleIdx="2" presStyleCnt="7">
        <dgm:presLayoutVars>
          <dgm:chMax val="0"/>
          <dgm:chPref val="0"/>
          <dgm:bulletEnabled val="1"/>
        </dgm:presLayoutVars>
      </dgm:prSet>
      <dgm:spPr/>
    </dgm:pt>
    <dgm:pt modelId="{728B7F91-CAC3-44B1-9DCB-68E5431065AB}" type="pres">
      <dgm:prSet presAssocID="{E7981130-61CF-45A5-BD06-021E69A63953}" presName="wedge4" presStyleLbl="node1" presStyleIdx="3" presStyleCnt="7"/>
      <dgm:spPr/>
    </dgm:pt>
    <dgm:pt modelId="{F51E9BA6-77F2-48B7-AC43-A151D9AFD697}" type="pres">
      <dgm:prSet presAssocID="{E7981130-61CF-45A5-BD06-021E69A63953}" presName="wedge4Tx" presStyleLbl="node1" presStyleIdx="3" presStyleCnt="7">
        <dgm:presLayoutVars>
          <dgm:chMax val="0"/>
          <dgm:chPref val="0"/>
          <dgm:bulletEnabled val="1"/>
        </dgm:presLayoutVars>
      </dgm:prSet>
      <dgm:spPr/>
    </dgm:pt>
    <dgm:pt modelId="{6FCD76E2-1676-45B1-BFC5-2D043F043054}" type="pres">
      <dgm:prSet presAssocID="{E7981130-61CF-45A5-BD06-021E69A63953}" presName="wedge5" presStyleLbl="node1" presStyleIdx="4" presStyleCnt="7"/>
      <dgm:spPr/>
    </dgm:pt>
    <dgm:pt modelId="{12D78F6A-1EA7-4A51-818A-93C8B31C3058}" type="pres">
      <dgm:prSet presAssocID="{E7981130-61CF-45A5-BD06-021E69A63953}" presName="wedge5Tx" presStyleLbl="node1" presStyleIdx="4" presStyleCnt="7">
        <dgm:presLayoutVars>
          <dgm:chMax val="0"/>
          <dgm:chPref val="0"/>
          <dgm:bulletEnabled val="1"/>
        </dgm:presLayoutVars>
      </dgm:prSet>
      <dgm:spPr/>
    </dgm:pt>
    <dgm:pt modelId="{A560D7A8-623D-4371-B295-2BCAD2344791}" type="pres">
      <dgm:prSet presAssocID="{E7981130-61CF-45A5-BD06-021E69A63953}" presName="wedge6" presStyleLbl="node1" presStyleIdx="5" presStyleCnt="7"/>
      <dgm:spPr/>
    </dgm:pt>
    <dgm:pt modelId="{E2B0ACEC-41D8-46A2-9A6B-A0913721F39E}" type="pres">
      <dgm:prSet presAssocID="{E7981130-61CF-45A5-BD06-021E69A63953}" presName="wedge6Tx" presStyleLbl="node1" presStyleIdx="5" presStyleCnt="7">
        <dgm:presLayoutVars>
          <dgm:chMax val="0"/>
          <dgm:chPref val="0"/>
          <dgm:bulletEnabled val="1"/>
        </dgm:presLayoutVars>
      </dgm:prSet>
      <dgm:spPr/>
    </dgm:pt>
    <dgm:pt modelId="{F6694890-FA6F-44FF-A05C-FE2A446E10FC}" type="pres">
      <dgm:prSet presAssocID="{E7981130-61CF-45A5-BD06-021E69A63953}" presName="wedge7" presStyleLbl="node1" presStyleIdx="6" presStyleCnt="7"/>
      <dgm:spPr/>
    </dgm:pt>
    <dgm:pt modelId="{96F47905-5851-4235-A5D4-F16AF40B464D}" type="pres">
      <dgm:prSet presAssocID="{E7981130-61CF-45A5-BD06-021E69A63953}" presName="wedge7Tx" presStyleLbl="node1" presStyleIdx="6" presStyleCnt="7">
        <dgm:presLayoutVars>
          <dgm:chMax val="0"/>
          <dgm:chPref val="0"/>
          <dgm:bulletEnabled val="1"/>
        </dgm:presLayoutVars>
      </dgm:prSet>
      <dgm:spPr/>
    </dgm:pt>
  </dgm:ptLst>
  <dgm:cxnLst>
    <dgm:cxn modelId="{946A6A12-8983-4BB2-B0A5-2BBC8FA6FC46}" srcId="{E7981130-61CF-45A5-BD06-021E69A63953}" destId="{5E532226-A30F-4813-8AAC-E64EB7D92AF1}" srcOrd="3" destOrd="0" parTransId="{99AF02B0-829C-41C1-8638-E3ABBAE1A2FF}" sibTransId="{27B324CE-CAA8-4483-810D-14063F9CF924}"/>
    <dgm:cxn modelId="{66A22B2D-ED8A-4F4D-9C40-F446962555C6}" type="presOf" srcId="{7F0D08E0-4C1A-4737-975D-4E32FE4E0A40}" destId="{F6694890-FA6F-44FF-A05C-FE2A446E10FC}" srcOrd="0" destOrd="0" presId="urn:microsoft.com/office/officeart/2005/8/layout/chart3"/>
    <dgm:cxn modelId="{B4768F2D-C15F-406B-99AD-76E970E09D15}" srcId="{E7981130-61CF-45A5-BD06-021E69A63953}" destId="{7F0D08E0-4C1A-4737-975D-4E32FE4E0A40}" srcOrd="6" destOrd="0" parTransId="{E08D3200-DA36-4D9E-A8B8-A5B3A8D5D021}" sibTransId="{E9CC1870-0B9C-4110-8758-014CEC27C8D2}"/>
    <dgm:cxn modelId="{AEA19230-97B9-49A6-9CFB-13F9D304B547}" type="presOf" srcId="{2B508DA0-5B7C-451C-9F3C-78D8897F3EC1}" destId="{E2B0ACEC-41D8-46A2-9A6B-A0913721F39E}" srcOrd="1" destOrd="0" presId="urn:microsoft.com/office/officeart/2005/8/layout/chart3"/>
    <dgm:cxn modelId="{7AFAF65B-C15D-4EAA-97B4-95C2DB3059EB}" type="presOf" srcId="{5DB8E8B1-70CA-4E72-B464-73C2E9BFF51D}" destId="{D45D1C90-2079-44F2-BDE6-F797074A6302}" srcOrd="0" destOrd="0" presId="urn:microsoft.com/office/officeart/2005/8/layout/chart3"/>
    <dgm:cxn modelId="{6A350E67-02A7-4159-A7C0-835D9EAA3655}" type="presOf" srcId="{F7406B15-92AE-41C7-B287-9A8344B78705}" destId="{9BA1B8C8-B8A6-4399-B586-649DD7E99D12}" srcOrd="0" destOrd="0" presId="urn:microsoft.com/office/officeart/2005/8/layout/chart3"/>
    <dgm:cxn modelId="{741EFF70-D801-42C1-84FB-6AAABE019081}" type="presOf" srcId="{5E532226-A30F-4813-8AAC-E64EB7D92AF1}" destId="{F51E9BA6-77F2-48B7-AC43-A151D9AFD697}" srcOrd="1" destOrd="0" presId="urn:microsoft.com/office/officeart/2005/8/layout/chart3"/>
    <dgm:cxn modelId="{40AB4D71-0850-4167-B929-FC7D04E9193E}" srcId="{E7981130-61CF-45A5-BD06-021E69A63953}" destId="{5DB8E8B1-70CA-4E72-B464-73C2E9BFF51D}" srcOrd="2" destOrd="0" parTransId="{81966EE5-5122-4F08-9CBA-398E72BB6848}" sibTransId="{8B06E32C-DC99-43D1-9D88-DDA9A81B3B97}"/>
    <dgm:cxn modelId="{A40CED75-CCC6-4DD5-B59D-835ACD00715A}" type="presOf" srcId="{5E532226-A30F-4813-8AAC-E64EB7D92AF1}" destId="{728B7F91-CAC3-44B1-9DCB-68E5431065AB}" srcOrd="0" destOrd="0" presId="urn:microsoft.com/office/officeart/2005/8/layout/chart3"/>
    <dgm:cxn modelId="{ACC02178-821C-45FE-A530-FBE3E6D8E57C}" srcId="{E7981130-61CF-45A5-BD06-021E69A63953}" destId="{F7406B15-92AE-41C7-B287-9A8344B78705}" srcOrd="1" destOrd="0" parTransId="{BDD90D7B-510D-4C85-AAD6-EEFCA84293AF}" sibTransId="{423B9164-D6A9-49B0-9A00-3238C6A21E94}"/>
    <dgm:cxn modelId="{D4EAFE79-C400-44CF-AF0E-282D2F09BCE2}" type="presOf" srcId="{2B508DA0-5B7C-451C-9F3C-78D8897F3EC1}" destId="{A560D7A8-623D-4371-B295-2BCAD2344791}" srcOrd="0" destOrd="0" presId="urn:microsoft.com/office/officeart/2005/8/layout/chart3"/>
    <dgm:cxn modelId="{CC425782-242A-4914-A761-28C5F7870A91}" type="presOf" srcId="{3AB9F30D-37AF-4A3A-8BB5-A8645ED5D94C}" destId="{69245583-31E5-4B0F-B15F-D995DDA3BC65}" srcOrd="0" destOrd="0" presId="urn:microsoft.com/office/officeart/2005/8/layout/chart3"/>
    <dgm:cxn modelId="{7DB8298A-7CD8-4750-AA58-12E395F0E60E}" type="presOf" srcId="{E7981130-61CF-45A5-BD06-021E69A63953}" destId="{BE617098-4827-47D5-A9C3-804F601CD9B3}" srcOrd="0" destOrd="0" presId="urn:microsoft.com/office/officeart/2005/8/layout/chart3"/>
    <dgm:cxn modelId="{973E3FA0-F439-44B2-9251-DEAEE7D21378}" type="presOf" srcId="{4B8DAD34-879E-4888-A9C2-8B69C82C0524}" destId="{6FCD76E2-1676-45B1-BFC5-2D043F043054}" srcOrd="0" destOrd="0" presId="urn:microsoft.com/office/officeart/2005/8/layout/chart3"/>
    <dgm:cxn modelId="{280682AA-3BC5-4017-912B-C31AED411B5A}" type="presOf" srcId="{7F0D08E0-4C1A-4737-975D-4E32FE4E0A40}" destId="{96F47905-5851-4235-A5D4-F16AF40B464D}" srcOrd="1" destOrd="0" presId="urn:microsoft.com/office/officeart/2005/8/layout/chart3"/>
    <dgm:cxn modelId="{776BCFB6-0DDA-4409-8649-9EF8E7EFDD5B}" srcId="{E7981130-61CF-45A5-BD06-021E69A63953}" destId="{4B8DAD34-879E-4888-A9C2-8B69C82C0524}" srcOrd="4" destOrd="0" parTransId="{1AE86F74-8965-49A7-90E2-948FEF5DF971}" sibTransId="{AFF017D3-84C1-4DAF-9BAC-A57E29C835BE}"/>
    <dgm:cxn modelId="{48A261DB-15CE-469F-B3FC-C3A9C68E863D}" type="presOf" srcId="{3AB9F30D-37AF-4A3A-8BB5-A8645ED5D94C}" destId="{CE0C8E3F-6A19-4E5D-90DC-3B717DE6EE61}" srcOrd="1" destOrd="0" presId="urn:microsoft.com/office/officeart/2005/8/layout/chart3"/>
    <dgm:cxn modelId="{3D6A09EB-0E3D-4533-8E51-DC5F5AF40C53}" srcId="{E7981130-61CF-45A5-BD06-021E69A63953}" destId="{2B508DA0-5B7C-451C-9F3C-78D8897F3EC1}" srcOrd="5" destOrd="0" parTransId="{182B9EFE-6C88-40D7-8C66-D950744111B8}" sibTransId="{73074287-8022-4600-9A0A-47CD17D33898}"/>
    <dgm:cxn modelId="{22490BEE-3A66-4179-9AA1-B1D0B55BED42}" type="presOf" srcId="{4B8DAD34-879E-4888-A9C2-8B69C82C0524}" destId="{12D78F6A-1EA7-4A51-818A-93C8B31C3058}" srcOrd="1" destOrd="0" presId="urn:microsoft.com/office/officeart/2005/8/layout/chart3"/>
    <dgm:cxn modelId="{03D88DEE-E0F4-4520-B38D-B748033A4AA3}" type="presOf" srcId="{F7406B15-92AE-41C7-B287-9A8344B78705}" destId="{BC02F216-947E-462C-B6E5-5435CB7151F6}" srcOrd="1" destOrd="0" presId="urn:microsoft.com/office/officeart/2005/8/layout/chart3"/>
    <dgm:cxn modelId="{8EF514EF-9246-46EF-B98A-EC4C40D5BCDF}" srcId="{E7981130-61CF-45A5-BD06-021E69A63953}" destId="{3AB9F30D-37AF-4A3A-8BB5-A8645ED5D94C}" srcOrd="0" destOrd="0" parTransId="{7A052C24-376B-4859-853B-FFD7856937A9}" sibTransId="{A07D4F2E-44D3-4317-A13F-8B872AB2C8F6}"/>
    <dgm:cxn modelId="{BC8433FC-6B70-42EE-9009-D3D2586F6082}" type="presOf" srcId="{5DB8E8B1-70CA-4E72-B464-73C2E9BFF51D}" destId="{85516EA3-2D18-4100-B278-15452B5A2F79}" srcOrd="1" destOrd="0" presId="urn:microsoft.com/office/officeart/2005/8/layout/chart3"/>
    <dgm:cxn modelId="{DE74D897-E04C-4799-98C5-81F70981C2B7}" type="presParOf" srcId="{BE617098-4827-47D5-A9C3-804F601CD9B3}" destId="{69245583-31E5-4B0F-B15F-D995DDA3BC65}" srcOrd="0" destOrd="0" presId="urn:microsoft.com/office/officeart/2005/8/layout/chart3"/>
    <dgm:cxn modelId="{C0793BB8-339E-4739-AA6F-51FC05BF7CB9}" type="presParOf" srcId="{BE617098-4827-47D5-A9C3-804F601CD9B3}" destId="{CE0C8E3F-6A19-4E5D-90DC-3B717DE6EE61}" srcOrd="1" destOrd="0" presId="urn:microsoft.com/office/officeart/2005/8/layout/chart3"/>
    <dgm:cxn modelId="{4FC831AD-11BF-4B4A-9AD6-FE8520753F2A}" type="presParOf" srcId="{BE617098-4827-47D5-A9C3-804F601CD9B3}" destId="{9BA1B8C8-B8A6-4399-B586-649DD7E99D12}" srcOrd="2" destOrd="0" presId="urn:microsoft.com/office/officeart/2005/8/layout/chart3"/>
    <dgm:cxn modelId="{65CDFC60-0D0D-4E8F-8A5F-911B296B52AD}" type="presParOf" srcId="{BE617098-4827-47D5-A9C3-804F601CD9B3}" destId="{BC02F216-947E-462C-B6E5-5435CB7151F6}" srcOrd="3" destOrd="0" presId="urn:microsoft.com/office/officeart/2005/8/layout/chart3"/>
    <dgm:cxn modelId="{8D058F21-608D-4BC3-B8FF-B7C00B1469DC}" type="presParOf" srcId="{BE617098-4827-47D5-A9C3-804F601CD9B3}" destId="{D45D1C90-2079-44F2-BDE6-F797074A6302}" srcOrd="4" destOrd="0" presId="urn:microsoft.com/office/officeart/2005/8/layout/chart3"/>
    <dgm:cxn modelId="{3B9F2165-F946-4592-9FCE-9614C8EE980E}" type="presParOf" srcId="{BE617098-4827-47D5-A9C3-804F601CD9B3}" destId="{85516EA3-2D18-4100-B278-15452B5A2F79}" srcOrd="5" destOrd="0" presId="urn:microsoft.com/office/officeart/2005/8/layout/chart3"/>
    <dgm:cxn modelId="{C825159A-36BA-4525-A016-EFD8C94A1E92}" type="presParOf" srcId="{BE617098-4827-47D5-A9C3-804F601CD9B3}" destId="{728B7F91-CAC3-44B1-9DCB-68E5431065AB}" srcOrd="6" destOrd="0" presId="urn:microsoft.com/office/officeart/2005/8/layout/chart3"/>
    <dgm:cxn modelId="{9C35BE75-95D0-450B-BB1B-9C64C3E52606}" type="presParOf" srcId="{BE617098-4827-47D5-A9C3-804F601CD9B3}" destId="{F51E9BA6-77F2-48B7-AC43-A151D9AFD697}" srcOrd="7" destOrd="0" presId="urn:microsoft.com/office/officeart/2005/8/layout/chart3"/>
    <dgm:cxn modelId="{BE4D1F2E-49FD-4267-A09B-5C5E1E85E775}" type="presParOf" srcId="{BE617098-4827-47D5-A9C3-804F601CD9B3}" destId="{6FCD76E2-1676-45B1-BFC5-2D043F043054}" srcOrd="8" destOrd="0" presId="urn:microsoft.com/office/officeart/2005/8/layout/chart3"/>
    <dgm:cxn modelId="{327396D5-0A76-4E39-8056-556B8A8B4EB4}" type="presParOf" srcId="{BE617098-4827-47D5-A9C3-804F601CD9B3}" destId="{12D78F6A-1EA7-4A51-818A-93C8B31C3058}" srcOrd="9" destOrd="0" presId="urn:microsoft.com/office/officeart/2005/8/layout/chart3"/>
    <dgm:cxn modelId="{DF24EE6A-D136-4150-8461-450FE49A6E22}" type="presParOf" srcId="{BE617098-4827-47D5-A9C3-804F601CD9B3}" destId="{A560D7A8-623D-4371-B295-2BCAD2344791}" srcOrd="10" destOrd="0" presId="urn:microsoft.com/office/officeart/2005/8/layout/chart3"/>
    <dgm:cxn modelId="{695C1EBA-79F9-4308-8884-EFBACCDF7A4E}" type="presParOf" srcId="{BE617098-4827-47D5-A9C3-804F601CD9B3}" destId="{E2B0ACEC-41D8-46A2-9A6B-A0913721F39E}" srcOrd="11" destOrd="0" presId="urn:microsoft.com/office/officeart/2005/8/layout/chart3"/>
    <dgm:cxn modelId="{BB6D26F7-0395-4A77-9082-694A53B5FD8F}" type="presParOf" srcId="{BE617098-4827-47D5-A9C3-804F601CD9B3}" destId="{F6694890-FA6F-44FF-A05C-FE2A446E10FC}" srcOrd="12" destOrd="0" presId="urn:microsoft.com/office/officeart/2005/8/layout/chart3"/>
    <dgm:cxn modelId="{2DEAF570-0A3E-4CC6-AD3A-ED4803413A40}" type="presParOf" srcId="{BE617098-4827-47D5-A9C3-804F601CD9B3}" destId="{96F47905-5851-4235-A5D4-F16AF40B464D}" srcOrd="13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245583-31E5-4B0F-B15F-D995DDA3BC65}">
      <dsp:nvSpPr>
        <dsp:cNvPr id="0" name=""/>
        <dsp:cNvSpPr/>
      </dsp:nvSpPr>
      <dsp:spPr>
        <a:xfrm>
          <a:off x="1543365" y="722062"/>
          <a:ext cx="5760720" cy="5760720"/>
        </a:xfrm>
        <a:prstGeom prst="pie">
          <a:avLst>
            <a:gd name="adj1" fmla="val 16200000"/>
            <a:gd name="adj2" fmla="val 19285716"/>
          </a:avLst>
        </a:prstGeom>
        <a:solidFill>
          <a:srgbClr val="F274AC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3200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200" kern="1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sp:txBody>
      <dsp:txXfrm>
        <a:off x="4711642" y="1416330"/>
        <a:ext cx="1115348" cy="703154"/>
      </dsp:txXfrm>
    </dsp:sp>
    <dsp:sp modelId="{9BA1B8C8-B8A6-4399-B586-649DD7E99D12}">
      <dsp:nvSpPr>
        <dsp:cNvPr id="0" name=""/>
        <dsp:cNvSpPr/>
      </dsp:nvSpPr>
      <dsp:spPr>
        <a:xfrm>
          <a:off x="1589431" y="702944"/>
          <a:ext cx="5760720" cy="5760720"/>
        </a:xfrm>
        <a:prstGeom prst="pie">
          <a:avLst>
            <a:gd name="adj1" fmla="val 19285716"/>
            <a:gd name="adj2" fmla="val 771428"/>
          </a:avLst>
        </a:prstGeom>
        <a:solidFill>
          <a:srgbClr val="C4C4C6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3200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200" kern="1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sp:txBody>
      <dsp:txXfrm>
        <a:off x="5777838" y="2916016"/>
        <a:ext cx="1183238" cy="751648"/>
      </dsp:txXfrm>
    </dsp:sp>
    <dsp:sp modelId="{D45D1C90-2079-44F2-BDE6-F797074A6302}">
      <dsp:nvSpPr>
        <dsp:cNvPr id="0" name=""/>
        <dsp:cNvSpPr/>
      </dsp:nvSpPr>
      <dsp:spPr>
        <a:xfrm>
          <a:off x="1589431" y="702944"/>
          <a:ext cx="5760720" cy="5760720"/>
        </a:xfrm>
        <a:prstGeom prst="pie">
          <a:avLst>
            <a:gd name="adj1" fmla="val 771428"/>
            <a:gd name="adj2" fmla="val 3857143"/>
          </a:avLst>
        </a:prstGeom>
        <a:solidFill>
          <a:srgbClr val="FFC000">
            <a:hueOff val="3465231"/>
            <a:satOff val="-15989"/>
            <a:lumOff val="588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3200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200" kern="120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sp:txBody>
      <dsp:txXfrm>
        <a:off x="5513704" y="4292638"/>
        <a:ext cx="1066854" cy="775894"/>
      </dsp:txXfrm>
    </dsp:sp>
    <dsp:sp modelId="{728B7F91-CAC3-44B1-9DCB-68E5431065AB}">
      <dsp:nvSpPr>
        <dsp:cNvPr id="0" name=""/>
        <dsp:cNvSpPr/>
      </dsp:nvSpPr>
      <dsp:spPr>
        <a:xfrm>
          <a:off x="1589431" y="702944"/>
          <a:ext cx="5760720" cy="5760720"/>
        </a:xfrm>
        <a:prstGeom prst="pie">
          <a:avLst>
            <a:gd name="adj1" fmla="val 3857226"/>
            <a:gd name="adj2" fmla="val 6942858"/>
          </a:avLst>
        </a:prstGeom>
        <a:solidFill>
          <a:srgbClr val="FFC000">
            <a:hueOff val="5197846"/>
            <a:satOff val="-23984"/>
            <a:lumOff val="883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3200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200" kern="1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sp:txBody>
      <dsp:txXfrm>
        <a:off x="3924240" y="5389918"/>
        <a:ext cx="1091102" cy="775894"/>
      </dsp:txXfrm>
    </dsp:sp>
    <dsp:sp modelId="{6FCD76E2-1676-45B1-BFC5-2D043F043054}">
      <dsp:nvSpPr>
        <dsp:cNvPr id="0" name=""/>
        <dsp:cNvSpPr/>
      </dsp:nvSpPr>
      <dsp:spPr>
        <a:xfrm>
          <a:off x="1589431" y="702944"/>
          <a:ext cx="5760720" cy="5760720"/>
        </a:xfrm>
        <a:prstGeom prst="pie">
          <a:avLst>
            <a:gd name="adj1" fmla="val 6942858"/>
            <a:gd name="adj2" fmla="val 10028574"/>
          </a:avLst>
        </a:prstGeom>
        <a:solidFill>
          <a:srgbClr val="FFC000">
            <a:hueOff val="6930461"/>
            <a:satOff val="-31979"/>
            <a:lumOff val="1177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3200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200" kern="1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sp:txBody>
      <dsp:txXfrm>
        <a:off x="2359024" y="4292638"/>
        <a:ext cx="1066854" cy="775894"/>
      </dsp:txXfrm>
    </dsp:sp>
    <dsp:sp modelId="{A560D7A8-623D-4371-B295-2BCAD2344791}">
      <dsp:nvSpPr>
        <dsp:cNvPr id="0" name=""/>
        <dsp:cNvSpPr/>
      </dsp:nvSpPr>
      <dsp:spPr>
        <a:xfrm>
          <a:off x="1589431" y="702944"/>
          <a:ext cx="5760720" cy="5760720"/>
        </a:xfrm>
        <a:prstGeom prst="pie">
          <a:avLst>
            <a:gd name="adj1" fmla="val 10028574"/>
            <a:gd name="adj2" fmla="val 13114284"/>
          </a:avLst>
        </a:prstGeom>
        <a:solidFill>
          <a:srgbClr val="FFC000">
            <a:hueOff val="8663077"/>
            <a:satOff val="-39973"/>
            <a:lumOff val="1471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3200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200" kern="1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sp:txBody>
      <dsp:txXfrm>
        <a:off x="1978506" y="2916016"/>
        <a:ext cx="1183238" cy="751648"/>
      </dsp:txXfrm>
    </dsp:sp>
    <dsp:sp modelId="{F6694890-FA6F-44FF-A05C-FE2A446E10FC}">
      <dsp:nvSpPr>
        <dsp:cNvPr id="0" name=""/>
        <dsp:cNvSpPr/>
      </dsp:nvSpPr>
      <dsp:spPr>
        <a:xfrm>
          <a:off x="1589431" y="702944"/>
          <a:ext cx="5760720" cy="5760720"/>
        </a:xfrm>
        <a:prstGeom prst="pie">
          <a:avLst>
            <a:gd name="adj1" fmla="val 13114284"/>
            <a:gd name="adj2" fmla="val 16200000"/>
          </a:avLst>
        </a:prstGeom>
        <a:solidFill>
          <a:srgbClr val="BB7BB4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3200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200" kern="1200" dirty="0">
            <a:solidFill>
              <a:sysClr val="window" lastClr="FFFFFF"/>
            </a:solidFill>
            <a:latin typeface="Arabic Typesetting" panose="03020402040406030203" pitchFamily="66" charset="-78"/>
            <a:ea typeface="+mn-ea"/>
            <a:cs typeface="Arabic Typesetting" panose="03020402040406030203" pitchFamily="66" charset="-78"/>
          </a:endParaRPr>
        </a:p>
      </dsp:txBody>
      <dsp:txXfrm>
        <a:off x="3068583" y="1397212"/>
        <a:ext cx="1115348" cy="7031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27:31.342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0 160,'929'0,"-879"-3,0-1,0-3,-1-2,73-22,-67 19,0 3,1 2,80 0,27-2,25-12,327-20,8179 44,-8614-3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27:44.242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6430 1,'-67'0,"-118"3,153 0,0 1,1 1,-55 17,46-10,-1-2,1-2,-2-1,-42 0,-169-6,144-3,-3141-1,1776 5,1400-6,-82-13,-65-4,50 22,130-1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29:40.648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24278 2,'-189'-1,"-218"3,160 22,129-10,-11 3,56-6,-98 2,-1449-14,1354 20,-5 2,-42-2,32-1,-940-14,629-7,-4807 3,5289 5,-165 29,-13 2,167-29,-167 14,-443-4,474-20,-1410 3,1441 16,64-1,-994-3,689-16,-3092 4,3501 0,0-2,0-4,1-1,-103-29,121 27,-1 1,0 2,-52-1,43 4,-80-16,6-3,-1 5,-1 6,-185 6,281 4,0-1,-53-12,-25-3,-81-1,-133-6,-624 22,476 4,428-2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3:37:14.562"/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7334 123,'-776'0,"734"-3,-1 0,-41-11,-62-5,-169 16,-135-10,-476-13,614 28,269-2,-64 1,1-4,-106-19,106 10,0 4,-159 10,102 0,45-2,-188 4,244 1,-1 2,-112 29,110-21,-72 7,-3 1,4-3,-1-5,-141-4,167-8,-271 42,243-24,36-11,-202-8,144-6,134 7,0 0,0 2,1 0,-1 2,-48 21,26-11,-6 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3:37:28.365"/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2153 4,'-131'-1,"5"-1,-194 21,272-9,-1 2,-83 32,-32 10,-189 7,245-46,-55 6,-355 19,478-38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3:37:44.247"/>
    </inkml:context>
    <inkml:brush xml:id="br0">
      <inkml:brushProperty name="width" value="0.2" units="cm"/>
      <inkml:brushProperty name="height" value="0.4" units="cm"/>
      <inkml:brushProperty name="color" value="#00FDFF"/>
      <inkml:brushProperty name="tip" value="rectangle"/>
      <inkml:brushProperty name="rasterOp" value="maskPen"/>
      <inkml:brushProperty name="ignorePressure" value="1"/>
    </inkml:brush>
  </inkml:definitions>
  <inkml:trace contextRef="#ctx0" brushRef="#br0">989 0,'-507'0,"456"3,-81 13,-21 3,53-10,54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4:00.72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4:30.35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19:18.883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5435 81,'-350'1,"-378"-4,455-16,-63 0,4-1,-7 0,-1633 22,1098-3,821 3,-69 12,67-5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19:21.265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3789 1,'-41'2,"-76"13,-16 2,-568-10,389-10,-2132 3,2403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19:31.173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7345 0,'-1321'0,"1282"2,1 2,-46 10,39-5,-48 1,-127 10,-84 1,122-23,-199 4,195 17,111-8,-89-1,-2574-11,2397-20,-24 0,-355 23,671-2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2:22.64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2727 0 24575,'-616'0'0,"579"2"0,-59 10 0,58-6 0,-56 2 0,29-9 0,-49 2 0,106 1 0,-1 0 0,1 0 0,0 1 0,0 0 0,1 0 0,-15 9 0,-22 9 0,3-10 0,0-2 0,-82 8 0,-20 3 0,69-8 0,-82 5 0,121-13 0,-62 16 0,65-11 0,0-3 0,-55 6 0,-352-11 86,208-3-1537,210 2-5375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2:25.6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4554 0 24575,'-218'14'0,"-1"0"0,-556-15 0,703 5 0,-1 4 0,-91 21 0,83-14 0,-51 7 0,-1-6 0,-178-1 0,24-17 0,-1118 2 0,1290 8 0,-162 31 0,136-16 0,110-18-682,-51 15-1,44-7-6143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2:27.29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4938 83 24575,'-95'-8'0,"24"0"0,-726-51 0,230 51 0,312 11 0,-854-3 0,919 13 0,36-1 0,-312-7 0,-175 8 0,505-5-83,-278 29-1199,371-29-5544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31.5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32.2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35.73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38.84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 0 24575,'-7'7'0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39.36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44.24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44.75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48.87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49.57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50.19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50.70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52.80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53.84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3:55.6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4:40.97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4:45.5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24575,'0'0'-8191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4:48.8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24575,'0'0'-8191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24T13:44:49.56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24575,'0'0'-8191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23:53.896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7945 237,'-1531'0,"1475"-3,-83-14,-23-2,-351 14,-92-6,-487-12,947 23,89-3,-70-12,-30-2,-575-23,606 37,65 3,-1-3,-60-10,51 0,-28-6,-1 4,-104-3,-906 18,494 2,543-2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33:09.753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5745 1,'-112'32,"36"-16,-1-3,0-3,-85-1,-1732-11,1661-17,29 0,-655 16,436 6,-572-3,903 4,-180 33,48-3,180-30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33:20.519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4954 2,'-19'0,"-65"-1,-1 4,-122 19,-144 58,304-72,0-2,-60-1,-50 7,-19 5,-324-10,271-9,-530 2,688-3,-73-13,-6 0,-31-4,-11-1,72 17,43 3,0-3,0-4,-84-19,106 14,0 3,-88-4,-111 12,199 3,44-1,-1 1,1 0,0 1,0 0,0 1,0 0,0 1,0 0,1 1,-19 10,9-5,0-2,-1 0,-1-2,-39 8,8-2,15-3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33:27.819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7065 236,'-48'3,"0"1,1 4,-55 14,-70 11,11-22,-172-11,131-3,96 5,-127-5,115-16,79 11,-75-5,-343 10,-474-33,251-67,388 60,-367-7,-108 48,360 5,123-21,68 2,-262 11,369 6,47-1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53:51.815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5743 159,'-290'20,"15"-1,-1272-17,741-4,622-3,-323-51,399 44,-1 5,-128 7,105 2,-355-9,339-3,-190-36,183 26,41 8,-153-11,229 22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0:53:55.488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8108 160,'-3'1,"1"0,-1-1,0 2,1-1,-1 0,1 0,-1 1,1 0,-1-1,1 1,-4 4,-7 5,-2-3,1-1,-1 0,0-1,-1-1,1 0,-1-1,0-1,-29 2,-14-2,-65-5,42-1,-51 1,-262 4,220 17,-64 3,-2124-21,1080-4,1194-1,0-5,-91-20,1-1,146 26,-570-93,124 9,358 76,-239 8,198 6,122 1,1 0,-42 11,36-6,-51 4,-193-10,181-4,61 2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1:06:49.736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7318 120,'-5'1,"0"0,0 0,0 1,0-1,1 1,-1 0,1 0,-8 6,-8 3,-6-1,-1-1,0 0,-1-2,1-2,-57 5,-147-9,120-4,-631 2,697-1,-72-13,13 1,35 8,-124-29,127 21,-1 2,-97-3,-137 11,4 2,36-35,109 11,36 16,-156 5,213 5,13 3,0 3,0 1,-64 18,63-13,0-1,-1-3,-57 3,68-9,-61 13,-15 1,-76 4,-72 3,145-22,-298 13,-723 12,767-29,20 3,269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1:06:52.683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7149 1,'-7109'0,"7069"0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1:07:09.114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9478 0,'1'1,"-1"-1,1 1,-1-1,1 1,-1-1,1 1,-1-1,0 1,1 0,-1-1,0 1,0-1,1 1,-1 0,0-1,0 1,0 0,0-1,0 1,0 0,0-1,0 1,0 0,0-1,0 1,0 0,-1-1,1 1,0 0,0-1,-1 1,1-1,0 1,-1 0,1-1,-1 1,1-1,-1 1,1-1,-1 0,1 1,-1-1,1 1,-1-1,1 0,-1 0,0 1,1-1,-1 0,0 0,1 0,-2 1,-43 12,34-11,-51 12,0-4,-111 6,-131-17,120-2,-5345 3,5478-3,-80-14,76 9,-69-4,-955 11,515 3,-491-2,1014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24T11:07:22.322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5374 41,'-1'-1,"1"1,0-1,0 0,-1 0,1 0,0 1,-1-1,1 0,-1 0,1 1,-1-1,1 0,-1 1,0-1,1 1,-1-1,0 1,1-1,-1 1,0-1,0 1,1 0,-1-1,0 1,-1-1,-27-5,26 5,-83-9,0 4,-99 5,87 1,-3444 2,3252 18,1 0,-419-22,667 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44B88-DC2A-43B6-81A8-1518B09761E8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B3794F-63FA-4974-A2CC-C7DACA0D61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834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B3794F-63FA-4974-A2CC-C7DACA0D611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584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5142D92-BB34-4400-8E7B-AB70ABF55E9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54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80C51-3F1A-46BF-AAD0-CD6D6D07A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DA49E-2ED2-48F8-BB64-9A40B6C89E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760F46-598F-48A3-A152-4DBEA02FA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386785-1C17-4398-8DFF-32C47D49E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B98EE7-D9EC-44A8-9786-D6C6483F1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18013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C7639-D1B2-4F9B-ADF7-F5908B0CA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A4574B-3151-4919-8150-7B1778E75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E4FB58-7F28-44B7-BAD8-27CF4A404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1563B4-AB68-47DC-906D-0C79A76A1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69CDD1-E6DB-4654-9FD7-93E82FEFF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0244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940F7-6C48-4139-8057-D4635CBE1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A3CD3-E481-4112-B775-EEC3B2160E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3B9D23-5DBD-4E00-89ED-38D145FA6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CD05A-8CC0-4108-9CCD-8EE67D63E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1E412D-EF38-4425-AFCC-D03DB6F59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BC0560-5DD3-46A5-87F0-E5DAEFA9C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91093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F7EE1-5EDB-4E18-BC83-5C4F6E4E2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18A969-D557-4AB5-9DC3-A4C67A91C1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FA3899-8E2E-4CAE-B684-D81D0E2393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C0BDF2-C54A-4402-9C1D-122332DA49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FD3A1C-63B2-4AE7-8CB0-B52C5B3958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6C60A4-636F-45FE-BA41-08E5A185D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564838-B7B9-4838-A374-C30DB4A7F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59B4DC-51DA-46BA-919E-5F060AD5E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25979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8BDBF-96CC-4AB7-8147-951971CC2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CDA7C6-1CEC-4C12-B32D-93CF114DE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A42154-819C-4B6F-8B40-857E85A84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AE569C-94B1-4DED-80B4-94D86E79D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37613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427631-11AB-436B-A617-0F33DAD31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B2202-1D2C-4BE6-A590-E22C0C656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9843DF-0CBB-4DA6-BD7A-97555131B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41834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9A888-A0F4-4F86-B8D9-EB6775FF2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AF645-493A-48BB-BA15-F7202F433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7CD0A1-A346-4614-9D75-2F32845FFE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AA1616-D5FB-4AB7-A897-85CA4A394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DA84B6-3A58-4A15-A164-84F86DDCA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A1BC81-D7D1-4CBF-8706-5D6F77D0E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72122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0DA59-F666-478D-84F4-11F6223B7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0AECEE-2B4E-45E3-9306-73611BB24D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A22F95-830F-4629-879B-2766F6A25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C5E39-C314-4099-A577-436C4D62B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FB3374-44DE-482D-9EAA-20F64E111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59B381-2975-4BE1-ABE3-318639C0C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51451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33D650-3FF9-461F-A5A2-D4E2D7E02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383E67-6F96-42CC-A3A0-8732C31CAA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56D05A-A794-4D03-9B0F-02FE451C0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EB5192-BC62-4547-BB1C-71A48DA06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AF5913-ADB4-43D1-8266-E9FDE3CB4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39930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EDB2C8-50BD-48DD-B203-68783521D0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17C2FB-3BF5-4FD6-BB0E-569845D9DD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CA0DB4-4032-4A69-A259-4762E2EE4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AAF470-C0CF-443B-82DD-A425302BE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AC395-C48D-48D9-939A-18842130F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73149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0E64A-1E92-402F-A5B8-256609C1FF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BFC0D8-38B5-4604-BB04-F584F60269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7889B-4AF3-431D-A0FD-E02B2FA9C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1AEE4-F5F3-4181-96E8-A4BB1FA23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37A76-D5F5-470D-AB20-8652AD270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401012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27035-DE44-4403-8A3E-E8179340F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09EFA-671F-4E79-8AEB-E5D72C0900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090200-70B8-467E-A983-269701851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6681F9-F311-469C-AADE-6B4E38936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7CADDB-0E5D-440E-8393-5CF0811CC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309717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4CC5F-12A2-407F-9077-5D14B6E7E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03159-586F-4C32-98DF-DF24463CD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A05088-F8CC-4C46-AC6C-5CF0B00F7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DC1EB-6A83-4B07-A311-B84B5210D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406EC2-C4FC-4605-8A68-DF9A538BA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9633788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B08DE-F67D-4D02-BE54-EA810C537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09B38-F36E-4448-97B3-4E18CE786C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D35246-46BD-4020-A18A-0A11DCFECC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BB220-7217-47AC-8F50-9E98CDDD2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554FB1-FF74-4C83-AD1A-D29DE90B0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1D4823-C7D0-43CC-9AF8-4E0E45FEA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821054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57AE0-D31F-4688-B11B-7B42540D7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19340A-4EED-4C1B-A177-E4A7568C5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484869-5B23-409D-A7B6-8BC658FAF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2FF9CF-9534-443E-B8AE-650DCCEEB1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5B01FA-AF4E-47B2-8AEB-9EB143621B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2DBEA6-9193-4AAA-B16D-4F6022E21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891CAC-B1F9-424E-9424-33B647E58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0FA027-D313-4B1B-8FC9-8E9DC4DA9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4493116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2DF40-CBBF-4337-A124-8A18CBB11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88D2D2-A618-4FDA-95A0-730B1CE1A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E8969A-C32C-424C-B9B4-AD0C55373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1B1B7F-1133-4A88-B700-734528045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4665856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37BE37-BCCA-44D1-B827-548BCC3EF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33FC54-6D54-4A80-AECF-DC0BE4014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0C9756-8D48-41FA-AFBF-5B15EBD17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855565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7A288-CEDD-4583-ACD8-C0593B4D4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3B567-49C4-4AED-8990-DA02B5BE5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F4A79C-E85F-4DC2-8E78-CF717DC22B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4D91A3-B4BD-489F-8616-D4CD12AF2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B389DB-7A70-4401-ACE5-980483C7B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3DAD2-825A-45DB-99C6-D2AEA7B21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5625946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EA329-7684-47F3-9615-02933473E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49A9DB-46AD-4109-A6BD-A51E1CCF75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E6353-C5EB-4952-8B6F-2E9E0C427E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4F2CCB-A044-495B-AA5F-91EE4ABC9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D712DE-745F-4C7C-A159-F15C06D02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A79516-DEC9-4EAE-B2A9-CBBB71434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555097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91D8D-668B-4223-B0DE-EF7D987A8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E4F956-D878-4CD0-AE2C-8959133218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6F01FC-34B0-4A7D-8118-C0D64AE0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4B9929-1C7A-4DBE-9A19-801C3AA94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DB823C-053E-4CDD-9582-243B9AED2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5188444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087C4D-C0DA-48C3-B795-29C808B1F7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4E2D9B-64BE-4E6A-B472-9E982F7B05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62B030-D2DB-44C6-99B0-ABC3C3E3C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C3E8AC-A4D7-42B4-AEC6-983AAFBB0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B9D47B-5A40-47A1-B39A-B31E3D639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68306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7C770-869E-4C35-B2F5-5974E8E00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262549-2550-4ECC-A40E-0EF5B7E68D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C7712-778D-49D6-BE2A-69371BA41C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FF5409-3FA6-4D8D-9DEF-80A78AD0CCD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AB5C46-D04D-4D44-887B-4BA15FF13F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65997-FE4E-45E4-9B0E-88C873DEDF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C4EBE-45C8-43AB-8B99-F3EF3A14A4FD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203378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B3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26D5B4-8EE3-4168-842C-603A5A6B5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FF5CB6-BF25-43D4-8899-24D815AFFD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FAEF8D-BDA5-425C-83DC-441E1842A2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52B5A-F6AB-4A67-8FAB-F6C3FAECD2BA}" type="datetimeFigureOut">
              <a:rPr lang="ar-AE" smtClean="0"/>
              <a:t>03/07/1444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F4589-4FBA-40EB-B85A-70E26DABD7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018C12-A9BB-4A21-80DF-593380F57B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EBFEE-9EDC-448A-8AB0-53D4ED59C7F6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814702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emf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image" Target="../media/image10.png"/><Relationship Id="rId7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diagramData" Target="../diagrams/data1.xml"/><Relationship Id="rId11" Type="http://schemas.openxmlformats.org/officeDocument/2006/relationships/image" Target="../media/image16.jpeg"/><Relationship Id="rId5" Type="http://schemas.openxmlformats.org/officeDocument/2006/relationships/image" Target="../media/image15.png"/><Relationship Id="rId10" Type="http://schemas.microsoft.com/office/2007/relationships/diagramDrawing" Target="../diagrams/drawing1.xml"/><Relationship Id="rId4" Type="http://schemas.openxmlformats.org/officeDocument/2006/relationships/image" Target="../media/image9.pn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gif"/><Relationship Id="rId18" Type="http://schemas.openxmlformats.org/officeDocument/2006/relationships/image" Target="../media/image28.png"/><Relationship Id="rId3" Type="http://schemas.openxmlformats.org/officeDocument/2006/relationships/image" Target="../media/image7.png"/><Relationship Id="rId21" Type="http://schemas.openxmlformats.org/officeDocument/2006/relationships/image" Target="../media/image31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audio" Target="../media/audio1.wav"/><Relationship Id="rId16" Type="http://schemas.openxmlformats.org/officeDocument/2006/relationships/image" Target="../media/image26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emf"/><Relationship Id="rId11" Type="http://schemas.openxmlformats.org/officeDocument/2006/relationships/image" Target="../media/image21.png"/><Relationship Id="rId5" Type="http://schemas.openxmlformats.org/officeDocument/2006/relationships/image" Target="../media/image14.png"/><Relationship Id="rId15" Type="http://schemas.openxmlformats.org/officeDocument/2006/relationships/image" Target="../media/image25.png"/><Relationship Id="rId23" Type="http://schemas.openxmlformats.org/officeDocument/2006/relationships/image" Target="../media/image32.gif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image" Target="../media/image9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Relationship Id="rId22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png"/><Relationship Id="rId5" Type="http://schemas.openxmlformats.org/officeDocument/2006/relationships/image" Target="../media/image2.emf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svg"/><Relationship Id="rId3" Type="http://schemas.openxmlformats.org/officeDocument/2006/relationships/image" Target="../media/image7.png"/><Relationship Id="rId7" Type="http://schemas.openxmlformats.org/officeDocument/2006/relationships/image" Target="../media/image36.svg"/><Relationship Id="rId12" Type="http://schemas.openxmlformats.org/officeDocument/2006/relationships/image" Target="../media/image4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png"/><Relationship Id="rId11" Type="http://schemas.openxmlformats.org/officeDocument/2006/relationships/image" Target="../media/image40.svg"/><Relationship Id="rId5" Type="http://schemas.openxmlformats.org/officeDocument/2006/relationships/image" Target="../media/image2.emf"/><Relationship Id="rId15" Type="http://schemas.openxmlformats.org/officeDocument/2006/relationships/image" Target="../media/image44.sv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svg"/><Relationship Id="rId14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audio" Target="../media/audio3.wav"/><Relationship Id="rId7" Type="http://schemas.microsoft.com/office/2007/relationships/hdphoto" Target="../media/hdphoto3.wdp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5" Type="http://schemas.openxmlformats.org/officeDocument/2006/relationships/image" Target="../media/image5.png"/><Relationship Id="rId10" Type="http://schemas.openxmlformats.org/officeDocument/2006/relationships/image" Target="../media/image47.png"/><Relationship Id="rId4" Type="http://schemas.openxmlformats.org/officeDocument/2006/relationships/image" Target="../media/image2.emf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gif"/><Relationship Id="rId13" Type="http://schemas.openxmlformats.org/officeDocument/2006/relationships/image" Target="../media/image54.png"/><Relationship Id="rId18" Type="http://schemas.openxmlformats.org/officeDocument/2006/relationships/image" Target="../media/image59.png"/><Relationship Id="rId3" Type="http://schemas.openxmlformats.org/officeDocument/2006/relationships/image" Target="../media/image2.emf"/><Relationship Id="rId7" Type="http://schemas.openxmlformats.org/officeDocument/2006/relationships/image" Target="../media/image49.gif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" Type="http://schemas.openxmlformats.org/officeDocument/2006/relationships/image" Target="../media/image7.png"/><Relationship Id="rId16" Type="http://schemas.openxmlformats.org/officeDocument/2006/relationships/image" Target="../media/image5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11" Type="http://schemas.microsoft.com/office/2007/relationships/hdphoto" Target="../media/hdphoto5.wdp"/><Relationship Id="rId5" Type="http://schemas.openxmlformats.org/officeDocument/2006/relationships/image" Target="../media/image15.png"/><Relationship Id="rId15" Type="http://schemas.openxmlformats.org/officeDocument/2006/relationships/image" Target="../media/image56.png"/><Relationship Id="rId10" Type="http://schemas.openxmlformats.org/officeDocument/2006/relationships/image" Target="../media/image52.png"/><Relationship Id="rId4" Type="http://schemas.openxmlformats.org/officeDocument/2006/relationships/image" Target="../media/image9.png"/><Relationship Id="rId9" Type="http://schemas.openxmlformats.org/officeDocument/2006/relationships/image" Target="../media/image51.png"/><Relationship Id="rId14" Type="http://schemas.openxmlformats.org/officeDocument/2006/relationships/image" Target="../media/image5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customXml" Target="../ink/ink3.xml"/><Relationship Id="rId18" Type="http://schemas.openxmlformats.org/officeDocument/2006/relationships/image" Target="../media/image62.png"/><Relationship Id="rId3" Type="http://schemas.openxmlformats.org/officeDocument/2006/relationships/slideLayout" Target="../slideLayouts/slideLayout12.xml"/><Relationship Id="rId21" Type="http://schemas.openxmlformats.org/officeDocument/2006/relationships/customXml" Target="../ink/ink7.xml"/><Relationship Id="rId7" Type="http://schemas.openxmlformats.org/officeDocument/2006/relationships/hyperlink" Target="https://www.alro7.net/playerq2.php?langg=arabic&amp;sour_id=2#top285" TargetMode="External"/><Relationship Id="rId12" Type="http://schemas.openxmlformats.org/officeDocument/2006/relationships/image" Target="../media/image91.png"/><Relationship Id="rId17" Type="http://schemas.openxmlformats.org/officeDocument/2006/relationships/customXml" Target="../ink/ink5.xml"/><Relationship Id="rId2" Type="http://schemas.openxmlformats.org/officeDocument/2006/relationships/video" Target="../media/media2.mp4"/><Relationship Id="rId16" Type="http://schemas.openxmlformats.org/officeDocument/2006/relationships/image" Target="../media/image61.png"/><Relationship Id="rId20" Type="http://schemas.openxmlformats.org/officeDocument/2006/relationships/image" Target="../media/image63.png"/><Relationship Id="rId1" Type="http://schemas.microsoft.com/office/2007/relationships/media" Target="../media/media2.mp4"/><Relationship Id="rId6" Type="http://schemas.openxmlformats.org/officeDocument/2006/relationships/hyperlink" Target="https://www.alro7.net/playerq2.php?langg=arabic&amp;sour_id=4#top136" TargetMode="External"/><Relationship Id="rId11" Type="http://schemas.openxmlformats.org/officeDocument/2006/relationships/customXml" Target="../ink/ink2.xml"/><Relationship Id="rId5" Type="http://schemas.openxmlformats.org/officeDocument/2006/relationships/image" Target="../media/image5.png"/><Relationship Id="rId15" Type="http://schemas.openxmlformats.org/officeDocument/2006/relationships/customXml" Target="../ink/ink4.xml"/><Relationship Id="rId23" Type="http://schemas.openxmlformats.org/officeDocument/2006/relationships/customXml" Target="../ink/ink8.xml"/><Relationship Id="rId10" Type="http://schemas.openxmlformats.org/officeDocument/2006/relationships/image" Target="../media/image90.png"/><Relationship Id="rId19" Type="http://schemas.openxmlformats.org/officeDocument/2006/relationships/customXml" Target="../ink/ink6.xml"/><Relationship Id="rId4" Type="http://schemas.openxmlformats.org/officeDocument/2006/relationships/image" Target="../media/image2.emf"/><Relationship Id="rId9" Type="http://schemas.openxmlformats.org/officeDocument/2006/relationships/customXml" Target="../ink/ink1.xml"/><Relationship Id="rId14" Type="http://schemas.openxmlformats.org/officeDocument/2006/relationships/image" Target="../media/image92.png"/><Relationship Id="rId22" Type="http://schemas.openxmlformats.org/officeDocument/2006/relationships/image" Target="../media/image64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customXml" Target="../ink/ink13.xml"/><Relationship Id="rId18" Type="http://schemas.openxmlformats.org/officeDocument/2006/relationships/image" Target="../media/image64.png"/><Relationship Id="rId26" Type="http://schemas.openxmlformats.org/officeDocument/2006/relationships/customXml" Target="../ink/ink22.xml"/><Relationship Id="rId3" Type="http://schemas.openxmlformats.org/officeDocument/2006/relationships/image" Target="../media/image2.emf"/><Relationship Id="rId21" Type="http://schemas.openxmlformats.org/officeDocument/2006/relationships/customXml" Target="../ink/ink18.xml"/><Relationship Id="rId34" Type="http://schemas.openxmlformats.org/officeDocument/2006/relationships/customXml" Target="../ink/ink30.xml"/><Relationship Id="rId7" Type="http://schemas.openxmlformats.org/officeDocument/2006/relationships/customXml" Target="../ink/ink10.xml"/><Relationship Id="rId12" Type="http://schemas.openxmlformats.org/officeDocument/2006/relationships/image" Target="../media/image66.png"/><Relationship Id="rId17" Type="http://schemas.openxmlformats.org/officeDocument/2006/relationships/customXml" Target="../ink/ink15.xml"/><Relationship Id="rId25" Type="http://schemas.openxmlformats.org/officeDocument/2006/relationships/customXml" Target="../ink/ink21.xml"/><Relationship Id="rId33" Type="http://schemas.openxmlformats.org/officeDocument/2006/relationships/customXml" Target="../ink/ink29.xml"/><Relationship Id="rId2" Type="http://schemas.openxmlformats.org/officeDocument/2006/relationships/image" Target="../media/image9.png"/><Relationship Id="rId16" Type="http://schemas.openxmlformats.org/officeDocument/2006/relationships/image" Target="../media/image68.png"/><Relationship Id="rId20" Type="http://schemas.openxmlformats.org/officeDocument/2006/relationships/customXml" Target="../ink/ink17.xml"/><Relationship Id="rId29" Type="http://schemas.openxmlformats.org/officeDocument/2006/relationships/customXml" Target="../ink/ink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3.png"/><Relationship Id="rId11" Type="http://schemas.openxmlformats.org/officeDocument/2006/relationships/customXml" Target="../ink/ink12.xml"/><Relationship Id="rId24" Type="http://schemas.openxmlformats.org/officeDocument/2006/relationships/customXml" Target="../ink/ink20.xml"/><Relationship Id="rId32" Type="http://schemas.openxmlformats.org/officeDocument/2006/relationships/customXml" Target="../ink/ink28.xml"/><Relationship Id="rId5" Type="http://schemas.openxmlformats.org/officeDocument/2006/relationships/customXml" Target="../ink/ink9.xml"/><Relationship Id="rId15" Type="http://schemas.openxmlformats.org/officeDocument/2006/relationships/customXml" Target="../ink/ink14.xml"/><Relationship Id="rId23" Type="http://schemas.openxmlformats.org/officeDocument/2006/relationships/customXml" Target="../ink/ink19.xml"/><Relationship Id="rId28" Type="http://schemas.openxmlformats.org/officeDocument/2006/relationships/customXml" Target="../ink/ink24.xml"/><Relationship Id="rId36" Type="http://schemas.openxmlformats.org/officeDocument/2006/relationships/customXml" Target="../ink/ink32.xml"/><Relationship Id="rId10" Type="http://schemas.openxmlformats.org/officeDocument/2006/relationships/image" Target="../media/image95.png"/><Relationship Id="rId19" Type="http://schemas.openxmlformats.org/officeDocument/2006/relationships/customXml" Target="../ink/ink16.xml"/><Relationship Id="rId31" Type="http://schemas.openxmlformats.org/officeDocument/2006/relationships/customXml" Target="../ink/ink27.xml"/><Relationship Id="rId4" Type="http://schemas.openxmlformats.org/officeDocument/2006/relationships/image" Target="../media/image14.png"/><Relationship Id="rId9" Type="http://schemas.openxmlformats.org/officeDocument/2006/relationships/customXml" Target="../ink/ink11.xml"/><Relationship Id="rId14" Type="http://schemas.openxmlformats.org/officeDocument/2006/relationships/image" Target="../media/image67.png"/><Relationship Id="rId22" Type="http://schemas.openxmlformats.org/officeDocument/2006/relationships/image" Target="../media/image69.png"/><Relationship Id="rId27" Type="http://schemas.openxmlformats.org/officeDocument/2006/relationships/customXml" Target="../ink/ink23.xml"/><Relationship Id="rId30" Type="http://schemas.openxmlformats.org/officeDocument/2006/relationships/customXml" Target="../ink/ink26.xml"/><Relationship Id="rId35" Type="http://schemas.openxmlformats.org/officeDocument/2006/relationships/customXml" Target="../ink/ink31.xml"/><Relationship Id="rId8" Type="http://schemas.openxmlformats.org/officeDocument/2006/relationships/image" Target="../media/image6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9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customXml" Target="../ink/ink33.xml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3.png"/><Relationship Id="rId4" Type="http://schemas.openxmlformats.org/officeDocument/2006/relationships/image" Target="../media/image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gif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gif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gif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gif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gif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lro7.net/playerq2.php?langg=arabic&amp;sour_id=34#top28" TargetMode="External"/><Relationship Id="rId13" Type="http://schemas.openxmlformats.org/officeDocument/2006/relationships/image" Target="../media/image106.png"/><Relationship Id="rId18" Type="http://schemas.openxmlformats.org/officeDocument/2006/relationships/customXml" Target="../ink/ink37.xml"/><Relationship Id="rId3" Type="http://schemas.microsoft.com/office/2007/relationships/media" Target="../media/media4.mp4"/><Relationship Id="rId21" Type="http://schemas.openxmlformats.org/officeDocument/2006/relationships/image" Target="../media/image111.png"/><Relationship Id="rId7" Type="http://schemas.openxmlformats.org/officeDocument/2006/relationships/image" Target="../media/image5.png"/><Relationship Id="rId12" Type="http://schemas.openxmlformats.org/officeDocument/2006/relationships/customXml" Target="../ink/ink35.xml"/><Relationship Id="rId17" Type="http://schemas.openxmlformats.org/officeDocument/2006/relationships/image" Target="../media/image78.png"/><Relationship Id="rId2" Type="http://schemas.openxmlformats.org/officeDocument/2006/relationships/video" Target="../media/media3.mp4"/><Relationship Id="rId16" Type="http://schemas.openxmlformats.org/officeDocument/2006/relationships/image" Target="../media/image77.png"/><Relationship Id="rId20" Type="http://schemas.openxmlformats.org/officeDocument/2006/relationships/customXml" Target="../ink/ink38.xml"/><Relationship Id="rId1" Type="http://schemas.microsoft.com/office/2007/relationships/media" Target="../media/media3.mp4"/><Relationship Id="rId6" Type="http://schemas.openxmlformats.org/officeDocument/2006/relationships/image" Target="../media/image2.emf"/><Relationship Id="rId11" Type="http://schemas.openxmlformats.org/officeDocument/2006/relationships/image" Target="../media/image105.png"/><Relationship Id="rId5" Type="http://schemas.openxmlformats.org/officeDocument/2006/relationships/slideLayout" Target="../slideLayouts/slideLayout12.xml"/><Relationship Id="rId15" Type="http://schemas.openxmlformats.org/officeDocument/2006/relationships/image" Target="../media/image107.png"/><Relationship Id="rId10" Type="http://schemas.openxmlformats.org/officeDocument/2006/relationships/customXml" Target="../ink/ink34.xml"/><Relationship Id="rId19" Type="http://schemas.openxmlformats.org/officeDocument/2006/relationships/image" Target="../media/image110.png"/><Relationship Id="rId4" Type="http://schemas.openxmlformats.org/officeDocument/2006/relationships/video" Target="../media/media4.mp4"/><Relationship Id="rId9" Type="http://schemas.openxmlformats.org/officeDocument/2006/relationships/hyperlink" Target="https://www.alro7.net/playerq2.php?langg=arabic&amp;sour_id=15#top9" TargetMode="External"/><Relationship Id="rId14" Type="http://schemas.openxmlformats.org/officeDocument/2006/relationships/customXml" Target="../ink/ink3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microsoft.com/office/2007/relationships/hdphoto" Target="../media/hdphoto8.wdp"/><Relationship Id="rId18" Type="http://schemas.openxmlformats.org/officeDocument/2006/relationships/image" Target="../media/image87.png"/><Relationship Id="rId3" Type="http://schemas.openxmlformats.org/officeDocument/2006/relationships/image" Target="../media/image2.emf"/><Relationship Id="rId21" Type="http://schemas.openxmlformats.org/officeDocument/2006/relationships/image" Target="../media/image89.png"/><Relationship Id="rId7" Type="http://schemas.openxmlformats.org/officeDocument/2006/relationships/image" Target="../media/image81.png"/><Relationship Id="rId12" Type="http://schemas.openxmlformats.org/officeDocument/2006/relationships/image" Target="../media/image84.png"/><Relationship Id="rId17" Type="http://schemas.microsoft.com/office/2007/relationships/hdphoto" Target="../media/hdphoto10.wdp"/><Relationship Id="rId2" Type="http://schemas.openxmlformats.org/officeDocument/2006/relationships/image" Target="../media/image7.png"/><Relationship Id="rId16" Type="http://schemas.openxmlformats.org/officeDocument/2006/relationships/image" Target="../media/image86.png"/><Relationship Id="rId20" Type="http://schemas.openxmlformats.org/officeDocument/2006/relationships/image" Target="../media/image8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0.png"/><Relationship Id="rId11" Type="http://schemas.microsoft.com/office/2007/relationships/hdphoto" Target="../media/hdphoto7.wdp"/><Relationship Id="rId24" Type="http://schemas.openxmlformats.org/officeDocument/2006/relationships/image" Target="../media/image96.png"/><Relationship Id="rId5" Type="http://schemas.openxmlformats.org/officeDocument/2006/relationships/image" Target="../media/image79.png"/><Relationship Id="rId15" Type="http://schemas.microsoft.com/office/2007/relationships/hdphoto" Target="../media/hdphoto9.wdp"/><Relationship Id="rId23" Type="http://schemas.openxmlformats.org/officeDocument/2006/relationships/image" Target="../media/image94.png"/><Relationship Id="rId10" Type="http://schemas.openxmlformats.org/officeDocument/2006/relationships/image" Target="../media/image83.png"/><Relationship Id="rId19" Type="http://schemas.microsoft.com/office/2007/relationships/hdphoto" Target="../media/hdphoto11.wdp"/><Relationship Id="rId4" Type="http://schemas.openxmlformats.org/officeDocument/2006/relationships/image" Target="../media/image9.png"/><Relationship Id="rId9" Type="http://schemas.microsoft.com/office/2007/relationships/hdphoto" Target="../media/hdphoto6.wdp"/><Relationship Id="rId14" Type="http://schemas.openxmlformats.org/officeDocument/2006/relationships/image" Target="../media/image85.png"/><Relationship Id="rId22" Type="http://schemas.microsoft.com/office/2007/relationships/hdphoto" Target="../media/hdphoto12.wd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gif"/><Relationship Id="rId3" Type="http://schemas.openxmlformats.org/officeDocument/2006/relationships/image" Target="../media/image5.png"/><Relationship Id="rId7" Type="http://schemas.openxmlformats.org/officeDocument/2006/relationships/image" Target="../media/image10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4" Type="http://schemas.openxmlformats.org/officeDocument/2006/relationships/image" Target="../media/image97.jpeg"/><Relationship Id="rId9" Type="http://schemas.openxmlformats.org/officeDocument/2006/relationships/image" Target="../media/image10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customXml" Target="../ink/ink42.xml"/><Relationship Id="rId3" Type="http://schemas.openxmlformats.org/officeDocument/2006/relationships/image" Target="../media/image5.png"/><Relationship Id="rId7" Type="http://schemas.openxmlformats.org/officeDocument/2006/relationships/customXml" Target="../ink/ink39.xml"/><Relationship Id="rId12" Type="http://schemas.openxmlformats.org/officeDocument/2006/relationships/image" Target="../media/image1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4.png"/><Relationship Id="rId11" Type="http://schemas.openxmlformats.org/officeDocument/2006/relationships/customXml" Target="../ink/ink41.xml"/><Relationship Id="rId5" Type="http://schemas.openxmlformats.org/officeDocument/2006/relationships/image" Target="../media/image103.jpeg"/><Relationship Id="rId10" Type="http://schemas.openxmlformats.org/officeDocument/2006/relationships/image" Target="../media/image115.png"/><Relationship Id="rId4" Type="http://schemas.openxmlformats.org/officeDocument/2006/relationships/hyperlink" Target="https://www.alro7.net/playerq2.php?langg=arabic&amp;sour_id=15#top9" TargetMode="External"/><Relationship Id="rId9" Type="http://schemas.openxmlformats.org/officeDocument/2006/relationships/customXml" Target="../ink/ink40.xml"/><Relationship Id="rId14" Type="http://schemas.openxmlformats.org/officeDocument/2006/relationships/image" Target="../media/image11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eg"/><Relationship Id="rId13" Type="http://schemas.openxmlformats.org/officeDocument/2006/relationships/image" Target="../media/image118.png"/><Relationship Id="rId3" Type="http://schemas.openxmlformats.org/officeDocument/2006/relationships/image" Target="../media/image7.png"/><Relationship Id="rId7" Type="http://schemas.openxmlformats.org/officeDocument/2006/relationships/image" Target="../media/image109.png"/><Relationship Id="rId12" Type="http://schemas.openxmlformats.org/officeDocument/2006/relationships/image" Target="../media/image114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8.png"/><Relationship Id="rId11" Type="http://schemas.openxmlformats.org/officeDocument/2006/relationships/image" Target="../media/image113.png"/><Relationship Id="rId5" Type="http://schemas.openxmlformats.org/officeDocument/2006/relationships/image" Target="../media/image2.emf"/><Relationship Id="rId10" Type="http://schemas.openxmlformats.org/officeDocument/2006/relationships/image" Target="../media/image112.jpeg"/><Relationship Id="rId4" Type="http://schemas.openxmlformats.org/officeDocument/2006/relationships/image" Target="../media/image33.png"/><Relationship Id="rId9" Type="http://schemas.openxmlformats.org/officeDocument/2006/relationships/image" Target="../media/image111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jpeg"/><Relationship Id="rId13" Type="http://schemas.openxmlformats.org/officeDocument/2006/relationships/image" Target="../media/image126.png"/><Relationship Id="rId3" Type="http://schemas.openxmlformats.org/officeDocument/2006/relationships/image" Target="../media/image2.emf"/><Relationship Id="rId7" Type="http://schemas.openxmlformats.org/officeDocument/2006/relationships/image" Target="../media/image121.jpeg"/><Relationship Id="rId12" Type="http://schemas.openxmlformats.org/officeDocument/2006/relationships/image" Target="../media/image1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0.jpeg"/><Relationship Id="rId11" Type="http://schemas.openxmlformats.org/officeDocument/2006/relationships/image" Target="../media/image124.jpeg"/><Relationship Id="rId5" Type="http://schemas.openxmlformats.org/officeDocument/2006/relationships/image" Target="../media/image119.jpeg"/><Relationship Id="rId15" Type="http://schemas.openxmlformats.org/officeDocument/2006/relationships/image" Target="../media/image102.png"/><Relationship Id="rId10" Type="http://schemas.microsoft.com/office/2007/relationships/hdphoto" Target="../media/hdphoto13.wdp"/><Relationship Id="rId4" Type="http://schemas.openxmlformats.org/officeDocument/2006/relationships/image" Target="../media/image5.png"/><Relationship Id="rId9" Type="http://schemas.openxmlformats.org/officeDocument/2006/relationships/image" Target="../media/image123.png"/><Relationship Id="rId14" Type="http://schemas.openxmlformats.org/officeDocument/2006/relationships/image" Target="../media/image101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27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14.png"/><Relationship Id="rId5" Type="http://schemas.openxmlformats.org/officeDocument/2006/relationships/image" Target="../media/image2.emf"/><Relationship Id="rId4" Type="http://schemas.openxmlformats.org/officeDocument/2006/relationships/image" Target="../media/image9.png"/><Relationship Id="rId9" Type="http://schemas.microsoft.com/office/2007/relationships/hdphoto" Target="../media/hdphoto14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9.png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0.png"/><Relationship Id="rId5" Type="http://schemas.openxmlformats.org/officeDocument/2006/relationships/image" Target="../media/image2.emf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1.png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2.png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3.png"/><Relationship Id="rId5" Type="http://schemas.openxmlformats.org/officeDocument/2006/relationships/image" Target="../media/image2.emf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emf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loud">
            <a:extLst>
              <a:ext uri="{FF2B5EF4-FFF2-40B4-BE49-F238E27FC236}">
                <a16:creationId xmlns:a16="http://schemas.microsoft.com/office/drawing/2014/main" id="{EE7B450B-EBAC-4936-B624-09637003FB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1371" y="196374"/>
            <a:ext cx="1527724" cy="958690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6765A566-B0EC-49D1-A439-4843EAE1B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16" name="cloud">
            <a:extLst>
              <a:ext uri="{FF2B5EF4-FFF2-40B4-BE49-F238E27FC236}">
                <a16:creationId xmlns:a16="http://schemas.microsoft.com/office/drawing/2014/main" id="{1240AC32-1A9A-447D-9609-023AFA92F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1338" y="321581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085A30DD-3719-4F27-B3BA-39A0B9FC2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369" y="970631"/>
            <a:ext cx="1527724" cy="958690"/>
          </a:xfrm>
          <a:prstGeom prst="rect">
            <a:avLst/>
          </a:prstGeom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1AAA2531-EB6C-45D2-9876-51AC77295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E45B864C-A687-4D0B-98DD-A50C81B5B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0032" y="1442198"/>
            <a:ext cx="1527724" cy="958690"/>
          </a:xfrm>
          <a:prstGeom prst="rect">
            <a:avLst/>
          </a:prstGeom>
        </p:spPr>
      </p:pic>
      <p:pic>
        <p:nvPicPr>
          <p:cNvPr id="10" name="cloud">
            <a:extLst>
              <a:ext uri="{FF2B5EF4-FFF2-40B4-BE49-F238E27FC236}">
                <a16:creationId xmlns:a16="http://schemas.microsoft.com/office/drawing/2014/main" id="{EF4547AE-E8ED-4876-991D-CD66AB092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7693" y="1781202"/>
            <a:ext cx="1527724" cy="958690"/>
          </a:xfrm>
          <a:prstGeom prst="rect">
            <a:avLst/>
          </a:prstGeom>
        </p:spPr>
      </p:pic>
      <p:pic>
        <p:nvPicPr>
          <p:cNvPr id="11" name="cloud">
            <a:extLst>
              <a:ext uri="{FF2B5EF4-FFF2-40B4-BE49-F238E27FC236}">
                <a16:creationId xmlns:a16="http://schemas.microsoft.com/office/drawing/2014/main" id="{5F78BE84-462C-4607-943E-E0FF3F88FB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2146" y="2532707"/>
            <a:ext cx="1527724" cy="958690"/>
          </a:xfrm>
          <a:prstGeom prst="rect">
            <a:avLst/>
          </a:prstGeom>
        </p:spPr>
      </p:pic>
      <p:pic>
        <p:nvPicPr>
          <p:cNvPr id="12" name="Picture 11" descr="A picture containing water&#10;&#10;Description automatically generated">
            <a:extLst>
              <a:ext uri="{FF2B5EF4-FFF2-40B4-BE49-F238E27FC236}">
                <a16:creationId xmlns:a16="http://schemas.microsoft.com/office/drawing/2014/main" id="{DB8D67F7-1831-4A8C-A24C-B82A8DF173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" r="-259" b="14282"/>
          <a:stretch/>
        </p:blipFill>
        <p:spPr>
          <a:xfrm>
            <a:off x="125396" y="1442198"/>
            <a:ext cx="10350345" cy="522843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DF3AF42-D90A-4797-AAC7-EBAA2868E58B}"/>
              </a:ext>
            </a:extLst>
          </p:cNvPr>
          <p:cNvSpPr txBox="1"/>
          <p:nvPr/>
        </p:nvSpPr>
        <p:spPr>
          <a:xfrm>
            <a:off x="8568083" y="2028686"/>
            <a:ext cx="176966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اللهم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C6CFEAE-5D94-402B-A7B4-4138CEF87E6E}"/>
              </a:ext>
            </a:extLst>
          </p:cNvPr>
          <p:cNvSpPr txBox="1"/>
          <p:nvPr/>
        </p:nvSpPr>
        <p:spPr>
          <a:xfrm>
            <a:off x="134034" y="2203635"/>
            <a:ext cx="273025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بك اصبحنا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44F4790-DE3B-4785-AC17-8EC8F7F59A23}"/>
              </a:ext>
            </a:extLst>
          </p:cNvPr>
          <p:cNvSpPr txBox="1"/>
          <p:nvPr/>
        </p:nvSpPr>
        <p:spPr>
          <a:xfrm>
            <a:off x="4566090" y="2823232"/>
            <a:ext cx="2487101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وبك امسينا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277F887-96C3-42C0-9BC7-6F865C934CB2}"/>
              </a:ext>
            </a:extLst>
          </p:cNvPr>
          <p:cNvSpPr txBox="1"/>
          <p:nvPr/>
        </p:nvSpPr>
        <p:spPr>
          <a:xfrm>
            <a:off x="2057278" y="3391394"/>
            <a:ext cx="1657911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وبك نحيا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352497E-2AC8-44A7-86DE-B751E6CD0AAA}"/>
              </a:ext>
            </a:extLst>
          </p:cNvPr>
          <p:cNvSpPr txBox="1"/>
          <p:nvPr/>
        </p:nvSpPr>
        <p:spPr>
          <a:xfrm>
            <a:off x="7390812" y="4177873"/>
            <a:ext cx="21601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وبك نموت</a:t>
            </a:r>
          </a:p>
        </p:txBody>
      </p:sp>
      <p:pic>
        <p:nvPicPr>
          <p:cNvPr id="25" name="Picture 2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D482BE89-7674-4199-95E2-367B1116FC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461" y="4095084"/>
            <a:ext cx="2644884" cy="187345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1A424EE-B002-4CE9-8CB7-4081143464F8}"/>
              </a:ext>
            </a:extLst>
          </p:cNvPr>
          <p:cNvSpPr txBox="1"/>
          <p:nvPr/>
        </p:nvSpPr>
        <p:spPr>
          <a:xfrm>
            <a:off x="3999502" y="5102004"/>
            <a:ext cx="285533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وإليك النشور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EFA53CA6-E456-4C82-9E95-DD5578971BE0}"/>
              </a:ext>
            </a:extLst>
          </p:cNvPr>
          <p:cNvGrpSpPr/>
          <p:nvPr/>
        </p:nvGrpSpPr>
        <p:grpSpPr>
          <a:xfrm>
            <a:off x="10368041" y="4674903"/>
            <a:ext cx="1481797" cy="1481798"/>
            <a:chOff x="5195668" y="2528668"/>
            <a:chExt cx="1800664" cy="180066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E97BF0E7-F163-460A-85C4-6B1BE2B43F82}"/>
                </a:ext>
              </a:extLst>
            </p:cNvPr>
            <p:cNvSpPr/>
            <p:nvPr/>
          </p:nvSpPr>
          <p:spPr>
            <a:xfrm rot="9000000">
              <a:off x="5195668" y="2528668"/>
              <a:ext cx="1800664" cy="1800665"/>
            </a:xfrm>
            <a:custGeom>
              <a:avLst/>
              <a:gdLst>
                <a:gd name="connsiteX0" fmla="*/ 450165 w 1800664"/>
                <a:gd name="connsiteY0" fmla="*/ 1680042 h 1800665"/>
                <a:gd name="connsiteX1" fmla="*/ 383655 w 1800664"/>
                <a:gd name="connsiteY1" fmla="*/ 1431824 h 1800665"/>
                <a:gd name="connsiteX2" fmla="*/ 403895 w 1800664"/>
                <a:gd name="connsiteY2" fmla="*/ 1396767 h 1800665"/>
                <a:gd name="connsiteX3" fmla="*/ 368839 w 1800664"/>
                <a:gd name="connsiteY3" fmla="*/ 1417008 h 1800665"/>
                <a:gd name="connsiteX4" fmla="*/ 120621 w 1800664"/>
                <a:gd name="connsiteY4" fmla="*/ 1350498 h 1800665"/>
                <a:gd name="connsiteX5" fmla="*/ 187131 w 1800664"/>
                <a:gd name="connsiteY5" fmla="*/ 1102280 h 1800665"/>
                <a:gd name="connsiteX6" fmla="*/ 222188 w 1800664"/>
                <a:gd name="connsiteY6" fmla="*/ 1082039 h 1800665"/>
                <a:gd name="connsiteX7" fmla="*/ 181707 w 1800664"/>
                <a:gd name="connsiteY7" fmla="*/ 1082039 h 1800665"/>
                <a:gd name="connsiteX8" fmla="*/ 0 w 1800664"/>
                <a:gd name="connsiteY8" fmla="*/ 900332 h 1800665"/>
                <a:gd name="connsiteX9" fmla="*/ 181707 w 1800664"/>
                <a:gd name="connsiteY9" fmla="*/ 718623 h 1800665"/>
                <a:gd name="connsiteX10" fmla="*/ 222188 w 1800664"/>
                <a:gd name="connsiteY10" fmla="*/ 718623 h 1800665"/>
                <a:gd name="connsiteX11" fmla="*/ 187131 w 1800664"/>
                <a:gd name="connsiteY11" fmla="*/ 698383 h 1800665"/>
                <a:gd name="connsiteX12" fmla="*/ 120621 w 1800664"/>
                <a:gd name="connsiteY12" fmla="*/ 450166 h 1800665"/>
                <a:gd name="connsiteX13" fmla="*/ 368839 w 1800664"/>
                <a:gd name="connsiteY13" fmla="*/ 383656 h 1800665"/>
                <a:gd name="connsiteX14" fmla="*/ 403896 w 1800664"/>
                <a:gd name="connsiteY14" fmla="*/ 403896 h 1800665"/>
                <a:gd name="connsiteX15" fmla="*/ 383656 w 1800664"/>
                <a:gd name="connsiteY15" fmla="*/ 368839 h 1800665"/>
                <a:gd name="connsiteX16" fmla="*/ 450166 w 1800664"/>
                <a:gd name="connsiteY16" fmla="*/ 120621 h 1800665"/>
                <a:gd name="connsiteX17" fmla="*/ 698384 w 1800664"/>
                <a:gd name="connsiteY17" fmla="*/ 187131 h 1800665"/>
                <a:gd name="connsiteX18" fmla="*/ 718624 w 1800664"/>
                <a:gd name="connsiteY18" fmla="*/ 222188 h 1800665"/>
                <a:gd name="connsiteX19" fmla="*/ 718624 w 1800664"/>
                <a:gd name="connsiteY19" fmla="*/ 181708 h 1800665"/>
                <a:gd name="connsiteX20" fmla="*/ 900332 w 1800664"/>
                <a:gd name="connsiteY20" fmla="*/ 0 h 1800665"/>
                <a:gd name="connsiteX21" fmla="*/ 1082040 w 1800664"/>
                <a:gd name="connsiteY21" fmla="*/ 181708 h 1800665"/>
                <a:gd name="connsiteX22" fmla="*/ 1082040 w 1800664"/>
                <a:gd name="connsiteY22" fmla="*/ 222189 h 1800665"/>
                <a:gd name="connsiteX23" fmla="*/ 1102281 w 1800664"/>
                <a:gd name="connsiteY23" fmla="*/ 187131 h 1800665"/>
                <a:gd name="connsiteX24" fmla="*/ 1350498 w 1800664"/>
                <a:gd name="connsiteY24" fmla="*/ 120621 h 1800665"/>
                <a:gd name="connsiteX25" fmla="*/ 1350497 w 1800664"/>
                <a:gd name="connsiteY25" fmla="*/ 120621 h 1800665"/>
                <a:gd name="connsiteX26" fmla="*/ 1417007 w 1800664"/>
                <a:gd name="connsiteY26" fmla="*/ 368839 h 1800665"/>
                <a:gd name="connsiteX27" fmla="*/ 1396766 w 1800664"/>
                <a:gd name="connsiteY27" fmla="*/ 403898 h 1800665"/>
                <a:gd name="connsiteX28" fmla="*/ 1431825 w 1800664"/>
                <a:gd name="connsiteY28" fmla="*/ 383656 h 1800665"/>
                <a:gd name="connsiteX29" fmla="*/ 1680043 w 1800664"/>
                <a:gd name="connsiteY29" fmla="*/ 450166 h 1800665"/>
                <a:gd name="connsiteX30" fmla="*/ 1680042 w 1800664"/>
                <a:gd name="connsiteY30" fmla="*/ 450166 h 1800665"/>
                <a:gd name="connsiteX31" fmla="*/ 1613532 w 1800664"/>
                <a:gd name="connsiteY31" fmla="*/ 698383 h 1800665"/>
                <a:gd name="connsiteX32" fmla="*/ 1578473 w 1800664"/>
                <a:gd name="connsiteY32" fmla="*/ 718625 h 1800665"/>
                <a:gd name="connsiteX33" fmla="*/ 1618957 w 1800664"/>
                <a:gd name="connsiteY33" fmla="*/ 718625 h 1800665"/>
                <a:gd name="connsiteX34" fmla="*/ 1800664 w 1800664"/>
                <a:gd name="connsiteY34" fmla="*/ 900333 h 1800665"/>
                <a:gd name="connsiteX35" fmla="*/ 1800663 w 1800664"/>
                <a:gd name="connsiteY35" fmla="*/ 900331 h 1800665"/>
                <a:gd name="connsiteX36" fmla="*/ 1618956 w 1800664"/>
                <a:gd name="connsiteY36" fmla="*/ 1082040 h 1800665"/>
                <a:gd name="connsiteX37" fmla="*/ 1578473 w 1800664"/>
                <a:gd name="connsiteY37" fmla="*/ 1082039 h 1800665"/>
                <a:gd name="connsiteX38" fmla="*/ 1613533 w 1800664"/>
                <a:gd name="connsiteY38" fmla="*/ 1102281 h 1800665"/>
                <a:gd name="connsiteX39" fmla="*/ 1680042 w 1800664"/>
                <a:gd name="connsiteY39" fmla="*/ 1350499 h 1800665"/>
                <a:gd name="connsiteX40" fmla="*/ 1680042 w 1800664"/>
                <a:gd name="connsiteY40" fmla="*/ 1350498 h 1800665"/>
                <a:gd name="connsiteX41" fmla="*/ 1431824 w 1800664"/>
                <a:gd name="connsiteY41" fmla="*/ 1417007 h 1800665"/>
                <a:gd name="connsiteX42" fmla="*/ 1396766 w 1800664"/>
                <a:gd name="connsiteY42" fmla="*/ 1396766 h 1800665"/>
                <a:gd name="connsiteX43" fmla="*/ 1417007 w 1800664"/>
                <a:gd name="connsiteY43" fmla="*/ 1431826 h 1800665"/>
                <a:gd name="connsiteX44" fmla="*/ 1350498 w 1800664"/>
                <a:gd name="connsiteY44" fmla="*/ 1680044 h 1800665"/>
                <a:gd name="connsiteX45" fmla="*/ 1350498 w 1800664"/>
                <a:gd name="connsiteY45" fmla="*/ 1680042 h 1800665"/>
                <a:gd name="connsiteX46" fmla="*/ 1102280 w 1800664"/>
                <a:gd name="connsiteY46" fmla="*/ 1613532 h 1800665"/>
                <a:gd name="connsiteX47" fmla="*/ 1082039 w 1800664"/>
                <a:gd name="connsiteY47" fmla="*/ 1578474 h 1800665"/>
                <a:gd name="connsiteX48" fmla="*/ 1082039 w 1800664"/>
                <a:gd name="connsiteY48" fmla="*/ 1618957 h 1800665"/>
                <a:gd name="connsiteX49" fmla="*/ 900331 w 1800664"/>
                <a:gd name="connsiteY49" fmla="*/ 1800665 h 1800665"/>
                <a:gd name="connsiteX50" fmla="*/ 900332 w 1800664"/>
                <a:gd name="connsiteY50" fmla="*/ 1800664 h 1800665"/>
                <a:gd name="connsiteX51" fmla="*/ 718624 w 1800664"/>
                <a:gd name="connsiteY51" fmla="*/ 1618956 h 1800665"/>
                <a:gd name="connsiteX52" fmla="*/ 718624 w 1800664"/>
                <a:gd name="connsiteY52" fmla="*/ 1578474 h 1800665"/>
                <a:gd name="connsiteX53" fmla="*/ 698383 w 1800664"/>
                <a:gd name="connsiteY53" fmla="*/ 1613532 h 1800665"/>
                <a:gd name="connsiteX54" fmla="*/ 450165 w 1800664"/>
                <a:gd name="connsiteY54" fmla="*/ 1680042 h 1800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800664" h="1800665">
                  <a:moveTo>
                    <a:pt x="450165" y="1680042"/>
                  </a:moveTo>
                  <a:cubicBezTo>
                    <a:pt x="363255" y="1629865"/>
                    <a:pt x="333478" y="1518734"/>
                    <a:pt x="383655" y="1431824"/>
                  </a:cubicBezTo>
                  <a:lnTo>
                    <a:pt x="403895" y="1396767"/>
                  </a:lnTo>
                  <a:lnTo>
                    <a:pt x="368839" y="1417008"/>
                  </a:lnTo>
                  <a:cubicBezTo>
                    <a:pt x="281929" y="1467185"/>
                    <a:pt x="170798" y="1437408"/>
                    <a:pt x="120621" y="1350498"/>
                  </a:cubicBezTo>
                  <a:cubicBezTo>
                    <a:pt x="70443" y="1263588"/>
                    <a:pt x="100221" y="1152457"/>
                    <a:pt x="187131" y="1102280"/>
                  </a:cubicBezTo>
                  <a:lnTo>
                    <a:pt x="222188" y="1082039"/>
                  </a:lnTo>
                  <a:lnTo>
                    <a:pt x="181707" y="1082039"/>
                  </a:lnTo>
                  <a:cubicBezTo>
                    <a:pt x="81352" y="1082039"/>
                    <a:pt x="0" y="1000687"/>
                    <a:pt x="0" y="900332"/>
                  </a:cubicBezTo>
                  <a:cubicBezTo>
                    <a:pt x="0" y="799976"/>
                    <a:pt x="81352" y="718623"/>
                    <a:pt x="181707" y="718623"/>
                  </a:cubicBezTo>
                  <a:lnTo>
                    <a:pt x="222188" y="718623"/>
                  </a:lnTo>
                  <a:lnTo>
                    <a:pt x="187131" y="698383"/>
                  </a:lnTo>
                  <a:cubicBezTo>
                    <a:pt x="100221" y="648206"/>
                    <a:pt x="70444" y="537076"/>
                    <a:pt x="120621" y="450166"/>
                  </a:cubicBezTo>
                  <a:cubicBezTo>
                    <a:pt x="170799" y="363256"/>
                    <a:pt x="281929" y="333478"/>
                    <a:pt x="368839" y="383656"/>
                  </a:cubicBezTo>
                  <a:lnTo>
                    <a:pt x="403896" y="403896"/>
                  </a:lnTo>
                  <a:lnTo>
                    <a:pt x="383656" y="368839"/>
                  </a:lnTo>
                  <a:cubicBezTo>
                    <a:pt x="333479" y="281929"/>
                    <a:pt x="363256" y="170799"/>
                    <a:pt x="450166" y="120621"/>
                  </a:cubicBezTo>
                  <a:cubicBezTo>
                    <a:pt x="537076" y="70444"/>
                    <a:pt x="648206" y="100221"/>
                    <a:pt x="698384" y="187131"/>
                  </a:cubicBezTo>
                  <a:lnTo>
                    <a:pt x="718624" y="222188"/>
                  </a:lnTo>
                  <a:lnTo>
                    <a:pt x="718624" y="181708"/>
                  </a:lnTo>
                  <a:cubicBezTo>
                    <a:pt x="718624" y="81353"/>
                    <a:pt x="799977" y="0"/>
                    <a:pt x="900332" y="0"/>
                  </a:cubicBezTo>
                  <a:cubicBezTo>
                    <a:pt x="1000687" y="0"/>
                    <a:pt x="1082040" y="81353"/>
                    <a:pt x="1082040" y="181708"/>
                  </a:cubicBezTo>
                  <a:lnTo>
                    <a:pt x="1082040" y="222189"/>
                  </a:lnTo>
                  <a:lnTo>
                    <a:pt x="1102281" y="187131"/>
                  </a:lnTo>
                  <a:cubicBezTo>
                    <a:pt x="1152458" y="100221"/>
                    <a:pt x="1263588" y="70444"/>
                    <a:pt x="1350498" y="120621"/>
                  </a:cubicBezTo>
                  <a:lnTo>
                    <a:pt x="1350497" y="120621"/>
                  </a:lnTo>
                  <a:cubicBezTo>
                    <a:pt x="1437407" y="170799"/>
                    <a:pt x="1467184" y="281929"/>
                    <a:pt x="1417007" y="368839"/>
                  </a:cubicBezTo>
                  <a:lnTo>
                    <a:pt x="1396766" y="403898"/>
                  </a:lnTo>
                  <a:lnTo>
                    <a:pt x="1431825" y="383656"/>
                  </a:lnTo>
                  <a:cubicBezTo>
                    <a:pt x="1518735" y="333479"/>
                    <a:pt x="1629866" y="363256"/>
                    <a:pt x="1680043" y="450166"/>
                  </a:cubicBezTo>
                  <a:lnTo>
                    <a:pt x="1680042" y="450166"/>
                  </a:lnTo>
                  <a:cubicBezTo>
                    <a:pt x="1730219" y="537075"/>
                    <a:pt x="1700442" y="648206"/>
                    <a:pt x="1613532" y="698383"/>
                  </a:cubicBezTo>
                  <a:lnTo>
                    <a:pt x="1578473" y="718625"/>
                  </a:lnTo>
                  <a:lnTo>
                    <a:pt x="1618957" y="718625"/>
                  </a:lnTo>
                  <a:cubicBezTo>
                    <a:pt x="1719311" y="718624"/>
                    <a:pt x="1800664" y="799978"/>
                    <a:pt x="1800664" y="900333"/>
                  </a:cubicBezTo>
                  <a:lnTo>
                    <a:pt x="1800663" y="900331"/>
                  </a:lnTo>
                  <a:cubicBezTo>
                    <a:pt x="1800663" y="1000686"/>
                    <a:pt x="1719311" y="1082040"/>
                    <a:pt x="1618956" y="1082040"/>
                  </a:cubicBezTo>
                  <a:lnTo>
                    <a:pt x="1578473" y="1082039"/>
                  </a:lnTo>
                  <a:lnTo>
                    <a:pt x="1613533" y="1102281"/>
                  </a:lnTo>
                  <a:cubicBezTo>
                    <a:pt x="1700443" y="1152459"/>
                    <a:pt x="1730220" y="1263589"/>
                    <a:pt x="1680042" y="1350499"/>
                  </a:cubicBezTo>
                  <a:lnTo>
                    <a:pt x="1680042" y="1350498"/>
                  </a:lnTo>
                  <a:cubicBezTo>
                    <a:pt x="1629865" y="1437408"/>
                    <a:pt x="1518734" y="1467185"/>
                    <a:pt x="1431824" y="1417007"/>
                  </a:cubicBezTo>
                  <a:lnTo>
                    <a:pt x="1396766" y="1396766"/>
                  </a:lnTo>
                  <a:lnTo>
                    <a:pt x="1417007" y="1431826"/>
                  </a:lnTo>
                  <a:cubicBezTo>
                    <a:pt x="1467185" y="1518736"/>
                    <a:pt x="1437408" y="1629866"/>
                    <a:pt x="1350498" y="1680044"/>
                  </a:cubicBezTo>
                  <a:lnTo>
                    <a:pt x="1350498" y="1680042"/>
                  </a:lnTo>
                  <a:cubicBezTo>
                    <a:pt x="1263588" y="1730220"/>
                    <a:pt x="1152458" y="1700442"/>
                    <a:pt x="1102280" y="1613532"/>
                  </a:cubicBezTo>
                  <a:lnTo>
                    <a:pt x="1082039" y="1578474"/>
                  </a:lnTo>
                  <a:lnTo>
                    <a:pt x="1082039" y="1618957"/>
                  </a:lnTo>
                  <a:cubicBezTo>
                    <a:pt x="1082039" y="1719312"/>
                    <a:pt x="1000686" y="1800665"/>
                    <a:pt x="900331" y="1800665"/>
                  </a:cubicBezTo>
                  <a:lnTo>
                    <a:pt x="900332" y="1800664"/>
                  </a:lnTo>
                  <a:cubicBezTo>
                    <a:pt x="799977" y="1800664"/>
                    <a:pt x="718624" y="1719311"/>
                    <a:pt x="718624" y="1618956"/>
                  </a:cubicBezTo>
                  <a:lnTo>
                    <a:pt x="718624" y="1578474"/>
                  </a:lnTo>
                  <a:lnTo>
                    <a:pt x="698383" y="1613532"/>
                  </a:lnTo>
                  <a:cubicBezTo>
                    <a:pt x="648205" y="1700442"/>
                    <a:pt x="537075" y="1730220"/>
                    <a:pt x="450165" y="1680042"/>
                  </a:cubicBezTo>
                  <a:close/>
                </a:path>
              </a:pathLst>
            </a:cu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281DA88-2876-44C3-A31D-D2D647BEE308}"/>
                </a:ext>
              </a:extLst>
            </p:cNvPr>
            <p:cNvSpPr/>
            <p:nvPr/>
          </p:nvSpPr>
          <p:spPr>
            <a:xfrm>
              <a:off x="5450103" y="2783103"/>
              <a:ext cx="1291794" cy="1291794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 w="6600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Dubai" panose="020B0503030403030204" pitchFamily="34" charset="-78"/>
                <a:ea typeface="+mn-ea"/>
                <a:cs typeface="Dubai" panose="020B0503030403030204" pitchFamily="34" charset="-78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 w="6600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Dubai" panose="020B0503030403030204" pitchFamily="34" charset="-78"/>
                <a:ea typeface="+mn-ea"/>
                <a:cs typeface="Dubai" panose="020B0503030403030204" pitchFamily="34" charset="-78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600" b="1" i="0" u="none" strike="noStrike" kern="0" cap="none" spc="0" normalizeH="0" baseline="0" noProof="0" dirty="0">
                  <a:ln w="6600">
                    <a:solidFill>
                      <a:prstClr val="black"/>
                    </a:solidFill>
                    <a:prstDash val="solid"/>
                  </a:ln>
                  <a:solidFill>
                    <a:prstClr val="black"/>
                  </a:solidFill>
                  <a:effectLst>
                    <a:outerShdw dist="38100" dir="2700000" algn="tl" rotWithShape="0">
                      <a:srgbClr val="ED7D31"/>
                    </a:outerShdw>
                  </a:effectLst>
                  <a:uLnTx/>
                  <a:uFillTx/>
                  <a:latin typeface="Dubai" panose="020B0503030403030204" pitchFamily="34" charset="-78"/>
                  <a:ea typeface="+mn-ea"/>
                  <a:cs typeface="Dubai" panose="020B0503030403030204" pitchFamily="34" charset="-78"/>
                </a:rPr>
                <a:t>اذكار الصباح 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1" name="kids">
            <a:extLst>
              <a:ext uri="{FF2B5EF4-FFF2-40B4-BE49-F238E27FC236}">
                <a16:creationId xmlns:a16="http://schemas.microsoft.com/office/drawing/2014/main" id="{95D6EB60-E456-4B6B-A6E2-BB5222F9E71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9" b="23436"/>
          <a:stretch/>
        </p:blipFill>
        <p:spPr>
          <a:xfrm>
            <a:off x="69024" y="11473"/>
            <a:ext cx="3335700" cy="18114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342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2" grpId="0"/>
      <p:bldP spid="24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السلام الوطني-أطفال">
            <a:hlinkClick r:id="" action="ppaction://media"/>
            <a:extLst>
              <a:ext uri="{FF2B5EF4-FFF2-40B4-BE49-F238E27FC236}">
                <a16:creationId xmlns:a16="http://schemas.microsoft.com/office/drawing/2014/main" id="{E8886F9A-2825-49DE-9A44-C6E03DE80DE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0478" y="1069377"/>
            <a:ext cx="9759709" cy="5340218"/>
          </a:xfrm>
          <a:prstGeom prst="rect">
            <a:avLst/>
          </a:prstGeom>
        </p:spPr>
      </p:pic>
      <p:pic>
        <p:nvPicPr>
          <p:cNvPr id="21" name="kids">
            <a:extLst>
              <a:ext uri="{FF2B5EF4-FFF2-40B4-BE49-F238E27FC236}">
                <a16:creationId xmlns:a16="http://schemas.microsoft.com/office/drawing/2014/main" id="{95D6EB60-E456-4B6B-A6E2-BB5222F9E71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9" b="23436"/>
          <a:stretch/>
        </p:blipFill>
        <p:spPr>
          <a:xfrm>
            <a:off x="-263610" y="1320490"/>
            <a:ext cx="3335700" cy="18114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cloud">
            <a:extLst>
              <a:ext uri="{FF2B5EF4-FFF2-40B4-BE49-F238E27FC236}">
                <a16:creationId xmlns:a16="http://schemas.microsoft.com/office/drawing/2014/main" id="{EE7B450B-EBAC-4936-B624-09637003FB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51371" y="196374"/>
            <a:ext cx="1527724" cy="958690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6765A566-B0EC-49D1-A439-4843EAE1B3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20" name="lines">
            <a:extLst>
              <a:ext uri="{FF2B5EF4-FFF2-40B4-BE49-F238E27FC236}">
                <a16:creationId xmlns:a16="http://schemas.microsoft.com/office/drawing/2014/main" id="{261C6293-027A-4AFD-938C-3903A3460D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16" name="cloud">
            <a:extLst>
              <a:ext uri="{FF2B5EF4-FFF2-40B4-BE49-F238E27FC236}">
                <a16:creationId xmlns:a16="http://schemas.microsoft.com/office/drawing/2014/main" id="{1240AC32-1A9A-447D-9609-023AFA92F2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1338" y="488935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085A30DD-3719-4F27-B3BA-39A0B9FC26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8819" y="841145"/>
            <a:ext cx="1527724" cy="958690"/>
          </a:xfrm>
          <a:prstGeom prst="rect">
            <a:avLst/>
          </a:prstGeom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1AAA2531-EB6C-45D2-9876-51AC77295B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pic>
        <p:nvPicPr>
          <p:cNvPr id="7" name="balloon">
            <a:extLst>
              <a:ext uri="{FF2B5EF4-FFF2-40B4-BE49-F238E27FC236}">
                <a16:creationId xmlns:a16="http://schemas.microsoft.com/office/drawing/2014/main" id="{9289858E-B334-4220-9DC3-B51ED50F68D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693" y="5192256"/>
            <a:ext cx="3032616" cy="3935368"/>
          </a:xfrm>
          <a:prstGeom prst="rect">
            <a:avLst/>
          </a:prstGeom>
        </p:spPr>
      </p:pic>
      <p:pic>
        <p:nvPicPr>
          <p:cNvPr id="10" name="balloon">
            <a:extLst>
              <a:ext uri="{FF2B5EF4-FFF2-40B4-BE49-F238E27FC236}">
                <a16:creationId xmlns:a16="http://schemas.microsoft.com/office/drawing/2014/main" id="{B75D53F6-940F-4DB1-B9AB-1E019CAA8E4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094" y="5672153"/>
            <a:ext cx="3032616" cy="3935368"/>
          </a:xfrm>
          <a:prstGeom prst="rect">
            <a:avLst/>
          </a:prstGeom>
        </p:spPr>
      </p:pic>
      <p:pic>
        <p:nvPicPr>
          <p:cNvPr id="11" name="balloon">
            <a:extLst>
              <a:ext uri="{FF2B5EF4-FFF2-40B4-BE49-F238E27FC236}">
                <a16:creationId xmlns:a16="http://schemas.microsoft.com/office/drawing/2014/main" id="{0A5C3F9C-239B-4E10-991C-28EC34AAC84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78" y="5529481"/>
            <a:ext cx="3032616" cy="3935368"/>
          </a:xfrm>
          <a:prstGeom prst="rect">
            <a:avLst/>
          </a:prstGeom>
        </p:spPr>
      </p:pic>
      <p:pic>
        <p:nvPicPr>
          <p:cNvPr id="18" name="balloon">
            <a:extLst>
              <a:ext uri="{FF2B5EF4-FFF2-40B4-BE49-F238E27FC236}">
                <a16:creationId xmlns:a16="http://schemas.microsoft.com/office/drawing/2014/main" id="{438F55BC-BECD-4EE8-900E-D952DEACFBD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1465" y="2916150"/>
            <a:ext cx="3032616" cy="3935368"/>
          </a:xfrm>
          <a:prstGeom prst="rect">
            <a:avLst/>
          </a:prstGeom>
        </p:spPr>
      </p:pic>
      <p:pic>
        <p:nvPicPr>
          <p:cNvPr id="19" name="balloon">
            <a:extLst>
              <a:ext uri="{FF2B5EF4-FFF2-40B4-BE49-F238E27FC236}">
                <a16:creationId xmlns:a16="http://schemas.microsoft.com/office/drawing/2014/main" id="{13A4D4F7-E67A-4FE7-8230-805FF4C71DB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31309" y="2887347"/>
            <a:ext cx="3032616" cy="3935368"/>
          </a:xfrm>
          <a:prstGeom prst="rect">
            <a:avLst/>
          </a:prstGeom>
        </p:spPr>
      </p:pic>
      <p:pic>
        <p:nvPicPr>
          <p:cNvPr id="9" name="balloon">
            <a:extLst>
              <a:ext uri="{FF2B5EF4-FFF2-40B4-BE49-F238E27FC236}">
                <a16:creationId xmlns:a16="http://schemas.microsoft.com/office/drawing/2014/main" id="{AB7C18B3-6B1F-40D7-BF21-B7336E1F772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2617" y="5529481"/>
            <a:ext cx="3032616" cy="3935368"/>
          </a:xfrm>
          <a:prstGeom prst="rect">
            <a:avLst/>
          </a:prstGeom>
        </p:spPr>
      </p:pic>
      <p:pic>
        <p:nvPicPr>
          <p:cNvPr id="37" name="cloud">
            <a:extLst>
              <a:ext uri="{FF2B5EF4-FFF2-40B4-BE49-F238E27FC236}">
                <a16:creationId xmlns:a16="http://schemas.microsoft.com/office/drawing/2014/main" id="{1F318724-514C-48BD-A828-608DF16FF5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3930" y="14392"/>
            <a:ext cx="2862519" cy="1201590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B1B43611-9382-438A-ABBC-866AE367F82A}"/>
              </a:ext>
            </a:extLst>
          </p:cNvPr>
          <p:cNvGrpSpPr/>
          <p:nvPr/>
        </p:nvGrpSpPr>
        <p:grpSpPr>
          <a:xfrm>
            <a:off x="10480623" y="1546084"/>
            <a:ext cx="1481797" cy="1481798"/>
            <a:chOff x="5195668" y="2528668"/>
            <a:chExt cx="1800664" cy="180066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479209F9-10A5-45EE-9CD1-EC843C2BB2F1}"/>
                </a:ext>
              </a:extLst>
            </p:cNvPr>
            <p:cNvSpPr/>
            <p:nvPr/>
          </p:nvSpPr>
          <p:spPr>
            <a:xfrm rot="9000000">
              <a:off x="5195668" y="2528668"/>
              <a:ext cx="1800664" cy="1800665"/>
            </a:xfrm>
            <a:custGeom>
              <a:avLst/>
              <a:gdLst>
                <a:gd name="connsiteX0" fmla="*/ 450165 w 1800664"/>
                <a:gd name="connsiteY0" fmla="*/ 1680042 h 1800665"/>
                <a:gd name="connsiteX1" fmla="*/ 383655 w 1800664"/>
                <a:gd name="connsiteY1" fmla="*/ 1431824 h 1800665"/>
                <a:gd name="connsiteX2" fmla="*/ 403895 w 1800664"/>
                <a:gd name="connsiteY2" fmla="*/ 1396767 h 1800665"/>
                <a:gd name="connsiteX3" fmla="*/ 368839 w 1800664"/>
                <a:gd name="connsiteY3" fmla="*/ 1417008 h 1800665"/>
                <a:gd name="connsiteX4" fmla="*/ 120621 w 1800664"/>
                <a:gd name="connsiteY4" fmla="*/ 1350498 h 1800665"/>
                <a:gd name="connsiteX5" fmla="*/ 187131 w 1800664"/>
                <a:gd name="connsiteY5" fmla="*/ 1102280 h 1800665"/>
                <a:gd name="connsiteX6" fmla="*/ 222188 w 1800664"/>
                <a:gd name="connsiteY6" fmla="*/ 1082039 h 1800665"/>
                <a:gd name="connsiteX7" fmla="*/ 181707 w 1800664"/>
                <a:gd name="connsiteY7" fmla="*/ 1082039 h 1800665"/>
                <a:gd name="connsiteX8" fmla="*/ 0 w 1800664"/>
                <a:gd name="connsiteY8" fmla="*/ 900332 h 1800665"/>
                <a:gd name="connsiteX9" fmla="*/ 181707 w 1800664"/>
                <a:gd name="connsiteY9" fmla="*/ 718623 h 1800665"/>
                <a:gd name="connsiteX10" fmla="*/ 222188 w 1800664"/>
                <a:gd name="connsiteY10" fmla="*/ 718623 h 1800665"/>
                <a:gd name="connsiteX11" fmla="*/ 187131 w 1800664"/>
                <a:gd name="connsiteY11" fmla="*/ 698383 h 1800665"/>
                <a:gd name="connsiteX12" fmla="*/ 120621 w 1800664"/>
                <a:gd name="connsiteY12" fmla="*/ 450166 h 1800665"/>
                <a:gd name="connsiteX13" fmla="*/ 368839 w 1800664"/>
                <a:gd name="connsiteY13" fmla="*/ 383656 h 1800665"/>
                <a:gd name="connsiteX14" fmla="*/ 403896 w 1800664"/>
                <a:gd name="connsiteY14" fmla="*/ 403896 h 1800665"/>
                <a:gd name="connsiteX15" fmla="*/ 383656 w 1800664"/>
                <a:gd name="connsiteY15" fmla="*/ 368839 h 1800665"/>
                <a:gd name="connsiteX16" fmla="*/ 450166 w 1800664"/>
                <a:gd name="connsiteY16" fmla="*/ 120621 h 1800665"/>
                <a:gd name="connsiteX17" fmla="*/ 698384 w 1800664"/>
                <a:gd name="connsiteY17" fmla="*/ 187131 h 1800665"/>
                <a:gd name="connsiteX18" fmla="*/ 718624 w 1800664"/>
                <a:gd name="connsiteY18" fmla="*/ 222188 h 1800665"/>
                <a:gd name="connsiteX19" fmla="*/ 718624 w 1800664"/>
                <a:gd name="connsiteY19" fmla="*/ 181708 h 1800665"/>
                <a:gd name="connsiteX20" fmla="*/ 900332 w 1800664"/>
                <a:gd name="connsiteY20" fmla="*/ 0 h 1800665"/>
                <a:gd name="connsiteX21" fmla="*/ 1082040 w 1800664"/>
                <a:gd name="connsiteY21" fmla="*/ 181708 h 1800665"/>
                <a:gd name="connsiteX22" fmla="*/ 1082040 w 1800664"/>
                <a:gd name="connsiteY22" fmla="*/ 222189 h 1800665"/>
                <a:gd name="connsiteX23" fmla="*/ 1102281 w 1800664"/>
                <a:gd name="connsiteY23" fmla="*/ 187131 h 1800665"/>
                <a:gd name="connsiteX24" fmla="*/ 1350498 w 1800664"/>
                <a:gd name="connsiteY24" fmla="*/ 120621 h 1800665"/>
                <a:gd name="connsiteX25" fmla="*/ 1350497 w 1800664"/>
                <a:gd name="connsiteY25" fmla="*/ 120621 h 1800665"/>
                <a:gd name="connsiteX26" fmla="*/ 1417007 w 1800664"/>
                <a:gd name="connsiteY26" fmla="*/ 368839 h 1800665"/>
                <a:gd name="connsiteX27" fmla="*/ 1396766 w 1800664"/>
                <a:gd name="connsiteY27" fmla="*/ 403898 h 1800665"/>
                <a:gd name="connsiteX28" fmla="*/ 1431825 w 1800664"/>
                <a:gd name="connsiteY28" fmla="*/ 383656 h 1800665"/>
                <a:gd name="connsiteX29" fmla="*/ 1680043 w 1800664"/>
                <a:gd name="connsiteY29" fmla="*/ 450166 h 1800665"/>
                <a:gd name="connsiteX30" fmla="*/ 1680042 w 1800664"/>
                <a:gd name="connsiteY30" fmla="*/ 450166 h 1800665"/>
                <a:gd name="connsiteX31" fmla="*/ 1613532 w 1800664"/>
                <a:gd name="connsiteY31" fmla="*/ 698383 h 1800665"/>
                <a:gd name="connsiteX32" fmla="*/ 1578473 w 1800664"/>
                <a:gd name="connsiteY32" fmla="*/ 718625 h 1800665"/>
                <a:gd name="connsiteX33" fmla="*/ 1618957 w 1800664"/>
                <a:gd name="connsiteY33" fmla="*/ 718625 h 1800665"/>
                <a:gd name="connsiteX34" fmla="*/ 1800664 w 1800664"/>
                <a:gd name="connsiteY34" fmla="*/ 900333 h 1800665"/>
                <a:gd name="connsiteX35" fmla="*/ 1800663 w 1800664"/>
                <a:gd name="connsiteY35" fmla="*/ 900331 h 1800665"/>
                <a:gd name="connsiteX36" fmla="*/ 1618956 w 1800664"/>
                <a:gd name="connsiteY36" fmla="*/ 1082040 h 1800665"/>
                <a:gd name="connsiteX37" fmla="*/ 1578473 w 1800664"/>
                <a:gd name="connsiteY37" fmla="*/ 1082039 h 1800665"/>
                <a:gd name="connsiteX38" fmla="*/ 1613533 w 1800664"/>
                <a:gd name="connsiteY38" fmla="*/ 1102281 h 1800665"/>
                <a:gd name="connsiteX39" fmla="*/ 1680042 w 1800664"/>
                <a:gd name="connsiteY39" fmla="*/ 1350499 h 1800665"/>
                <a:gd name="connsiteX40" fmla="*/ 1680042 w 1800664"/>
                <a:gd name="connsiteY40" fmla="*/ 1350498 h 1800665"/>
                <a:gd name="connsiteX41" fmla="*/ 1431824 w 1800664"/>
                <a:gd name="connsiteY41" fmla="*/ 1417007 h 1800665"/>
                <a:gd name="connsiteX42" fmla="*/ 1396766 w 1800664"/>
                <a:gd name="connsiteY42" fmla="*/ 1396766 h 1800665"/>
                <a:gd name="connsiteX43" fmla="*/ 1417007 w 1800664"/>
                <a:gd name="connsiteY43" fmla="*/ 1431826 h 1800665"/>
                <a:gd name="connsiteX44" fmla="*/ 1350498 w 1800664"/>
                <a:gd name="connsiteY44" fmla="*/ 1680044 h 1800665"/>
                <a:gd name="connsiteX45" fmla="*/ 1350498 w 1800664"/>
                <a:gd name="connsiteY45" fmla="*/ 1680042 h 1800665"/>
                <a:gd name="connsiteX46" fmla="*/ 1102280 w 1800664"/>
                <a:gd name="connsiteY46" fmla="*/ 1613532 h 1800665"/>
                <a:gd name="connsiteX47" fmla="*/ 1082039 w 1800664"/>
                <a:gd name="connsiteY47" fmla="*/ 1578474 h 1800665"/>
                <a:gd name="connsiteX48" fmla="*/ 1082039 w 1800664"/>
                <a:gd name="connsiteY48" fmla="*/ 1618957 h 1800665"/>
                <a:gd name="connsiteX49" fmla="*/ 900331 w 1800664"/>
                <a:gd name="connsiteY49" fmla="*/ 1800665 h 1800665"/>
                <a:gd name="connsiteX50" fmla="*/ 900332 w 1800664"/>
                <a:gd name="connsiteY50" fmla="*/ 1800664 h 1800665"/>
                <a:gd name="connsiteX51" fmla="*/ 718624 w 1800664"/>
                <a:gd name="connsiteY51" fmla="*/ 1618956 h 1800665"/>
                <a:gd name="connsiteX52" fmla="*/ 718624 w 1800664"/>
                <a:gd name="connsiteY52" fmla="*/ 1578474 h 1800665"/>
                <a:gd name="connsiteX53" fmla="*/ 698383 w 1800664"/>
                <a:gd name="connsiteY53" fmla="*/ 1613532 h 1800665"/>
                <a:gd name="connsiteX54" fmla="*/ 450165 w 1800664"/>
                <a:gd name="connsiteY54" fmla="*/ 1680042 h 1800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800664" h="1800665">
                  <a:moveTo>
                    <a:pt x="450165" y="1680042"/>
                  </a:moveTo>
                  <a:cubicBezTo>
                    <a:pt x="363255" y="1629865"/>
                    <a:pt x="333478" y="1518734"/>
                    <a:pt x="383655" y="1431824"/>
                  </a:cubicBezTo>
                  <a:lnTo>
                    <a:pt x="403895" y="1396767"/>
                  </a:lnTo>
                  <a:lnTo>
                    <a:pt x="368839" y="1417008"/>
                  </a:lnTo>
                  <a:cubicBezTo>
                    <a:pt x="281929" y="1467185"/>
                    <a:pt x="170798" y="1437408"/>
                    <a:pt x="120621" y="1350498"/>
                  </a:cubicBezTo>
                  <a:cubicBezTo>
                    <a:pt x="70443" y="1263588"/>
                    <a:pt x="100221" y="1152457"/>
                    <a:pt x="187131" y="1102280"/>
                  </a:cubicBezTo>
                  <a:lnTo>
                    <a:pt x="222188" y="1082039"/>
                  </a:lnTo>
                  <a:lnTo>
                    <a:pt x="181707" y="1082039"/>
                  </a:lnTo>
                  <a:cubicBezTo>
                    <a:pt x="81352" y="1082039"/>
                    <a:pt x="0" y="1000687"/>
                    <a:pt x="0" y="900332"/>
                  </a:cubicBezTo>
                  <a:cubicBezTo>
                    <a:pt x="0" y="799976"/>
                    <a:pt x="81352" y="718623"/>
                    <a:pt x="181707" y="718623"/>
                  </a:cubicBezTo>
                  <a:lnTo>
                    <a:pt x="222188" y="718623"/>
                  </a:lnTo>
                  <a:lnTo>
                    <a:pt x="187131" y="698383"/>
                  </a:lnTo>
                  <a:cubicBezTo>
                    <a:pt x="100221" y="648206"/>
                    <a:pt x="70444" y="537076"/>
                    <a:pt x="120621" y="450166"/>
                  </a:cubicBezTo>
                  <a:cubicBezTo>
                    <a:pt x="170799" y="363256"/>
                    <a:pt x="281929" y="333478"/>
                    <a:pt x="368839" y="383656"/>
                  </a:cubicBezTo>
                  <a:lnTo>
                    <a:pt x="403896" y="403896"/>
                  </a:lnTo>
                  <a:lnTo>
                    <a:pt x="383656" y="368839"/>
                  </a:lnTo>
                  <a:cubicBezTo>
                    <a:pt x="333479" y="281929"/>
                    <a:pt x="363256" y="170799"/>
                    <a:pt x="450166" y="120621"/>
                  </a:cubicBezTo>
                  <a:cubicBezTo>
                    <a:pt x="537076" y="70444"/>
                    <a:pt x="648206" y="100221"/>
                    <a:pt x="698384" y="187131"/>
                  </a:cubicBezTo>
                  <a:lnTo>
                    <a:pt x="718624" y="222188"/>
                  </a:lnTo>
                  <a:lnTo>
                    <a:pt x="718624" y="181708"/>
                  </a:lnTo>
                  <a:cubicBezTo>
                    <a:pt x="718624" y="81353"/>
                    <a:pt x="799977" y="0"/>
                    <a:pt x="900332" y="0"/>
                  </a:cubicBezTo>
                  <a:cubicBezTo>
                    <a:pt x="1000687" y="0"/>
                    <a:pt x="1082040" y="81353"/>
                    <a:pt x="1082040" y="181708"/>
                  </a:cubicBezTo>
                  <a:lnTo>
                    <a:pt x="1082040" y="222189"/>
                  </a:lnTo>
                  <a:lnTo>
                    <a:pt x="1102281" y="187131"/>
                  </a:lnTo>
                  <a:cubicBezTo>
                    <a:pt x="1152458" y="100221"/>
                    <a:pt x="1263588" y="70444"/>
                    <a:pt x="1350498" y="120621"/>
                  </a:cubicBezTo>
                  <a:lnTo>
                    <a:pt x="1350497" y="120621"/>
                  </a:lnTo>
                  <a:cubicBezTo>
                    <a:pt x="1437407" y="170799"/>
                    <a:pt x="1467184" y="281929"/>
                    <a:pt x="1417007" y="368839"/>
                  </a:cubicBezTo>
                  <a:lnTo>
                    <a:pt x="1396766" y="403898"/>
                  </a:lnTo>
                  <a:lnTo>
                    <a:pt x="1431825" y="383656"/>
                  </a:lnTo>
                  <a:cubicBezTo>
                    <a:pt x="1518735" y="333479"/>
                    <a:pt x="1629866" y="363256"/>
                    <a:pt x="1680043" y="450166"/>
                  </a:cubicBezTo>
                  <a:lnTo>
                    <a:pt x="1680042" y="450166"/>
                  </a:lnTo>
                  <a:cubicBezTo>
                    <a:pt x="1730219" y="537075"/>
                    <a:pt x="1700442" y="648206"/>
                    <a:pt x="1613532" y="698383"/>
                  </a:cubicBezTo>
                  <a:lnTo>
                    <a:pt x="1578473" y="718625"/>
                  </a:lnTo>
                  <a:lnTo>
                    <a:pt x="1618957" y="718625"/>
                  </a:lnTo>
                  <a:cubicBezTo>
                    <a:pt x="1719311" y="718624"/>
                    <a:pt x="1800664" y="799978"/>
                    <a:pt x="1800664" y="900333"/>
                  </a:cubicBezTo>
                  <a:lnTo>
                    <a:pt x="1800663" y="900331"/>
                  </a:lnTo>
                  <a:cubicBezTo>
                    <a:pt x="1800663" y="1000686"/>
                    <a:pt x="1719311" y="1082040"/>
                    <a:pt x="1618956" y="1082040"/>
                  </a:cubicBezTo>
                  <a:lnTo>
                    <a:pt x="1578473" y="1082039"/>
                  </a:lnTo>
                  <a:lnTo>
                    <a:pt x="1613533" y="1102281"/>
                  </a:lnTo>
                  <a:cubicBezTo>
                    <a:pt x="1700443" y="1152459"/>
                    <a:pt x="1730220" y="1263589"/>
                    <a:pt x="1680042" y="1350499"/>
                  </a:cubicBezTo>
                  <a:lnTo>
                    <a:pt x="1680042" y="1350498"/>
                  </a:lnTo>
                  <a:cubicBezTo>
                    <a:pt x="1629865" y="1437408"/>
                    <a:pt x="1518734" y="1467185"/>
                    <a:pt x="1431824" y="1417007"/>
                  </a:cubicBezTo>
                  <a:lnTo>
                    <a:pt x="1396766" y="1396766"/>
                  </a:lnTo>
                  <a:lnTo>
                    <a:pt x="1417007" y="1431826"/>
                  </a:lnTo>
                  <a:cubicBezTo>
                    <a:pt x="1467185" y="1518736"/>
                    <a:pt x="1437408" y="1629866"/>
                    <a:pt x="1350498" y="1680044"/>
                  </a:cubicBezTo>
                  <a:lnTo>
                    <a:pt x="1350498" y="1680042"/>
                  </a:lnTo>
                  <a:cubicBezTo>
                    <a:pt x="1263588" y="1730220"/>
                    <a:pt x="1152458" y="1700442"/>
                    <a:pt x="1102280" y="1613532"/>
                  </a:cubicBezTo>
                  <a:lnTo>
                    <a:pt x="1082039" y="1578474"/>
                  </a:lnTo>
                  <a:lnTo>
                    <a:pt x="1082039" y="1618957"/>
                  </a:lnTo>
                  <a:cubicBezTo>
                    <a:pt x="1082039" y="1719312"/>
                    <a:pt x="1000686" y="1800665"/>
                    <a:pt x="900331" y="1800665"/>
                  </a:cubicBezTo>
                  <a:lnTo>
                    <a:pt x="900332" y="1800664"/>
                  </a:lnTo>
                  <a:cubicBezTo>
                    <a:pt x="799977" y="1800664"/>
                    <a:pt x="718624" y="1719311"/>
                    <a:pt x="718624" y="1618956"/>
                  </a:cubicBezTo>
                  <a:lnTo>
                    <a:pt x="718624" y="1578474"/>
                  </a:lnTo>
                  <a:lnTo>
                    <a:pt x="698383" y="1613532"/>
                  </a:lnTo>
                  <a:cubicBezTo>
                    <a:pt x="648205" y="1700442"/>
                    <a:pt x="537075" y="1730220"/>
                    <a:pt x="450165" y="1680042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E356556D-7760-4AEC-AD5A-00E27FD28CCC}"/>
                </a:ext>
              </a:extLst>
            </p:cNvPr>
            <p:cNvSpPr/>
            <p:nvPr/>
          </p:nvSpPr>
          <p:spPr>
            <a:xfrm>
              <a:off x="5450103" y="2783103"/>
              <a:ext cx="1291794" cy="129179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FF883643-E9F1-4566-9A67-186D088F0753}"/>
              </a:ext>
            </a:extLst>
          </p:cNvPr>
          <p:cNvSpPr txBox="1"/>
          <p:nvPr/>
        </p:nvSpPr>
        <p:spPr>
          <a:xfrm>
            <a:off x="10657351" y="1837078"/>
            <a:ext cx="11590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السلام الوطني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704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48148E-6 L 0.00469 -1.32917 " pathEditMode="relative" rAng="0" ptsTypes="AA">
                                      <p:cBhvr>
                                        <p:cTn id="9" dur="9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" y="-6645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4.44444E-6 L 0.00443 -1.4426 " pathEditMode="relative" rAng="0" ptsTypes="AA">
                                      <p:cBhvr>
                                        <p:cTn id="11" dur="1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" y="-7213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1.11111E-6 L 0.00157 -1.42662 " pathEditMode="relative" rAng="0" ptsTypes="AA">
                                      <p:cBhvr>
                                        <p:cTn id="13" dur="15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-71343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96 0.00763 L -0.07084 -1.39815 " pathEditMode="relative" rAng="0" ptsTypes="AA">
                                      <p:cBhvr>
                                        <p:cTn id="15" dur="1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1" y="-70301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250"/>
                            </p:stCondLst>
                            <p:childTnLst>
                              <p:par>
                                <p:cTn id="3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069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1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1F9467F-0D31-4D94-B6A5-6FA4BC143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9137" y="392074"/>
            <a:ext cx="3645746" cy="23631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3513770-5080-45C5-9FB5-B47636FFA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695" y="351267"/>
            <a:ext cx="3613093" cy="2691991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78A2280-4F45-498D-828F-7BD6F1436D96}"/>
              </a:ext>
            </a:extLst>
          </p:cNvPr>
          <p:cNvSpPr/>
          <p:nvPr/>
        </p:nvSpPr>
        <p:spPr>
          <a:xfrm>
            <a:off x="4803171" y="2221876"/>
            <a:ext cx="3645746" cy="954107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rPr>
              <a:t>الالتزام بالوقت المحدد للحصّة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(AH) Manal Black" pitchFamily="2" charset="-78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5C81696-2C2E-4E82-B478-B81BDB269F38}"/>
              </a:ext>
            </a:extLst>
          </p:cNvPr>
          <p:cNvSpPr/>
          <p:nvPr/>
        </p:nvSpPr>
        <p:spPr>
          <a:xfrm>
            <a:off x="987230" y="2139015"/>
            <a:ext cx="3759558" cy="960569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rPr>
              <a:t>التّفاعل الإيجابي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(AH) Manal Black" pitchFamily="2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7497907-7401-4A8C-9977-320A99480C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9145" y="3345929"/>
            <a:ext cx="3283987" cy="1494980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08D5276-9AF5-4AA0-BE2B-A234B6F53DB3}"/>
              </a:ext>
            </a:extLst>
          </p:cNvPr>
          <p:cNvSpPr/>
          <p:nvPr/>
        </p:nvSpPr>
        <p:spPr>
          <a:xfrm>
            <a:off x="4859137" y="4834023"/>
            <a:ext cx="3588488" cy="846421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rPr>
              <a:t>اتباع تعليمات المعلم 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(AH) Manal Black" pitchFamily="2" charset="-78"/>
            </a:endParaRPr>
          </a:p>
        </p:txBody>
      </p:sp>
      <p:graphicFrame>
        <p:nvGraphicFramePr>
          <p:cNvPr id="22" name="Table 5">
            <a:extLst>
              <a:ext uri="{FF2B5EF4-FFF2-40B4-BE49-F238E27FC236}">
                <a16:creationId xmlns:a16="http://schemas.microsoft.com/office/drawing/2014/main" id="{2CE4C930-DE34-48FF-BA83-160CD9E732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052461"/>
              </p:ext>
            </p:extLst>
          </p:nvPr>
        </p:nvGraphicFramePr>
        <p:xfrm>
          <a:off x="1102432" y="3299631"/>
          <a:ext cx="3531771" cy="2018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1771">
                  <a:extLst>
                    <a:ext uri="{9D8B030D-6E8A-4147-A177-3AD203B41FA5}">
                      <a16:colId xmlns:a16="http://schemas.microsoft.com/office/drawing/2014/main" val="1706229924"/>
                    </a:ext>
                  </a:extLst>
                </a:gridCol>
              </a:tblGrid>
              <a:tr h="20183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/>
                    </a:p>
                  </a:txBody>
                  <a:tcPr marL="68580" marR="68580" marT="34290" marB="34290">
                    <a:solidFill>
                      <a:srgbClr val="B6C3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9505595"/>
                  </a:ext>
                </a:extLst>
              </a:tr>
            </a:tbl>
          </a:graphicData>
        </a:graphic>
      </p:graphicFrame>
      <p:pic>
        <p:nvPicPr>
          <p:cNvPr id="23" name="Picture 20" descr="A picture containing clock, table&#10;&#10;Description automatically generated">
            <a:extLst>
              <a:ext uri="{FF2B5EF4-FFF2-40B4-BE49-F238E27FC236}">
                <a16:creationId xmlns:a16="http://schemas.microsoft.com/office/drawing/2014/main" id="{4A4B5463-A913-4D97-8796-913FE9365EC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22700" y1="22048" x2="22700" y2="22048"/>
                        <a14:backgroundMark x1="11000" y1="13735" x2="11000" y2="13735"/>
                        <a14:backgroundMark x1="11300" y1="25542" x2="11300" y2="25542"/>
                        <a14:backgroundMark x1="12100" y1="56265" x2="12100" y2="56265"/>
                        <a14:backgroundMark x1="13600" y1="57831" x2="13600" y2="57831"/>
                        <a14:backgroundMark x1="30100" y1="58554" x2="38000" y2="58193"/>
                        <a14:backgroundMark x1="38000" y1="58193" x2="89900" y2="58795"/>
                        <a14:backgroundMark x1="15500" y1="56867" x2="12000" y2="51205"/>
                        <a14:backgroundMark x1="12000" y1="51205" x2="11500" y2="109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666" t="15695" r="64481" b="50000"/>
          <a:stretch/>
        </p:blipFill>
        <p:spPr>
          <a:xfrm>
            <a:off x="1976642" y="3276201"/>
            <a:ext cx="2232159" cy="1808863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B4E3729C-4893-43A8-9510-6EA588266F20}"/>
              </a:ext>
            </a:extLst>
          </p:cNvPr>
          <p:cNvGrpSpPr/>
          <p:nvPr/>
        </p:nvGrpSpPr>
        <p:grpSpPr>
          <a:xfrm>
            <a:off x="10033643" y="2426144"/>
            <a:ext cx="1536899" cy="1536899"/>
            <a:chOff x="376307" y="2087980"/>
            <a:chExt cx="1536899" cy="1536899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723017CB-A00F-4DDA-A8D0-AAA10AAFC670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EDB1D3E1-08B2-4FF1-A702-69FB4D8C99DA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229C68DE-8548-464E-BA3A-87E68A902A73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CA1B068-D6C4-442A-8677-4706CF295BCA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BH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ED7D31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القوانين الصّفيّة 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51" y="722777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8155" y="33364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5708" y="351267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87867" y="392074"/>
            <a:ext cx="1527724" cy="958690"/>
          </a:xfrm>
          <a:prstGeom prst="rect">
            <a:avLst/>
          </a:prstGeom>
        </p:spPr>
      </p:pic>
      <p:pic>
        <p:nvPicPr>
          <p:cNvPr id="3" name="Picture 2" descr="A child holding a balloon&#10;&#10;Description automatically generated with low confidence">
            <a:extLst>
              <a:ext uri="{FF2B5EF4-FFF2-40B4-BE49-F238E27FC236}">
                <a16:creationId xmlns:a16="http://schemas.microsoft.com/office/drawing/2014/main" id="{DE34C1E8-BBC7-44DC-88F0-D9FC0694A22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917" y="3057186"/>
            <a:ext cx="3657298" cy="3553674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667FE5E-3448-4CC3-AA26-E37B8A5DA1DE}"/>
              </a:ext>
            </a:extLst>
          </p:cNvPr>
          <p:cNvSpPr/>
          <p:nvPr/>
        </p:nvSpPr>
        <p:spPr>
          <a:xfrm>
            <a:off x="987230" y="4802129"/>
            <a:ext cx="3648265" cy="878315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rPr>
              <a:t>عدم مقاطعة المعلم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(AH) Manal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70433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704" y="1021336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275" y="443017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6379" y="1168481"/>
            <a:ext cx="1527724" cy="958690"/>
          </a:xfrm>
          <a:prstGeom prst="rect">
            <a:avLst/>
          </a:prstGeom>
        </p:spPr>
      </p:pic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AEAF35B-11C4-467D-A589-D23394D10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76" y="3040512"/>
            <a:ext cx="3645293" cy="364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3" name="Diagram 42">
            <a:extLst>
              <a:ext uri="{FF2B5EF4-FFF2-40B4-BE49-F238E27FC236}">
                <a16:creationId xmlns:a16="http://schemas.microsoft.com/office/drawing/2014/main" id="{739B80A9-0468-4E0B-ABFD-087ED606EF33}"/>
              </a:ext>
            </a:extLst>
          </p:cNvPr>
          <p:cNvGraphicFramePr/>
          <p:nvPr/>
        </p:nvGraphicFramePr>
        <p:xfrm>
          <a:off x="3227272" y="172195"/>
          <a:ext cx="908840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60" name="TextBox 59">
            <a:extLst>
              <a:ext uri="{FF2B5EF4-FFF2-40B4-BE49-F238E27FC236}">
                <a16:creationId xmlns:a16="http://schemas.microsoft.com/office/drawing/2014/main" id="{E0FD2B88-1F17-4121-A21E-873A96639C9B}"/>
              </a:ext>
            </a:extLst>
          </p:cNvPr>
          <p:cNvSpPr txBox="1"/>
          <p:nvPr/>
        </p:nvSpPr>
        <p:spPr>
          <a:xfrm rot="20727749">
            <a:off x="5059911" y="4321057"/>
            <a:ext cx="2072175" cy="670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لِماذا</a:t>
            </a:r>
            <a:r>
              <a:rPr lang="ar-AE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 </a:t>
            </a:r>
            <a:r>
              <a:rPr lang="ar-SA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أَنْزَلَ الله على نَبِيِّهِ مُحَمَّدٍ 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ﷺ</a:t>
            </a:r>
            <a:r>
              <a:rPr lang="ar-AE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ar-SA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هذا الكِتابَ؟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8497A44-3CC7-4C78-B5E6-585C208C3059}"/>
              </a:ext>
            </a:extLst>
          </p:cNvPr>
          <p:cNvSpPr txBox="1"/>
          <p:nvPr/>
        </p:nvSpPr>
        <p:spPr>
          <a:xfrm>
            <a:off x="6593859" y="5340687"/>
            <a:ext cx="1978842" cy="1264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هَلْ تَعْلَمُ إِذا كانَ الله قَدْ أَنْزَلَ على بَعضِ رُسُلِهِ قَبْلَ مُحَمَّدٍ 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ﷺ</a:t>
            </a:r>
            <a:r>
              <a:rPr lang="ar-SA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- كُتُبًا سَماوِيَّةً؟ اُذْكُرْها.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0217B11-EAF4-4380-A2B2-FBACCF9642C5}"/>
              </a:ext>
            </a:extLst>
          </p:cNvPr>
          <p:cNvSpPr txBox="1"/>
          <p:nvPr/>
        </p:nvSpPr>
        <p:spPr>
          <a:xfrm rot="858044">
            <a:off x="8218516" y="4211711"/>
            <a:ext cx="2010257" cy="1367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أَرْسَلَ</a:t>
            </a:r>
            <a:r>
              <a:rPr lang="ar-AE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 </a:t>
            </a:r>
            <a:r>
              <a:rPr lang="ar-SA" sz="1800" b="1" dirty="0" err="1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الله</a:t>
            </a:r>
            <a:r>
              <a:rPr lang="ar-SA" sz="1800" b="1" dirty="0" err="1">
                <a:effectLst/>
                <a:latin typeface="Abadi" panose="020B0604020104020204" pitchFamily="34" charset="0"/>
                <a:ea typeface="Calibri" panose="020F0502020204030204" pitchFamily="34" charset="0"/>
                <a:cs typeface="TraditionalArabic-Bold"/>
              </a:rPr>
              <a:t>ﷻ</a:t>
            </a:r>
            <a:r>
              <a:rPr lang="ar-SA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-رُسُلً آخَرينَ قَبْلَ مُحَمَّدٍ </a:t>
            </a:r>
            <a:r>
              <a:rPr lang="ar-SA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ﷺ</a:t>
            </a:r>
            <a:r>
              <a:rPr lang="ar-SA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- </a:t>
            </a:r>
            <a:endParaRPr lang="ar-AE" sz="1800" b="1" dirty="0">
              <a:effectLst/>
              <a:latin typeface="TraditionalArabic-Bold"/>
              <a:ea typeface="Calibri" panose="020F0502020204030204" pitchFamily="34" charset="0"/>
              <a:cs typeface="TraditionalArabic-Bold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اُذْكُرْ ما تَعرِفُ مِنْ أَسْمائِهِم؟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E1F135B-7F19-461D-9E9E-90B6C5C9D153}"/>
              </a:ext>
            </a:extLst>
          </p:cNvPr>
          <p:cNvSpPr txBox="1"/>
          <p:nvPr/>
        </p:nvSpPr>
        <p:spPr>
          <a:xfrm>
            <a:off x="5598191" y="3008270"/>
            <a:ext cx="5027325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2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ماذا تَحْفَظُ مِنْهُ؟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A9514B-9C9D-42CC-A4BD-06580134A46C}"/>
              </a:ext>
            </a:extLst>
          </p:cNvPr>
          <p:cNvSpPr txBox="1"/>
          <p:nvPr/>
        </p:nvSpPr>
        <p:spPr>
          <a:xfrm>
            <a:off x="5038394" y="2734303"/>
            <a:ext cx="14542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4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وَمَنْ نَبِيُّكَ؟</a:t>
            </a:r>
            <a:endParaRPr kumimoji="0" lang="ar-AE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40BFC06A-F81B-48AA-ABE0-C5D31362F09D}"/>
              </a:ext>
            </a:extLst>
          </p:cNvPr>
          <p:cNvSpPr txBox="1"/>
          <p:nvPr/>
        </p:nvSpPr>
        <p:spPr>
          <a:xfrm>
            <a:off x="5812413" y="1695602"/>
            <a:ext cx="18001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ما دِيْنُكَ؟ 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E2D6296-EB7E-454A-BADB-1CBF16272B70}"/>
              </a:ext>
            </a:extLst>
          </p:cNvPr>
          <p:cNvSpPr txBox="1"/>
          <p:nvPr/>
        </p:nvSpPr>
        <p:spPr>
          <a:xfrm>
            <a:off x="7710179" y="1333058"/>
            <a:ext cx="162743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4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وَما الكِتابُ الَّذي أُنْزِلَ على نَبِيِّكَ؟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A4DD900-2282-44DC-87CB-BDB23F6A0CDD}"/>
              </a:ext>
            </a:extLst>
          </p:cNvPr>
          <p:cNvGrpSpPr>
            <a:grpSpLocks/>
          </p:cNvGrpSpPr>
          <p:nvPr/>
        </p:nvGrpSpPr>
        <p:grpSpPr bwMode="auto">
          <a:xfrm>
            <a:off x="6730849" y="2535983"/>
            <a:ext cx="1879600" cy="2165350"/>
            <a:chOff x="11983053" y="2844786"/>
            <a:chExt cx="1939356" cy="1939356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0D11DE64-876B-4271-9B71-C126E67750F2}"/>
                </a:ext>
              </a:extLst>
            </p:cNvPr>
            <p:cNvSpPr/>
            <p:nvPr/>
          </p:nvSpPr>
          <p:spPr>
            <a:xfrm>
              <a:off x="12810228" y="3616831"/>
              <a:ext cx="496304" cy="402374"/>
            </a:xfrm>
            <a:prstGeom prst="ellipse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69" name="Picture 41">
              <a:extLst>
                <a:ext uri="{FF2B5EF4-FFF2-40B4-BE49-F238E27FC236}">
                  <a16:creationId xmlns:a16="http://schemas.microsoft.com/office/drawing/2014/main" id="{27626F09-AD0E-49A8-AF2F-5979448DCD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0586689">
              <a:off x="11983053" y="2844786"/>
              <a:ext cx="1939356" cy="1939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0" name="Oval 69">
            <a:extLst>
              <a:ext uri="{FF2B5EF4-FFF2-40B4-BE49-F238E27FC236}">
                <a16:creationId xmlns:a16="http://schemas.microsoft.com/office/drawing/2014/main" id="{902C9CA6-D93B-4301-8B48-11C5BA2E3F03}"/>
              </a:ext>
            </a:extLst>
          </p:cNvPr>
          <p:cNvSpPr/>
          <p:nvPr/>
        </p:nvSpPr>
        <p:spPr>
          <a:xfrm>
            <a:off x="9828062" y="1348533"/>
            <a:ext cx="1414462" cy="1033462"/>
          </a:xfrm>
          <a:prstGeom prst="ellipse">
            <a:avLst/>
          </a:prstGeom>
          <a:solidFill>
            <a:srgbClr val="2ED7A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FFA34EB0-154F-4F3F-93AB-4247DD537C5D}"/>
              </a:ext>
            </a:extLst>
          </p:cNvPr>
          <p:cNvSpPr/>
          <p:nvPr/>
        </p:nvSpPr>
        <p:spPr>
          <a:xfrm>
            <a:off x="10739287" y="1088183"/>
            <a:ext cx="698500" cy="685800"/>
          </a:xfrm>
          <a:prstGeom prst="ellipse">
            <a:avLst/>
          </a:prstGeom>
          <a:solidFill>
            <a:srgbClr val="DBDBD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Rectangle 44">
            <a:extLst>
              <a:ext uri="{FF2B5EF4-FFF2-40B4-BE49-F238E27FC236}">
                <a16:creationId xmlns:a16="http://schemas.microsoft.com/office/drawing/2014/main" id="{D6E91DCD-5DC8-4B45-8712-D330EC559A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32799" y="1526334"/>
            <a:ext cx="1690688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58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altLang="en-US" sz="4500" b="1" i="0" u="none" strike="noStrike" kern="1200" cap="none" spc="0" normalizeH="0" baseline="0" noProof="0" dirty="0">
                <a:ln>
                  <a:noFill/>
                </a:ln>
                <a:solidFill>
                  <a:srgbClr val="BB7BB4"/>
                </a:solidFill>
                <a:effectLst/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س</a:t>
            </a:r>
            <a:r>
              <a:rPr kumimoji="0" lang="ar-AE" altLang="en-US" sz="4500" b="1" i="0" u="none" strike="noStrike" kern="1200" cap="none" spc="0" normalizeH="0" baseline="0" noProof="0" dirty="0">
                <a:ln>
                  <a:noFill/>
                </a:ln>
                <a:solidFill>
                  <a:srgbClr val="BB7BB4"/>
                </a:solidFill>
                <a:effectLst/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ي</a:t>
            </a:r>
            <a:r>
              <a:rPr kumimoji="0" lang="ar-SA" altLang="en-US" sz="4500" b="1" i="0" u="none" strike="noStrike" kern="1200" cap="none" spc="0" normalizeH="0" baseline="0" noProof="0" dirty="0">
                <a:ln>
                  <a:noFill/>
                </a:ln>
                <a:solidFill>
                  <a:srgbClr val="BB7BB4"/>
                </a:solidFill>
                <a:effectLst/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جيب؟</a:t>
            </a:r>
            <a:endParaRPr kumimoji="0" lang="en-US" altLang="en-US" sz="27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abic Typesetting" panose="03020402040406030203" pitchFamily="66" charset="-78"/>
              <a:ea typeface="+mn-ea"/>
              <a:cs typeface="Arabic Typesetting" panose="03020402040406030203" pitchFamily="66" charset="-78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06C13C8-5009-4559-A31B-17EC4F6AACBD}"/>
              </a:ext>
            </a:extLst>
          </p:cNvPr>
          <p:cNvSpPr/>
          <p:nvPr/>
        </p:nvSpPr>
        <p:spPr>
          <a:xfrm>
            <a:off x="10851999" y="999284"/>
            <a:ext cx="546100" cy="7842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6858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500" b="1" i="0" u="none" strike="noStrike" kern="1200" cap="none" spc="0" normalizeH="0" baseline="0" noProof="0" dirty="0">
                <a:ln>
                  <a:noFill/>
                </a:ln>
                <a:solidFill>
                  <a:srgbClr val="F274AC"/>
                </a:solidFill>
                <a:effectLst/>
                <a:uLnTx/>
                <a:uFillTx/>
                <a:latin typeface="Arabic Typesetting" panose="03020402040406030203" pitchFamily="66" charset="-78"/>
                <a:ea typeface="+mn-ea"/>
                <a:cs typeface="Arabic Typesetting" panose="03020402040406030203" pitchFamily="66" charset="-78"/>
              </a:rPr>
              <a:t>من</a:t>
            </a:r>
            <a:endParaRPr kumimoji="0" lang="en-US" sz="4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abic Typesetting" panose="03020402040406030203" pitchFamily="66" charset="-78"/>
              <a:ea typeface="+mn-ea"/>
              <a:cs typeface="Arabic Typesetting" panose="03020402040406030203" pitchFamily="66" charset="-78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A13128D-1C0F-4648-87DE-F24F3ED991B8}"/>
              </a:ext>
            </a:extLst>
          </p:cNvPr>
          <p:cNvGrpSpPr/>
          <p:nvPr/>
        </p:nvGrpSpPr>
        <p:grpSpPr>
          <a:xfrm>
            <a:off x="10461847" y="4656963"/>
            <a:ext cx="1536899" cy="1536899"/>
            <a:chOff x="376307" y="2087980"/>
            <a:chExt cx="1536899" cy="1536899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ECAF10C2-8ADD-479F-B493-987FCBC9C7AC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FB926521-56C3-49FE-847F-B9A01DC34F41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D4D632DD-00F6-41DE-9B69-A22E2AE801ED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E8A52E1-2945-48D5-AAC1-EF14912D66AF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ED7D31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التهيئة الحافزة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688266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ccel="34000" decel="34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3" name="Picture 2" descr="A child holding a balloon&#10;&#10;Description automatically generated with low confidence">
            <a:extLst>
              <a:ext uri="{FF2B5EF4-FFF2-40B4-BE49-F238E27FC236}">
                <a16:creationId xmlns:a16="http://schemas.microsoft.com/office/drawing/2014/main" id="{DE34C1E8-BBC7-44DC-88F0-D9FC0694A2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279" y="3059096"/>
            <a:ext cx="3657298" cy="3553674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604C6581-668B-46AD-8F40-496EBE2A61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51371" y="196374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EB672A20-CF6C-4662-BF90-F123A1BA13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16" name="cloud">
            <a:extLst>
              <a:ext uri="{FF2B5EF4-FFF2-40B4-BE49-F238E27FC236}">
                <a16:creationId xmlns:a16="http://schemas.microsoft.com/office/drawing/2014/main" id="{68BAA797-86E7-4DED-B030-A451833F36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1338" y="321581"/>
            <a:ext cx="1527724" cy="958690"/>
          </a:xfrm>
          <a:prstGeom prst="rect">
            <a:avLst/>
          </a:prstGeom>
        </p:spPr>
      </p:pic>
      <p:pic>
        <p:nvPicPr>
          <p:cNvPr id="17" name="cloud">
            <a:extLst>
              <a:ext uri="{FF2B5EF4-FFF2-40B4-BE49-F238E27FC236}">
                <a16:creationId xmlns:a16="http://schemas.microsoft.com/office/drawing/2014/main" id="{A2729553-6E2D-4017-B9E2-27D9EED295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09369" y="970631"/>
            <a:ext cx="1527724" cy="958690"/>
          </a:xfrm>
          <a:prstGeom prst="rect">
            <a:avLst/>
          </a:prstGeom>
        </p:spPr>
      </p:pic>
      <p:pic>
        <p:nvPicPr>
          <p:cNvPr id="18" name="cloud">
            <a:extLst>
              <a:ext uri="{FF2B5EF4-FFF2-40B4-BE49-F238E27FC236}">
                <a16:creationId xmlns:a16="http://schemas.microsoft.com/office/drawing/2014/main" id="{4840B88D-EA23-4B32-A431-D8C655D398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ACD259B1-2E29-44B6-BC7D-B2B1186D50A8}"/>
              </a:ext>
            </a:extLst>
          </p:cNvPr>
          <p:cNvGrpSpPr/>
          <p:nvPr/>
        </p:nvGrpSpPr>
        <p:grpSpPr>
          <a:xfrm>
            <a:off x="9999042" y="1971970"/>
            <a:ext cx="1536899" cy="1536899"/>
            <a:chOff x="2279450" y="3137702"/>
            <a:chExt cx="1536899" cy="1536899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E5F0D507-37F7-4179-8D1F-1B113E660A9D}"/>
                </a:ext>
              </a:extLst>
            </p:cNvPr>
            <p:cNvGrpSpPr/>
            <p:nvPr/>
          </p:nvGrpSpPr>
          <p:grpSpPr>
            <a:xfrm>
              <a:off x="2279450" y="3137702"/>
              <a:ext cx="1536899" cy="1536899"/>
              <a:chOff x="10224867" y="130126"/>
              <a:chExt cx="1758462" cy="1758462"/>
            </a:xfrm>
          </p:grpSpPr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A9AE86B2-16BC-4E8E-9B11-36B84D3D67BD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FF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F2268764-00CB-4F72-A0B7-FE5CA0B2CB70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6C19B5D-5008-435B-9CE3-32022014826B}"/>
                </a:ext>
              </a:extLst>
            </p:cNvPr>
            <p:cNvSpPr txBox="1"/>
            <p:nvPr/>
          </p:nvSpPr>
          <p:spPr>
            <a:xfrm>
              <a:off x="2466569" y="3549885"/>
              <a:ext cx="112682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التهيئة الحافزة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86271801-D900-4D12-88CC-E5DDB7B253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27486" y="1895556"/>
            <a:ext cx="2530059" cy="237764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5811EE0-58A6-428A-A260-C1E4C0E30A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7784" y="1639160"/>
            <a:ext cx="5577433" cy="334927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A4479AB-0D2D-4059-8629-B50C8CB2AC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62625" y="1006262"/>
            <a:ext cx="7059780" cy="461507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594952B-32DF-43F0-BEE8-56E352E2C8E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2054" t="710" r="15148" b="8144"/>
          <a:stretch/>
        </p:blipFill>
        <p:spPr>
          <a:xfrm>
            <a:off x="3253269" y="3759200"/>
            <a:ext cx="861007" cy="102800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63B8E9F-C270-4D29-887A-52AF6BBB1603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3450" r="14921"/>
          <a:stretch/>
        </p:blipFill>
        <p:spPr>
          <a:xfrm>
            <a:off x="4539308" y="1722472"/>
            <a:ext cx="847171" cy="112785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9B2D8AC-F515-469D-AC2F-EE4EE150365B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13837" t="4789" r="12098" b="6460"/>
          <a:stretch/>
        </p:blipFill>
        <p:spPr>
          <a:xfrm>
            <a:off x="5998319" y="3154545"/>
            <a:ext cx="875974" cy="1000991"/>
          </a:xfrm>
          <a:prstGeom prst="rect">
            <a:avLst/>
          </a:prstGeom>
        </p:spPr>
      </p:pic>
      <p:pic>
        <p:nvPicPr>
          <p:cNvPr id="30" name="Picture 29" descr="نحلة كرتون gif">
            <a:extLst>
              <a:ext uri="{FF2B5EF4-FFF2-40B4-BE49-F238E27FC236}">
                <a16:creationId xmlns:a16="http://schemas.microsoft.com/office/drawing/2014/main" id="{A6EB570E-E067-4850-AF23-7E4C454F15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0154" y="3736555"/>
            <a:ext cx="1499351" cy="23861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3E9D022-A15A-43B0-BD56-9A8208248541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12758" t="9468" r="14066" b="6689"/>
          <a:stretch/>
        </p:blipFill>
        <p:spPr>
          <a:xfrm>
            <a:off x="5579348" y="3879850"/>
            <a:ext cx="861007" cy="94564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C184B66-FA87-43B1-9A62-A622CA5A5FF2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7657" r="14710" b="8257"/>
          <a:stretch/>
        </p:blipFill>
        <p:spPr>
          <a:xfrm>
            <a:off x="5571509" y="2388685"/>
            <a:ext cx="918191" cy="104031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708038-CAD7-40B4-BB04-91271100A94C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12570" r="11743"/>
          <a:stretch/>
        </p:blipFill>
        <p:spPr>
          <a:xfrm>
            <a:off x="4463746" y="3080798"/>
            <a:ext cx="895162" cy="112785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1BEDD11-A82D-4F8A-8310-9BE4683BD49B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10373" t="6913" r="8184" b="4336"/>
          <a:stretch/>
        </p:blipFill>
        <p:spPr>
          <a:xfrm>
            <a:off x="7133608" y="2503360"/>
            <a:ext cx="963263" cy="100099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8675F39-BB57-4A75-9F8B-1AD933BACCD7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13554" t="6197" r="12093" b="2584"/>
          <a:stretch/>
        </p:blipFill>
        <p:spPr>
          <a:xfrm>
            <a:off x="3363751" y="2441802"/>
            <a:ext cx="879396" cy="102882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66963A3-D131-431D-900F-5B810A09BD9B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13006" t="7131" r="11755" b="7604"/>
          <a:stretch/>
        </p:blipFill>
        <p:spPr>
          <a:xfrm>
            <a:off x="7540611" y="3174987"/>
            <a:ext cx="885291" cy="96167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E31812A-DA8C-4A66-BE3D-1D5E83ABC735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68232" y="1521605"/>
            <a:ext cx="2256774" cy="238616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F3AFF87-E9EE-4C25-97CB-52D1943D225C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2945" y="647700"/>
            <a:ext cx="1770145" cy="1147979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</p:pic>
      <p:pic>
        <p:nvPicPr>
          <p:cNvPr id="39" name="Picture 2" descr="الصفحة الرئيسية - رواد الغد">
            <a:extLst>
              <a:ext uri="{FF2B5EF4-FFF2-40B4-BE49-F238E27FC236}">
                <a16:creationId xmlns:a16="http://schemas.microsoft.com/office/drawing/2014/main" id="{852E0255-B0E7-4CCD-9665-B71C31939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43237">
            <a:off x="8238641" y="2059632"/>
            <a:ext cx="1903317" cy="1197314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4491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decel="100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decel="100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decel="100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decel="100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decel="100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decel="100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decel="100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decel="100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" decel="100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" decel="100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" decel="100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decel="100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" decel="100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" decel="100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" decel="100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" decel="100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" decel="10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" decel="10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E74FF0E7-4DD2-4EC4-9C70-BDA6A50A8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5" name="girl">
            <a:extLst>
              <a:ext uri="{FF2B5EF4-FFF2-40B4-BE49-F238E27FC236}">
                <a16:creationId xmlns:a16="http://schemas.microsoft.com/office/drawing/2014/main" id="{A30E28EE-31BB-4A5A-8A7C-DB40B7E383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5" y="4325790"/>
            <a:ext cx="1475867" cy="2468347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9704" y="823388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4122" y="414935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8724" y="1021336"/>
            <a:ext cx="1527724" cy="95869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05AF8A43-2516-40D4-A010-EC35BABE2C54}"/>
              </a:ext>
            </a:extLst>
          </p:cNvPr>
          <p:cNvGrpSpPr/>
          <p:nvPr/>
        </p:nvGrpSpPr>
        <p:grpSpPr>
          <a:xfrm>
            <a:off x="10286448" y="2971656"/>
            <a:ext cx="1536899" cy="1536899"/>
            <a:chOff x="2279450" y="3137702"/>
            <a:chExt cx="1536899" cy="1536899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6137A35-FF17-4382-AC11-EF216BDD076E}"/>
                </a:ext>
              </a:extLst>
            </p:cNvPr>
            <p:cNvGrpSpPr/>
            <p:nvPr/>
          </p:nvGrpSpPr>
          <p:grpSpPr>
            <a:xfrm>
              <a:off x="2279450" y="3137702"/>
              <a:ext cx="1536899" cy="1536899"/>
              <a:chOff x="10224867" y="130126"/>
              <a:chExt cx="1758462" cy="1758462"/>
            </a:xfrm>
          </p:grpSpPr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83BB254C-B16A-46FF-B31E-7E686D466426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FF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A0B41214-DAED-45A6-A04C-4FB8747C99D7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5D61202-86DC-4302-BCD1-BA1FB9E68EFC}"/>
                </a:ext>
              </a:extLst>
            </p:cNvPr>
            <p:cNvSpPr txBox="1"/>
            <p:nvPr/>
          </p:nvSpPr>
          <p:spPr>
            <a:xfrm>
              <a:off x="2454380" y="3408899"/>
              <a:ext cx="11268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عنوان الدرس</a:t>
              </a: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D5476C1E-6FB1-4E47-89F8-27B5FE063B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5552" y="541991"/>
            <a:ext cx="7713326" cy="71240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8918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E74FF0E7-4DD2-4EC4-9C70-BDA6A50A8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5" name="girl">
            <a:extLst>
              <a:ext uri="{FF2B5EF4-FFF2-40B4-BE49-F238E27FC236}">
                <a16:creationId xmlns:a16="http://schemas.microsoft.com/office/drawing/2014/main" id="{A30E28EE-31BB-4A5A-8A7C-DB40B7E383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6" y="5300757"/>
            <a:ext cx="881075" cy="1473573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9704" y="823388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4122" y="414935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8724" y="1021336"/>
            <a:ext cx="1527724" cy="95869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D68D5CA6-7F4A-460A-BE7A-327753B34CE0}"/>
              </a:ext>
            </a:extLst>
          </p:cNvPr>
          <p:cNvGrpSpPr/>
          <p:nvPr/>
        </p:nvGrpSpPr>
        <p:grpSpPr>
          <a:xfrm>
            <a:off x="2943910" y="1492055"/>
            <a:ext cx="1775633" cy="2676923"/>
            <a:chOff x="3219682" y="1912969"/>
            <a:chExt cx="1775633" cy="2676923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2ACC527-23C2-4812-AE0E-C286A5DEDFE0}"/>
                </a:ext>
              </a:extLst>
            </p:cNvPr>
            <p:cNvSpPr/>
            <p:nvPr/>
          </p:nvSpPr>
          <p:spPr>
            <a:xfrm rot="6999277">
              <a:off x="2769037" y="2363614"/>
              <a:ext cx="2676923" cy="1775633"/>
            </a:xfrm>
            <a:custGeom>
              <a:avLst/>
              <a:gdLst>
                <a:gd name="connsiteX0" fmla="*/ 0 w 2676923"/>
                <a:gd name="connsiteY0" fmla="*/ 1124281 h 1775633"/>
                <a:gd name="connsiteX1" fmla="*/ 660877 w 2676923"/>
                <a:gd name="connsiteY1" fmla="*/ 456114 h 1775633"/>
                <a:gd name="connsiteX2" fmla="*/ 662988 w 2676923"/>
                <a:gd name="connsiteY2" fmla="*/ 624064 h 1775633"/>
                <a:gd name="connsiteX3" fmla="*/ 709555 w 2676923"/>
                <a:gd name="connsiteY3" fmla="*/ 623305 h 1775633"/>
                <a:gd name="connsiteX4" fmla="*/ 1320782 w 2676923"/>
                <a:gd name="connsiteY4" fmla="*/ 456774 h 1775633"/>
                <a:gd name="connsiteX5" fmla="*/ 1819525 w 2676923"/>
                <a:gd name="connsiteY5" fmla="*/ 66150 h 1775633"/>
                <a:gd name="connsiteX6" fmla="*/ 1870512 w 2676923"/>
                <a:gd name="connsiteY6" fmla="*/ 0 h 1775633"/>
                <a:gd name="connsiteX7" fmla="*/ 2676923 w 2676923"/>
                <a:gd name="connsiteY7" fmla="*/ 606589 h 1775633"/>
                <a:gd name="connsiteX8" fmla="*/ 2588355 w 2676923"/>
                <a:gd name="connsiteY8" fmla="*/ 721497 h 1775633"/>
                <a:gd name="connsiteX9" fmla="*/ 1773869 w 2676923"/>
                <a:gd name="connsiteY9" fmla="*/ 1359417 h 1775633"/>
                <a:gd name="connsiteX10" fmla="*/ 775687 w 2676923"/>
                <a:gd name="connsiteY10" fmla="*/ 1631376 h 1775633"/>
                <a:gd name="connsiteX11" fmla="*/ 675666 w 2676923"/>
                <a:gd name="connsiteY11" fmla="*/ 1633006 h 1775633"/>
                <a:gd name="connsiteX12" fmla="*/ 677458 w 2676923"/>
                <a:gd name="connsiteY12" fmla="*/ 1775633 h 17756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76923" h="1775633">
                  <a:moveTo>
                    <a:pt x="0" y="1124281"/>
                  </a:moveTo>
                  <a:lnTo>
                    <a:pt x="660877" y="456114"/>
                  </a:lnTo>
                  <a:lnTo>
                    <a:pt x="662988" y="624064"/>
                  </a:lnTo>
                  <a:lnTo>
                    <a:pt x="709555" y="623305"/>
                  </a:lnTo>
                  <a:cubicBezTo>
                    <a:pt x="916351" y="609831"/>
                    <a:pt x="1123921" y="555590"/>
                    <a:pt x="1320782" y="456774"/>
                  </a:cubicBezTo>
                  <a:cubicBezTo>
                    <a:pt x="1517644" y="357959"/>
                    <a:pt x="1685160" y="223923"/>
                    <a:pt x="1819525" y="66150"/>
                  </a:cubicBezTo>
                  <a:lnTo>
                    <a:pt x="1870512" y="0"/>
                  </a:lnTo>
                  <a:lnTo>
                    <a:pt x="2676923" y="606589"/>
                  </a:lnTo>
                  <a:lnTo>
                    <a:pt x="2588355" y="721497"/>
                  </a:lnTo>
                  <a:cubicBezTo>
                    <a:pt x="2368928" y="979153"/>
                    <a:pt x="2095360" y="1198043"/>
                    <a:pt x="1773869" y="1359417"/>
                  </a:cubicBezTo>
                  <a:cubicBezTo>
                    <a:pt x="1452378" y="1520791"/>
                    <a:pt x="1113401" y="1609371"/>
                    <a:pt x="775687" y="1631376"/>
                  </a:cubicBezTo>
                  <a:lnTo>
                    <a:pt x="675666" y="1633006"/>
                  </a:lnTo>
                  <a:lnTo>
                    <a:pt x="677458" y="1775633"/>
                  </a:lnTo>
                  <a:close/>
                </a:path>
              </a:pathLst>
            </a:custGeom>
            <a:solidFill>
              <a:srgbClr val="ED55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4BA5DDE-919B-4CEF-89AC-E895AC3DCCF1}"/>
                </a:ext>
              </a:extLst>
            </p:cNvPr>
            <p:cNvSpPr txBox="1"/>
            <p:nvPr/>
          </p:nvSpPr>
          <p:spPr>
            <a:xfrm rot="16672808">
              <a:off x="3434061" y="2885262"/>
              <a:ext cx="1590360" cy="601103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>
                  <a:gd name="adj" fmla="val 12950537"/>
                </a:avLst>
              </a:prstTxWarp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الهدف 5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pic>
          <p:nvPicPr>
            <p:cNvPr id="21" name="Graphic 20" descr="Handshake">
              <a:extLst>
                <a:ext uri="{FF2B5EF4-FFF2-40B4-BE49-F238E27FC236}">
                  <a16:creationId xmlns:a16="http://schemas.microsoft.com/office/drawing/2014/main" id="{7C657C72-2AF5-41E2-873C-26C1303F3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4064147" y="2123374"/>
              <a:ext cx="457200" cy="457200"/>
            </a:xfrm>
            <a:prstGeom prst="rect">
              <a:avLst/>
            </a:prstGeom>
          </p:spPr>
        </p:pic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6A6D8BE9-2E7B-4B91-A60B-44923AA18C2D}"/>
              </a:ext>
            </a:extLst>
          </p:cNvPr>
          <p:cNvSpPr/>
          <p:nvPr/>
        </p:nvSpPr>
        <p:spPr>
          <a:xfrm rot="6999277">
            <a:off x="5804501" y="2987095"/>
            <a:ext cx="12268" cy="15386"/>
          </a:xfrm>
          <a:custGeom>
            <a:avLst/>
            <a:gdLst>
              <a:gd name="connsiteX0" fmla="*/ 0 w 12268"/>
              <a:gd name="connsiteY0" fmla="*/ 15386 h 15386"/>
              <a:gd name="connsiteX1" fmla="*/ 0 w 12268"/>
              <a:gd name="connsiteY1" fmla="*/ 0 h 15386"/>
              <a:gd name="connsiteX2" fmla="*/ 12268 w 12268"/>
              <a:gd name="connsiteY2" fmla="*/ 9228 h 15386"/>
              <a:gd name="connsiteX3" fmla="*/ 0 w 12268"/>
              <a:gd name="connsiteY3" fmla="*/ 15386 h 1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68" h="15386">
                <a:moveTo>
                  <a:pt x="0" y="15386"/>
                </a:moveTo>
                <a:lnTo>
                  <a:pt x="0" y="0"/>
                </a:lnTo>
                <a:lnTo>
                  <a:pt x="12268" y="9228"/>
                </a:lnTo>
                <a:lnTo>
                  <a:pt x="0" y="1538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C8C7ED92-3861-4D58-B85D-E32B195CB9E6}"/>
              </a:ext>
            </a:extLst>
          </p:cNvPr>
          <p:cNvSpPr/>
          <p:nvPr/>
        </p:nvSpPr>
        <p:spPr>
          <a:xfrm rot="6999277">
            <a:off x="5823738" y="2983082"/>
            <a:ext cx="12206" cy="15308"/>
          </a:xfrm>
          <a:custGeom>
            <a:avLst/>
            <a:gdLst>
              <a:gd name="connsiteX0" fmla="*/ 0 w 12206"/>
              <a:gd name="connsiteY0" fmla="*/ 6127 h 15308"/>
              <a:gd name="connsiteX1" fmla="*/ 12206 w 12206"/>
              <a:gd name="connsiteY1" fmla="*/ 0 h 15308"/>
              <a:gd name="connsiteX2" fmla="*/ 12206 w 12206"/>
              <a:gd name="connsiteY2" fmla="*/ 15308 h 15308"/>
              <a:gd name="connsiteX3" fmla="*/ 0 w 12206"/>
              <a:gd name="connsiteY3" fmla="*/ 6127 h 15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06" h="15308">
                <a:moveTo>
                  <a:pt x="0" y="6127"/>
                </a:moveTo>
                <a:lnTo>
                  <a:pt x="12206" y="0"/>
                </a:lnTo>
                <a:lnTo>
                  <a:pt x="12206" y="15308"/>
                </a:lnTo>
                <a:lnTo>
                  <a:pt x="0" y="612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72E9D819-BBA4-427A-969A-5AFDA8B9B67D}"/>
              </a:ext>
            </a:extLst>
          </p:cNvPr>
          <p:cNvSpPr/>
          <p:nvPr/>
        </p:nvSpPr>
        <p:spPr>
          <a:xfrm rot="6999277">
            <a:off x="5793833" y="2995997"/>
            <a:ext cx="15164" cy="19018"/>
          </a:xfrm>
          <a:custGeom>
            <a:avLst/>
            <a:gdLst>
              <a:gd name="connsiteX0" fmla="*/ 0 w 15164"/>
              <a:gd name="connsiteY0" fmla="*/ 7612 h 19018"/>
              <a:gd name="connsiteX1" fmla="*/ 15164 w 15164"/>
              <a:gd name="connsiteY1" fmla="*/ 0 h 19018"/>
              <a:gd name="connsiteX2" fmla="*/ 15164 w 15164"/>
              <a:gd name="connsiteY2" fmla="*/ 19018 h 19018"/>
              <a:gd name="connsiteX3" fmla="*/ 0 w 15164"/>
              <a:gd name="connsiteY3" fmla="*/ 7612 h 19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64" h="19018">
                <a:moveTo>
                  <a:pt x="0" y="7612"/>
                </a:moveTo>
                <a:lnTo>
                  <a:pt x="15164" y="0"/>
                </a:lnTo>
                <a:lnTo>
                  <a:pt x="15164" y="19018"/>
                </a:lnTo>
                <a:lnTo>
                  <a:pt x="0" y="761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6C00B12B-8552-42CC-AC0D-D36C776F26E9}"/>
              </a:ext>
            </a:extLst>
          </p:cNvPr>
          <p:cNvSpPr/>
          <p:nvPr/>
        </p:nvSpPr>
        <p:spPr>
          <a:xfrm rot="6999277">
            <a:off x="5831459" y="3001157"/>
            <a:ext cx="15164" cy="19019"/>
          </a:xfrm>
          <a:custGeom>
            <a:avLst/>
            <a:gdLst>
              <a:gd name="connsiteX0" fmla="*/ 0 w 15164"/>
              <a:gd name="connsiteY0" fmla="*/ 19019 h 19019"/>
              <a:gd name="connsiteX1" fmla="*/ 0 w 15164"/>
              <a:gd name="connsiteY1" fmla="*/ 0 h 19019"/>
              <a:gd name="connsiteX2" fmla="*/ 15164 w 15164"/>
              <a:gd name="connsiteY2" fmla="*/ 11407 h 19019"/>
              <a:gd name="connsiteX3" fmla="*/ 0 w 15164"/>
              <a:gd name="connsiteY3" fmla="*/ 19019 h 190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64" h="19019">
                <a:moveTo>
                  <a:pt x="0" y="19019"/>
                </a:moveTo>
                <a:lnTo>
                  <a:pt x="0" y="0"/>
                </a:lnTo>
                <a:lnTo>
                  <a:pt x="15164" y="11407"/>
                </a:lnTo>
                <a:lnTo>
                  <a:pt x="0" y="1901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7C8AA9E-2527-47FF-82BF-210073339D18}"/>
              </a:ext>
            </a:extLst>
          </p:cNvPr>
          <p:cNvSpPr/>
          <p:nvPr/>
        </p:nvSpPr>
        <p:spPr>
          <a:xfrm rot="6999277">
            <a:off x="5804512" y="3017783"/>
            <a:ext cx="12206" cy="15308"/>
          </a:xfrm>
          <a:custGeom>
            <a:avLst/>
            <a:gdLst>
              <a:gd name="connsiteX0" fmla="*/ 0 w 12206"/>
              <a:gd name="connsiteY0" fmla="*/ 15308 h 15308"/>
              <a:gd name="connsiteX1" fmla="*/ 0 w 12206"/>
              <a:gd name="connsiteY1" fmla="*/ 0 h 15308"/>
              <a:gd name="connsiteX2" fmla="*/ 12206 w 12206"/>
              <a:gd name="connsiteY2" fmla="*/ 9181 h 15308"/>
              <a:gd name="connsiteX3" fmla="*/ 0 w 12206"/>
              <a:gd name="connsiteY3" fmla="*/ 15308 h 15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06" h="15308">
                <a:moveTo>
                  <a:pt x="0" y="15308"/>
                </a:moveTo>
                <a:lnTo>
                  <a:pt x="0" y="0"/>
                </a:lnTo>
                <a:lnTo>
                  <a:pt x="12206" y="9181"/>
                </a:lnTo>
                <a:lnTo>
                  <a:pt x="0" y="153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DC759FF1-CFD8-4501-983E-9D4A16C8C050}"/>
              </a:ext>
            </a:extLst>
          </p:cNvPr>
          <p:cNvSpPr/>
          <p:nvPr/>
        </p:nvSpPr>
        <p:spPr>
          <a:xfrm rot="6999277">
            <a:off x="5823686" y="3013692"/>
            <a:ext cx="12268" cy="15386"/>
          </a:xfrm>
          <a:custGeom>
            <a:avLst/>
            <a:gdLst>
              <a:gd name="connsiteX0" fmla="*/ 0 w 12268"/>
              <a:gd name="connsiteY0" fmla="*/ 6158 h 15386"/>
              <a:gd name="connsiteX1" fmla="*/ 12268 w 12268"/>
              <a:gd name="connsiteY1" fmla="*/ 0 h 15386"/>
              <a:gd name="connsiteX2" fmla="*/ 12268 w 12268"/>
              <a:gd name="connsiteY2" fmla="*/ 15386 h 15386"/>
              <a:gd name="connsiteX3" fmla="*/ 0 w 12268"/>
              <a:gd name="connsiteY3" fmla="*/ 6158 h 1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268" h="15386">
                <a:moveTo>
                  <a:pt x="0" y="6158"/>
                </a:moveTo>
                <a:lnTo>
                  <a:pt x="12268" y="0"/>
                </a:lnTo>
                <a:lnTo>
                  <a:pt x="12268" y="15386"/>
                </a:lnTo>
                <a:lnTo>
                  <a:pt x="0" y="61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8A05865-74F5-4E10-AF1E-C97CA1450F0D}"/>
              </a:ext>
            </a:extLst>
          </p:cNvPr>
          <p:cNvGrpSpPr/>
          <p:nvPr/>
        </p:nvGrpSpPr>
        <p:grpSpPr>
          <a:xfrm>
            <a:off x="3230296" y="3521005"/>
            <a:ext cx="2930821" cy="1753322"/>
            <a:chOff x="3506068" y="3941919"/>
            <a:chExt cx="2930821" cy="1753322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8CF3782-5DB9-4F4D-8B8F-2A6253D37C77}"/>
                </a:ext>
              </a:extLst>
            </p:cNvPr>
            <p:cNvSpPr/>
            <p:nvPr/>
          </p:nvSpPr>
          <p:spPr>
            <a:xfrm rot="6999277">
              <a:off x="4256267" y="3514618"/>
              <a:ext cx="1430424" cy="2930821"/>
            </a:xfrm>
            <a:custGeom>
              <a:avLst/>
              <a:gdLst>
                <a:gd name="connsiteX0" fmla="*/ 142404 w 1430424"/>
                <a:gd name="connsiteY0" fmla="*/ 2930821 h 2930821"/>
                <a:gd name="connsiteX1" fmla="*/ 0 w 1430424"/>
                <a:gd name="connsiteY1" fmla="*/ 2001882 h 2930821"/>
                <a:gd name="connsiteX2" fmla="*/ 118797 w 1430424"/>
                <a:gd name="connsiteY2" fmla="*/ 2087811 h 2930821"/>
                <a:gd name="connsiteX3" fmla="*/ 133469 w 1430424"/>
                <a:gd name="connsiteY3" fmla="*/ 2068776 h 2930821"/>
                <a:gd name="connsiteX4" fmla="*/ 316153 w 1430424"/>
                <a:gd name="connsiteY4" fmla="*/ 589993 h 2930821"/>
                <a:gd name="connsiteX5" fmla="*/ 255874 w 1430424"/>
                <a:gd name="connsiteY5" fmla="*/ 453087 h 2930821"/>
                <a:gd name="connsiteX6" fmla="*/ 1158518 w 1430424"/>
                <a:gd name="connsiteY6" fmla="*/ 0 h 2930821"/>
                <a:gd name="connsiteX7" fmla="*/ 1260461 w 1430424"/>
                <a:gd name="connsiteY7" fmla="*/ 231534 h 2930821"/>
                <a:gd name="connsiteX8" fmla="*/ 962125 w 1430424"/>
                <a:gd name="connsiteY8" fmla="*/ 2646507 h 2930821"/>
                <a:gd name="connsiteX9" fmla="*/ 936739 w 1430424"/>
                <a:gd name="connsiteY9" fmla="*/ 2679442 h 2930821"/>
                <a:gd name="connsiteX10" fmla="*/ 1069234 w 1430424"/>
                <a:gd name="connsiteY10" fmla="*/ 2775278 h 2930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30424" h="2930821">
                  <a:moveTo>
                    <a:pt x="142404" y="2930821"/>
                  </a:moveTo>
                  <a:lnTo>
                    <a:pt x="0" y="2001882"/>
                  </a:lnTo>
                  <a:lnTo>
                    <a:pt x="118797" y="2087811"/>
                  </a:lnTo>
                  <a:lnTo>
                    <a:pt x="133469" y="2068776"/>
                  </a:lnTo>
                  <a:cubicBezTo>
                    <a:pt x="427345" y="1646467"/>
                    <a:pt x="508069" y="1093737"/>
                    <a:pt x="316153" y="589993"/>
                  </a:cubicBezTo>
                  <a:lnTo>
                    <a:pt x="255874" y="453087"/>
                  </a:lnTo>
                  <a:lnTo>
                    <a:pt x="1158518" y="0"/>
                  </a:lnTo>
                  <a:lnTo>
                    <a:pt x="1260461" y="231534"/>
                  </a:lnTo>
                  <a:cubicBezTo>
                    <a:pt x="1573876" y="1054189"/>
                    <a:pt x="1442046" y="1956841"/>
                    <a:pt x="962125" y="2646507"/>
                  </a:cubicBezTo>
                  <a:lnTo>
                    <a:pt x="936739" y="2679442"/>
                  </a:lnTo>
                  <a:lnTo>
                    <a:pt x="1069234" y="2775278"/>
                  </a:lnTo>
                  <a:close/>
                </a:path>
              </a:pathLst>
            </a:custGeom>
            <a:solidFill>
              <a:srgbClr val="F6D55C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BA2267D-EC1D-47DD-8416-691CA20AB924}"/>
                </a:ext>
              </a:extLst>
            </p:cNvPr>
            <p:cNvSpPr txBox="1"/>
            <p:nvPr/>
          </p:nvSpPr>
          <p:spPr>
            <a:xfrm rot="2468307">
              <a:off x="3904699" y="4729302"/>
              <a:ext cx="1574648" cy="556225"/>
            </a:xfrm>
            <a:prstGeom prst="rect">
              <a:avLst/>
            </a:prstGeom>
            <a:noFill/>
          </p:spPr>
          <p:txBody>
            <a:bodyPr wrap="square" rtlCol="0">
              <a:prstTxWarp prst="textArchDown">
                <a:avLst>
                  <a:gd name="adj" fmla="val 2454625"/>
                </a:avLst>
              </a:prstTxWarp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الهدف4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pic>
          <p:nvPicPr>
            <p:cNvPr id="33" name="Graphic 32" descr="Bank">
              <a:extLst>
                <a:ext uri="{FF2B5EF4-FFF2-40B4-BE49-F238E27FC236}">
                  <a16:creationId xmlns:a16="http://schemas.microsoft.com/office/drawing/2014/main" id="{A92A642A-8044-485B-8CF0-33EC9D2FB4B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3906293" y="3941919"/>
              <a:ext cx="457200" cy="457200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16893460-7182-41E1-B446-A8D1A9C8AB2B}"/>
              </a:ext>
            </a:extLst>
          </p:cNvPr>
          <p:cNvGrpSpPr/>
          <p:nvPr/>
        </p:nvGrpSpPr>
        <p:grpSpPr>
          <a:xfrm>
            <a:off x="5458709" y="3554785"/>
            <a:ext cx="2261269" cy="2414639"/>
            <a:chOff x="5734481" y="3975699"/>
            <a:chExt cx="2261269" cy="2414639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57C23E7A-4C72-4304-AC48-BC8507C3AF82}"/>
                </a:ext>
              </a:extLst>
            </p:cNvPr>
            <p:cNvSpPr/>
            <p:nvPr/>
          </p:nvSpPr>
          <p:spPr>
            <a:xfrm rot="6999277">
              <a:off x="5661240" y="4055829"/>
              <a:ext cx="2414639" cy="2254380"/>
            </a:xfrm>
            <a:custGeom>
              <a:avLst/>
              <a:gdLst>
                <a:gd name="connsiteX0" fmla="*/ 0 w 2414639"/>
                <a:gd name="connsiteY0" fmla="*/ 1010266 h 2254380"/>
                <a:gd name="connsiteX1" fmla="*/ 0 w 2414639"/>
                <a:gd name="connsiteY1" fmla="*/ 1115 h 2254380"/>
                <a:gd name="connsiteX2" fmla="*/ 68448 w 2414639"/>
                <a:gd name="connsiteY2" fmla="*/ 0 h 2254380"/>
                <a:gd name="connsiteX3" fmla="*/ 2183203 w 2414639"/>
                <a:gd name="connsiteY3" fmla="*/ 1203709 h 2254380"/>
                <a:gd name="connsiteX4" fmla="*/ 2303556 w 2414639"/>
                <a:gd name="connsiteY4" fmla="*/ 1416039 h 2254380"/>
                <a:gd name="connsiteX5" fmla="*/ 2414639 w 2414639"/>
                <a:gd name="connsiteY5" fmla="*/ 1360281 h 2254380"/>
                <a:gd name="connsiteX6" fmla="*/ 2125167 w 2414639"/>
                <a:gd name="connsiteY6" fmla="*/ 2254380 h 2254380"/>
                <a:gd name="connsiteX7" fmla="*/ 1235256 w 2414639"/>
                <a:gd name="connsiteY7" fmla="*/ 1952278 h 2254380"/>
                <a:gd name="connsiteX8" fmla="*/ 1400912 w 2414639"/>
                <a:gd name="connsiteY8" fmla="*/ 1869127 h 2254380"/>
                <a:gd name="connsiteX9" fmla="*/ 1331545 w 2414639"/>
                <a:gd name="connsiteY9" fmla="*/ 1746748 h 2254380"/>
                <a:gd name="connsiteX10" fmla="*/ 36598 w 2414639"/>
                <a:gd name="connsiteY10" fmla="*/ 1009669 h 2254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14639" h="2254380">
                  <a:moveTo>
                    <a:pt x="0" y="1010266"/>
                  </a:moveTo>
                  <a:lnTo>
                    <a:pt x="0" y="1115"/>
                  </a:lnTo>
                  <a:lnTo>
                    <a:pt x="68448" y="0"/>
                  </a:lnTo>
                  <a:cubicBezTo>
                    <a:pt x="908224" y="27237"/>
                    <a:pt x="1710803" y="460857"/>
                    <a:pt x="2183203" y="1203709"/>
                  </a:cubicBezTo>
                  <a:lnTo>
                    <a:pt x="2303556" y="1416039"/>
                  </a:lnTo>
                  <a:lnTo>
                    <a:pt x="2414639" y="1360281"/>
                  </a:lnTo>
                  <a:lnTo>
                    <a:pt x="2125167" y="2254380"/>
                  </a:lnTo>
                  <a:lnTo>
                    <a:pt x="1235256" y="1952278"/>
                  </a:lnTo>
                  <a:lnTo>
                    <a:pt x="1400912" y="1869127"/>
                  </a:lnTo>
                  <a:lnTo>
                    <a:pt x="1331545" y="1746748"/>
                  </a:lnTo>
                  <a:cubicBezTo>
                    <a:pt x="1042276" y="1291870"/>
                    <a:pt x="550825" y="1026347"/>
                    <a:pt x="36598" y="1009669"/>
                  </a:cubicBezTo>
                  <a:close/>
                </a:path>
              </a:pathLst>
            </a:custGeom>
            <a:solidFill>
              <a:srgbClr val="3CAEA3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339B581-C9C7-40ED-A6A8-E57AA9CFC2AC}"/>
                </a:ext>
              </a:extLst>
            </p:cNvPr>
            <p:cNvSpPr txBox="1"/>
            <p:nvPr/>
          </p:nvSpPr>
          <p:spPr>
            <a:xfrm rot="20006345">
              <a:off x="6220204" y="5026201"/>
              <a:ext cx="1574648" cy="556225"/>
            </a:xfrm>
            <a:prstGeom prst="rect">
              <a:avLst/>
            </a:prstGeom>
            <a:noFill/>
          </p:spPr>
          <p:txBody>
            <a:bodyPr wrap="square" rtlCol="0">
              <a:prstTxWarp prst="textArchDown">
                <a:avLst>
                  <a:gd name="adj" fmla="val 2454625"/>
                </a:avLst>
              </a:prstTxWarp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الهدف3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pic>
          <p:nvPicPr>
            <p:cNvPr id="37" name="Graphic 36" descr="Single gear">
              <a:extLst>
                <a:ext uri="{FF2B5EF4-FFF2-40B4-BE49-F238E27FC236}">
                  <a16:creationId xmlns:a16="http://schemas.microsoft.com/office/drawing/2014/main" id="{DC08FE2B-559F-480E-843C-EA9DFC04F26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5734481" y="5321991"/>
              <a:ext cx="457200" cy="457200"/>
            </a:xfrm>
            <a:prstGeom prst="rect">
              <a:avLst/>
            </a:prstGeom>
          </p:spPr>
        </p:pic>
      </p:grp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A86A6B52-4530-46CF-88C5-BAE3C7575ED0}"/>
              </a:ext>
            </a:extLst>
          </p:cNvPr>
          <p:cNvSpPr/>
          <p:nvPr/>
        </p:nvSpPr>
        <p:spPr>
          <a:xfrm rot="6999277">
            <a:off x="5806512" y="2992012"/>
            <a:ext cx="27432" cy="32148"/>
          </a:xfrm>
          <a:custGeom>
            <a:avLst/>
            <a:gdLst>
              <a:gd name="connsiteX0" fmla="*/ 0 w 27432"/>
              <a:gd name="connsiteY0" fmla="*/ 22920 h 32148"/>
              <a:gd name="connsiteX1" fmla="*/ 0 w 27432"/>
              <a:gd name="connsiteY1" fmla="*/ 7612 h 32148"/>
              <a:gd name="connsiteX2" fmla="*/ 15164 w 27432"/>
              <a:gd name="connsiteY2" fmla="*/ 0 h 32148"/>
              <a:gd name="connsiteX3" fmla="*/ 27432 w 27432"/>
              <a:gd name="connsiteY3" fmla="*/ 9228 h 32148"/>
              <a:gd name="connsiteX4" fmla="*/ 27432 w 27432"/>
              <a:gd name="connsiteY4" fmla="*/ 24536 h 32148"/>
              <a:gd name="connsiteX5" fmla="*/ 12268 w 27432"/>
              <a:gd name="connsiteY5" fmla="*/ 32148 h 32148"/>
              <a:gd name="connsiteX6" fmla="*/ 0 w 27432"/>
              <a:gd name="connsiteY6" fmla="*/ 22920 h 32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432" h="32148">
                <a:moveTo>
                  <a:pt x="0" y="22920"/>
                </a:moveTo>
                <a:lnTo>
                  <a:pt x="0" y="7612"/>
                </a:lnTo>
                <a:lnTo>
                  <a:pt x="15164" y="0"/>
                </a:lnTo>
                <a:lnTo>
                  <a:pt x="27432" y="9228"/>
                </a:lnTo>
                <a:lnTo>
                  <a:pt x="27432" y="24536"/>
                </a:lnTo>
                <a:lnTo>
                  <a:pt x="12268" y="32148"/>
                </a:lnTo>
                <a:lnTo>
                  <a:pt x="0" y="2292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10F5F12-8CA5-457D-B80E-2A9DE4CFE217}"/>
              </a:ext>
            </a:extLst>
          </p:cNvPr>
          <p:cNvGrpSpPr/>
          <p:nvPr/>
        </p:nvGrpSpPr>
        <p:grpSpPr>
          <a:xfrm>
            <a:off x="6918848" y="1856621"/>
            <a:ext cx="1817508" cy="2676216"/>
            <a:chOff x="7194620" y="2277535"/>
            <a:chExt cx="1817508" cy="2676216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2F8B18CD-D6E0-46C0-9469-25428CDA3D29}"/>
                </a:ext>
              </a:extLst>
            </p:cNvPr>
            <p:cNvSpPr/>
            <p:nvPr/>
          </p:nvSpPr>
          <p:spPr>
            <a:xfrm rot="6999277">
              <a:off x="6765266" y="2706889"/>
              <a:ext cx="2676216" cy="1817508"/>
            </a:xfrm>
            <a:custGeom>
              <a:avLst/>
              <a:gdLst>
                <a:gd name="connsiteX0" fmla="*/ 0 w 2676216"/>
                <a:gd name="connsiteY0" fmla="*/ 1210917 h 1817508"/>
                <a:gd name="connsiteX1" fmla="*/ 88570 w 2676216"/>
                <a:gd name="connsiteY1" fmla="*/ 1096007 h 1817508"/>
                <a:gd name="connsiteX2" fmla="*/ 903056 w 2676216"/>
                <a:gd name="connsiteY2" fmla="*/ 458087 h 1817508"/>
                <a:gd name="connsiteX3" fmla="*/ 1901238 w 2676216"/>
                <a:gd name="connsiteY3" fmla="*/ 186129 h 1817508"/>
                <a:gd name="connsiteX4" fmla="*/ 2005314 w 2676216"/>
                <a:gd name="connsiteY4" fmla="*/ 184432 h 1817508"/>
                <a:gd name="connsiteX5" fmla="*/ 2004660 w 2676216"/>
                <a:gd name="connsiteY5" fmla="*/ 0 h 1817508"/>
                <a:gd name="connsiteX6" fmla="*/ 2676216 w 2676216"/>
                <a:gd name="connsiteY6" fmla="*/ 657433 h 1817508"/>
                <a:gd name="connsiteX7" fmla="*/ 2009341 w 2676216"/>
                <a:gd name="connsiteY7" fmla="*/ 1319614 h 1817508"/>
                <a:gd name="connsiteX8" fmla="*/ 2008893 w 2676216"/>
                <a:gd name="connsiteY8" fmla="*/ 1193525 h 1817508"/>
                <a:gd name="connsiteX9" fmla="*/ 1967371 w 2676216"/>
                <a:gd name="connsiteY9" fmla="*/ 1194201 h 1817508"/>
                <a:gd name="connsiteX10" fmla="*/ 1356143 w 2676216"/>
                <a:gd name="connsiteY10" fmla="*/ 1360732 h 1817508"/>
                <a:gd name="connsiteX11" fmla="*/ 857401 w 2676216"/>
                <a:gd name="connsiteY11" fmla="*/ 1751356 h 1817508"/>
                <a:gd name="connsiteX12" fmla="*/ 806413 w 2676216"/>
                <a:gd name="connsiteY12" fmla="*/ 1817508 h 18175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76216" h="1817508">
                  <a:moveTo>
                    <a:pt x="0" y="1210917"/>
                  </a:moveTo>
                  <a:lnTo>
                    <a:pt x="88570" y="1096007"/>
                  </a:lnTo>
                  <a:cubicBezTo>
                    <a:pt x="307997" y="838351"/>
                    <a:pt x="581565" y="619461"/>
                    <a:pt x="903056" y="458087"/>
                  </a:cubicBezTo>
                  <a:cubicBezTo>
                    <a:pt x="1224546" y="296713"/>
                    <a:pt x="1563524" y="208132"/>
                    <a:pt x="1901238" y="186129"/>
                  </a:cubicBezTo>
                  <a:lnTo>
                    <a:pt x="2005314" y="184432"/>
                  </a:lnTo>
                  <a:lnTo>
                    <a:pt x="2004660" y="0"/>
                  </a:lnTo>
                  <a:lnTo>
                    <a:pt x="2676216" y="657433"/>
                  </a:lnTo>
                  <a:lnTo>
                    <a:pt x="2009341" y="1319614"/>
                  </a:lnTo>
                  <a:lnTo>
                    <a:pt x="2008893" y="1193525"/>
                  </a:lnTo>
                  <a:lnTo>
                    <a:pt x="1967371" y="1194201"/>
                  </a:lnTo>
                  <a:cubicBezTo>
                    <a:pt x="1760574" y="1207675"/>
                    <a:pt x="1553005" y="1261916"/>
                    <a:pt x="1356143" y="1360732"/>
                  </a:cubicBezTo>
                  <a:cubicBezTo>
                    <a:pt x="1159282" y="1459548"/>
                    <a:pt x="991765" y="1593583"/>
                    <a:pt x="857401" y="1751356"/>
                  </a:cubicBezTo>
                  <a:lnTo>
                    <a:pt x="806413" y="1817508"/>
                  </a:lnTo>
                  <a:close/>
                </a:path>
              </a:pathLst>
            </a:custGeom>
            <a:solidFill>
              <a:srgbClr val="20639B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EAE8EC17-1CC2-4EB0-BF7C-8F48CF5EFABC}"/>
                </a:ext>
              </a:extLst>
            </p:cNvPr>
            <p:cNvSpPr txBox="1"/>
            <p:nvPr/>
          </p:nvSpPr>
          <p:spPr>
            <a:xfrm rot="16829961">
              <a:off x="7352976" y="3434790"/>
              <a:ext cx="1574648" cy="556225"/>
            </a:xfrm>
            <a:prstGeom prst="rect">
              <a:avLst/>
            </a:prstGeom>
            <a:noFill/>
          </p:spPr>
          <p:txBody>
            <a:bodyPr wrap="square" rtlCol="0">
              <a:prstTxWarp prst="textArchDown">
                <a:avLst>
                  <a:gd name="adj" fmla="val 2454625"/>
                </a:avLst>
              </a:prstTxWarp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الهدف2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pic>
          <p:nvPicPr>
            <p:cNvPr id="42" name="Graphic 41" descr="Lightbulb">
              <a:extLst>
                <a:ext uri="{FF2B5EF4-FFF2-40B4-BE49-F238E27FC236}">
                  <a16:creationId xmlns:a16="http://schemas.microsoft.com/office/drawing/2014/main" id="{42C81B21-51BE-40EF-87E3-9B2A3E765A0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7682146" y="4332312"/>
              <a:ext cx="457200" cy="457200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213654D6-48F8-41E6-B1A5-CCFD59521FDE}"/>
              </a:ext>
            </a:extLst>
          </p:cNvPr>
          <p:cNvGrpSpPr/>
          <p:nvPr/>
        </p:nvGrpSpPr>
        <p:grpSpPr>
          <a:xfrm>
            <a:off x="5488193" y="734852"/>
            <a:ext cx="2892452" cy="1661385"/>
            <a:chOff x="5763965" y="1155766"/>
            <a:chExt cx="2892452" cy="1661385"/>
          </a:xfrm>
        </p:grpSpPr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B35240D0-1AA1-4B7A-83BD-1B4E3AA7AA74}"/>
                </a:ext>
              </a:extLst>
            </p:cNvPr>
            <p:cNvSpPr/>
            <p:nvPr/>
          </p:nvSpPr>
          <p:spPr>
            <a:xfrm rot="6999277">
              <a:off x="6510165" y="409566"/>
              <a:ext cx="1400051" cy="2892452"/>
            </a:xfrm>
            <a:custGeom>
              <a:avLst/>
              <a:gdLst>
                <a:gd name="connsiteX0" fmla="*/ 271908 w 1400051"/>
                <a:gd name="connsiteY0" fmla="*/ 2892452 h 2892452"/>
                <a:gd name="connsiteX1" fmla="*/ 169963 w 1400051"/>
                <a:gd name="connsiteY1" fmla="*/ 2660917 h 2892452"/>
                <a:gd name="connsiteX2" fmla="*/ 468300 w 1400051"/>
                <a:gd name="connsiteY2" fmla="*/ 245943 h 2892452"/>
                <a:gd name="connsiteX3" fmla="*/ 472044 w 1400051"/>
                <a:gd name="connsiteY3" fmla="*/ 241086 h 2892452"/>
                <a:gd name="connsiteX4" fmla="*/ 340858 w 1400051"/>
                <a:gd name="connsiteY4" fmla="*/ 143602 h 2892452"/>
                <a:gd name="connsiteX5" fmla="*/ 1269613 w 1400051"/>
                <a:gd name="connsiteY5" fmla="*/ 0 h 2892452"/>
                <a:gd name="connsiteX6" fmla="*/ 1400051 w 1400051"/>
                <a:gd name="connsiteY6" fmla="*/ 930694 h 2892452"/>
                <a:gd name="connsiteX7" fmla="*/ 1284195 w 1400051"/>
                <a:gd name="connsiteY7" fmla="*/ 844600 h 2892452"/>
                <a:gd name="connsiteX8" fmla="*/ 1196860 w 1400051"/>
                <a:gd name="connsiteY8" fmla="*/ 987805 h 2892452"/>
                <a:gd name="connsiteX9" fmla="*/ 1114273 w 1400051"/>
                <a:gd name="connsiteY9" fmla="*/ 2302459 h 2892452"/>
                <a:gd name="connsiteX10" fmla="*/ 1174552 w 1400051"/>
                <a:gd name="connsiteY10" fmla="*/ 2439365 h 2892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0051" h="2892452">
                  <a:moveTo>
                    <a:pt x="271908" y="2892452"/>
                  </a:moveTo>
                  <a:lnTo>
                    <a:pt x="169963" y="2660917"/>
                  </a:lnTo>
                  <a:cubicBezTo>
                    <a:pt x="-143451" y="1838261"/>
                    <a:pt x="-11622" y="935609"/>
                    <a:pt x="468300" y="245943"/>
                  </a:cubicBezTo>
                  <a:lnTo>
                    <a:pt x="472044" y="241086"/>
                  </a:lnTo>
                  <a:lnTo>
                    <a:pt x="340858" y="143602"/>
                  </a:lnTo>
                  <a:lnTo>
                    <a:pt x="1269613" y="0"/>
                  </a:lnTo>
                  <a:lnTo>
                    <a:pt x="1400051" y="930694"/>
                  </a:lnTo>
                  <a:lnTo>
                    <a:pt x="1284195" y="844600"/>
                  </a:lnTo>
                  <a:lnTo>
                    <a:pt x="1196860" y="987805"/>
                  </a:lnTo>
                  <a:cubicBezTo>
                    <a:pt x="987160" y="1383402"/>
                    <a:pt x="946346" y="1861683"/>
                    <a:pt x="1114273" y="2302459"/>
                  </a:cubicBezTo>
                  <a:lnTo>
                    <a:pt x="1174552" y="2439365"/>
                  </a:lnTo>
                  <a:close/>
                </a:path>
              </a:pathLst>
            </a:custGeom>
            <a:solidFill>
              <a:srgbClr val="173F5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6312661-52AD-4084-A07C-912734C2519F}"/>
                </a:ext>
              </a:extLst>
            </p:cNvPr>
            <p:cNvSpPr txBox="1"/>
            <p:nvPr/>
          </p:nvSpPr>
          <p:spPr>
            <a:xfrm rot="2563481">
              <a:off x="6589401" y="1664436"/>
              <a:ext cx="1590360" cy="601103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>
                  <a:gd name="adj" fmla="val 12950537"/>
                </a:avLst>
              </a:prstTxWarp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الهدف1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  <p:pic>
          <p:nvPicPr>
            <p:cNvPr id="46" name="Graphic 45" descr="Bullseye">
              <a:extLst>
                <a:ext uri="{FF2B5EF4-FFF2-40B4-BE49-F238E27FC236}">
                  <a16:creationId xmlns:a16="http://schemas.microsoft.com/office/drawing/2014/main" id="{17B3A98D-8C6C-4DFD-A9C7-5B9A44670CC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7803854" y="2359951"/>
              <a:ext cx="457200" cy="457200"/>
            </a:xfrm>
            <a:prstGeom prst="rect">
              <a:avLst/>
            </a:prstGeom>
          </p:spPr>
        </p:pic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BA63ADE8-2565-41E0-9A6E-D7657AA005C2}"/>
              </a:ext>
            </a:extLst>
          </p:cNvPr>
          <p:cNvSpPr/>
          <p:nvPr/>
        </p:nvSpPr>
        <p:spPr>
          <a:xfrm>
            <a:off x="5687309" y="899826"/>
            <a:ext cx="362790" cy="644914"/>
          </a:xfrm>
          <a:prstGeom prst="rect">
            <a:avLst/>
          </a:prstGeom>
          <a:gradFill flip="none" rotWithShape="1">
            <a:gsLst>
              <a:gs pos="9000">
                <a:schemeClr val="tx1">
                  <a:lumMod val="85000"/>
                  <a:lumOff val="15000"/>
                </a:schemeClr>
              </a:gs>
              <a:gs pos="57000">
                <a:schemeClr val="bg1">
                  <a:lumMod val="85000"/>
                </a:schemeClr>
              </a:gs>
              <a:gs pos="31000">
                <a:schemeClr val="bg1">
                  <a:lumMod val="95000"/>
                </a:schemeClr>
              </a:gs>
              <a:gs pos="89000">
                <a:schemeClr val="tx1">
                  <a:lumMod val="85000"/>
                  <a:lumOff val="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F905B133-0DBF-4E72-9352-64FB0A6C2A11}"/>
              </a:ext>
            </a:extLst>
          </p:cNvPr>
          <p:cNvSpPr/>
          <p:nvPr/>
        </p:nvSpPr>
        <p:spPr>
          <a:xfrm>
            <a:off x="4285849" y="1473707"/>
            <a:ext cx="3068760" cy="3068760"/>
          </a:xfrm>
          <a:prstGeom prst="ellipse">
            <a:avLst/>
          </a:prstGeom>
          <a:gradFill>
            <a:gsLst>
              <a:gs pos="0">
                <a:schemeClr val="bg1"/>
              </a:gs>
              <a:gs pos="68000">
                <a:srgbClr val="F3F3F3"/>
              </a:gs>
              <a:gs pos="100000">
                <a:srgbClr val="D3D3D3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918FCB-C577-4A63-9A76-A73BBCD5A54A}"/>
              </a:ext>
            </a:extLst>
          </p:cNvPr>
          <p:cNvSpPr/>
          <p:nvPr/>
        </p:nvSpPr>
        <p:spPr>
          <a:xfrm>
            <a:off x="4285848" y="1473706"/>
            <a:ext cx="3068760" cy="3068760"/>
          </a:xfrm>
          <a:prstGeom prst="ellipse">
            <a:avLst/>
          </a:prstGeom>
          <a:gradFill>
            <a:gsLst>
              <a:gs pos="0">
                <a:schemeClr val="bg1">
                  <a:alpha val="0"/>
                </a:schemeClr>
              </a:gs>
              <a:gs pos="54000">
                <a:srgbClr val="F3F3F3">
                  <a:alpha val="0"/>
                </a:srgbClr>
              </a:gs>
              <a:gs pos="87000">
                <a:schemeClr val="tx1">
                  <a:lumMod val="95000"/>
                  <a:lumOff val="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57648F8F-7DB9-47C5-89F3-3FD57360C1F5}"/>
              </a:ext>
            </a:extLst>
          </p:cNvPr>
          <p:cNvSpPr/>
          <p:nvPr/>
        </p:nvSpPr>
        <p:spPr>
          <a:xfrm>
            <a:off x="4395354" y="1583212"/>
            <a:ext cx="2849748" cy="2849748"/>
          </a:xfrm>
          <a:custGeom>
            <a:avLst/>
            <a:gdLst>
              <a:gd name="connsiteX0" fmla="*/ 1419234 w 2849748"/>
              <a:gd name="connsiteY0" fmla="*/ 2654656 h 2849748"/>
              <a:gd name="connsiteX1" fmla="*/ 1424875 w 2849748"/>
              <a:gd name="connsiteY1" fmla="*/ 2654941 h 2849748"/>
              <a:gd name="connsiteX2" fmla="*/ 1430514 w 2849748"/>
              <a:gd name="connsiteY2" fmla="*/ 2654656 h 2849748"/>
              <a:gd name="connsiteX3" fmla="*/ 1424874 w 2849748"/>
              <a:gd name="connsiteY3" fmla="*/ 2849748 h 2849748"/>
              <a:gd name="connsiteX4" fmla="*/ 2044276 w 2849748"/>
              <a:gd name="connsiteY4" fmla="*/ 2486384 h 2849748"/>
              <a:gd name="connsiteX5" fmla="*/ 2137311 w 2849748"/>
              <a:gd name="connsiteY5" fmla="*/ 2658851 h 2849748"/>
              <a:gd name="connsiteX6" fmla="*/ 2034600 w 2849748"/>
              <a:gd name="connsiteY6" fmla="*/ 2492262 h 2849748"/>
              <a:gd name="connsiteX7" fmla="*/ 805473 w 2849748"/>
              <a:gd name="connsiteY7" fmla="*/ 2486383 h 2849748"/>
              <a:gd name="connsiteX8" fmla="*/ 815149 w 2849748"/>
              <a:gd name="connsiteY8" fmla="*/ 2492261 h 2849748"/>
              <a:gd name="connsiteX9" fmla="*/ 712437 w 2849748"/>
              <a:gd name="connsiteY9" fmla="*/ 2658851 h 2849748"/>
              <a:gd name="connsiteX10" fmla="*/ 2492262 w 2849748"/>
              <a:gd name="connsiteY10" fmla="*/ 2034600 h 2849748"/>
              <a:gd name="connsiteX11" fmla="*/ 2658851 w 2849748"/>
              <a:gd name="connsiteY11" fmla="*/ 2137311 h 2849748"/>
              <a:gd name="connsiteX12" fmla="*/ 2486384 w 2849748"/>
              <a:gd name="connsiteY12" fmla="*/ 2044276 h 2849748"/>
              <a:gd name="connsiteX13" fmla="*/ 357488 w 2849748"/>
              <a:gd name="connsiteY13" fmla="*/ 2034599 h 2849748"/>
              <a:gd name="connsiteX14" fmla="*/ 363366 w 2849748"/>
              <a:gd name="connsiteY14" fmla="*/ 2044275 h 2849748"/>
              <a:gd name="connsiteX15" fmla="*/ 190897 w 2849748"/>
              <a:gd name="connsiteY15" fmla="*/ 2137311 h 2849748"/>
              <a:gd name="connsiteX16" fmla="*/ 2654656 w 2849748"/>
              <a:gd name="connsiteY16" fmla="*/ 1419234 h 2849748"/>
              <a:gd name="connsiteX17" fmla="*/ 2849748 w 2849748"/>
              <a:gd name="connsiteY17" fmla="*/ 1424874 h 2849748"/>
              <a:gd name="connsiteX18" fmla="*/ 2654656 w 2849748"/>
              <a:gd name="connsiteY18" fmla="*/ 1430514 h 2849748"/>
              <a:gd name="connsiteX19" fmla="*/ 2654941 w 2849748"/>
              <a:gd name="connsiteY19" fmla="*/ 1424875 h 2849748"/>
              <a:gd name="connsiteX20" fmla="*/ 195094 w 2849748"/>
              <a:gd name="connsiteY20" fmla="*/ 1419234 h 2849748"/>
              <a:gd name="connsiteX21" fmla="*/ 194809 w 2849748"/>
              <a:gd name="connsiteY21" fmla="*/ 1424875 h 2849748"/>
              <a:gd name="connsiteX22" fmla="*/ 195094 w 2849748"/>
              <a:gd name="connsiteY22" fmla="*/ 1430514 h 2849748"/>
              <a:gd name="connsiteX23" fmla="*/ 0 w 2849748"/>
              <a:gd name="connsiteY23" fmla="*/ 1424874 h 2849748"/>
              <a:gd name="connsiteX24" fmla="*/ 2658851 w 2849748"/>
              <a:gd name="connsiteY24" fmla="*/ 712437 h 2849748"/>
              <a:gd name="connsiteX25" fmla="*/ 2492261 w 2849748"/>
              <a:gd name="connsiteY25" fmla="*/ 815149 h 2849748"/>
              <a:gd name="connsiteX26" fmla="*/ 2486383 w 2849748"/>
              <a:gd name="connsiteY26" fmla="*/ 805473 h 2849748"/>
              <a:gd name="connsiteX27" fmla="*/ 190897 w 2849748"/>
              <a:gd name="connsiteY27" fmla="*/ 712437 h 2849748"/>
              <a:gd name="connsiteX28" fmla="*/ 363367 w 2849748"/>
              <a:gd name="connsiteY28" fmla="*/ 805474 h 2849748"/>
              <a:gd name="connsiteX29" fmla="*/ 357489 w 2849748"/>
              <a:gd name="connsiteY29" fmla="*/ 815150 h 2849748"/>
              <a:gd name="connsiteX30" fmla="*/ 2137311 w 2849748"/>
              <a:gd name="connsiteY30" fmla="*/ 190897 h 2849748"/>
              <a:gd name="connsiteX31" fmla="*/ 2044275 w 2849748"/>
              <a:gd name="connsiteY31" fmla="*/ 363366 h 2849748"/>
              <a:gd name="connsiteX32" fmla="*/ 2034599 w 2849748"/>
              <a:gd name="connsiteY32" fmla="*/ 357488 h 2849748"/>
              <a:gd name="connsiteX33" fmla="*/ 712437 w 2849748"/>
              <a:gd name="connsiteY33" fmla="*/ 190897 h 2849748"/>
              <a:gd name="connsiteX34" fmla="*/ 815150 w 2849748"/>
              <a:gd name="connsiteY34" fmla="*/ 357489 h 2849748"/>
              <a:gd name="connsiteX35" fmla="*/ 805474 w 2849748"/>
              <a:gd name="connsiteY35" fmla="*/ 363367 h 2849748"/>
              <a:gd name="connsiteX36" fmla="*/ 1424874 w 2849748"/>
              <a:gd name="connsiteY36" fmla="*/ 0 h 2849748"/>
              <a:gd name="connsiteX37" fmla="*/ 1430514 w 2849748"/>
              <a:gd name="connsiteY37" fmla="*/ 195094 h 2849748"/>
              <a:gd name="connsiteX38" fmla="*/ 1424875 w 2849748"/>
              <a:gd name="connsiteY38" fmla="*/ 194809 h 2849748"/>
              <a:gd name="connsiteX39" fmla="*/ 1419234 w 2849748"/>
              <a:gd name="connsiteY39" fmla="*/ 195094 h 2849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849748" h="2849748">
                <a:moveTo>
                  <a:pt x="1419234" y="2654656"/>
                </a:moveTo>
                <a:lnTo>
                  <a:pt x="1424875" y="2654941"/>
                </a:lnTo>
                <a:lnTo>
                  <a:pt x="1430514" y="2654656"/>
                </a:lnTo>
                <a:lnTo>
                  <a:pt x="1424874" y="2849748"/>
                </a:lnTo>
                <a:close/>
                <a:moveTo>
                  <a:pt x="2044276" y="2486384"/>
                </a:moveTo>
                <a:lnTo>
                  <a:pt x="2137311" y="2658851"/>
                </a:lnTo>
                <a:lnTo>
                  <a:pt x="2034600" y="2492262"/>
                </a:lnTo>
                <a:close/>
                <a:moveTo>
                  <a:pt x="805473" y="2486383"/>
                </a:moveTo>
                <a:lnTo>
                  <a:pt x="815149" y="2492261"/>
                </a:lnTo>
                <a:lnTo>
                  <a:pt x="712437" y="2658851"/>
                </a:lnTo>
                <a:close/>
                <a:moveTo>
                  <a:pt x="2492262" y="2034600"/>
                </a:moveTo>
                <a:lnTo>
                  <a:pt x="2658851" y="2137311"/>
                </a:lnTo>
                <a:lnTo>
                  <a:pt x="2486384" y="2044276"/>
                </a:lnTo>
                <a:close/>
                <a:moveTo>
                  <a:pt x="357488" y="2034599"/>
                </a:moveTo>
                <a:lnTo>
                  <a:pt x="363366" y="2044275"/>
                </a:lnTo>
                <a:lnTo>
                  <a:pt x="190897" y="2137311"/>
                </a:lnTo>
                <a:close/>
                <a:moveTo>
                  <a:pt x="2654656" y="1419234"/>
                </a:moveTo>
                <a:lnTo>
                  <a:pt x="2849748" y="1424874"/>
                </a:lnTo>
                <a:lnTo>
                  <a:pt x="2654656" y="1430514"/>
                </a:lnTo>
                <a:lnTo>
                  <a:pt x="2654941" y="1424875"/>
                </a:lnTo>
                <a:close/>
                <a:moveTo>
                  <a:pt x="195094" y="1419234"/>
                </a:moveTo>
                <a:lnTo>
                  <a:pt x="194809" y="1424875"/>
                </a:lnTo>
                <a:lnTo>
                  <a:pt x="195094" y="1430514"/>
                </a:lnTo>
                <a:lnTo>
                  <a:pt x="0" y="1424874"/>
                </a:lnTo>
                <a:close/>
                <a:moveTo>
                  <a:pt x="2658851" y="712437"/>
                </a:moveTo>
                <a:lnTo>
                  <a:pt x="2492261" y="815149"/>
                </a:lnTo>
                <a:lnTo>
                  <a:pt x="2486383" y="805473"/>
                </a:lnTo>
                <a:close/>
                <a:moveTo>
                  <a:pt x="190897" y="712437"/>
                </a:moveTo>
                <a:lnTo>
                  <a:pt x="363367" y="805474"/>
                </a:lnTo>
                <a:lnTo>
                  <a:pt x="357489" y="815150"/>
                </a:lnTo>
                <a:close/>
                <a:moveTo>
                  <a:pt x="2137311" y="190897"/>
                </a:moveTo>
                <a:lnTo>
                  <a:pt x="2044275" y="363366"/>
                </a:lnTo>
                <a:lnTo>
                  <a:pt x="2034599" y="357488"/>
                </a:lnTo>
                <a:close/>
                <a:moveTo>
                  <a:pt x="712437" y="190897"/>
                </a:moveTo>
                <a:lnTo>
                  <a:pt x="815150" y="357489"/>
                </a:lnTo>
                <a:lnTo>
                  <a:pt x="805474" y="363367"/>
                </a:lnTo>
                <a:close/>
                <a:moveTo>
                  <a:pt x="1424874" y="0"/>
                </a:moveTo>
                <a:lnTo>
                  <a:pt x="1430514" y="195094"/>
                </a:lnTo>
                <a:lnTo>
                  <a:pt x="1424875" y="194809"/>
                </a:lnTo>
                <a:lnTo>
                  <a:pt x="1419234" y="195094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E5FC0A3-ABE6-4838-806E-31C09AD9F48B}"/>
              </a:ext>
            </a:extLst>
          </p:cNvPr>
          <p:cNvSpPr txBox="1"/>
          <p:nvPr/>
        </p:nvSpPr>
        <p:spPr>
          <a:xfrm>
            <a:off x="5571128" y="1829925"/>
            <a:ext cx="4789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12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08874F4-0122-43DA-8C38-EAA2FD641B4D}"/>
              </a:ext>
            </a:extLst>
          </p:cNvPr>
          <p:cNvSpPr txBox="1"/>
          <p:nvPr/>
        </p:nvSpPr>
        <p:spPr>
          <a:xfrm>
            <a:off x="6120729" y="1884852"/>
            <a:ext cx="4789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1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A1C9C8D-0372-43E5-866D-856FC729F0C9}"/>
              </a:ext>
            </a:extLst>
          </p:cNvPr>
          <p:cNvSpPr txBox="1"/>
          <p:nvPr/>
        </p:nvSpPr>
        <p:spPr>
          <a:xfrm>
            <a:off x="6538122" y="2286035"/>
            <a:ext cx="4789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D8DAE65-1B93-436D-BA5A-5F0E61E2A488}"/>
              </a:ext>
            </a:extLst>
          </p:cNvPr>
          <p:cNvSpPr txBox="1"/>
          <p:nvPr/>
        </p:nvSpPr>
        <p:spPr>
          <a:xfrm>
            <a:off x="6687280" y="2847271"/>
            <a:ext cx="4789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3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1D7FF45-01BB-431D-84B3-BC68EFA0E6F2}"/>
              </a:ext>
            </a:extLst>
          </p:cNvPr>
          <p:cNvSpPr txBox="1"/>
          <p:nvPr/>
        </p:nvSpPr>
        <p:spPr>
          <a:xfrm>
            <a:off x="6540596" y="3392276"/>
            <a:ext cx="4789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4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6C6A5A4-D104-4291-9B00-D49C764CFF37}"/>
              </a:ext>
            </a:extLst>
          </p:cNvPr>
          <p:cNvSpPr txBox="1"/>
          <p:nvPr/>
        </p:nvSpPr>
        <p:spPr>
          <a:xfrm>
            <a:off x="6086751" y="3778256"/>
            <a:ext cx="4789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5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D343710-3C2E-4441-8DB4-C02A33120C8A}"/>
              </a:ext>
            </a:extLst>
          </p:cNvPr>
          <p:cNvSpPr txBox="1"/>
          <p:nvPr/>
        </p:nvSpPr>
        <p:spPr>
          <a:xfrm>
            <a:off x="5571128" y="3931542"/>
            <a:ext cx="4789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6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FFBD932-355D-4BB1-ABBE-D5ED3E6B78DD}"/>
              </a:ext>
            </a:extLst>
          </p:cNvPr>
          <p:cNvSpPr txBox="1"/>
          <p:nvPr/>
        </p:nvSpPr>
        <p:spPr>
          <a:xfrm>
            <a:off x="5006378" y="3769858"/>
            <a:ext cx="519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88B09C-9C29-453D-A391-D018A5470AA1}"/>
              </a:ext>
            </a:extLst>
          </p:cNvPr>
          <p:cNvSpPr txBox="1"/>
          <p:nvPr/>
        </p:nvSpPr>
        <p:spPr>
          <a:xfrm>
            <a:off x="4603900" y="3376552"/>
            <a:ext cx="519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8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B1390C3-DC72-4AE0-85B2-28DD8217C404}"/>
              </a:ext>
            </a:extLst>
          </p:cNvPr>
          <p:cNvSpPr txBox="1"/>
          <p:nvPr/>
        </p:nvSpPr>
        <p:spPr>
          <a:xfrm>
            <a:off x="4485604" y="2819339"/>
            <a:ext cx="519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3ED3A44-3A98-49FE-BEEB-E9747AA58B50}"/>
              </a:ext>
            </a:extLst>
          </p:cNvPr>
          <p:cNvSpPr txBox="1"/>
          <p:nvPr/>
        </p:nvSpPr>
        <p:spPr>
          <a:xfrm>
            <a:off x="4659251" y="2281817"/>
            <a:ext cx="519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10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32B7910-018E-4393-BCD1-C0715F9681CE}"/>
              </a:ext>
            </a:extLst>
          </p:cNvPr>
          <p:cNvSpPr txBox="1"/>
          <p:nvPr/>
        </p:nvSpPr>
        <p:spPr>
          <a:xfrm>
            <a:off x="5048744" y="1931060"/>
            <a:ext cx="519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11</a:t>
            </a:r>
          </a:p>
        </p:txBody>
      </p:sp>
      <p:sp>
        <p:nvSpPr>
          <p:cNvPr id="63" name="Star: 12 Points 62">
            <a:extLst>
              <a:ext uri="{FF2B5EF4-FFF2-40B4-BE49-F238E27FC236}">
                <a16:creationId xmlns:a16="http://schemas.microsoft.com/office/drawing/2014/main" id="{5C12A715-18F5-427D-8C89-81B38E600621}"/>
              </a:ext>
            </a:extLst>
          </p:cNvPr>
          <p:cNvSpPr/>
          <p:nvPr/>
        </p:nvSpPr>
        <p:spPr>
          <a:xfrm>
            <a:off x="4655186" y="1843044"/>
            <a:ext cx="2330084" cy="2330084"/>
          </a:xfrm>
          <a:prstGeom prst="star12">
            <a:avLst>
              <a:gd name="adj" fmla="val 760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2253945C-64E9-4849-BFEA-B437731AA230}"/>
              </a:ext>
            </a:extLst>
          </p:cNvPr>
          <p:cNvSpPr/>
          <p:nvPr/>
        </p:nvSpPr>
        <p:spPr>
          <a:xfrm>
            <a:off x="5600505" y="585006"/>
            <a:ext cx="536397" cy="374128"/>
          </a:xfrm>
          <a:prstGeom prst="rect">
            <a:avLst/>
          </a:prstGeom>
          <a:gradFill flip="none" rotWithShape="1">
            <a:gsLst>
              <a:gs pos="13000">
                <a:schemeClr val="tx1">
                  <a:lumMod val="65000"/>
                  <a:lumOff val="35000"/>
                </a:schemeClr>
              </a:gs>
              <a:gs pos="71000">
                <a:schemeClr val="bg1">
                  <a:lumMod val="85000"/>
                </a:schemeClr>
              </a:gs>
              <a:gs pos="31000">
                <a:schemeClr val="bg1">
                  <a:lumMod val="95000"/>
                </a:schemeClr>
              </a:gs>
              <a:gs pos="87000">
                <a:schemeClr val="tx1">
                  <a:lumMod val="75000"/>
                  <a:lumOff val="2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A0365083-2652-4102-ACA1-B376504AD11B}"/>
              </a:ext>
            </a:extLst>
          </p:cNvPr>
          <p:cNvSpPr/>
          <p:nvPr/>
        </p:nvSpPr>
        <p:spPr>
          <a:xfrm>
            <a:off x="5317441" y="134624"/>
            <a:ext cx="1066540" cy="1038344"/>
          </a:xfrm>
          <a:custGeom>
            <a:avLst/>
            <a:gdLst>
              <a:gd name="connsiteX0" fmla="*/ 533270 w 1066540"/>
              <a:gd name="connsiteY0" fmla="*/ 0 h 1038344"/>
              <a:gd name="connsiteX1" fmla="*/ 1066540 w 1066540"/>
              <a:gd name="connsiteY1" fmla="*/ 533270 h 1038344"/>
              <a:gd name="connsiteX2" fmla="*/ 740843 w 1066540"/>
              <a:gd name="connsiteY2" fmla="*/ 1024633 h 1038344"/>
              <a:gd name="connsiteX3" fmla="*/ 732657 w 1066540"/>
              <a:gd name="connsiteY3" fmla="*/ 1027174 h 1038344"/>
              <a:gd name="connsiteX4" fmla="*/ 732657 w 1066540"/>
              <a:gd name="connsiteY4" fmla="*/ 943424 h 1038344"/>
              <a:gd name="connsiteX5" fmla="*/ 789148 w 1066540"/>
              <a:gd name="connsiteY5" fmla="*/ 912762 h 1038344"/>
              <a:gd name="connsiteX6" fmla="*/ 990922 w 1066540"/>
              <a:gd name="connsiteY6" fmla="*/ 533270 h 1038344"/>
              <a:gd name="connsiteX7" fmla="*/ 533270 w 1066540"/>
              <a:gd name="connsiteY7" fmla="*/ 75618 h 1038344"/>
              <a:gd name="connsiteX8" fmla="*/ 75618 w 1066540"/>
              <a:gd name="connsiteY8" fmla="*/ 533270 h 1038344"/>
              <a:gd name="connsiteX9" fmla="*/ 355132 w 1066540"/>
              <a:gd name="connsiteY9" fmla="*/ 954957 h 1038344"/>
              <a:gd name="connsiteX10" fmla="*/ 369867 w 1066540"/>
              <a:gd name="connsiteY10" fmla="*/ 959532 h 1038344"/>
              <a:gd name="connsiteX11" fmla="*/ 369867 w 1066540"/>
              <a:gd name="connsiteY11" fmla="*/ 1038344 h 1038344"/>
              <a:gd name="connsiteX12" fmla="*/ 325697 w 1066540"/>
              <a:gd name="connsiteY12" fmla="*/ 1024633 h 1038344"/>
              <a:gd name="connsiteX13" fmla="*/ 0 w 1066540"/>
              <a:gd name="connsiteY13" fmla="*/ 533270 h 1038344"/>
              <a:gd name="connsiteX14" fmla="*/ 533270 w 1066540"/>
              <a:gd name="connsiteY14" fmla="*/ 0 h 1038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66540" h="1038344">
                <a:moveTo>
                  <a:pt x="533270" y="0"/>
                </a:moveTo>
                <a:cubicBezTo>
                  <a:pt x="827787" y="0"/>
                  <a:pt x="1066540" y="238753"/>
                  <a:pt x="1066540" y="533270"/>
                </a:cubicBezTo>
                <a:cubicBezTo>
                  <a:pt x="1066540" y="754158"/>
                  <a:pt x="932242" y="943678"/>
                  <a:pt x="740843" y="1024633"/>
                </a:cubicBezTo>
                <a:lnTo>
                  <a:pt x="732657" y="1027174"/>
                </a:lnTo>
                <a:lnTo>
                  <a:pt x="732657" y="943424"/>
                </a:lnTo>
                <a:lnTo>
                  <a:pt x="789148" y="912762"/>
                </a:lnTo>
                <a:cubicBezTo>
                  <a:pt x="910884" y="830519"/>
                  <a:pt x="990922" y="691241"/>
                  <a:pt x="990922" y="533270"/>
                </a:cubicBezTo>
                <a:cubicBezTo>
                  <a:pt x="990922" y="280516"/>
                  <a:pt x="786024" y="75618"/>
                  <a:pt x="533270" y="75618"/>
                </a:cubicBezTo>
                <a:cubicBezTo>
                  <a:pt x="280516" y="75618"/>
                  <a:pt x="75618" y="280516"/>
                  <a:pt x="75618" y="533270"/>
                </a:cubicBezTo>
                <a:cubicBezTo>
                  <a:pt x="75618" y="722836"/>
                  <a:pt x="190873" y="885482"/>
                  <a:pt x="355132" y="954957"/>
                </a:cubicBezTo>
                <a:lnTo>
                  <a:pt x="369867" y="959532"/>
                </a:lnTo>
                <a:lnTo>
                  <a:pt x="369867" y="1038344"/>
                </a:lnTo>
                <a:lnTo>
                  <a:pt x="325697" y="1024633"/>
                </a:lnTo>
                <a:cubicBezTo>
                  <a:pt x="134299" y="943678"/>
                  <a:pt x="0" y="754158"/>
                  <a:pt x="0" y="533270"/>
                </a:cubicBezTo>
                <a:cubicBezTo>
                  <a:pt x="0" y="238753"/>
                  <a:pt x="238753" y="0"/>
                  <a:pt x="533270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50000"/>
                </a:schemeClr>
              </a:gs>
              <a:gs pos="26000">
                <a:schemeClr val="bg1">
                  <a:lumMod val="85000"/>
                </a:schemeClr>
              </a:gs>
              <a:gs pos="76126">
                <a:schemeClr val="bg1"/>
              </a:gs>
              <a:gs pos="54000">
                <a:schemeClr val="bg1">
                  <a:lumMod val="6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35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9B4DFAFE-62F4-4A2D-B4AB-4E1E34449E58}"/>
              </a:ext>
            </a:extLst>
          </p:cNvPr>
          <p:cNvSpPr txBox="1"/>
          <p:nvPr/>
        </p:nvSpPr>
        <p:spPr>
          <a:xfrm>
            <a:off x="8177896" y="622183"/>
            <a:ext cx="2824938" cy="1200329"/>
          </a:xfrm>
          <a:custGeom>
            <a:avLst/>
            <a:gdLst>
              <a:gd name="connsiteX0" fmla="*/ 0 w 2824938"/>
              <a:gd name="connsiteY0" fmla="*/ 0 h 1200329"/>
              <a:gd name="connsiteX1" fmla="*/ 480239 w 2824938"/>
              <a:gd name="connsiteY1" fmla="*/ 0 h 1200329"/>
              <a:gd name="connsiteX2" fmla="*/ 960479 w 2824938"/>
              <a:gd name="connsiteY2" fmla="*/ 0 h 1200329"/>
              <a:gd name="connsiteX3" fmla="*/ 1497217 w 2824938"/>
              <a:gd name="connsiteY3" fmla="*/ 0 h 1200329"/>
              <a:gd name="connsiteX4" fmla="*/ 2118704 w 2824938"/>
              <a:gd name="connsiteY4" fmla="*/ 0 h 1200329"/>
              <a:gd name="connsiteX5" fmla="*/ 2824938 w 2824938"/>
              <a:gd name="connsiteY5" fmla="*/ 0 h 1200329"/>
              <a:gd name="connsiteX6" fmla="*/ 2824938 w 2824938"/>
              <a:gd name="connsiteY6" fmla="*/ 376103 h 1200329"/>
              <a:gd name="connsiteX7" fmla="*/ 2824938 w 2824938"/>
              <a:gd name="connsiteY7" fmla="*/ 740203 h 1200329"/>
              <a:gd name="connsiteX8" fmla="*/ 2824938 w 2824938"/>
              <a:gd name="connsiteY8" fmla="*/ 1200329 h 1200329"/>
              <a:gd name="connsiteX9" fmla="*/ 2231701 w 2824938"/>
              <a:gd name="connsiteY9" fmla="*/ 1200329 h 1200329"/>
              <a:gd name="connsiteX10" fmla="*/ 1723212 w 2824938"/>
              <a:gd name="connsiteY10" fmla="*/ 1200329 h 1200329"/>
              <a:gd name="connsiteX11" fmla="*/ 1214723 w 2824938"/>
              <a:gd name="connsiteY11" fmla="*/ 1200329 h 1200329"/>
              <a:gd name="connsiteX12" fmla="*/ 621486 w 2824938"/>
              <a:gd name="connsiteY12" fmla="*/ 1200329 h 1200329"/>
              <a:gd name="connsiteX13" fmla="*/ 0 w 2824938"/>
              <a:gd name="connsiteY13" fmla="*/ 1200329 h 1200329"/>
              <a:gd name="connsiteX14" fmla="*/ 0 w 2824938"/>
              <a:gd name="connsiteY14" fmla="*/ 836229 h 1200329"/>
              <a:gd name="connsiteX15" fmla="*/ 0 w 2824938"/>
              <a:gd name="connsiteY15" fmla="*/ 448123 h 1200329"/>
              <a:gd name="connsiteX16" fmla="*/ 0 w 2824938"/>
              <a:gd name="connsiteY16" fmla="*/ 0 h 120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24938" h="1200329" fill="none" extrusionOk="0">
                <a:moveTo>
                  <a:pt x="0" y="0"/>
                </a:moveTo>
                <a:cubicBezTo>
                  <a:pt x="97511" y="-22670"/>
                  <a:pt x="329289" y="4627"/>
                  <a:pt x="480239" y="0"/>
                </a:cubicBezTo>
                <a:cubicBezTo>
                  <a:pt x="631189" y="-4627"/>
                  <a:pt x="818109" y="18659"/>
                  <a:pt x="960479" y="0"/>
                </a:cubicBezTo>
                <a:cubicBezTo>
                  <a:pt x="1102849" y="-18659"/>
                  <a:pt x="1258108" y="27812"/>
                  <a:pt x="1497217" y="0"/>
                </a:cubicBezTo>
                <a:cubicBezTo>
                  <a:pt x="1736326" y="-27812"/>
                  <a:pt x="1814471" y="55337"/>
                  <a:pt x="2118704" y="0"/>
                </a:cubicBezTo>
                <a:cubicBezTo>
                  <a:pt x="2422937" y="-55337"/>
                  <a:pt x="2553824" y="58122"/>
                  <a:pt x="2824938" y="0"/>
                </a:cubicBezTo>
                <a:cubicBezTo>
                  <a:pt x="2850527" y="112942"/>
                  <a:pt x="2796209" y="204607"/>
                  <a:pt x="2824938" y="376103"/>
                </a:cubicBezTo>
                <a:cubicBezTo>
                  <a:pt x="2853667" y="547599"/>
                  <a:pt x="2806772" y="620033"/>
                  <a:pt x="2824938" y="740203"/>
                </a:cubicBezTo>
                <a:cubicBezTo>
                  <a:pt x="2843104" y="860373"/>
                  <a:pt x="2787072" y="1014927"/>
                  <a:pt x="2824938" y="1200329"/>
                </a:cubicBezTo>
                <a:cubicBezTo>
                  <a:pt x="2685538" y="1204471"/>
                  <a:pt x="2465884" y="1145302"/>
                  <a:pt x="2231701" y="1200329"/>
                </a:cubicBezTo>
                <a:cubicBezTo>
                  <a:pt x="1997518" y="1255356"/>
                  <a:pt x="1875835" y="1176923"/>
                  <a:pt x="1723212" y="1200329"/>
                </a:cubicBezTo>
                <a:cubicBezTo>
                  <a:pt x="1570589" y="1223735"/>
                  <a:pt x="1354373" y="1173831"/>
                  <a:pt x="1214723" y="1200329"/>
                </a:cubicBezTo>
                <a:cubicBezTo>
                  <a:pt x="1075073" y="1226827"/>
                  <a:pt x="827601" y="1168194"/>
                  <a:pt x="621486" y="1200329"/>
                </a:cubicBezTo>
                <a:cubicBezTo>
                  <a:pt x="415371" y="1232464"/>
                  <a:pt x="165016" y="1193625"/>
                  <a:pt x="0" y="1200329"/>
                </a:cubicBezTo>
                <a:cubicBezTo>
                  <a:pt x="-36192" y="1061726"/>
                  <a:pt x="42439" y="980923"/>
                  <a:pt x="0" y="836229"/>
                </a:cubicBezTo>
                <a:cubicBezTo>
                  <a:pt x="-42439" y="691535"/>
                  <a:pt x="33369" y="555306"/>
                  <a:pt x="0" y="448123"/>
                </a:cubicBezTo>
                <a:cubicBezTo>
                  <a:pt x="-33369" y="340940"/>
                  <a:pt x="53178" y="169530"/>
                  <a:pt x="0" y="0"/>
                </a:cubicBezTo>
                <a:close/>
              </a:path>
              <a:path w="2824938" h="1200329" stroke="0" extrusionOk="0">
                <a:moveTo>
                  <a:pt x="0" y="0"/>
                </a:moveTo>
                <a:cubicBezTo>
                  <a:pt x="168423" y="-47001"/>
                  <a:pt x="276778" y="45291"/>
                  <a:pt x="508489" y="0"/>
                </a:cubicBezTo>
                <a:cubicBezTo>
                  <a:pt x="740200" y="-45291"/>
                  <a:pt x="771273" y="53517"/>
                  <a:pt x="988728" y="0"/>
                </a:cubicBezTo>
                <a:cubicBezTo>
                  <a:pt x="1206183" y="-53517"/>
                  <a:pt x="1328913" y="27031"/>
                  <a:pt x="1497217" y="0"/>
                </a:cubicBezTo>
                <a:cubicBezTo>
                  <a:pt x="1665521" y="-27031"/>
                  <a:pt x="1869773" y="19529"/>
                  <a:pt x="2062205" y="0"/>
                </a:cubicBezTo>
                <a:cubicBezTo>
                  <a:pt x="2254637" y="-19529"/>
                  <a:pt x="2580650" y="46115"/>
                  <a:pt x="2824938" y="0"/>
                </a:cubicBezTo>
                <a:cubicBezTo>
                  <a:pt x="2865314" y="198652"/>
                  <a:pt x="2793908" y="326737"/>
                  <a:pt x="2824938" y="424116"/>
                </a:cubicBezTo>
                <a:cubicBezTo>
                  <a:pt x="2855968" y="521495"/>
                  <a:pt x="2811217" y="701461"/>
                  <a:pt x="2824938" y="824226"/>
                </a:cubicBezTo>
                <a:cubicBezTo>
                  <a:pt x="2838659" y="946991"/>
                  <a:pt x="2784729" y="1044744"/>
                  <a:pt x="2824938" y="1200329"/>
                </a:cubicBezTo>
                <a:cubicBezTo>
                  <a:pt x="2597213" y="1209285"/>
                  <a:pt x="2397193" y="1142161"/>
                  <a:pt x="2231701" y="1200329"/>
                </a:cubicBezTo>
                <a:cubicBezTo>
                  <a:pt x="2066209" y="1258497"/>
                  <a:pt x="1742680" y="1146756"/>
                  <a:pt x="1610215" y="1200329"/>
                </a:cubicBezTo>
                <a:cubicBezTo>
                  <a:pt x="1477750" y="1253902"/>
                  <a:pt x="1124979" y="1138859"/>
                  <a:pt x="988728" y="1200329"/>
                </a:cubicBezTo>
                <a:cubicBezTo>
                  <a:pt x="852477" y="1261799"/>
                  <a:pt x="643957" y="1171976"/>
                  <a:pt x="508489" y="1200329"/>
                </a:cubicBezTo>
                <a:cubicBezTo>
                  <a:pt x="373021" y="1228682"/>
                  <a:pt x="193224" y="1145956"/>
                  <a:pt x="0" y="1200329"/>
                </a:cubicBezTo>
                <a:cubicBezTo>
                  <a:pt x="-15211" y="1044094"/>
                  <a:pt x="7536" y="903386"/>
                  <a:pt x="0" y="812223"/>
                </a:cubicBezTo>
                <a:cubicBezTo>
                  <a:pt x="-7536" y="721060"/>
                  <a:pt x="33068" y="546665"/>
                  <a:pt x="0" y="412113"/>
                </a:cubicBezTo>
                <a:cubicBezTo>
                  <a:pt x="-33068" y="277561"/>
                  <a:pt x="38418" y="143857"/>
                  <a:pt x="0" y="0"/>
                </a:cubicBezTo>
                <a:close/>
              </a:path>
            </a:pathLst>
          </a:custGeom>
          <a:solidFill>
            <a:srgbClr val="FFFFFF">
              <a:alpha val="67843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SA" dirty="0"/>
              <a:t>يُبَيِّنُ أَنَّ الإِيمانَ بِالكُتُبِ السَّماوِيَّةِ مِنْ أَرْكانِ الإِيمانِ</a:t>
            </a:r>
            <a:r>
              <a:rPr lang="en-US" dirty="0"/>
              <a:t> .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E4B4B96-7002-4D94-ACB2-408FD8DC1503}"/>
              </a:ext>
            </a:extLst>
          </p:cNvPr>
          <p:cNvSpPr txBox="1"/>
          <p:nvPr/>
        </p:nvSpPr>
        <p:spPr>
          <a:xfrm>
            <a:off x="8530389" y="2583920"/>
            <a:ext cx="2989618" cy="1200329"/>
          </a:xfrm>
          <a:custGeom>
            <a:avLst/>
            <a:gdLst>
              <a:gd name="connsiteX0" fmla="*/ 0 w 2989618"/>
              <a:gd name="connsiteY0" fmla="*/ 0 h 1200329"/>
              <a:gd name="connsiteX1" fmla="*/ 508235 w 2989618"/>
              <a:gd name="connsiteY1" fmla="*/ 0 h 1200329"/>
              <a:gd name="connsiteX2" fmla="*/ 1016470 w 2989618"/>
              <a:gd name="connsiteY2" fmla="*/ 0 h 1200329"/>
              <a:gd name="connsiteX3" fmla="*/ 1584498 w 2989618"/>
              <a:gd name="connsiteY3" fmla="*/ 0 h 1200329"/>
              <a:gd name="connsiteX4" fmla="*/ 2242214 w 2989618"/>
              <a:gd name="connsiteY4" fmla="*/ 0 h 1200329"/>
              <a:gd name="connsiteX5" fmla="*/ 2989618 w 2989618"/>
              <a:gd name="connsiteY5" fmla="*/ 0 h 1200329"/>
              <a:gd name="connsiteX6" fmla="*/ 2989618 w 2989618"/>
              <a:gd name="connsiteY6" fmla="*/ 376103 h 1200329"/>
              <a:gd name="connsiteX7" fmla="*/ 2989618 w 2989618"/>
              <a:gd name="connsiteY7" fmla="*/ 740203 h 1200329"/>
              <a:gd name="connsiteX8" fmla="*/ 2989618 w 2989618"/>
              <a:gd name="connsiteY8" fmla="*/ 1200329 h 1200329"/>
              <a:gd name="connsiteX9" fmla="*/ 2361798 w 2989618"/>
              <a:gd name="connsiteY9" fmla="*/ 1200329 h 1200329"/>
              <a:gd name="connsiteX10" fmla="*/ 1823667 w 2989618"/>
              <a:gd name="connsiteY10" fmla="*/ 1200329 h 1200329"/>
              <a:gd name="connsiteX11" fmla="*/ 1285536 w 2989618"/>
              <a:gd name="connsiteY11" fmla="*/ 1200329 h 1200329"/>
              <a:gd name="connsiteX12" fmla="*/ 657716 w 2989618"/>
              <a:gd name="connsiteY12" fmla="*/ 1200329 h 1200329"/>
              <a:gd name="connsiteX13" fmla="*/ 0 w 2989618"/>
              <a:gd name="connsiteY13" fmla="*/ 1200329 h 1200329"/>
              <a:gd name="connsiteX14" fmla="*/ 0 w 2989618"/>
              <a:gd name="connsiteY14" fmla="*/ 836229 h 1200329"/>
              <a:gd name="connsiteX15" fmla="*/ 0 w 2989618"/>
              <a:gd name="connsiteY15" fmla="*/ 448123 h 1200329"/>
              <a:gd name="connsiteX16" fmla="*/ 0 w 2989618"/>
              <a:gd name="connsiteY16" fmla="*/ 0 h 120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989618" h="1200329" fill="none" extrusionOk="0">
                <a:moveTo>
                  <a:pt x="0" y="0"/>
                </a:moveTo>
                <a:cubicBezTo>
                  <a:pt x="155495" y="-28103"/>
                  <a:pt x="309530" y="35621"/>
                  <a:pt x="508235" y="0"/>
                </a:cubicBezTo>
                <a:cubicBezTo>
                  <a:pt x="706941" y="-35621"/>
                  <a:pt x="806968" y="52512"/>
                  <a:pt x="1016470" y="0"/>
                </a:cubicBezTo>
                <a:cubicBezTo>
                  <a:pt x="1225972" y="-52512"/>
                  <a:pt x="1327948" y="14977"/>
                  <a:pt x="1584498" y="0"/>
                </a:cubicBezTo>
                <a:cubicBezTo>
                  <a:pt x="1841048" y="-14977"/>
                  <a:pt x="1979446" y="66872"/>
                  <a:pt x="2242214" y="0"/>
                </a:cubicBezTo>
                <a:cubicBezTo>
                  <a:pt x="2504982" y="-66872"/>
                  <a:pt x="2717435" y="16353"/>
                  <a:pt x="2989618" y="0"/>
                </a:cubicBezTo>
                <a:cubicBezTo>
                  <a:pt x="3015207" y="112942"/>
                  <a:pt x="2960889" y="204607"/>
                  <a:pt x="2989618" y="376103"/>
                </a:cubicBezTo>
                <a:cubicBezTo>
                  <a:pt x="3018347" y="547599"/>
                  <a:pt x="2971452" y="620033"/>
                  <a:pt x="2989618" y="740203"/>
                </a:cubicBezTo>
                <a:cubicBezTo>
                  <a:pt x="3007784" y="860373"/>
                  <a:pt x="2951752" y="1014927"/>
                  <a:pt x="2989618" y="1200329"/>
                </a:cubicBezTo>
                <a:cubicBezTo>
                  <a:pt x="2845274" y="1209588"/>
                  <a:pt x="2653111" y="1141696"/>
                  <a:pt x="2361798" y="1200329"/>
                </a:cubicBezTo>
                <a:cubicBezTo>
                  <a:pt x="2070485" y="1258962"/>
                  <a:pt x="1932210" y="1187052"/>
                  <a:pt x="1823667" y="1200329"/>
                </a:cubicBezTo>
                <a:cubicBezTo>
                  <a:pt x="1715124" y="1213606"/>
                  <a:pt x="1498792" y="1176501"/>
                  <a:pt x="1285536" y="1200329"/>
                </a:cubicBezTo>
                <a:cubicBezTo>
                  <a:pt x="1072280" y="1224157"/>
                  <a:pt x="850566" y="1154189"/>
                  <a:pt x="657716" y="1200329"/>
                </a:cubicBezTo>
                <a:cubicBezTo>
                  <a:pt x="464866" y="1246469"/>
                  <a:pt x="265729" y="1172492"/>
                  <a:pt x="0" y="1200329"/>
                </a:cubicBezTo>
                <a:cubicBezTo>
                  <a:pt x="-36192" y="1061726"/>
                  <a:pt x="42439" y="980923"/>
                  <a:pt x="0" y="836229"/>
                </a:cubicBezTo>
                <a:cubicBezTo>
                  <a:pt x="-42439" y="691535"/>
                  <a:pt x="33369" y="555306"/>
                  <a:pt x="0" y="448123"/>
                </a:cubicBezTo>
                <a:cubicBezTo>
                  <a:pt x="-33369" y="340940"/>
                  <a:pt x="53178" y="169530"/>
                  <a:pt x="0" y="0"/>
                </a:cubicBezTo>
                <a:close/>
              </a:path>
              <a:path w="2989618" h="1200329" stroke="0" extrusionOk="0">
                <a:moveTo>
                  <a:pt x="0" y="0"/>
                </a:moveTo>
                <a:cubicBezTo>
                  <a:pt x="170591" y="-1521"/>
                  <a:pt x="309885" y="25354"/>
                  <a:pt x="538131" y="0"/>
                </a:cubicBezTo>
                <a:cubicBezTo>
                  <a:pt x="766377" y="-25354"/>
                  <a:pt x="916682" y="9056"/>
                  <a:pt x="1046366" y="0"/>
                </a:cubicBezTo>
                <a:cubicBezTo>
                  <a:pt x="1176051" y="-9056"/>
                  <a:pt x="1393479" y="50791"/>
                  <a:pt x="1584498" y="0"/>
                </a:cubicBezTo>
                <a:cubicBezTo>
                  <a:pt x="1775517" y="-50791"/>
                  <a:pt x="1965380" y="33895"/>
                  <a:pt x="2182421" y="0"/>
                </a:cubicBezTo>
                <a:cubicBezTo>
                  <a:pt x="2399462" y="-33895"/>
                  <a:pt x="2815712" y="43294"/>
                  <a:pt x="2989618" y="0"/>
                </a:cubicBezTo>
                <a:cubicBezTo>
                  <a:pt x="3029994" y="198652"/>
                  <a:pt x="2958588" y="326737"/>
                  <a:pt x="2989618" y="424116"/>
                </a:cubicBezTo>
                <a:cubicBezTo>
                  <a:pt x="3020648" y="521495"/>
                  <a:pt x="2975897" y="701461"/>
                  <a:pt x="2989618" y="824226"/>
                </a:cubicBezTo>
                <a:cubicBezTo>
                  <a:pt x="3003339" y="946991"/>
                  <a:pt x="2949409" y="1044744"/>
                  <a:pt x="2989618" y="1200329"/>
                </a:cubicBezTo>
                <a:cubicBezTo>
                  <a:pt x="2798878" y="1238964"/>
                  <a:pt x="2605433" y="1125621"/>
                  <a:pt x="2361798" y="1200329"/>
                </a:cubicBezTo>
                <a:cubicBezTo>
                  <a:pt x="2118163" y="1275037"/>
                  <a:pt x="1889597" y="1190629"/>
                  <a:pt x="1704082" y="1200329"/>
                </a:cubicBezTo>
                <a:cubicBezTo>
                  <a:pt x="1518567" y="1210029"/>
                  <a:pt x="1282811" y="1199914"/>
                  <a:pt x="1046366" y="1200329"/>
                </a:cubicBezTo>
                <a:cubicBezTo>
                  <a:pt x="809921" y="1200744"/>
                  <a:pt x="754666" y="1166306"/>
                  <a:pt x="538131" y="1200329"/>
                </a:cubicBezTo>
                <a:cubicBezTo>
                  <a:pt x="321596" y="1234352"/>
                  <a:pt x="177244" y="1172348"/>
                  <a:pt x="0" y="1200329"/>
                </a:cubicBezTo>
                <a:cubicBezTo>
                  <a:pt x="-15211" y="1044094"/>
                  <a:pt x="7536" y="903386"/>
                  <a:pt x="0" y="812223"/>
                </a:cubicBezTo>
                <a:cubicBezTo>
                  <a:pt x="-7536" y="721060"/>
                  <a:pt x="33068" y="546665"/>
                  <a:pt x="0" y="412113"/>
                </a:cubicBezTo>
                <a:cubicBezTo>
                  <a:pt x="-33068" y="277561"/>
                  <a:pt x="38418" y="143857"/>
                  <a:pt x="0" y="0"/>
                </a:cubicBezTo>
                <a:close/>
              </a:path>
            </a:pathLst>
          </a:custGeom>
          <a:solidFill>
            <a:srgbClr val="FFFFFF">
              <a:alpha val="67843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en-US" dirty="0"/>
              <a:t>•</a:t>
            </a:r>
            <a:r>
              <a:rPr lang="ar-SA" dirty="0"/>
              <a:t>يُبَيِّنُ الغَرَضُ الأَساسِيُّ مِنْ إِنْزالِ اللهِ سُبْحانَهُ الكُتُبَ السَّماوِيَّةَ</a:t>
            </a:r>
            <a:endParaRPr lang="en-US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6107F03-3C68-49B1-B6CF-E50ACF292101}"/>
              </a:ext>
            </a:extLst>
          </p:cNvPr>
          <p:cNvSpPr txBox="1"/>
          <p:nvPr/>
        </p:nvSpPr>
        <p:spPr>
          <a:xfrm>
            <a:off x="5720548" y="5587279"/>
            <a:ext cx="3687362" cy="830997"/>
          </a:xfrm>
          <a:custGeom>
            <a:avLst/>
            <a:gdLst>
              <a:gd name="connsiteX0" fmla="*/ 0 w 3687362"/>
              <a:gd name="connsiteY0" fmla="*/ 0 h 830997"/>
              <a:gd name="connsiteX1" fmla="*/ 416145 w 3687362"/>
              <a:gd name="connsiteY1" fmla="*/ 0 h 830997"/>
              <a:gd name="connsiteX2" fmla="*/ 1016658 w 3687362"/>
              <a:gd name="connsiteY2" fmla="*/ 0 h 830997"/>
              <a:gd name="connsiteX3" fmla="*/ 1469677 w 3687362"/>
              <a:gd name="connsiteY3" fmla="*/ 0 h 830997"/>
              <a:gd name="connsiteX4" fmla="*/ 1922696 w 3687362"/>
              <a:gd name="connsiteY4" fmla="*/ 0 h 830997"/>
              <a:gd name="connsiteX5" fmla="*/ 2486336 w 3687362"/>
              <a:gd name="connsiteY5" fmla="*/ 0 h 830997"/>
              <a:gd name="connsiteX6" fmla="*/ 3049975 w 3687362"/>
              <a:gd name="connsiteY6" fmla="*/ 0 h 830997"/>
              <a:gd name="connsiteX7" fmla="*/ 3687362 w 3687362"/>
              <a:gd name="connsiteY7" fmla="*/ 0 h 830997"/>
              <a:gd name="connsiteX8" fmla="*/ 3687362 w 3687362"/>
              <a:gd name="connsiteY8" fmla="*/ 398879 h 830997"/>
              <a:gd name="connsiteX9" fmla="*/ 3687362 w 3687362"/>
              <a:gd name="connsiteY9" fmla="*/ 830997 h 830997"/>
              <a:gd name="connsiteX10" fmla="*/ 3160596 w 3687362"/>
              <a:gd name="connsiteY10" fmla="*/ 830997 h 830997"/>
              <a:gd name="connsiteX11" fmla="*/ 2560083 w 3687362"/>
              <a:gd name="connsiteY11" fmla="*/ 830997 h 830997"/>
              <a:gd name="connsiteX12" fmla="*/ 2143938 w 3687362"/>
              <a:gd name="connsiteY12" fmla="*/ 830997 h 830997"/>
              <a:gd name="connsiteX13" fmla="*/ 1580298 w 3687362"/>
              <a:gd name="connsiteY13" fmla="*/ 830997 h 830997"/>
              <a:gd name="connsiteX14" fmla="*/ 1090406 w 3687362"/>
              <a:gd name="connsiteY14" fmla="*/ 830997 h 830997"/>
              <a:gd name="connsiteX15" fmla="*/ 600513 w 3687362"/>
              <a:gd name="connsiteY15" fmla="*/ 830997 h 830997"/>
              <a:gd name="connsiteX16" fmla="*/ 0 w 3687362"/>
              <a:gd name="connsiteY16" fmla="*/ 830997 h 830997"/>
              <a:gd name="connsiteX17" fmla="*/ 0 w 3687362"/>
              <a:gd name="connsiteY17" fmla="*/ 407189 h 830997"/>
              <a:gd name="connsiteX18" fmla="*/ 0 w 3687362"/>
              <a:gd name="connsiteY18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87362" h="830997" fill="none" extrusionOk="0">
                <a:moveTo>
                  <a:pt x="0" y="0"/>
                </a:moveTo>
                <a:cubicBezTo>
                  <a:pt x="196965" y="-4065"/>
                  <a:pt x="210632" y="33234"/>
                  <a:pt x="416145" y="0"/>
                </a:cubicBezTo>
                <a:cubicBezTo>
                  <a:pt x="621658" y="-33234"/>
                  <a:pt x="794558" y="47611"/>
                  <a:pt x="1016658" y="0"/>
                </a:cubicBezTo>
                <a:cubicBezTo>
                  <a:pt x="1238758" y="-47611"/>
                  <a:pt x="1299549" y="24524"/>
                  <a:pt x="1469677" y="0"/>
                </a:cubicBezTo>
                <a:cubicBezTo>
                  <a:pt x="1639805" y="-24524"/>
                  <a:pt x="1791205" y="16670"/>
                  <a:pt x="1922696" y="0"/>
                </a:cubicBezTo>
                <a:cubicBezTo>
                  <a:pt x="2054187" y="-16670"/>
                  <a:pt x="2314076" y="51974"/>
                  <a:pt x="2486336" y="0"/>
                </a:cubicBezTo>
                <a:cubicBezTo>
                  <a:pt x="2658596" y="-51974"/>
                  <a:pt x="2836701" y="39053"/>
                  <a:pt x="3049975" y="0"/>
                </a:cubicBezTo>
                <a:cubicBezTo>
                  <a:pt x="3263249" y="-39053"/>
                  <a:pt x="3385854" y="16084"/>
                  <a:pt x="3687362" y="0"/>
                </a:cubicBezTo>
                <a:cubicBezTo>
                  <a:pt x="3704954" y="155460"/>
                  <a:pt x="3660116" y="287962"/>
                  <a:pt x="3687362" y="398879"/>
                </a:cubicBezTo>
                <a:cubicBezTo>
                  <a:pt x="3714608" y="509796"/>
                  <a:pt x="3664586" y="724786"/>
                  <a:pt x="3687362" y="830997"/>
                </a:cubicBezTo>
                <a:cubicBezTo>
                  <a:pt x="3435680" y="867548"/>
                  <a:pt x="3277576" y="796113"/>
                  <a:pt x="3160596" y="830997"/>
                </a:cubicBezTo>
                <a:cubicBezTo>
                  <a:pt x="3043616" y="865881"/>
                  <a:pt x="2728270" y="781140"/>
                  <a:pt x="2560083" y="830997"/>
                </a:cubicBezTo>
                <a:cubicBezTo>
                  <a:pt x="2391896" y="880854"/>
                  <a:pt x="2304057" y="805761"/>
                  <a:pt x="2143938" y="830997"/>
                </a:cubicBezTo>
                <a:cubicBezTo>
                  <a:pt x="1983820" y="856233"/>
                  <a:pt x="1744048" y="775369"/>
                  <a:pt x="1580298" y="830997"/>
                </a:cubicBezTo>
                <a:cubicBezTo>
                  <a:pt x="1416548" y="886625"/>
                  <a:pt x="1282183" y="808904"/>
                  <a:pt x="1090406" y="830997"/>
                </a:cubicBezTo>
                <a:cubicBezTo>
                  <a:pt x="898629" y="853090"/>
                  <a:pt x="807061" y="778813"/>
                  <a:pt x="600513" y="830997"/>
                </a:cubicBezTo>
                <a:cubicBezTo>
                  <a:pt x="393965" y="883181"/>
                  <a:pt x="210221" y="830203"/>
                  <a:pt x="0" y="830997"/>
                </a:cubicBezTo>
                <a:cubicBezTo>
                  <a:pt x="-10530" y="741105"/>
                  <a:pt x="9875" y="562476"/>
                  <a:pt x="0" y="407189"/>
                </a:cubicBezTo>
                <a:cubicBezTo>
                  <a:pt x="-9875" y="251902"/>
                  <a:pt x="3120" y="154501"/>
                  <a:pt x="0" y="0"/>
                </a:cubicBezTo>
                <a:close/>
              </a:path>
              <a:path w="3687362" h="830997" stroke="0" extrusionOk="0">
                <a:moveTo>
                  <a:pt x="0" y="0"/>
                </a:moveTo>
                <a:cubicBezTo>
                  <a:pt x="101981" y="-48484"/>
                  <a:pt x="351457" y="30869"/>
                  <a:pt x="453019" y="0"/>
                </a:cubicBezTo>
                <a:cubicBezTo>
                  <a:pt x="554581" y="-30869"/>
                  <a:pt x="778825" y="733"/>
                  <a:pt x="869164" y="0"/>
                </a:cubicBezTo>
                <a:cubicBezTo>
                  <a:pt x="959503" y="-733"/>
                  <a:pt x="1206539" y="3738"/>
                  <a:pt x="1322183" y="0"/>
                </a:cubicBezTo>
                <a:cubicBezTo>
                  <a:pt x="1437827" y="-3738"/>
                  <a:pt x="1719796" y="327"/>
                  <a:pt x="1848949" y="0"/>
                </a:cubicBezTo>
                <a:cubicBezTo>
                  <a:pt x="1978102" y="-327"/>
                  <a:pt x="2220920" y="66536"/>
                  <a:pt x="2412588" y="0"/>
                </a:cubicBezTo>
                <a:cubicBezTo>
                  <a:pt x="2604256" y="-66536"/>
                  <a:pt x="2831217" y="55574"/>
                  <a:pt x="3013102" y="0"/>
                </a:cubicBezTo>
                <a:cubicBezTo>
                  <a:pt x="3194987" y="-55574"/>
                  <a:pt x="3492185" y="58078"/>
                  <a:pt x="3687362" y="0"/>
                </a:cubicBezTo>
                <a:cubicBezTo>
                  <a:pt x="3703699" y="102193"/>
                  <a:pt x="3686846" y="264747"/>
                  <a:pt x="3687362" y="407189"/>
                </a:cubicBezTo>
                <a:cubicBezTo>
                  <a:pt x="3687878" y="549631"/>
                  <a:pt x="3670035" y="624378"/>
                  <a:pt x="3687362" y="830997"/>
                </a:cubicBezTo>
                <a:cubicBezTo>
                  <a:pt x="3481239" y="864932"/>
                  <a:pt x="3411241" y="787693"/>
                  <a:pt x="3234343" y="830997"/>
                </a:cubicBezTo>
                <a:cubicBezTo>
                  <a:pt x="3057445" y="874301"/>
                  <a:pt x="2865746" y="810030"/>
                  <a:pt x="2633830" y="830997"/>
                </a:cubicBezTo>
                <a:cubicBezTo>
                  <a:pt x="2401914" y="851964"/>
                  <a:pt x="2333151" y="830970"/>
                  <a:pt x="2217685" y="830997"/>
                </a:cubicBezTo>
                <a:cubicBezTo>
                  <a:pt x="2102220" y="831024"/>
                  <a:pt x="1822477" y="811922"/>
                  <a:pt x="1654045" y="830997"/>
                </a:cubicBezTo>
                <a:cubicBezTo>
                  <a:pt x="1485613" y="850072"/>
                  <a:pt x="1317128" y="812517"/>
                  <a:pt x="1164153" y="830997"/>
                </a:cubicBezTo>
                <a:cubicBezTo>
                  <a:pt x="1011178" y="849477"/>
                  <a:pt x="788991" y="779608"/>
                  <a:pt x="674260" y="830997"/>
                </a:cubicBezTo>
                <a:cubicBezTo>
                  <a:pt x="559529" y="882386"/>
                  <a:pt x="257722" y="829948"/>
                  <a:pt x="0" y="830997"/>
                </a:cubicBezTo>
                <a:cubicBezTo>
                  <a:pt x="-22996" y="702920"/>
                  <a:pt x="15391" y="513148"/>
                  <a:pt x="0" y="432118"/>
                </a:cubicBezTo>
                <a:cubicBezTo>
                  <a:pt x="-15391" y="351088"/>
                  <a:pt x="47572" y="142704"/>
                  <a:pt x="0" y="0"/>
                </a:cubicBezTo>
                <a:close/>
              </a:path>
            </a:pathLst>
          </a:custGeom>
          <a:solidFill>
            <a:srgbClr val="FFFFFF">
              <a:alpha val="67843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en-US" dirty="0"/>
              <a:t>•</a:t>
            </a:r>
            <a:r>
              <a:rPr lang="ar-AE" dirty="0"/>
              <a:t>يوضح </a:t>
            </a:r>
            <a:r>
              <a:rPr lang="ar-SA" dirty="0"/>
              <a:t>لِما يَجِبُ عَلَيْنا الإِيْمانُ بِالكُتُبِ السَّماوِيَّةِ</a:t>
            </a:r>
            <a:r>
              <a:rPr lang="ar-AE" dirty="0"/>
              <a:t>.</a:t>
            </a:r>
            <a:endParaRPr lang="en-US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E2994E1-2661-4D7E-BA72-5DE839C418F9}"/>
              </a:ext>
            </a:extLst>
          </p:cNvPr>
          <p:cNvSpPr txBox="1"/>
          <p:nvPr/>
        </p:nvSpPr>
        <p:spPr>
          <a:xfrm>
            <a:off x="435428" y="4953192"/>
            <a:ext cx="3642901" cy="830997"/>
          </a:xfrm>
          <a:custGeom>
            <a:avLst/>
            <a:gdLst>
              <a:gd name="connsiteX0" fmla="*/ 0 w 3642901"/>
              <a:gd name="connsiteY0" fmla="*/ 0 h 830997"/>
              <a:gd name="connsiteX1" fmla="*/ 411127 w 3642901"/>
              <a:gd name="connsiteY1" fmla="*/ 0 h 830997"/>
              <a:gd name="connsiteX2" fmla="*/ 1004400 w 3642901"/>
              <a:gd name="connsiteY2" fmla="*/ 0 h 830997"/>
              <a:gd name="connsiteX3" fmla="*/ 1451956 w 3642901"/>
              <a:gd name="connsiteY3" fmla="*/ 0 h 830997"/>
              <a:gd name="connsiteX4" fmla="*/ 1899513 w 3642901"/>
              <a:gd name="connsiteY4" fmla="*/ 0 h 830997"/>
              <a:gd name="connsiteX5" fmla="*/ 2456356 w 3642901"/>
              <a:gd name="connsiteY5" fmla="*/ 0 h 830997"/>
              <a:gd name="connsiteX6" fmla="*/ 3013200 w 3642901"/>
              <a:gd name="connsiteY6" fmla="*/ 0 h 830997"/>
              <a:gd name="connsiteX7" fmla="*/ 3642901 w 3642901"/>
              <a:gd name="connsiteY7" fmla="*/ 0 h 830997"/>
              <a:gd name="connsiteX8" fmla="*/ 3642901 w 3642901"/>
              <a:gd name="connsiteY8" fmla="*/ 398879 h 830997"/>
              <a:gd name="connsiteX9" fmla="*/ 3642901 w 3642901"/>
              <a:gd name="connsiteY9" fmla="*/ 830997 h 830997"/>
              <a:gd name="connsiteX10" fmla="*/ 3122487 w 3642901"/>
              <a:gd name="connsiteY10" fmla="*/ 830997 h 830997"/>
              <a:gd name="connsiteX11" fmla="*/ 2529214 w 3642901"/>
              <a:gd name="connsiteY11" fmla="*/ 830997 h 830997"/>
              <a:gd name="connsiteX12" fmla="*/ 2118087 w 3642901"/>
              <a:gd name="connsiteY12" fmla="*/ 830997 h 830997"/>
              <a:gd name="connsiteX13" fmla="*/ 1561243 w 3642901"/>
              <a:gd name="connsiteY13" fmla="*/ 830997 h 830997"/>
              <a:gd name="connsiteX14" fmla="*/ 1077258 w 3642901"/>
              <a:gd name="connsiteY14" fmla="*/ 830997 h 830997"/>
              <a:gd name="connsiteX15" fmla="*/ 593272 w 3642901"/>
              <a:gd name="connsiteY15" fmla="*/ 830997 h 830997"/>
              <a:gd name="connsiteX16" fmla="*/ 0 w 3642901"/>
              <a:gd name="connsiteY16" fmla="*/ 830997 h 830997"/>
              <a:gd name="connsiteX17" fmla="*/ 0 w 3642901"/>
              <a:gd name="connsiteY17" fmla="*/ 407189 h 830997"/>
              <a:gd name="connsiteX18" fmla="*/ 0 w 3642901"/>
              <a:gd name="connsiteY18" fmla="*/ 0 h 830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42901" h="830997" fill="none" extrusionOk="0">
                <a:moveTo>
                  <a:pt x="0" y="0"/>
                </a:moveTo>
                <a:cubicBezTo>
                  <a:pt x="160744" y="-25461"/>
                  <a:pt x="265572" y="19486"/>
                  <a:pt x="411127" y="0"/>
                </a:cubicBezTo>
                <a:cubicBezTo>
                  <a:pt x="556682" y="-19486"/>
                  <a:pt x="830301" y="45562"/>
                  <a:pt x="1004400" y="0"/>
                </a:cubicBezTo>
                <a:cubicBezTo>
                  <a:pt x="1178499" y="-45562"/>
                  <a:pt x="1263705" y="46241"/>
                  <a:pt x="1451956" y="0"/>
                </a:cubicBezTo>
                <a:cubicBezTo>
                  <a:pt x="1640207" y="-46241"/>
                  <a:pt x="1692391" y="7847"/>
                  <a:pt x="1899513" y="0"/>
                </a:cubicBezTo>
                <a:cubicBezTo>
                  <a:pt x="2106635" y="-7847"/>
                  <a:pt x="2313631" y="50813"/>
                  <a:pt x="2456356" y="0"/>
                </a:cubicBezTo>
                <a:cubicBezTo>
                  <a:pt x="2599081" y="-50813"/>
                  <a:pt x="2864993" y="43232"/>
                  <a:pt x="3013200" y="0"/>
                </a:cubicBezTo>
                <a:cubicBezTo>
                  <a:pt x="3161407" y="-43232"/>
                  <a:pt x="3504325" y="14095"/>
                  <a:pt x="3642901" y="0"/>
                </a:cubicBezTo>
                <a:cubicBezTo>
                  <a:pt x="3660493" y="155460"/>
                  <a:pt x="3615655" y="287962"/>
                  <a:pt x="3642901" y="398879"/>
                </a:cubicBezTo>
                <a:cubicBezTo>
                  <a:pt x="3670147" y="509796"/>
                  <a:pt x="3620125" y="724786"/>
                  <a:pt x="3642901" y="830997"/>
                </a:cubicBezTo>
                <a:cubicBezTo>
                  <a:pt x="3400944" y="850597"/>
                  <a:pt x="3235722" y="803451"/>
                  <a:pt x="3122487" y="830997"/>
                </a:cubicBezTo>
                <a:cubicBezTo>
                  <a:pt x="3009252" y="858543"/>
                  <a:pt x="2757070" y="796045"/>
                  <a:pt x="2529214" y="830997"/>
                </a:cubicBezTo>
                <a:cubicBezTo>
                  <a:pt x="2301358" y="865949"/>
                  <a:pt x="2285704" y="820062"/>
                  <a:pt x="2118087" y="830997"/>
                </a:cubicBezTo>
                <a:cubicBezTo>
                  <a:pt x="1950470" y="841932"/>
                  <a:pt x="1787860" y="785594"/>
                  <a:pt x="1561243" y="830997"/>
                </a:cubicBezTo>
                <a:cubicBezTo>
                  <a:pt x="1334626" y="876400"/>
                  <a:pt x="1262223" y="776113"/>
                  <a:pt x="1077258" y="830997"/>
                </a:cubicBezTo>
                <a:cubicBezTo>
                  <a:pt x="892294" y="885881"/>
                  <a:pt x="776705" y="808139"/>
                  <a:pt x="593272" y="830997"/>
                </a:cubicBezTo>
                <a:cubicBezTo>
                  <a:pt x="409839" y="853855"/>
                  <a:pt x="229536" y="806690"/>
                  <a:pt x="0" y="830997"/>
                </a:cubicBezTo>
                <a:cubicBezTo>
                  <a:pt x="-10530" y="741105"/>
                  <a:pt x="9875" y="562476"/>
                  <a:pt x="0" y="407189"/>
                </a:cubicBezTo>
                <a:cubicBezTo>
                  <a:pt x="-9875" y="251902"/>
                  <a:pt x="3120" y="154501"/>
                  <a:pt x="0" y="0"/>
                </a:cubicBezTo>
                <a:close/>
              </a:path>
              <a:path w="3642901" h="830997" stroke="0" extrusionOk="0">
                <a:moveTo>
                  <a:pt x="0" y="0"/>
                </a:moveTo>
                <a:cubicBezTo>
                  <a:pt x="108375" y="-31722"/>
                  <a:pt x="244104" y="20683"/>
                  <a:pt x="447556" y="0"/>
                </a:cubicBezTo>
                <a:cubicBezTo>
                  <a:pt x="651008" y="-20683"/>
                  <a:pt x="773273" y="38491"/>
                  <a:pt x="858684" y="0"/>
                </a:cubicBezTo>
                <a:cubicBezTo>
                  <a:pt x="944095" y="-38491"/>
                  <a:pt x="1088982" y="16226"/>
                  <a:pt x="1306240" y="0"/>
                </a:cubicBezTo>
                <a:cubicBezTo>
                  <a:pt x="1523498" y="-16226"/>
                  <a:pt x="1604548" y="49599"/>
                  <a:pt x="1826655" y="0"/>
                </a:cubicBezTo>
                <a:cubicBezTo>
                  <a:pt x="2048762" y="-49599"/>
                  <a:pt x="2226748" y="17774"/>
                  <a:pt x="2383498" y="0"/>
                </a:cubicBezTo>
                <a:cubicBezTo>
                  <a:pt x="2540248" y="-17774"/>
                  <a:pt x="2798586" y="25430"/>
                  <a:pt x="2976771" y="0"/>
                </a:cubicBezTo>
                <a:cubicBezTo>
                  <a:pt x="3154956" y="-25430"/>
                  <a:pt x="3350319" y="45791"/>
                  <a:pt x="3642901" y="0"/>
                </a:cubicBezTo>
                <a:cubicBezTo>
                  <a:pt x="3659238" y="102193"/>
                  <a:pt x="3642385" y="264747"/>
                  <a:pt x="3642901" y="407189"/>
                </a:cubicBezTo>
                <a:cubicBezTo>
                  <a:pt x="3643417" y="549631"/>
                  <a:pt x="3625574" y="624378"/>
                  <a:pt x="3642901" y="830997"/>
                </a:cubicBezTo>
                <a:cubicBezTo>
                  <a:pt x="3432760" y="839975"/>
                  <a:pt x="3342540" y="788993"/>
                  <a:pt x="3195345" y="830997"/>
                </a:cubicBezTo>
                <a:cubicBezTo>
                  <a:pt x="3048150" y="873001"/>
                  <a:pt x="2749488" y="802952"/>
                  <a:pt x="2602072" y="830997"/>
                </a:cubicBezTo>
                <a:cubicBezTo>
                  <a:pt x="2454656" y="859042"/>
                  <a:pt x="2292090" y="800876"/>
                  <a:pt x="2190945" y="830997"/>
                </a:cubicBezTo>
                <a:cubicBezTo>
                  <a:pt x="2089800" y="861118"/>
                  <a:pt x="1832910" y="804060"/>
                  <a:pt x="1634101" y="830997"/>
                </a:cubicBezTo>
                <a:cubicBezTo>
                  <a:pt x="1435292" y="857934"/>
                  <a:pt x="1287844" y="799493"/>
                  <a:pt x="1150116" y="830997"/>
                </a:cubicBezTo>
                <a:cubicBezTo>
                  <a:pt x="1012388" y="862501"/>
                  <a:pt x="763622" y="806311"/>
                  <a:pt x="666130" y="830997"/>
                </a:cubicBezTo>
                <a:cubicBezTo>
                  <a:pt x="568638" y="855683"/>
                  <a:pt x="198388" y="813663"/>
                  <a:pt x="0" y="830997"/>
                </a:cubicBezTo>
                <a:cubicBezTo>
                  <a:pt x="-22996" y="702920"/>
                  <a:pt x="15391" y="513148"/>
                  <a:pt x="0" y="432118"/>
                </a:cubicBezTo>
                <a:cubicBezTo>
                  <a:pt x="-15391" y="351088"/>
                  <a:pt x="47572" y="142704"/>
                  <a:pt x="0" y="0"/>
                </a:cubicBezTo>
                <a:close/>
              </a:path>
            </a:pathLst>
          </a:custGeom>
          <a:solidFill>
            <a:srgbClr val="FFFFFF">
              <a:alpha val="67843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SA" dirty="0"/>
              <a:t>يُقارِنُ بَيْنَ الكُتُبِ السَّماوِيَّةِ السّابِقَةِ وَالقُرآنِ الكَريمِ</a:t>
            </a:r>
            <a:r>
              <a:rPr lang="en-US" dirty="0"/>
              <a:t> .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07D63E80-DECE-4DB8-BB42-CA55D8AB3316}"/>
              </a:ext>
            </a:extLst>
          </p:cNvPr>
          <p:cNvGrpSpPr/>
          <p:nvPr/>
        </p:nvGrpSpPr>
        <p:grpSpPr>
          <a:xfrm>
            <a:off x="5798098" y="2079336"/>
            <a:ext cx="90325" cy="1817824"/>
            <a:chOff x="1019906" y="887706"/>
            <a:chExt cx="305567" cy="2208400"/>
          </a:xfrm>
        </p:grpSpPr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E24BD1E6-062E-497B-AF84-490FCDAD3340}"/>
                </a:ext>
              </a:extLst>
            </p:cNvPr>
            <p:cNvSpPr/>
            <p:nvPr/>
          </p:nvSpPr>
          <p:spPr>
            <a:xfrm>
              <a:off x="1030514" y="887706"/>
              <a:ext cx="294959" cy="1116420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Isosceles Triangle 72">
              <a:extLst>
                <a:ext uri="{FF2B5EF4-FFF2-40B4-BE49-F238E27FC236}">
                  <a16:creationId xmlns:a16="http://schemas.microsoft.com/office/drawing/2014/main" id="{3368432C-1095-4CA9-8428-ECB343BD63BC}"/>
                </a:ext>
              </a:extLst>
            </p:cNvPr>
            <p:cNvSpPr/>
            <p:nvPr/>
          </p:nvSpPr>
          <p:spPr>
            <a:xfrm flipV="1">
              <a:off x="1019906" y="1979686"/>
              <a:ext cx="294959" cy="1116420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7FB9764D-8611-44C3-9CD7-D8627F222CA0}"/>
              </a:ext>
            </a:extLst>
          </p:cNvPr>
          <p:cNvGrpSpPr/>
          <p:nvPr/>
        </p:nvGrpSpPr>
        <p:grpSpPr>
          <a:xfrm>
            <a:off x="5771724" y="2382835"/>
            <a:ext cx="110315" cy="1250501"/>
            <a:chOff x="1019906" y="887706"/>
            <a:chExt cx="305567" cy="2208400"/>
          </a:xfrm>
        </p:grpSpPr>
        <p:sp>
          <p:nvSpPr>
            <p:cNvPr id="75" name="Isosceles Triangle 74">
              <a:extLst>
                <a:ext uri="{FF2B5EF4-FFF2-40B4-BE49-F238E27FC236}">
                  <a16:creationId xmlns:a16="http://schemas.microsoft.com/office/drawing/2014/main" id="{A741C92B-4DFF-4B16-BC12-754903111A53}"/>
                </a:ext>
              </a:extLst>
            </p:cNvPr>
            <p:cNvSpPr/>
            <p:nvPr/>
          </p:nvSpPr>
          <p:spPr>
            <a:xfrm>
              <a:off x="1030514" y="887706"/>
              <a:ext cx="294959" cy="1116420"/>
            </a:xfrm>
            <a:prstGeom prst="triangl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EEBAA34D-8E68-4BAF-B92F-E44AE1ECBB9D}"/>
                </a:ext>
              </a:extLst>
            </p:cNvPr>
            <p:cNvSpPr/>
            <p:nvPr/>
          </p:nvSpPr>
          <p:spPr>
            <a:xfrm flipV="1">
              <a:off x="1019906" y="1979686"/>
              <a:ext cx="294959" cy="1116420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7" name="Oval 76">
            <a:extLst>
              <a:ext uri="{FF2B5EF4-FFF2-40B4-BE49-F238E27FC236}">
                <a16:creationId xmlns:a16="http://schemas.microsoft.com/office/drawing/2014/main" id="{EDABD30E-3933-413B-9B81-8CD96E5DD06E}"/>
              </a:ext>
            </a:extLst>
          </p:cNvPr>
          <p:cNvSpPr/>
          <p:nvPr/>
        </p:nvSpPr>
        <p:spPr>
          <a:xfrm>
            <a:off x="5720548" y="2908406"/>
            <a:ext cx="199360" cy="199360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Circle: Hollow 77">
            <a:extLst>
              <a:ext uri="{FF2B5EF4-FFF2-40B4-BE49-F238E27FC236}">
                <a16:creationId xmlns:a16="http://schemas.microsoft.com/office/drawing/2014/main" id="{99DD37E7-99EF-46B3-BE83-251F547FA598}"/>
              </a:ext>
            </a:extLst>
          </p:cNvPr>
          <p:cNvSpPr/>
          <p:nvPr/>
        </p:nvSpPr>
        <p:spPr>
          <a:xfrm>
            <a:off x="4165599" y="1353457"/>
            <a:ext cx="3309258" cy="3309258"/>
          </a:xfrm>
          <a:prstGeom prst="donut">
            <a:avLst>
              <a:gd name="adj" fmla="val 4390"/>
            </a:avLst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26000">
                <a:schemeClr val="bg1">
                  <a:lumMod val="85000"/>
                </a:schemeClr>
              </a:gs>
              <a:gs pos="76126">
                <a:schemeClr val="bg1"/>
              </a:gs>
              <a:gs pos="54000">
                <a:schemeClr val="bg1">
                  <a:lumMod val="6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Circle: Hollow 78">
            <a:extLst>
              <a:ext uri="{FF2B5EF4-FFF2-40B4-BE49-F238E27FC236}">
                <a16:creationId xmlns:a16="http://schemas.microsoft.com/office/drawing/2014/main" id="{325A592D-A53E-4F2C-AF18-6277966D8931}"/>
              </a:ext>
            </a:extLst>
          </p:cNvPr>
          <p:cNvSpPr/>
          <p:nvPr/>
        </p:nvSpPr>
        <p:spPr>
          <a:xfrm>
            <a:off x="5775366" y="2963224"/>
            <a:ext cx="89725" cy="89725"/>
          </a:xfrm>
          <a:prstGeom prst="don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ectangle 14">
            <a:extLst>
              <a:ext uri="{FF2B5EF4-FFF2-40B4-BE49-F238E27FC236}">
                <a16:creationId xmlns:a16="http://schemas.microsoft.com/office/drawing/2014/main" id="{2477A5A7-E5F0-436D-93E3-6907F1287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4536" y="2504885"/>
            <a:ext cx="769393" cy="237484"/>
          </a:xfrm>
          <a:prstGeom prst="rect">
            <a:avLst/>
          </a:prstGeom>
          <a:noFill/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rgbClr val="00FF00"/>
              </a:solidFill>
              <a:effectLst/>
              <a:uLnTx/>
              <a:uFillTx/>
              <a:latin typeface="Calibri Light" panose="020F0302020204030204"/>
              <a:ea typeface="+mn-ea"/>
              <a:cs typeface="MCS Taybah S_U normal." pitchFamily="2" charset="-78"/>
            </a:endParaRP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3584097E-D40F-4D41-A7BE-A19D45269288}"/>
              </a:ext>
            </a:extLst>
          </p:cNvPr>
          <p:cNvGrpSpPr/>
          <p:nvPr/>
        </p:nvGrpSpPr>
        <p:grpSpPr>
          <a:xfrm>
            <a:off x="10329502" y="4642252"/>
            <a:ext cx="1536899" cy="1536899"/>
            <a:chOff x="8220362" y="3362473"/>
            <a:chExt cx="1536899" cy="1536899"/>
          </a:xfrm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BFF57F4B-841E-449C-A3F5-95C91F7135C6}"/>
                </a:ext>
              </a:extLst>
            </p:cNvPr>
            <p:cNvGrpSpPr/>
            <p:nvPr/>
          </p:nvGrpSpPr>
          <p:grpSpPr>
            <a:xfrm>
              <a:off x="8220362" y="3362473"/>
              <a:ext cx="1536899" cy="1536899"/>
              <a:chOff x="10224867" y="130126"/>
              <a:chExt cx="1758462" cy="1758462"/>
            </a:xfrm>
          </p:grpSpPr>
          <p:sp>
            <p:nvSpPr>
              <p:cNvPr id="84" name="Freeform: Shape 83">
                <a:extLst>
                  <a:ext uri="{FF2B5EF4-FFF2-40B4-BE49-F238E27FC236}">
                    <a16:creationId xmlns:a16="http://schemas.microsoft.com/office/drawing/2014/main" id="{20F285C2-E49C-4032-967C-B8775F56A805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66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5" name="Oval 84">
                <a:extLst>
                  <a:ext uri="{FF2B5EF4-FFF2-40B4-BE49-F238E27FC236}">
                    <a16:creationId xmlns:a16="http://schemas.microsoft.com/office/drawing/2014/main" id="{96CB09CA-0333-42F3-9C67-A80D3324E94C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69F511AD-6AA3-4C73-A7AB-A4C8A134F942}"/>
                </a:ext>
              </a:extLst>
            </p:cNvPr>
            <p:cNvSpPr txBox="1"/>
            <p:nvPr/>
          </p:nvSpPr>
          <p:spPr>
            <a:xfrm>
              <a:off x="8411210" y="3752060"/>
              <a:ext cx="11268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نواتج التعلم</a:t>
              </a:r>
              <a:endPara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sp>
        <p:nvSpPr>
          <p:cNvPr id="86" name="TextBox 85">
            <a:extLst>
              <a:ext uri="{FF2B5EF4-FFF2-40B4-BE49-F238E27FC236}">
                <a16:creationId xmlns:a16="http://schemas.microsoft.com/office/drawing/2014/main" id="{7994A94B-9D69-4F9C-9F37-D1C1BCE45FAF}"/>
              </a:ext>
            </a:extLst>
          </p:cNvPr>
          <p:cNvSpPr txBox="1"/>
          <p:nvPr/>
        </p:nvSpPr>
        <p:spPr>
          <a:xfrm>
            <a:off x="140488" y="2042339"/>
            <a:ext cx="3020677" cy="1569660"/>
          </a:xfrm>
          <a:custGeom>
            <a:avLst/>
            <a:gdLst>
              <a:gd name="connsiteX0" fmla="*/ 0 w 3020677"/>
              <a:gd name="connsiteY0" fmla="*/ 0 h 1569660"/>
              <a:gd name="connsiteX1" fmla="*/ 412826 w 3020677"/>
              <a:gd name="connsiteY1" fmla="*/ 0 h 1569660"/>
              <a:gd name="connsiteX2" fmla="*/ 976686 w 3020677"/>
              <a:gd name="connsiteY2" fmla="*/ 0 h 1569660"/>
              <a:gd name="connsiteX3" fmla="*/ 1419718 w 3020677"/>
              <a:gd name="connsiteY3" fmla="*/ 0 h 1569660"/>
              <a:gd name="connsiteX4" fmla="*/ 1862751 w 3020677"/>
              <a:gd name="connsiteY4" fmla="*/ 0 h 1569660"/>
              <a:gd name="connsiteX5" fmla="*/ 2396404 w 3020677"/>
              <a:gd name="connsiteY5" fmla="*/ 0 h 1569660"/>
              <a:gd name="connsiteX6" fmla="*/ 3020677 w 3020677"/>
              <a:gd name="connsiteY6" fmla="*/ 0 h 1569660"/>
              <a:gd name="connsiteX7" fmla="*/ 3020677 w 3020677"/>
              <a:gd name="connsiteY7" fmla="*/ 507523 h 1569660"/>
              <a:gd name="connsiteX8" fmla="*/ 3020677 w 3020677"/>
              <a:gd name="connsiteY8" fmla="*/ 1062137 h 1569660"/>
              <a:gd name="connsiteX9" fmla="*/ 3020677 w 3020677"/>
              <a:gd name="connsiteY9" fmla="*/ 1569660 h 1569660"/>
              <a:gd name="connsiteX10" fmla="*/ 2517231 w 3020677"/>
              <a:gd name="connsiteY10" fmla="*/ 1569660 h 1569660"/>
              <a:gd name="connsiteX11" fmla="*/ 1953371 w 3020677"/>
              <a:gd name="connsiteY11" fmla="*/ 1569660 h 1569660"/>
              <a:gd name="connsiteX12" fmla="*/ 1540545 w 3020677"/>
              <a:gd name="connsiteY12" fmla="*/ 1569660 h 1569660"/>
              <a:gd name="connsiteX13" fmla="*/ 1006892 w 3020677"/>
              <a:gd name="connsiteY13" fmla="*/ 1569660 h 1569660"/>
              <a:gd name="connsiteX14" fmla="*/ 533653 w 3020677"/>
              <a:gd name="connsiteY14" fmla="*/ 1569660 h 1569660"/>
              <a:gd name="connsiteX15" fmla="*/ 0 w 3020677"/>
              <a:gd name="connsiteY15" fmla="*/ 1569660 h 1569660"/>
              <a:gd name="connsiteX16" fmla="*/ 0 w 3020677"/>
              <a:gd name="connsiteY16" fmla="*/ 1046440 h 1569660"/>
              <a:gd name="connsiteX17" fmla="*/ 0 w 3020677"/>
              <a:gd name="connsiteY17" fmla="*/ 507523 h 1569660"/>
              <a:gd name="connsiteX18" fmla="*/ 0 w 3020677"/>
              <a:gd name="connsiteY18" fmla="*/ 0 h 156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020677" h="1569660" fill="none" extrusionOk="0">
                <a:moveTo>
                  <a:pt x="0" y="0"/>
                </a:moveTo>
                <a:cubicBezTo>
                  <a:pt x="116225" y="-33797"/>
                  <a:pt x="322106" y="12856"/>
                  <a:pt x="412826" y="0"/>
                </a:cubicBezTo>
                <a:cubicBezTo>
                  <a:pt x="503546" y="-12856"/>
                  <a:pt x="801856" y="61098"/>
                  <a:pt x="976686" y="0"/>
                </a:cubicBezTo>
                <a:cubicBezTo>
                  <a:pt x="1151516" y="-61098"/>
                  <a:pt x="1250816" y="13067"/>
                  <a:pt x="1419718" y="0"/>
                </a:cubicBezTo>
                <a:cubicBezTo>
                  <a:pt x="1588620" y="-13067"/>
                  <a:pt x="1664867" y="33631"/>
                  <a:pt x="1862751" y="0"/>
                </a:cubicBezTo>
                <a:cubicBezTo>
                  <a:pt x="2060635" y="-33631"/>
                  <a:pt x="2138323" y="13311"/>
                  <a:pt x="2396404" y="0"/>
                </a:cubicBezTo>
                <a:cubicBezTo>
                  <a:pt x="2654485" y="-13311"/>
                  <a:pt x="2826563" y="14218"/>
                  <a:pt x="3020677" y="0"/>
                </a:cubicBezTo>
                <a:cubicBezTo>
                  <a:pt x="3040137" y="215508"/>
                  <a:pt x="2978840" y="280261"/>
                  <a:pt x="3020677" y="507523"/>
                </a:cubicBezTo>
                <a:cubicBezTo>
                  <a:pt x="3062514" y="734785"/>
                  <a:pt x="2974829" y="878374"/>
                  <a:pt x="3020677" y="1062137"/>
                </a:cubicBezTo>
                <a:cubicBezTo>
                  <a:pt x="3066525" y="1245900"/>
                  <a:pt x="2996952" y="1418377"/>
                  <a:pt x="3020677" y="1569660"/>
                </a:cubicBezTo>
                <a:cubicBezTo>
                  <a:pt x="2786168" y="1569853"/>
                  <a:pt x="2684674" y="1544076"/>
                  <a:pt x="2517231" y="1569660"/>
                </a:cubicBezTo>
                <a:cubicBezTo>
                  <a:pt x="2349788" y="1595244"/>
                  <a:pt x="2075575" y="1506767"/>
                  <a:pt x="1953371" y="1569660"/>
                </a:cubicBezTo>
                <a:cubicBezTo>
                  <a:pt x="1831167" y="1632553"/>
                  <a:pt x="1668689" y="1552230"/>
                  <a:pt x="1540545" y="1569660"/>
                </a:cubicBezTo>
                <a:cubicBezTo>
                  <a:pt x="1412401" y="1587090"/>
                  <a:pt x="1207014" y="1561422"/>
                  <a:pt x="1006892" y="1569660"/>
                </a:cubicBezTo>
                <a:cubicBezTo>
                  <a:pt x="806770" y="1577898"/>
                  <a:pt x="629441" y="1567017"/>
                  <a:pt x="533653" y="1569660"/>
                </a:cubicBezTo>
                <a:cubicBezTo>
                  <a:pt x="437865" y="1572303"/>
                  <a:pt x="136212" y="1519603"/>
                  <a:pt x="0" y="1569660"/>
                </a:cubicBezTo>
                <a:cubicBezTo>
                  <a:pt x="-44904" y="1353103"/>
                  <a:pt x="54859" y="1157403"/>
                  <a:pt x="0" y="1046440"/>
                </a:cubicBezTo>
                <a:cubicBezTo>
                  <a:pt x="-54859" y="935477"/>
                  <a:pt x="48800" y="757886"/>
                  <a:pt x="0" y="507523"/>
                </a:cubicBezTo>
                <a:cubicBezTo>
                  <a:pt x="-48800" y="257160"/>
                  <a:pt x="1303" y="226247"/>
                  <a:pt x="0" y="0"/>
                </a:cubicBezTo>
                <a:close/>
              </a:path>
              <a:path w="3020677" h="1569660" stroke="0" extrusionOk="0">
                <a:moveTo>
                  <a:pt x="0" y="0"/>
                </a:moveTo>
                <a:cubicBezTo>
                  <a:pt x="219519" y="-41318"/>
                  <a:pt x="230870" y="45943"/>
                  <a:pt x="443033" y="0"/>
                </a:cubicBezTo>
                <a:cubicBezTo>
                  <a:pt x="655196" y="-45943"/>
                  <a:pt x="768114" y="7762"/>
                  <a:pt x="855858" y="0"/>
                </a:cubicBezTo>
                <a:cubicBezTo>
                  <a:pt x="943602" y="-7762"/>
                  <a:pt x="1127553" y="12277"/>
                  <a:pt x="1298891" y="0"/>
                </a:cubicBezTo>
                <a:cubicBezTo>
                  <a:pt x="1470229" y="-12277"/>
                  <a:pt x="1555682" y="32875"/>
                  <a:pt x="1802337" y="0"/>
                </a:cubicBezTo>
                <a:cubicBezTo>
                  <a:pt x="2048992" y="-32875"/>
                  <a:pt x="2118166" y="53515"/>
                  <a:pt x="2335990" y="0"/>
                </a:cubicBezTo>
                <a:cubicBezTo>
                  <a:pt x="2553814" y="-53515"/>
                  <a:pt x="2688028" y="39551"/>
                  <a:pt x="3020677" y="0"/>
                </a:cubicBezTo>
                <a:cubicBezTo>
                  <a:pt x="3046854" y="257974"/>
                  <a:pt x="2973337" y="362210"/>
                  <a:pt x="3020677" y="554613"/>
                </a:cubicBezTo>
                <a:cubicBezTo>
                  <a:pt x="3068017" y="747016"/>
                  <a:pt x="2958863" y="943333"/>
                  <a:pt x="3020677" y="1109226"/>
                </a:cubicBezTo>
                <a:cubicBezTo>
                  <a:pt x="3082491" y="1275119"/>
                  <a:pt x="2988275" y="1359738"/>
                  <a:pt x="3020677" y="1569660"/>
                </a:cubicBezTo>
                <a:cubicBezTo>
                  <a:pt x="2900678" y="1577830"/>
                  <a:pt x="2708537" y="1533496"/>
                  <a:pt x="2577644" y="1569660"/>
                </a:cubicBezTo>
                <a:cubicBezTo>
                  <a:pt x="2446751" y="1605824"/>
                  <a:pt x="2183772" y="1503643"/>
                  <a:pt x="2013785" y="1569660"/>
                </a:cubicBezTo>
                <a:cubicBezTo>
                  <a:pt x="1843798" y="1635677"/>
                  <a:pt x="1781502" y="1554766"/>
                  <a:pt x="1600959" y="1569660"/>
                </a:cubicBezTo>
                <a:cubicBezTo>
                  <a:pt x="1420416" y="1584554"/>
                  <a:pt x="1278256" y="1525920"/>
                  <a:pt x="1067306" y="1569660"/>
                </a:cubicBezTo>
                <a:cubicBezTo>
                  <a:pt x="856356" y="1613400"/>
                  <a:pt x="746715" y="1547914"/>
                  <a:pt x="594066" y="1569660"/>
                </a:cubicBezTo>
                <a:cubicBezTo>
                  <a:pt x="441417" y="1591406"/>
                  <a:pt x="121837" y="1554866"/>
                  <a:pt x="0" y="1569660"/>
                </a:cubicBezTo>
                <a:cubicBezTo>
                  <a:pt x="-42148" y="1456255"/>
                  <a:pt x="38688" y="1212412"/>
                  <a:pt x="0" y="1015047"/>
                </a:cubicBezTo>
                <a:cubicBezTo>
                  <a:pt x="-38688" y="817682"/>
                  <a:pt x="53392" y="758360"/>
                  <a:pt x="0" y="538917"/>
                </a:cubicBezTo>
                <a:cubicBezTo>
                  <a:pt x="-53392" y="319474"/>
                  <a:pt x="31252" y="131831"/>
                  <a:pt x="0" y="0"/>
                </a:cubicBezTo>
                <a:close/>
              </a:path>
            </a:pathLst>
          </a:custGeom>
          <a:solidFill>
            <a:srgbClr val="FFFFFF">
              <a:alpha val="67843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SA" dirty="0"/>
              <a:t>يُبَيِّنُ أَنَّ القُرآنَ الكَريمَ هُوَ آخِرُ الكُتُبِ السَّماوِيَّةِ .</a:t>
            </a:r>
            <a:endParaRPr lang="en-US" dirty="0"/>
          </a:p>
          <a:p>
            <a:r>
              <a:rPr lang="ar-AE" dirty="0"/>
              <a:t>ويوضح واجب المسلم اتجاه القرآن الكريم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786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3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5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7" grpId="0" animBg="1"/>
      <p:bldP spid="68" grpId="0" animBg="1"/>
      <p:bldP spid="69" grpId="0" animBg="1"/>
      <p:bldP spid="8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loud">
            <a:extLst>
              <a:ext uri="{FF2B5EF4-FFF2-40B4-BE49-F238E27FC236}">
                <a16:creationId xmlns:a16="http://schemas.microsoft.com/office/drawing/2014/main" id="{EE7B450B-EBAC-4936-B624-09637003FB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51371" y="196374"/>
            <a:ext cx="1527724" cy="958690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6765A566-B0EC-49D1-A439-4843EAE1B3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21" name="kids">
            <a:extLst>
              <a:ext uri="{FF2B5EF4-FFF2-40B4-BE49-F238E27FC236}">
                <a16:creationId xmlns:a16="http://schemas.microsoft.com/office/drawing/2014/main" id="{95D6EB60-E456-4B6B-A6E2-BB5222F9E71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9" b="23436"/>
          <a:stretch/>
        </p:blipFill>
        <p:spPr>
          <a:xfrm>
            <a:off x="-76711" y="1208032"/>
            <a:ext cx="3335700" cy="18114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cloud">
            <a:extLst>
              <a:ext uri="{FF2B5EF4-FFF2-40B4-BE49-F238E27FC236}">
                <a16:creationId xmlns:a16="http://schemas.microsoft.com/office/drawing/2014/main" id="{1240AC32-1A9A-447D-9609-023AFA92F2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1338" y="321581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085A30DD-3719-4F27-B3BA-39A0B9FC26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9369" y="970631"/>
            <a:ext cx="1527724" cy="958690"/>
          </a:xfrm>
          <a:prstGeom prst="rect">
            <a:avLst/>
          </a:prstGeom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1AAA2531-EB6C-45D2-9876-51AC77295B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DC5180F-EFFD-4D2C-891E-D30635BC5D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42373" y="2253126"/>
            <a:ext cx="3023878" cy="42370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077AD84-FE83-4228-800F-354E832AEA6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03818" y="2253126"/>
            <a:ext cx="3145809" cy="423708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DF3456B-C00A-47D7-ADD5-B0C9C0A5B63C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85000"/>
          </a:blip>
          <a:stretch>
            <a:fillRect/>
          </a:stretch>
        </p:blipFill>
        <p:spPr>
          <a:xfrm>
            <a:off x="4299083" y="4371669"/>
            <a:ext cx="3367932" cy="843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EF363DD6-D49A-43FF-A569-CB6C739A96D3}"/>
              </a:ext>
            </a:extLst>
          </p:cNvPr>
          <p:cNvSpPr txBox="1"/>
          <p:nvPr/>
        </p:nvSpPr>
        <p:spPr>
          <a:xfrm>
            <a:off x="6288510" y="422707"/>
            <a:ext cx="5599709" cy="461665"/>
          </a:xfrm>
          <a:custGeom>
            <a:avLst/>
            <a:gdLst>
              <a:gd name="connsiteX0" fmla="*/ 0 w 5599709"/>
              <a:gd name="connsiteY0" fmla="*/ 0 h 461665"/>
              <a:gd name="connsiteX1" fmla="*/ 559971 w 5599709"/>
              <a:gd name="connsiteY1" fmla="*/ 0 h 461665"/>
              <a:gd name="connsiteX2" fmla="*/ 1175939 w 5599709"/>
              <a:gd name="connsiteY2" fmla="*/ 0 h 461665"/>
              <a:gd name="connsiteX3" fmla="*/ 1679913 w 5599709"/>
              <a:gd name="connsiteY3" fmla="*/ 0 h 461665"/>
              <a:gd name="connsiteX4" fmla="*/ 2127889 w 5599709"/>
              <a:gd name="connsiteY4" fmla="*/ 0 h 461665"/>
              <a:gd name="connsiteX5" fmla="*/ 2575866 w 5599709"/>
              <a:gd name="connsiteY5" fmla="*/ 0 h 461665"/>
              <a:gd name="connsiteX6" fmla="*/ 2967846 w 5599709"/>
              <a:gd name="connsiteY6" fmla="*/ 0 h 461665"/>
              <a:gd name="connsiteX7" fmla="*/ 3639811 w 5599709"/>
              <a:gd name="connsiteY7" fmla="*/ 0 h 461665"/>
              <a:gd name="connsiteX8" fmla="*/ 4311776 w 5599709"/>
              <a:gd name="connsiteY8" fmla="*/ 0 h 461665"/>
              <a:gd name="connsiteX9" fmla="*/ 4983741 w 5599709"/>
              <a:gd name="connsiteY9" fmla="*/ 0 h 461665"/>
              <a:gd name="connsiteX10" fmla="*/ 5599709 w 5599709"/>
              <a:gd name="connsiteY10" fmla="*/ 0 h 461665"/>
              <a:gd name="connsiteX11" fmla="*/ 5599709 w 5599709"/>
              <a:gd name="connsiteY11" fmla="*/ 461665 h 461665"/>
              <a:gd name="connsiteX12" fmla="*/ 5039738 w 5599709"/>
              <a:gd name="connsiteY12" fmla="*/ 461665 h 461665"/>
              <a:gd name="connsiteX13" fmla="*/ 4423770 w 5599709"/>
              <a:gd name="connsiteY13" fmla="*/ 461665 h 461665"/>
              <a:gd name="connsiteX14" fmla="*/ 4031790 w 5599709"/>
              <a:gd name="connsiteY14" fmla="*/ 461665 h 461665"/>
              <a:gd name="connsiteX15" fmla="*/ 3639811 w 5599709"/>
              <a:gd name="connsiteY15" fmla="*/ 461665 h 461665"/>
              <a:gd name="connsiteX16" fmla="*/ 3247831 w 5599709"/>
              <a:gd name="connsiteY16" fmla="*/ 461665 h 461665"/>
              <a:gd name="connsiteX17" fmla="*/ 2799855 w 5599709"/>
              <a:gd name="connsiteY17" fmla="*/ 461665 h 461665"/>
              <a:gd name="connsiteX18" fmla="*/ 2351878 w 5599709"/>
              <a:gd name="connsiteY18" fmla="*/ 461665 h 461665"/>
              <a:gd name="connsiteX19" fmla="*/ 1903901 w 5599709"/>
              <a:gd name="connsiteY19" fmla="*/ 461665 h 461665"/>
              <a:gd name="connsiteX20" fmla="*/ 1455924 w 5599709"/>
              <a:gd name="connsiteY20" fmla="*/ 461665 h 461665"/>
              <a:gd name="connsiteX21" fmla="*/ 1007948 w 5599709"/>
              <a:gd name="connsiteY21" fmla="*/ 461665 h 461665"/>
              <a:gd name="connsiteX22" fmla="*/ 0 w 5599709"/>
              <a:gd name="connsiteY22" fmla="*/ 461665 h 461665"/>
              <a:gd name="connsiteX23" fmla="*/ 0 w 5599709"/>
              <a:gd name="connsiteY23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599709" h="461665" fill="none" extrusionOk="0">
                <a:moveTo>
                  <a:pt x="0" y="0"/>
                </a:moveTo>
                <a:cubicBezTo>
                  <a:pt x="176757" y="-61951"/>
                  <a:pt x="286834" y="14275"/>
                  <a:pt x="559971" y="0"/>
                </a:cubicBezTo>
                <a:cubicBezTo>
                  <a:pt x="833108" y="-14275"/>
                  <a:pt x="1051146" y="65095"/>
                  <a:pt x="1175939" y="0"/>
                </a:cubicBezTo>
                <a:cubicBezTo>
                  <a:pt x="1300732" y="-65095"/>
                  <a:pt x="1525837" y="47950"/>
                  <a:pt x="1679913" y="0"/>
                </a:cubicBezTo>
                <a:cubicBezTo>
                  <a:pt x="1833989" y="-47950"/>
                  <a:pt x="1912975" y="36402"/>
                  <a:pt x="2127889" y="0"/>
                </a:cubicBezTo>
                <a:cubicBezTo>
                  <a:pt x="2342803" y="-36402"/>
                  <a:pt x="2473301" y="26699"/>
                  <a:pt x="2575866" y="0"/>
                </a:cubicBezTo>
                <a:cubicBezTo>
                  <a:pt x="2678431" y="-26699"/>
                  <a:pt x="2850815" y="24263"/>
                  <a:pt x="2967846" y="0"/>
                </a:cubicBezTo>
                <a:cubicBezTo>
                  <a:pt x="3084877" y="-24263"/>
                  <a:pt x="3469730" y="62441"/>
                  <a:pt x="3639811" y="0"/>
                </a:cubicBezTo>
                <a:cubicBezTo>
                  <a:pt x="3809893" y="-62441"/>
                  <a:pt x="4169797" y="45442"/>
                  <a:pt x="4311776" y="0"/>
                </a:cubicBezTo>
                <a:cubicBezTo>
                  <a:pt x="4453756" y="-45442"/>
                  <a:pt x="4696905" y="35716"/>
                  <a:pt x="4983741" y="0"/>
                </a:cubicBezTo>
                <a:cubicBezTo>
                  <a:pt x="5270577" y="-35716"/>
                  <a:pt x="5393733" y="48240"/>
                  <a:pt x="5599709" y="0"/>
                </a:cubicBezTo>
                <a:cubicBezTo>
                  <a:pt x="5634901" y="199355"/>
                  <a:pt x="5570402" y="328364"/>
                  <a:pt x="5599709" y="461665"/>
                </a:cubicBezTo>
                <a:cubicBezTo>
                  <a:pt x="5487398" y="514707"/>
                  <a:pt x="5293818" y="416990"/>
                  <a:pt x="5039738" y="461665"/>
                </a:cubicBezTo>
                <a:cubicBezTo>
                  <a:pt x="4785658" y="506340"/>
                  <a:pt x="4674398" y="458125"/>
                  <a:pt x="4423770" y="461665"/>
                </a:cubicBezTo>
                <a:cubicBezTo>
                  <a:pt x="4173142" y="465205"/>
                  <a:pt x="4159199" y="450668"/>
                  <a:pt x="4031790" y="461665"/>
                </a:cubicBezTo>
                <a:cubicBezTo>
                  <a:pt x="3904381" y="472662"/>
                  <a:pt x="3736424" y="433474"/>
                  <a:pt x="3639811" y="461665"/>
                </a:cubicBezTo>
                <a:cubicBezTo>
                  <a:pt x="3543198" y="489856"/>
                  <a:pt x="3326414" y="434799"/>
                  <a:pt x="3247831" y="461665"/>
                </a:cubicBezTo>
                <a:cubicBezTo>
                  <a:pt x="3169248" y="488531"/>
                  <a:pt x="2929082" y="422379"/>
                  <a:pt x="2799855" y="461665"/>
                </a:cubicBezTo>
                <a:cubicBezTo>
                  <a:pt x="2670628" y="500951"/>
                  <a:pt x="2527005" y="454936"/>
                  <a:pt x="2351878" y="461665"/>
                </a:cubicBezTo>
                <a:cubicBezTo>
                  <a:pt x="2176751" y="468394"/>
                  <a:pt x="2123187" y="445347"/>
                  <a:pt x="1903901" y="461665"/>
                </a:cubicBezTo>
                <a:cubicBezTo>
                  <a:pt x="1684615" y="477983"/>
                  <a:pt x="1551440" y="417488"/>
                  <a:pt x="1455924" y="461665"/>
                </a:cubicBezTo>
                <a:cubicBezTo>
                  <a:pt x="1360408" y="505842"/>
                  <a:pt x="1220753" y="435574"/>
                  <a:pt x="1007948" y="461665"/>
                </a:cubicBezTo>
                <a:cubicBezTo>
                  <a:pt x="795143" y="487756"/>
                  <a:pt x="418111" y="362932"/>
                  <a:pt x="0" y="461665"/>
                </a:cubicBezTo>
                <a:cubicBezTo>
                  <a:pt x="-52" y="316840"/>
                  <a:pt x="47669" y="134388"/>
                  <a:pt x="0" y="0"/>
                </a:cubicBezTo>
                <a:close/>
              </a:path>
              <a:path w="5599709" h="461665" stroke="0" extrusionOk="0">
                <a:moveTo>
                  <a:pt x="0" y="0"/>
                </a:moveTo>
                <a:cubicBezTo>
                  <a:pt x="189625" y="-17150"/>
                  <a:pt x="250331" y="43445"/>
                  <a:pt x="447977" y="0"/>
                </a:cubicBezTo>
                <a:cubicBezTo>
                  <a:pt x="645623" y="-43445"/>
                  <a:pt x="724866" y="13437"/>
                  <a:pt x="839956" y="0"/>
                </a:cubicBezTo>
                <a:cubicBezTo>
                  <a:pt x="955046" y="-13437"/>
                  <a:pt x="1161915" y="25263"/>
                  <a:pt x="1287933" y="0"/>
                </a:cubicBezTo>
                <a:cubicBezTo>
                  <a:pt x="1413951" y="-25263"/>
                  <a:pt x="1668400" y="38458"/>
                  <a:pt x="1847904" y="0"/>
                </a:cubicBezTo>
                <a:cubicBezTo>
                  <a:pt x="2027408" y="-38458"/>
                  <a:pt x="2286738" y="45908"/>
                  <a:pt x="2463872" y="0"/>
                </a:cubicBezTo>
                <a:cubicBezTo>
                  <a:pt x="2641006" y="-45908"/>
                  <a:pt x="2901277" y="29951"/>
                  <a:pt x="3135837" y="0"/>
                </a:cubicBezTo>
                <a:cubicBezTo>
                  <a:pt x="3370398" y="-29951"/>
                  <a:pt x="3656483" y="31739"/>
                  <a:pt x="3807802" y="0"/>
                </a:cubicBezTo>
                <a:cubicBezTo>
                  <a:pt x="3959122" y="-31739"/>
                  <a:pt x="4130552" y="42759"/>
                  <a:pt x="4311776" y="0"/>
                </a:cubicBezTo>
                <a:cubicBezTo>
                  <a:pt x="4493000" y="-42759"/>
                  <a:pt x="4679218" y="43697"/>
                  <a:pt x="4927744" y="0"/>
                </a:cubicBezTo>
                <a:cubicBezTo>
                  <a:pt x="5176270" y="-43697"/>
                  <a:pt x="5411472" y="61195"/>
                  <a:pt x="5599709" y="0"/>
                </a:cubicBezTo>
                <a:cubicBezTo>
                  <a:pt x="5622138" y="99904"/>
                  <a:pt x="5598715" y="295300"/>
                  <a:pt x="5599709" y="461665"/>
                </a:cubicBezTo>
                <a:cubicBezTo>
                  <a:pt x="5432600" y="517819"/>
                  <a:pt x="5186856" y="432648"/>
                  <a:pt x="5039738" y="461665"/>
                </a:cubicBezTo>
                <a:cubicBezTo>
                  <a:pt x="4892620" y="490682"/>
                  <a:pt x="4552508" y="457496"/>
                  <a:pt x="4423770" y="461665"/>
                </a:cubicBezTo>
                <a:cubicBezTo>
                  <a:pt x="4295032" y="465834"/>
                  <a:pt x="4145052" y="437623"/>
                  <a:pt x="3919796" y="461665"/>
                </a:cubicBezTo>
                <a:cubicBezTo>
                  <a:pt x="3694540" y="485707"/>
                  <a:pt x="3538516" y="420328"/>
                  <a:pt x="3415822" y="461665"/>
                </a:cubicBezTo>
                <a:cubicBezTo>
                  <a:pt x="3293128" y="503002"/>
                  <a:pt x="2910123" y="454348"/>
                  <a:pt x="2743857" y="461665"/>
                </a:cubicBezTo>
                <a:cubicBezTo>
                  <a:pt x="2577591" y="468982"/>
                  <a:pt x="2516550" y="459886"/>
                  <a:pt x="2295881" y="461665"/>
                </a:cubicBezTo>
                <a:cubicBezTo>
                  <a:pt x="2075212" y="463444"/>
                  <a:pt x="1903723" y="418376"/>
                  <a:pt x="1679913" y="461665"/>
                </a:cubicBezTo>
                <a:cubicBezTo>
                  <a:pt x="1456103" y="504954"/>
                  <a:pt x="1483706" y="448217"/>
                  <a:pt x="1287933" y="461665"/>
                </a:cubicBezTo>
                <a:cubicBezTo>
                  <a:pt x="1092160" y="475113"/>
                  <a:pt x="996193" y="448998"/>
                  <a:pt x="727962" y="461665"/>
                </a:cubicBezTo>
                <a:cubicBezTo>
                  <a:pt x="459731" y="474332"/>
                  <a:pt x="163250" y="375808"/>
                  <a:pt x="0" y="461665"/>
                </a:cubicBezTo>
                <a:cubicBezTo>
                  <a:pt x="-5189" y="351599"/>
                  <a:pt x="36948" y="135610"/>
                  <a:pt x="0" y="0"/>
                </a:cubicBezTo>
                <a:close/>
              </a:path>
            </a:pathLst>
          </a:custGeom>
          <a:solidFill>
            <a:srgbClr val="FFFFFF">
              <a:alpha val="98824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SA" dirty="0"/>
              <a:t>يُبَيِّنُ أَنَّ الإِيمانَ بِالكُتُبِ السَّماوِيَّةِ مِنْ أَرْكانِ الإِيمانِ</a:t>
            </a:r>
            <a:r>
              <a:rPr lang="en-US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287150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عمل رائ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decel="10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decel="10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7897" y="106479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704" y="1021336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3974" y="106479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6379" y="1168481"/>
            <a:ext cx="1527724" cy="958690"/>
          </a:xfrm>
          <a:prstGeom prst="rect">
            <a:avLst/>
          </a:prstGeom>
        </p:spPr>
      </p:pic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AEAF35B-11C4-467D-A589-D23394D10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3852" y="4608393"/>
            <a:ext cx="2162251" cy="21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7ED9BCE-F517-44FE-A6CA-07C7E72019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6039" y="2066187"/>
            <a:ext cx="2698732" cy="25422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A49920F9-F99C-4B45-A390-7A5758BBE7F3}"/>
              </a:ext>
            </a:extLst>
          </p:cNvPr>
          <p:cNvSpPr/>
          <p:nvPr/>
        </p:nvSpPr>
        <p:spPr>
          <a:xfrm>
            <a:off x="7292667" y="2027352"/>
            <a:ext cx="2278966" cy="2025251"/>
          </a:xfrm>
          <a:prstGeom prst="wedgeEllipseCallout">
            <a:avLst>
              <a:gd name="adj1" fmla="val 44599"/>
              <a:gd name="adj2" fmla="val 8681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dirty="0">
                <a:solidFill>
                  <a:schemeClr val="bg1"/>
                </a:solidFill>
              </a:rPr>
              <a:t>ما ترتيب الإيمان بالكتب السماوية من بين أركان الإيمان؟</a:t>
            </a:r>
            <a:endParaRPr lang="en-US" sz="2400" b="1" dirty="0">
              <a:solidFill>
                <a:schemeClr val="bg1"/>
              </a:solidFill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D0CF7B9-0C76-48BF-8D7C-959743B4320A}"/>
              </a:ext>
            </a:extLst>
          </p:cNvPr>
          <p:cNvGrpSpPr/>
          <p:nvPr/>
        </p:nvGrpSpPr>
        <p:grpSpPr>
          <a:xfrm>
            <a:off x="4363336" y="4376146"/>
            <a:ext cx="2893507" cy="1491965"/>
            <a:chOff x="6005447" y="3908650"/>
            <a:chExt cx="2893507" cy="1491965"/>
          </a:xfrm>
        </p:grpSpPr>
        <p:pic>
          <p:nvPicPr>
            <p:cNvPr id="16" name="Picture 8" descr="Gif transparente shared by @kkoinugi on We Heart It">
              <a:extLst>
                <a:ext uri="{FF2B5EF4-FFF2-40B4-BE49-F238E27FC236}">
                  <a16:creationId xmlns:a16="http://schemas.microsoft.com/office/drawing/2014/main" id="{18055C3A-7D8E-48C5-8FB2-8B6D05BDF922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005447" y="4003637"/>
              <a:ext cx="2074774" cy="13969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8" descr="Gold Streak 3 | 3D Animated Clipart for PowerPoint - PresenterMedia.com">
              <a:extLst>
                <a:ext uri="{FF2B5EF4-FFF2-40B4-BE49-F238E27FC236}">
                  <a16:creationId xmlns:a16="http://schemas.microsoft.com/office/drawing/2014/main" id="{540A2CC7-7B86-4D8F-B527-76BDDD1B17D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1192" y="3908650"/>
              <a:ext cx="1177762" cy="1292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6DC7605D-FED4-4162-9375-139EEADF0919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5768" t="3326" r="15095" b="5414"/>
          <a:stretch/>
        </p:blipFill>
        <p:spPr>
          <a:xfrm>
            <a:off x="3920663" y="1909294"/>
            <a:ext cx="1414386" cy="188325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4D74C9B5-2226-452B-AD61-194C162A14ED}"/>
              </a:ext>
            </a:extLst>
          </p:cNvPr>
          <p:cNvGrpSpPr/>
          <p:nvPr/>
        </p:nvGrpSpPr>
        <p:grpSpPr>
          <a:xfrm rot="20673191">
            <a:off x="4306376" y="3136112"/>
            <a:ext cx="1867382" cy="1703413"/>
            <a:chOff x="4674332" y="2936687"/>
            <a:chExt cx="2003374" cy="215936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002B2630-3EAC-4EC0-94C3-F84DD73983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0000" b="90000" l="10000" r="90000">
                          <a14:foregroundMark x1="30612" y1="51758" x2="32517" y2="60970"/>
                          <a14:foregroundMark x1="40272" y1="70667" x2="40272" y2="70667"/>
                          <a14:backgroundMark x1="52245" y1="42182" x2="53605" y2="65091"/>
                          <a14:backgroundMark x1="47619" y1="61939" x2="44082" y2="67394"/>
                          <a14:backgroundMark x1="46395" y1="53212" x2="47075" y2="57697"/>
                          <a14:backgroundMark x1="42993" y1="39030" x2="29388" y2="37212"/>
                          <a14:backgroundMark x1="39456" y1="40000" x2="37279" y2="41576"/>
                          <a14:backgroundMark x1="40816" y1="38303" x2="42449" y2="42303"/>
                          <a14:backgroundMark x1="41088" y1="37333" x2="22585" y2="34788"/>
                          <a14:backgroundMark x1="23946" y1="33818" x2="50612" y2="37455"/>
                          <a14:backgroundMark x1="44082" y1="68000" x2="43537" y2="68727"/>
                          <a14:backgroundMark x1="47619" y1="49697" x2="47619" y2="49697"/>
                          <a14:backgroundMark x1="40816" y1="74303" x2="40816" y2="74303"/>
                          <a14:backgroundMark x1="48027" y1="46667" x2="48027" y2="46667"/>
                        </a14:backgroundRemoval>
                      </a14:imgEffect>
                    </a14:imgLayer>
                  </a14:imgProps>
                </a:ext>
              </a:extLst>
            </a:blip>
            <a:srcRect l="10074" t="40135" r="52457" b="25904"/>
            <a:stretch/>
          </p:blipFill>
          <p:spPr>
            <a:xfrm rot="2806346" flipH="1">
              <a:off x="4596338" y="3014681"/>
              <a:ext cx="2159362" cy="200337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903651B-009A-4C94-B94F-390644C554C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73018" t="20816" r="10914" b="28732"/>
            <a:stretch/>
          </p:blipFill>
          <p:spPr>
            <a:xfrm rot="1095472">
              <a:off x="5449355" y="3238257"/>
              <a:ext cx="366614" cy="570006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072F21C1-A5D3-4674-BE65-08CBB27320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/>
            <a:srcRect l="10576" t="14697" r="24806" b="23819"/>
            <a:stretch/>
          </p:blipFill>
          <p:spPr>
            <a:xfrm rot="926809">
              <a:off x="4929289" y="3811824"/>
              <a:ext cx="1483992" cy="719175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CCF82BFD-7247-4BE2-80FE-923EAFC022B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8507" r="24131"/>
          <a:stretch/>
        </p:blipFill>
        <p:spPr>
          <a:xfrm>
            <a:off x="3895047" y="3091683"/>
            <a:ext cx="1025602" cy="40392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17AD17A-2CEC-4ADA-95D8-ECD7B56DC20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95475" y="4256603"/>
            <a:ext cx="2246445" cy="226668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E88B23F-F2C5-42C1-A496-76DD10907A17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7636" t="18498" r="9456" b="18840"/>
          <a:stretch/>
        </p:blipFill>
        <p:spPr>
          <a:xfrm>
            <a:off x="2439900" y="2911957"/>
            <a:ext cx="1917712" cy="14622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3B54D95-1994-4C7F-BB24-5A6E9319BF62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11919" t="21762" r="5902" b="23776"/>
          <a:stretch/>
        </p:blipFill>
        <p:spPr>
          <a:xfrm>
            <a:off x="4448581" y="4509568"/>
            <a:ext cx="2137397" cy="121435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9DEB855-B0D1-4169-B75D-9A0D07D320D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225323" y="5297444"/>
            <a:ext cx="2267400" cy="17479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A0471A6-31D4-4E08-8BC9-CD9C68CE795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747897" y="212431"/>
            <a:ext cx="2950339" cy="295761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39B2EA4E-CBFD-40AE-8617-9A4C1D108938}"/>
              </a:ext>
            </a:extLst>
          </p:cNvPr>
          <p:cNvSpPr txBox="1"/>
          <p:nvPr/>
        </p:nvSpPr>
        <p:spPr>
          <a:xfrm>
            <a:off x="6288510" y="422707"/>
            <a:ext cx="5599709" cy="461665"/>
          </a:xfrm>
          <a:custGeom>
            <a:avLst/>
            <a:gdLst>
              <a:gd name="connsiteX0" fmla="*/ 0 w 5599709"/>
              <a:gd name="connsiteY0" fmla="*/ 0 h 461665"/>
              <a:gd name="connsiteX1" fmla="*/ 559971 w 5599709"/>
              <a:gd name="connsiteY1" fmla="*/ 0 h 461665"/>
              <a:gd name="connsiteX2" fmla="*/ 1175939 w 5599709"/>
              <a:gd name="connsiteY2" fmla="*/ 0 h 461665"/>
              <a:gd name="connsiteX3" fmla="*/ 1679913 w 5599709"/>
              <a:gd name="connsiteY3" fmla="*/ 0 h 461665"/>
              <a:gd name="connsiteX4" fmla="*/ 2127889 w 5599709"/>
              <a:gd name="connsiteY4" fmla="*/ 0 h 461665"/>
              <a:gd name="connsiteX5" fmla="*/ 2575866 w 5599709"/>
              <a:gd name="connsiteY5" fmla="*/ 0 h 461665"/>
              <a:gd name="connsiteX6" fmla="*/ 2967846 w 5599709"/>
              <a:gd name="connsiteY6" fmla="*/ 0 h 461665"/>
              <a:gd name="connsiteX7" fmla="*/ 3639811 w 5599709"/>
              <a:gd name="connsiteY7" fmla="*/ 0 h 461665"/>
              <a:gd name="connsiteX8" fmla="*/ 4311776 w 5599709"/>
              <a:gd name="connsiteY8" fmla="*/ 0 h 461665"/>
              <a:gd name="connsiteX9" fmla="*/ 4983741 w 5599709"/>
              <a:gd name="connsiteY9" fmla="*/ 0 h 461665"/>
              <a:gd name="connsiteX10" fmla="*/ 5599709 w 5599709"/>
              <a:gd name="connsiteY10" fmla="*/ 0 h 461665"/>
              <a:gd name="connsiteX11" fmla="*/ 5599709 w 5599709"/>
              <a:gd name="connsiteY11" fmla="*/ 461665 h 461665"/>
              <a:gd name="connsiteX12" fmla="*/ 5039738 w 5599709"/>
              <a:gd name="connsiteY12" fmla="*/ 461665 h 461665"/>
              <a:gd name="connsiteX13" fmla="*/ 4423770 w 5599709"/>
              <a:gd name="connsiteY13" fmla="*/ 461665 h 461665"/>
              <a:gd name="connsiteX14" fmla="*/ 4031790 w 5599709"/>
              <a:gd name="connsiteY14" fmla="*/ 461665 h 461665"/>
              <a:gd name="connsiteX15" fmla="*/ 3639811 w 5599709"/>
              <a:gd name="connsiteY15" fmla="*/ 461665 h 461665"/>
              <a:gd name="connsiteX16" fmla="*/ 3247831 w 5599709"/>
              <a:gd name="connsiteY16" fmla="*/ 461665 h 461665"/>
              <a:gd name="connsiteX17" fmla="*/ 2799855 w 5599709"/>
              <a:gd name="connsiteY17" fmla="*/ 461665 h 461665"/>
              <a:gd name="connsiteX18" fmla="*/ 2351878 w 5599709"/>
              <a:gd name="connsiteY18" fmla="*/ 461665 h 461665"/>
              <a:gd name="connsiteX19" fmla="*/ 1903901 w 5599709"/>
              <a:gd name="connsiteY19" fmla="*/ 461665 h 461665"/>
              <a:gd name="connsiteX20" fmla="*/ 1455924 w 5599709"/>
              <a:gd name="connsiteY20" fmla="*/ 461665 h 461665"/>
              <a:gd name="connsiteX21" fmla="*/ 1007948 w 5599709"/>
              <a:gd name="connsiteY21" fmla="*/ 461665 h 461665"/>
              <a:gd name="connsiteX22" fmla="*/ 0 w 5599709"/>
              <a:gd name="connsiteY22" fmla="*/ 461665 h 461665"/>
              <a:gd name="connsiteX23" fmla="*/ 0 w 5599709"/>
              <a:gd name="connsiteY23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599709" h="461665" fill="none" extrusionOk="0">
                <a:moveTo>
                  <a:pt x="0" y="0"/>
                </a:moveTo>
                <a:cubicBezTo>
                  <a:pt x="176757" y="-61951"/>
                  <a:pt x="286834" y="14275"/>
                  <a:pt x="559971" y="0"/>
                </a:cubicBezTo>
                <a:cubicBezTo>
                  <a:pt x="833108" y="-14275"/>
                  <a:pt x="1051146" y="65095"/>
                  <a:pt x="1175939" y="0"/>
                </a:cubicBezTo>
                <a:cubicBezTo>
                  <a:pt x="1300732" y="-65095"/>
                  <a:pt x="1525837" y="47950"/>
                  <a:pt x="1679913" y="0"/>
                </a:cubicBezTo>
                <a:cubicBezTo>
                  <a:pt x="1833989" y="-47950"/>
                  <a:pt x="1912975" y="36402"/>
                  <a:pt x="2127889" y="0"/>
                </a:cubicBezTo>
                <a:cubicBezTo>
                  <a:pt x="2342803" y="-36402"/>
                  <a:pt x="2473301" y="26699"/>
                  <a:pt x="2575866" y="0"/>
                </a:cubicBezTo>
                <a:cubicBezTo>
                  <a:pt x="2678431" y="-26699"/>
                  <a:pt x="2850815" y="24263"/>
                  <a:pt x="2967846" y="0"/>
                </a:cubicBezTo>
                <a:cubicBezTo>
                  <a:pt x="3084877" y="-24263"/>
                  <a:pt x="3469730" y="62441"/>
                  <a:pt x="3639811" y="0"/>
                </a:cubicBezTo>
                <a:cubicBezTo>
                  <a:pt x="3809893" y="-62441"/>
                  <a:pt x="4169797" y="45442"/>
                  <a:pt x="4311776" y="0"/>
                </a:cubicBezTo>
                <a:cubicBezTo>
                  <a:pt x="4453756" y="-45442"/>
                  <a:pt x="4696905" y="35716"/>
                  <a:pt x="4983741" y="0"/>
                </a:cubicBezTo>
                <a:cubicBezTo>
                  <a:pt x="5270577" y="-35716"/>
                  <a:pt x="5393733" y="48240"/>
                  <a:pt x="5599709" y="0"/>
                </a:cubicBezTo>
                <a:cubicBezTo>
                  <a:pt x="5634901" y="199355"/>
                  <a:pt x="5570402" y="328364"/>
                  <a:pt x="5599709" y="461665"/>
                </a:cubicBezTo>
                <a:cubicBezTo>
                  <a:pt x="5487398" y="514707"/>
                  <a:pt x="5293818" y="416990"/>
                  <a:pt x="5039738" y="461665"/>
                </a:cubicBezTo>
                <a:cubicBezTo>
                  <a:pt x="4785658" y="506340"/>
                  <a:pt x="4674398" y="458125"/>
                  <a:pt x="4423770" y="461665"/>
                </a:cubicBezTo>
                <a:cubicBezTo>
                  <a:pt x="4173142" y="465205"/>
                  <a:pt x="4159199" y="450668"/>
                  <a:pt x="4031790" y="461665"/>
                </a:cubicBezTo>
                <a:cubicBezTo>
                  <a:pt x="3904381" y="472662"/>
                  <a:pt x="3736424" y="433474"/>
                  <a:pt x="3639811" y="461665"/>
                </a:cubicBezTo>
                <a:cubicBezTo>
                  <a:pt x="3543198" y="489856"/>
                  <a:pt x="3326414" y="434799"/>
                  <a:pt x="3247831" y="461665"/>
                </a:cubicBezTo>
                <a:cubicBezTo>
                  <a:pt x="3169248" y="488531"/>
                  <a:pt x="2929082" y="422379"/>
                  <a:pt x="2799855" y="461665"/>
                </a:cubicBezTo>
                <a:cubicBezTo>
                  <a:pt x="2670628" y="500951"/>
                  <a:pt x="2527005" y="454936"/>
                  <a:pt x="2351878" y="461665"/>
                </a:cubicBezTo>
                <a:cubicBezTo>
                  <a:pt x="2176751" y="468394"/>
                  <a:pt x="2123187" y="445347"/>
                  <a:pt x="1903901" y="461665"/>
                </a:cubicBezTo>
                <a:cubicBezTo>
                  <a:pt x="1684615" y="477983"/>
                  <a:pt x="1551440" y="417488"/>
                  <a:pt x="1455924" y="461665"/>
                </a:cubicBezTo>
                <a:cubicBezTo>
                  <a:pt x="1360408" y="505842"/>
                  <a:pt x="1220753" y="435574"/>
                  <a:pt x="1007948" y="461665"/>
                </a:cubicBezTo>
                <a:cubicBezTo>
                  <a:pt x="795143" y="487756"/>
                  <a:pt x="418111" y="362932"/>
                  <a:pt x="0" y="461665"/>
                </a:cubicBezTo>
                <a:cubicBezTo>
                  <a:pt x="-52" y="316840"/>
                  <a:pt x="47669" y="134388"/>
                  <a:pt x="0" y="0"/>
                </a:cubicBezTo>
                <a:close/>
              </a:path>
              <a:path w="5599709" h="461665" stroke="0" extrusionOk="0">
                <a:moveTo>
                  <a:pt x="0" y="0"/>
                </a:moveTo>
                <a:cubicBezTo>
                  <a:pt x="189625" y="-17150"/>
                  <a:pt x="250331" y="43445"/>
                  <a:pt x="447977" y="0"/>
                </a:cubicBezTo>
                <a:cubicBezTo>
                  <a:pt x="645623" y="-43445"/>
                  <a:pt x="724866" y="13437"/>
                  <a:pt x="839956" y="0"/>
                </a:cubicBezTo>
                <a:cubicBezTo>
                  <a:pt x="955046" y="-13437"/>
                  <a:pt x="1161915" y="25263"/>
                  <a:pt x="1287933" y="0"/>
                </a:cubicBezTo>
                <a:cubicBezTo>
                  <a:pt x="1413951" y="-25263"/>
                  <a:pt x="1668400" y="38458"/>
                  <a:pt x="1847904" y="0"/>
                </a:cubicBezTo>
                <a:cubicBezTo>
                  <a:pt x="2027408" y="-38458"/>
                  <a:pt x="2286738" y="45908"/>
                  <a:pt x="2463872" y="0"/>
                </a:cubicBezTo>
                <a:cubicBezTo>
                  <a:pt x="2641006" y="-45908"/>
                  <a:pt x="2901277" y="29951"/>
                  <a:pt x="3135837" y="0"/>
                </a:cubicBezTo>
                <a:cubicBezTo>
                  <a:pt x="3370398" y="-29951"/>
                  <a:pt x="3656483" y="31739"/>
                  <a:pt x="3807802" y="0"/>
                </a:cubicBezTo>
                <a:cubicBezTo>
                  <a:pt x="3959122" y="-31739"/>
                  <a:pt x="4130552" y="42759"/>
                  <a:pt x="4311776" y="0"/>
                </a:cubicBezTo>
                <a:cubicBezTo>
                  <a:pt x="4493000" y="-42759"/>
                  <a:pt x="4679218" y="43697"/>
                  <a:pt x="4927744" y="0"/>
                </a:cubicBezTo>
                <a:cubicBezTo>
                  <a:pt x="5176270" y="-43697"/>
                  <a:pt x="5411472" y="61195"/>
                  <a:pt x="5599709" y="0"/>
                </a:cubicBezTo>
                <a:cubicBezTo>
                  <a:pt x="5622138" y="99904"/>
                  <a:pt x="5598715" y="295300"/>
                  <a:pt x="5599709" y="461665"/>
                </a:cubicBezTo>
                <a:cubicBezTo>
                  <a:pt x="5432600" y="517819"/>
                  <a:pt x="5186856" y="432648"/>
                  <a:pt x="5039738" y="461665"/>
                </a:cubicBezTo>
                <a:cubicBezTo>
                  <a:pt x="4892620" y="490682"/>
                  <a:pt x="4552508" y="457496"/>
                  <a:pt x="4423770" y="461665"/>
                </a:cubicBezTo>
                <a:cubicBezTo>
                  <a:pt x="4295032" y="465834"/>
                  <a:pt x="4145052" y="437623"/>
                  <a:pt x="3919796" y="461665"/>
                </a:cubicBezTo>
                <a:cubicBezTo>
                  <a:pt x="3694540" y="485707"/>
                  <a:pt x="3538516" y="420328"/>
                  <a:pt x="3415822" y="461665"/>
                </a:cubicBezTo>
                <a:cubicBezTo>
                  <a:pt x="3293128" y="503002"/>
                  <a:pt x="2910123" y="454348"/>
                  <a:pt x="2743857" y="461665"/>
                </a:cubicBezTo>
                <a:cubicBezTo>
                  <a:pt x="2577591" y="468982"/>
                  <a:pt x="2516550" y="459886"/>
                  <a:pt x="2295881" y="461665"/>
                </a:cubicBezTo>
                <a:cubicBezTo>
                  <a:pt x="2075212" y="463444"/>
                  <a:pt x="1903723" y="418376"/>
                  <a:pt x="1679913" y="461665"/>
                </a:cubicBezTo>
                <a:cubicBezTo>
                  <a:pt x="1456103" y="504954"/>
                  <a:pt x="1483706" y="448217"/>
                  <a:pt x="1287933" y="461665"/>
                </a:cubicBezTo>
                <a:cubicBezTo>
                  <a:pt x="1092160" y="475113"/>
                  <a:pt x="996193" y="448998"/>
                  <a:pt x="727962" y="461665"/>
                </a:cubicBezTo>
                <a:cubicBezTo>
                  <a:pt x="459731" y="474332"/>
                  <a:pt x="163250" y="375808"/>
                  <a:pt x="0" y="461665"/>
                </a:cubicBezTo>
                <a:cubicBezTo>
                  <a:pt x="-5189" y="351599"/>
                  <a:pt x="36948" y="13561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SA" dirty="0"/>
              <a:t>يُبَيِّنُ أَنَّ الإِيمانَ بِالكُتُبِ السَّماوِيَّةِ مِنْ أَرْكانِ الإِيمانِ</a:t>
            </a:r>
            <a:r>
              <a:rPr lang="en-US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7182060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loud">
            <a:extLst>
              <a:ext uri="{FF2B5EF4-FFF2-40B4-BE49-F238E27FC236}">
                <a16:creationId xmlns:a16="http://schemas.microsoft.com/office/drawing/2014/main" id="{EE7B450B-EBAC-4936-B624-09637003FB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51371" y="196374"/>
            <a:ext cx="1527724" cy="958690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6765A566-B0EC-49D1-A439-4843EAE1B3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16" name="cloud">
            <a:extLst>
              <a:ext uri="{FF2B5EF4-FFF2-40B4-BE49-F238E27FC236}">
                <a16:creationId xmlns:a16="http://schemas.microsoft.com/office/drawing/2014/main" id="{1240AC32-1A9A-447D-9609-023AFA92F2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1338" y="321581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085A30DD-3719-4F27-B3BA-39A0B9FC26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9369" y="970631"/>
            <a:ext cx="1527724" cy="958690"/>
          </a:xfrm>
          <a:prstGeom prst="rect">
            <a:avLst/>
          </a:prstGeom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1AAA2531-EB6C-45D2-9876-51AC77295B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E45B864C-A687-4D0B-98DD-A50C81B5B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58495" y="1150723"/>
            <a:ext cx="1527724" cy="958690"/>
          </a:xfrm>
          <a:prstGeom prst="rect">
            <a:avLst/>
          </a:prstGeom>
        </p:spPr>
      </p:pic>
      <p:pic>
        <p:nvPicPr>
          <p:cNvPr id="10" name="cloud">
            <a:extLst>
              <a:ext uri="{FF2B5EF4-FFF2-40B4-BE49-F238E27FC236}">
                <a16:creationId xmlns:a16="http://schemas.microsoft.com/office/drawing/2014/main" id="{EF4547AE-E8ED-4876-991D-CD66AB0925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4539" y="966997"/>
            <a:ext cx="1527724" cy="958690"/>
          </a:xfrm>
          <a:prstGeom prst="rect">
            <a:avLst/>
          </a:prstGeom>
        </p:spPr>
      </p:pic>
      <p:pic>
        <p:nvPicPr>
          <p:cNvPr id="11" name="cloud">
            <a:extLst>
              <a:ext uri="{FF2B5EF4-FFF2-40B4-BE49-F238E27FC236}">
                <a16:creationId xmlns:a16="http://schemas.microsoft.com/office/drawing/2014/main" id="{5F78BE84-462C-4607-943E-E0FF3F88FB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2603" y="190440"/>
            <a:ext cx="1527724" cy="958690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EFA53CA6-E456-4C82-9E95-DD5578971BE0}"/>
              </a:ext>
            </a:extLst>
          </p:cNvPr>
          <p:cNvGrpSpPr/>
          <p:nvPr/>
        </p:nvGrpSpPr>
        <p:grpSpPr>
          <a:xfrm>
            <a:off x="4643891" y="127985"/>
            <a:ext cx="1481797" cy="1481798"/>
            <a:chOff x="5195668" y="2528668"/>
            <a:chExt cx="1800664" cy="180066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E97BF0E7-F163-460A-85C4-6B1BE2B43F82}"/>
                </a:ext>
              </a:extLst>
            </p:cNvPr>
            <p:cNvSpPr/>
            <p:nvPr/>
          </p:nvSpPr>
          <p:spPr>
            <a:xfrm rot="9000000">
              <a:off x="5195668" y="2528668"/>
              <a:ext cx="1800664" cy="1800665"/>
            </a:xfrm>
            <a:custGeom>
              <a:avLst/>
              <a:gdLst>
                <a:gd name="connsiteX0" fmla="*/ 450165 w 1800664"/>
                <a:gd name="connsiteY0" fmla="*/ 1680042 h 1800665"/>
                <a:gd name="connsiteX1" fmla="*/ 383655 w 1800664"/>
                <a:gd name="connsiteY1" fmla="*/ 1431824 h 1800665"/>
                <a:gd name="connsiteX2" fmla="*/ 403895 w 1800664"/>
                <a:gd name="connsiteY2" fmla="*/ 1396767 h 1800665"/>
                <a:gd name="connsiteX3" fmla="*/ 368839 w 1800664"/>
                <a:gd name="connsiteY3" fmla="*/ 1417008 h 1800665"/>
                <a:gd name="connsiteX4" fmla="*/ 120621 w 1800664"/>
                <a:gd name="connsiteY4" fmla="*/ 1350498 h 1800665"/>
                <a:gd name="connsiteX5" fmla="*/ 187131 w 1800664"/>
                <a:gd name="connsiteY5" fmla="*/ 1102280 h 1800665"/>
                <a:gd name="connsiteX6" fmla="*/ 222188 w 1800664"/>
                <a:gd name="connsiteY6" fmla="*/ 1082039 h 1800665"/>
                <a:gd name="connsiteX7" fmla="*/ 181707 w 1800664"/>
                <a:gd name="connsiteY7" fmla="*/ 1082039 h 1800665"/>
                <a:gd name="connsiteX8" fmla="*/ 0 w 1800664"/>
                <a:gd name="connsiteY8" fmla="*/ 900332 h 1800665"/>
                <a:gd name="connsiteX9" fmla="*/ 181707 w 1800664"/>
                <a:gd name="connsiteY9" fmla="*/ 718623 h 1800665"/>
                <a:gd name="connsiteX10" fmla="*/ 222188 w 1800664"/>
                <a:gd name="connsiteY10" fmla="*/ 718623 h 1800665"/>
                <a:gd name="connsiteX11" fmla="*/ 187131 w 1800664"/>
                <a:gd name="connsiteY11" fmla="*/ 698383 h 1800665"/>
                <a:gd name="connsiteX12" fmla="*/ 120621 w 1800664"/>
                <a:gd name="connsiteY12" fmla="*/ 450166 h 1800665"/>
                <a:gd name="connsiteX13" fmla="*/ 368839 w 1800664"/>
                <a:gd name="connsiteY13" fmla="*/ 383656 h 1800665"/>
                <a:gd name="connsiteX14" fmla="*/ 403896 w 1800664"/>
                <a:gd name="connsiteY14" fmla="*/ 403896 h 1800665"/>
                <a:gd name="connsiteX15" fmla="*/ 383656 w 1800664"/>
                <a:gd name="connsiteY15" fmla="*/ 368839 h 1800665"/>
                <a:gd name="connsiteX16" fmla="*/ 450166 w 1800664"/>
                <a:gd name="connsiteY16" fmla="*/ 120621 h 1800665"/>
                <a:gd name="connsiteX17" fmla="*/ 698384 w 1800664"/>
                <a:gd name="connsiteY17" fmla="*/ 187131 h 1800665"/>
                <a:gd name="connsiteX18" fmla="*/ 718624 w 1800664"/>
                <a:gd name="connsiteY18" fmla="*/ 222188 h 1800665"/>
                <a:gd name="connsiteX19" fmla="*/ 718624 w 1800664"/>
                <a:gd name="connsiteY19" fmla="*/ 181708 h 1800665"/>
                <a:gd name="connsiteX20" fmla="*/ 900332 w 1800664"/>
                <a:gd name="connsiteY20" fmla="*/ 0 h 1800665"/>
                <a:gd name="connsiteX21" fmla="*/ 1082040 w 1800664"/>
                <a:gd name="connsiteY21" fmla="*/ 181708 h 1800665"/>
                <a:gd name="connsiteX22" fmla="*/ 1082040 w 1800664"/>
                <a:gd name="connsiteY22" fmla="*/ 222189 h 1800665"/>
                <a:gd name="connsiteX23" fmla="*/ 1102281 w 1800664"/>
                <a:gd name="connsiteY23" fmla="*/ 187131 h 1800665"/>
                <a:gd name="connsiteX24" fmla="*/ 1350498 w 1800664"/>
                <a:gd name="connsiteY24" fmla="*/ 120621 h 1800665"/>
                <a:gd name="connsiteX25" fmla="*/ 1350497 w 1800664"/>
                <a:gd name="connsiteY25" fmla="*/ 120621 h 1800665"/>
                <a:gd name="connsiteX26" fmla="*/ 1417007 w 1800664"/>
                <a:gd name="connsiteY26" fmla="*/ 368839 h 1800665"/>
                <a:gd name="connsiteX27" fmla="*/ 1396766 w 1800664"/>
                <a:gd name="connsiteY27" fmla="*/ 403898 h 1800665"/>
                <a:gd name="connsiteX28" fmla="*/ 1431825 w 1800664"/>
                <a:gd name="connsiteY28" fmla="*/ 383656 h 1800665"/>
                <a:gd name="connsiteX29" fmla="*/ 1680043 w 1800664"/>
                <a:gd name="connsiteY29" fmla="*/ 450166 h 1800665"/>
                <a:gd name="connsiteX30" fmla="*/ 1680042 w 1800664"/>
                <a:gd name="connsiteY30" fmla="*/ 450166 h 1800665"/>
                <a:gd name="connsiteX31" fmla="*/ 1613532 w 1800664"/>
                <a:gd name="connsiteY31" fmla="*/ 698383 h 1800665"/>
                <a:gd name="connsiteX32" fmla="*/ 1578473 w 1800664"/>
                <a:gd name="connsiteY32" fmla="*/ 718625 h 1800665"/>
                <a:gd name="connsiteX33" fmla="*/ 1618957 w 1800664"/>
                <a:gd name="connsiteY33" fmla="*/ 718625 h 1800665"/>
                <a:gd name="connsiteX34" fmla="*/ 1800664 w 1800664"/>
                <a:gd name="connsiteY34" fmla="*/ 900333 h 1800665"/>
                <a:gd name="connsiteX35" fmla="*/ 1800663 w 1800664"/>
                <a:gd name="connsiteY35" fmla="*/ 900331 h 1800665"/>
                <a:gd name="connsiteX36" fmla="*/ 1618956 w 1800664"/>
                <a:gd name="connsiteY36" fmla="*/ 1082040 h 1800665"/>
                <a:gd name="connsiteX37" fmla="*/ 1578473 w 1800664"/>
                <a:gd name="connsiteY37" fmla="*/ 1082039 h 1800665"/>
                <a:gd name="connsiteX38" fmla="*/ 1613533 w 1800664"/>
                <a:gd name="connsiteY38" fmla="*/ 1102281 h 1800665"/>
                <a:gd name="connsiteX39" fmla="*/ 1680042 w 1800664"/>
                <a:gd name="connsiteY39" fmla="*/ 1350499 h 1800665"/>
                <a:gd name="connsiteX40" fmla="*/ 1680042 w 1800664"/>
                <a:gd name="connsiteY40" fmla="*/ 1350498 h 1800665"/>
                <a:gd name="connsiteX41" fmla="*/ 1431824 w 1800664"/>
                <a:gd name="connsiteY41" fmla="*/ 1417007 h 1800665"/>
                <a:gd name="connsiteX42" fmla="*/ 1396766 w 1800664"/>
                <a:gd name="connsiteY42" fmla="*/ 1396766 h 1800665"/>
                <a:gd name="connsiteX43" fmla="*/ 1417007 w 1800664"/>
                <a:gd name="connsiteY43" fmla="*/ 1431826 h 1800665"/>
                <a:gd name="connsiteX44" fmla="*/ 1350498 w 1800664"/>
                <a:gd name="connsiteY44" fmla="*/ 1680044 h 1800665"/>
                <a:gd name="connsiteX45" fmla="*/ 1350498 w 1800664"/>
                <a:gd name="connsiteY45" fmla="*/ 1680042 h 1800665"/>
                <a:gd name="connsiteX46" fmla="*/ 1102280 w 1800664"/>
                <a:gd name="connsiteY46" fmla="*/ 1613532 h 1800665"/>
                <a:gd name="connsiteX47" fmla="*/ 1082039 w 1800664"/>
                <a:gd name="connsiteY47" fmla="*/ 1578474 h 1800665"/>
                <a:gd name="connsiteX48" fmla="*/ 1082039 w 1800664"/>
                <a:gd name="connsiteY48" fmla="*/ 1618957 h 1800665"/>
                <a:gd name="connsiteX49" fmla="*/ 900331 w 1800664"/>
                <a:gd name="connsiteY49" fmla="*/ 1800665 h 1800665"/>
                <a:gd name="connsiteX50" fmla="*/ 900332 w 1800664"/>
                <a:gd name="connsiteY50" fmla="*/ 1800664 h 1800665"/>
                <a:gd name="connsiteX51" fmla="*/ 718624 w 1800664"/>
                <a:gd name="connsiteY51" fmla="*/ 1618956 h 1800665"/>
                <a:gd name="connsiteX52" fmla="*/ 718624 w 1800664"/>
                <a:gd name="connsiteY52" fmla="*/ 1578474 h 1800665"/>
                <a:gd name="connsiteX53" fmla="*/ 698383 w 1800664"/>
                <a:gd name="connsiteY53" fmla="*/ 1613532 h 1800665"/>
                <a:gd name="connsiteX54" fmla="*/ 450165 w 1800664"/>
                <a:gd name="connsiteY54" fmla="*/ 1680042 h 1800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800664" h="1800665">
                  <a:moveTo>
                    <a:pt x="450165" y="1680042"/>
                  </a:moveTo>
                  <a:cubicBezTo>
                    <a:pt x="363255" y="1629865"/>
                    <a:pt x="333478" y="1518734"/>
                    <a:pt x="383655" y="1431824"/>
                  </a:cubicBezTo>
                  <a:lnTo>
                    <a:pt x="403895" y="1396767"/>
                  </a:lnTo>
                  <a:lnTo>
                    <a:pt x="368839" y="1417008"/>
                  </a:lnTo>
                  <a:cubicBezTo>
                    <a:pt x="281929" y="1467185"/>
                    <a:pt x="170798" y="1437408"/>
                    <a:pt x="120621" y="1350498"/>
                  </a:cubicBezTo>
                  <a:cubicBezTo>
                    <a:pt x="70443" y="1263588"/>
                    <a:pt x="100221" y="1152457"/>
                    <a:pt x="187131" y="1102280"/>
                  </a:cubicBezTo>
                  <a:lnTo>
                    <a:pt x="222188" y="1082039"/>
                  </a:lnTo>
                  <a:lnTo>
                    <a:pt x="181707" y="1082039"/>
                  </a:lnTo>
                  <a:cubicBezTo>
                    <a:pt x="81352" y="1082039"/>
                    <a:pt x="0" y="1000687"/>
                    <a:pt x="0" y="900332"/>
                  </a:cubicBezTo>
                  <a:cubicBezTo>
                    <a:pt x="0" y="799976"/>
                    <a:pt x="81352" y="718623"/>
                    <a:pt x="181707" y="718623"/>
                  </a:cubicBezTo>
                  <a:lnTo>
                    <a:pt x="222188" y="718623"/>
                  </a:lnTo>
                  <a:lnTo>
                    <a:pt x="187131" y="698383"/>
                  </a:lnTo>
                  <a:cubicBezTo>
                    <a:pt x="100221" y="648206"/>
                    <a:pt x="70444" y="537076"/>
                    <a:pt x="120621" y="450166"/>
                  </a:cubicBezTo>
                  <a:cubicBezTo>
                    <a:pt x="170799" y="363256"/>
                    <a:pt x="281929" y="333478"/>
                    <a:pt x="368839" y="383656"/>
                  </a:cubicBezTo>
                  <a:lnTo>
                    <a:pt x="403896" y="403896"/>
                  </a:lnTo>
                  <a:lnTo>
                    <a:pt x="383656" y="368839"/>
                  </a:lnTo>
                  <a:cubicBezTo>
                    <a:pt x="333479" y="281929"/>
                    <a:pt x="363256" y="170799"/>
                    <a:pt x="450166" y="120621"/>
                  </a:cubicBezTo>
                  <a:cubicBezTo>
                    <a:pt x="537076" y="70444"/>
                    <a:pt x="648206" y="100221"/>
                    <a:pt x="698384" y="187131"/>
                  </a:cubicBezTo>
                  <a:lnTo>
                    <a:pt x="718624" y="222188"/>
                  </a:lnTo>
                  <a:lnTo>
                    <a:pt x="718624" y="181708"/>
                  </a:lnTo>
                  <a:cubicBezTo>
                    <a:pt x="718624" y="81353"/>
                    <a:pt x="799977" y="0"/>
                    <a:pt x="900332" y="0"/>
                  </a:cubicBezTo>
                  <a:cubicBezTo>
                    <a:pt x="1000687" y="0"/>
                    <a:pt x="1082040" y="81353"/>
                    <a:pt x="1082040" y="181708"/>
                  </a:cubicBezTo>
                  <a:lnTo>
                    <a:pt x="1082040" y="222189"/>
                  </a:lnTo>
                  <a:lnTo>
                    <a:pt x="1102281" y="187131"/>
                  </a:lnTo>
                  <a:cubicBezTo>
                    <a:pt x="1152458" y="100221"/>
                    <a:pt x="1263588" y="70444"/>
                    <a:pt x="1350498" y="120621"/>
                  </a:cubicBezTo>
                  <a:lnTo>
                    <a:pt x="1350497" y="120621"/>
                  </a:lnTo>
                  <a:cubicBezTo>
                    <a:pt x="1437407" y="170799"/>
                    <a:pt x="1467184" y="281929"/>
                    <a:pt x="1417007" y="368839"/>
                  </a:cubicBezTo>
                  <a:lnTo>
                    <a:pt x="1396766" y="403898"/>
                  </a:lnTo>
                  <a:lnTo>
                    <a:pt x="1431825" y="383656"/>
                  </a:lnTo>
                  <a:cubicBezTo>
                    <a:pt x="1518735" y="333479"/>
                    <a:pt x="1629866" y="363256"/>
                    <a:pt x="1680043" y="450166"/>
                  </a:cubicBezTo>
                  <a:lnTo>
                    <a:pt x="1680042" y="450166"/>
                  </a:lnTo>
                  <a:cubicBezTo>
                    <a:pt x="1730219" y="537075"/>
                    <a:pt x="1700442" y="648206"/>
                    <a:pt x="1613532" y="698383"/>
                  </a:cubicBezTo>
                  <a:lnTo>
                    <a:pt x="1578473" y="718625"/>
                  </a:lnTo>
                  <a:lnTo>
                    <a:pt x="1618957" y="718625"/>
                  </a:lnTo>
                  <a:cubicBezTo>
                    <a:pt x="1719311" y="718624"/>
                    <a:pt x="1800664" y="799978"/>
                    <a:pt x="1800664" y="900333"/>
                  </a:cubicBezTo>
                  <a:lnTo>
                    <a:pt x="1800663" y="900331"/>
                  </a:lnTo>
                  <a:cubicBezTo>
                    <a:pt x="1800663" y="1000686"/>
                    <a:pt x="1719311" y="1082040"/>
                    <a:pt x="1618956" y="1082040"/>
                  </a:cubicBezTo>
                  <a:lnTo>
                    <a:pt x="1578473" y="1082039"/>
                  </a:lnTo>
                  <a:lnTo>
                    <a:pt x="1613533" y="1102281"/>
                  </a:lnTo>
                  <a:cubicBezTo>
                    <a:pt x="1700443" y="1152459"/>
                    <a:pt x="1730220" y="1263589"/>
                    <a:pt x="1680042" y="1350499"/>
                  </a:cubicBezTo>
                  <a:lnTo>
                    <a:pt x="1680042" y="1350498"/>
                  </a:lnTo>
                  <a:cubicBezTo>
                    <a:pt x="1629865" y="1437408"/>
                    <a:pt x="1518734" y="1467185"/>
                    <a:pt x="1431824" y="1417007"/>
                  </a:cubicBezTo>
                  <a:lnTo>
                    <a:pt x="1396766" y="1396766"/>
                  </a:lnTo>
                  <a:lnTo>
                    <a:pt x="1417007" y="1431826"/>
                  </a:lnTo>
                  <a:cubicBezTo>
                    <a:pt x="1467185" y="1518736"/>
                    <a:pt x="1437408" y="1629866"/>
                    <a:pt x="1350498" y="1680044"/>
                  </a:cubicBezTo>
                  <a:lnTo>
                    <a:pt x="1350498" y="1680042"/>
                  </a:lnTo>
                  <a:cubicBezTo>
                    <a:pt x="1263588" y="1730220"/>
                    <a:pt x="1152458" y="1700442"/>
                    <a:pt x="1102280" y="1613532"/>
                  </a:cubicBezTo>
                  <a:lnTo>
                    <a:pt x="1082039" y="1578474"/>
                  </a:lnTo>
                  <a:lnTo>
                    <a:pt x="1082039" y="1618957"/>
                  </a:lnTo>
                  <a:cubicBezTo>
                    <a:pt x="1082039" y="1719312"/>
                    <a:pt x="1000686" y="1800665"/>
                    <a:pt x="900331" y="1800665"/>
                  </a:cubicBezTo>
                  <a:lnTo>
                    <a:pt x="900332" y="1800664"/>
                  </a:lnTo>
                  <a:cubicBezTo>
                    <a:pt x="799977" y="1800664"/>
                    <a:pt x="718624" y="1719311"/>
                    <a:pt x="718624" y="1618956"/>
                  </a:cubicBezTo>
                  <a:lnTo>
                    <a:pt x="718624" y="1578474"/>
                  </a:lnTo>
                  <a:lnTo>
                    <a:pt x="698383" y="1613532"/>
                  </a:lnTo>
                  <a:cubicBezTo>
                    <a:pt x="648205" y="1700442"/>
                    <a:pt x="537075" y="1730220"/>
                    <a:pt x="450165" y="1680042"/>
                  </a:cubicBezTo>
                  <a:close/>
                </a:path>
              </a:pathLst>
            </a:cu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281DA88-2876-44C3-A31D-D2D647BEE308}"/>
                </a:ext>
              </a:extLst>
            </p:cNvPr>
            <p:cNvSpPr/>
            <p:nvPr/>
          </p:nvSpPr>
          <p:spPr>
            <a:xfrm>
              <a:off x="5450103" y="2783103"/>
              <a:ext cx="1291794" cy="1291794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1" i="0" u="none" strike="noStrike" kern="0" cap="none" spc="0" normalizeH="0" baseline="0" noProof="0" dirty="0">
                <a:ln w="6600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Dubai" panose="020B0503030403030204" pitchFamily="34" charset="-78"/>
                <a:ea typeface="+mn-ea"/>
                <a:cs typeface="Dubai" panose="020B0503030403030204" pitchFamily="34" charset="-78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400" b="1" i="0" u="none" strike="noStrike" kern="0" cap="none" spc="0" normalizeH="0" baseline="0" noProof="0" dirty="0">
                  <a:ln w="6600">
                    <a:solidFill>
                      <a:prstClr val="black"/>
                    </a:solidFill>
                    <a:prstDash val="solid"/>
                  </a:ln>
                  <a:solidFill>
                    <a:prstClr val="black"/>
                  </a:solidFill>
                  <a:effectLst>
                    <a:outerShdw dist="38100" dir="2700000" algn="tl" rotWithShape="0">
                      <a:srgbClr val="ED7D31"/>
                    </a:outerShdw>
                  </a:effectLst>
                  <a:uLnTx/>
                  <a:uFillTx/>
                  <a:latin typeface="Dubai" panose="020B0503030403030204" pitchFamily="34" charset="-78"/>
                  <a:ea typeface="+mn-ea"/>
                  <a:cs typeface="Dubai" panose="020B0503030403030204" pitchFamily="34" charset="-78"/>
                </a:rPr>
                <a:t>استنتج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400" b="1" i="0" u="none" strike="noStrike" kern="0" cap="none" spc="0" normalizeH="0" baseline="0" noProof="0" dirty="0">
                  <a:ln w="6600">
                    <a:solidFill>
                      <a:prstClr val="black"/>
                    </a:solidFill>
                    <a:prstDash val="solid"/>
                  </a:ln>
                  <a:solidFill>
                    <a:prstClr val="black"/>
                  </a:solidFill>
                  <a:effectLst>
                    <a:outerShdw dist="38100" dir="2700000" algn="tl" rotWithShape="0">
                      <a:srgbClr val="ED7D31"/>
                    </a:outerShdw>
                  </a:effectLst>
                  <a:uLnTx/>
                  <a:uFillTx/>
                  <a:latin typeface="Dubai" panose="020B0503030403030204" pitchFamily="34" charset="-78"/>
                  <a:ea typeface="+mn-ea"/>
                  <a:cs typeface="Dubai" panose="020B0503030403030204" pitchFamily="34" charset="-78"/>
                </a:rPr>
                <a:t>ص109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1" name="kids">
            <a:extLst>
              <a:ext uri="{FF2B5EF4-FFF2-40B4-BE49-F238E27FC236}">
                <a16:creationId xmlns:a16="http://schemas.microsoft.com/office/drawing/2014/main" id="{95D6EB60-E456-4B6B-A6E2-BB5222F9E71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9" b="23436"/>
          <a:stretch/>
        </p:blipFill>
        <p:spPr>
          <a:xfrm>
            <a:off x="69024" y="11473"/>
            <a:ext cx="3335700" cy="18114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2366D33-568D-47B2-9C22-DF427C3011D5}"/>
              </a:ext>
            </a:extLst>
          </p:cNvPr>
          <p:cNvSpPr txBox="1"/>
          <p:nvPr/>
        </p:nvSpPr>
        <p:spPr>
          <a:xfrm>
            <a:off x="2082812" y="1609783"/>
            <a:ext cx="9928627" cy="3565528"/>
          </a:xfrm>
          <a:custGeom>
            <a:avLst/>
            <a:gdLst>
              <a:gd name="connsiteX0" fmla="*/ 0 w 9928627"/>
              <a:gd name="connsiteY0" fmla="*/ 0 h 3565528"/>
              <a:gd name="connsiteX1" fmla="*/ 286178 w 9928627"/>
              <a:gd name="connsiteY1" fmla="*/ 0 h 3565528"/>
              <a:gd name="connsiteX2" fmla="*/ 770929 w 9928627"/>
              <a:gd name="connsiteY2" fmla="*/ 0 h 3565528"/>
              <a:gd name="connsiteX3" fmla="*/ 1553538 w 9928627"/>
              <a:gd name="connsiteY3" fmla="*/ 0 h 3565528"/>
              <a:gd name="connsiteX4" fmla="*/ 2336148 w 9928627"/>
              <a:gd name="connsiteY4" fmla="*/ 0 h 3565528"/>
              <a:gd name="connsiteX5" fmla="*/ 2820898 w 9928627"/>
              <a:gd name="connsiteY5" fmla="*/ 0 h 3565528"/>
              <a:gd name="connsiteX6" fmla="*/ 3603508 w 9928627"/>
              <a:gd name="connsiteY6" fmla="*/ 0 h 3565528"/>
              <a:gd name="connsiteX7" fmla="*/ 4286831 w 9928627"/>
              <a:gd name="connsiteY7" fmla="*/ 0 h 3565528"/>
              <a:gd name="connsiteX8" fmla="*/ 4771581 w 9928627"/>
              <a:gd name="connsiteY8" fmla="*/ 0 h 3565528"/>
              <a:gd name="connsiteX9" fmla="*/ 5554191 w 9928627"/>
              <a:gd name="connsiteY9" fmla="*/ 0 h 3565528"/>
              <a:gd name="connsiteX10" fmla="*/ 6336800 w 9928627"/>
              <a:gd name="connsiteY10" fmla="*/ 0 h 3565528"/>
              <a:gd name="connsiteX11" fmla="*/ 6821551 w 9928627"/>
              <a:gd name="connsiteY11" fmla="*/ 0 h 3565528"/>
              <a:gd name="connsiteX12" fmla="*/ 7604160 w 9928627"/>
              <a:gd name="connsiteY12" fmla="*/ 0 h 3565528"/>
              <a:gd name="connsiteX13" fmla="*/ 7989625 w 9928627"/>
              <a:gd name="connsiteY13" fmla="*/ 0 h 3565528"/>
              <a:gd name="connsiteX14" fmla="*/ 8375089 w 9928627"/>
              <a:gd name="connsiteY14" fmla="*/ 0 h 3565528"/>
              <a:gd name="connsiteX15" fmla="*/ 8760553 w 9928627"/>
              <a:gd name="connsiteY15" fmla="*/ 0 h 3565528"/>
              <a:gd name="connsiteX16" fmla="*/ 9344590 w 9928627"/>
              <a:gd name="connsiteY16" fmla="*/ 0 h 3565528"/>
              <a:gd name="connsiteX17" fmla="*/ 9928627 w 9928627"/>
              <a:gd name="connsiteY17" fmla="*/ 0 h 3565528"/>
              <a:gd name="connsiteX18" fmla="*/ 9928627 w 9928627"/>
              <a:gd name="connsiteY18" fmla="*/ 629910 h 3565528"/>
              <a:gd name="connsiteX19" fmla="*/ 9928627 w 9928627"/>
              <a:gd name="connsiteY19" fmla="*/ 1259820 h 3565528"/>
              <a:gd name="connsiteX20" fmla="*/ 9928627 w 9928627"/>
              <a:gd name="connsiteY20" fmla="*/ 1925385 h 3565528"/>
              <a:gd name="connsiteX21" fmla="*/ 9928627 w 9928627"/>
              <a:gd name="connsiteY21" fmla="*/ 2519640 h 3565528"/>
              <a:gd name="connsiteX22" fmla="*/ 9928627 w 9928627"/>
              <a:gd name="connsiteY22" fmla="*/ 3565528 h 3565528"/>
              <a:gd name="connsiteX23" fmla="*/ 9443876 w 9928627"/>
              <a:gd name="connsiteY23" fmla="*/ 3565528 h 3565528"/>
              <a:gd name="connsiteX24" fmla="*/ 9157698 w 9928627"/>
              <a:gd name="connsiteY24" fmla="*/ 3565528 h 3565528"/>
              <a:gd name="connsiteX25" fmla="*/ 8573661 w 9928627"/>
              <a:gd name="connsiteY25" fmla="*/ 3565528 h 3565528"/>
              <a:gd name="connsiteX26" fmla="*/ 8188197 w 9928627"/>
              <a:gd name="connsiteY26" fmla="*/ 3565528 h 3565528"/>
              <a:gd name="connsiteX27" fmla="*/ 7405588 w 9928627"/>
              <a:gd name="connsiteY27" fmla="*/ 3565528 h 3565528"/>
              <a:gd name="connsiteX28" fmla="*/ 6821551 w 9928627"/>
              <a:gd name="connsiteY28" fmla="*/ 3565528 h 3565528"/>
              <a:gd name="connsiteX29" fmla="*/ 6336800 w 9928627"/>
              <a:gd name="connsiteY29" fmla="*/ 3565528 h 3565528"/>
              <a:gd name="connsiteX30" fmla="*/ 5752763 w 9928627"/>
              <a:gd name="connsiteY30" fmla="*/ 3565528 h 3565528"/>
              <a:gd name="connsiteX31" fmla="*/ 5466585 w 9928627"/>
              <a:gd name="connsiteY31" fmla="*/ 3565528 h 3565528"/>
              <a:gd name="connsiteX32" fmla="*/ 5081121 w 9928627"/>
              <a:gd name="connsiteY32" fmla="*/ 3565528 h 3565528"/>
              <a:gd name="connsiteX33" fmla="*/ 4497084 w 9928627"/>
              <a:gd name="connsiteY33" fmla="*/ 3565528 h 3565528"/>
              <a:gd name="connsiteX34" fmla="*/ 4012333 w 9928627"/>
              <a:gd name="connsiteY34" fmla="*/ 3565528 h 3565528"/>
              <a:gd name="connsiteX35" fmla="*/ 3329010 w 9928627"/>
              <a:gd name="connsiteY35" fmla="*/ 3565528 h 3565528"/>
              <a:gd name="connsiteX36" fmla="*/ 2943546 w 9928627"/>
              <a:gd name="connsiteY36" fmla="*/ 3565528 h 3565528"/>
              <a:gd name="connsiteX37" fmla="*/ 2657368 w 9928627"/>
              <a:gd name="connsiteY37" fmla="*/ 3565528 h 3565528"/>
              <a:gd name="connsiteX38" fmla="*/ 2371190 w 9928627"/>
              <a:gd name="connsiteY38" fmla="*/ 3565528 h 3565528"/>
              <a:gd name="connsiteX39" fmla="*/ 2085012 w 9928627"/>
              <a:gd name="connsiteY39" fmla="*/ 3565528 h 3565528"/>
              <a:gd name="connsiteX40" fmla="*/ 1302402 w 9928627"/>
              <a:gd name="connsiteY40" fmla="*/ 3565528 h 3565528"/>
              <a:gd name="connsiteX41" fmla="*/ 817652 w 9928627"/>
              <a:gd name="connsiteY41" fmla="*/ 3565528 h 3565528"/>
              <a:gd name="connsiteX42" fmla="*/ 531474 w 9928627"/>
              <a:gd name="connsiteY42" fmla="*/ 3565528 h 3565528"/>
              <a:gd name="connsiteX43" fmla="*/ 0 w 9928627"/>
              <a:gd name="connsiteY43" fmla="*/ 3565528 h 3565528"/>
              <a:gd name="connsiteX44" fmla="*/ 0 w 9928627"/>
              <a:gd name="connsiteY44" fmla="*/ 3006929 h 3565528"/>
              <a:gd name="connsiteX45" fmla="*/ 0 w 9928627"/>
              <a:gd name="connsiteY45" fmla="*/ 2341363 h 3565528"/>
              <a:gd name="connsiteX46" fmla="*/ 0 w 9928627"/>
              <a:gd name="connsiteY46" fmla="*/ 1675798 h 3565528"/>
              <a:gd name="connsiteX47" fmla="*/ 0 w 9928627"/>
              <a:gd name="connsiteY47" fmla="*/ 1117199 h 3565528"/>
              <a:gd name="connsiteX48" fmla="*/ 0 w 9928627"/>
              <a:gd name="connsiteY48" fmla="*/ 629910 h 3565528"/>
              <a:gd name="connsiteX49" fmla="*/ 0 w 9928627"/>
              <a:gd name="connsiteY49" fmla="*/ 0 h 3565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9928627" h="3565528" fill="none" extrusionOk="0">
                <a:moveTo>
                  <a:pt x="0" y="0"/>
                </a:moveTo>
                <a:cubicBezTo>
                  <a:pt x="99625" y="-7100"/>
                  <a:pt x="159323" y="24111"/>
                  <a:pt x="286178" y="0"/>
                </a:cubicBezTo>
                <a:cubicBezTo>
                  <a:pt x="413033" y="-24111"/>
                  <a:pt x="619404" y="37401"/>
                  <a:pt x="770929" y="0"/>
                </a:cubicBezTo>
                <a:cubicBezTo>
                  <a:pt x="922454" y="-37401"/>
                  <a:pt x="1348055" y="69280"/>
                  <a:pt x="1553538" y="0"/>
                </a:cubicBezTo>
                <a:cubicBezTo>
                  <a:pt x="1759021" y="-69280"/>
                  <a:pt x="2097852" y="68079"/>
                  <a:pt x="2336148" y="0"/>
                </a:cubicBezTo>
                <a:cubicBezTo>
                  <a:pt x="2574444" y="-68079"/>
                  <a:pt x="2704322" y="42054"/>
                  <a:pt x="2820898" y="0"/>
                </a:cubicBezTo>
                <a:cubicBezTo>
                  <a:pt x="2937474" y="-42054"/>
                  <a:pt x="3272058" y="87844"/>
                  <a:pt x="3603508" y="0"/>
                </a:cubicBezTo>
                <a:cubicBezTo>
                  <a:pt x="3934958" y="-87844"/>
                  <a:pt x="3996398" y="14335"/>
                  <a:pt x="4286831" y="0"/>
                </a:cubicBezTo>
                <a:cubicBezTo>
                  <a:pt x="4577264" y="-14335"/>
                  <a:pt x="4596307" y="34225"/>
                  <a:pt x="4771581" y="0"/>
                </a:cubicBezTo>
                <a:cubicBezTo>
                  <a:pt x="4946855" y="-34225"/>
                  <a:pt x="5289167" y="745"/>
                  <a:pt x="5554191" y="0"/>
                </a:cubicBezTo>
                <a:cubicBezTo>
                  <a:pt x="5819215" y="-745"/>
                  <a:pt x="6149489" y="48826"/>
                  <a:pt x="6336800" y="0"/>
                </a:cubicBezTo>
                <a:cubicBezTo>
                  <a:pt x="6524111" y="-48826"/>
                  <a:pt x="6708285" y="13688"/>
                  <a:pt x="6821551" y="0"/>
                </a:cubicBezTo>
                <a:cubicBezTo>
                  <a:pt x="6934817" y="-13688"/>
                  <a:pt x="7294238" y="80708"/>
                  <a:pt x="7604160" y="0"/>
                </a:cubicBezTo>
                <a:cubicBezTo>
                  <a:pt x="7914082" y="-80708"/>
                  <a:pt x="7887820" y="16320"/>
                  <a:pt x="7989625" y="0"/>
                </a:cubicBezTo>
                <a:cubicBezTo>
                  <a:pt x="8091430" y="-16320"/>
                  <a:pt x="8247980" y="15638"/>
                  <a:pt x="8375089" y="0"/>
                </a:cubicBezTo>
                <a:cubicBezTo>
                  <a:pt x="8502198" y="-15638"/>
                  <a:pt x="8671255" y="36083"/>
                  <a:pt x="8760553" y="0"/>
                </a:cubicBezTo>
                <a:cubicBezTo>
                  <a:pt x="8849851" y="-36083"/>
                  <a:pt x="9154407" y="20880"/>
                  <a:pt x="9344590" y="0"/>
                </a:cubicBezTo>
                <a:cubicBezTo>
                  <a:pt x="9534773" y="-20880"/>
                  <a:pt x="9800015" y="42549"/>
                  <a:pt x="9928627" y="0"/>
                </a:cubicBezTo>
                <a:cubicBezTo>
                  <a:pt x="9986661" y="313905"/>
                  <a:pt x="9899215" y="447768"/>
                  <a:pt x="9928627" y="629910"/>
                </a:cubicBezTo>
                <a:cubicBezTo>
                  <a:pt x="9958039" y="812052"/>
                  <a:pt x="9890282" y="1014027"/>
                  <a:pt x="9928627" y="1259820"/>
                </a:cubicBezTo>
                <a:cubicBezTo>
                  <a:pt x="9966972" y="1505613"/>
                  <a:pt x="9887772" y="1754839"/>
                  <a:pt x="9928627" y="1925385"/>
                </a:cubicBezTo>
                <a:cubicBezTo>
                  <a:pt x="9969482" y="2095932"/>
                  <a:pt x="9917433" y="2376208"/>
                  <a:pt x="9928627" y="2519640"/>
                </a:cubicBezTo>
                <a:cubicBezTo>
                  <a:pt x="9939821" y="2663073"/>
                  <a:pt x="9916399" y="3274273"/>
                  <a:pt x="9928627" y="3565528"/>
                </a:cubicBezTo>
                <a:cubicBezTo>
                  <a:pt x="9719815" y="3566782"/>
                  <a:pt x="9603725" y="3514677"/>
                  <a:pt x="9443876" y="3565528"/>
                </a:cubicBezTo>
                <a:cubicBezTo>
                  <a:pt x="9284027" y="3616379"/>
                  <a:pt x="9278419" y="3542811"/>
                  <a:pt x="9157698" y="3565528"/>
                </a:cubicBezTo>
                <a:cubicBezTo>
                  <a:pt x="9036977" y="3588245"/>
                  <a:pt x="8800195" y="3512008"/>
                  <a:pt x="8573661" y="3565528"/>
                </a:cubicBezTo>
                <a:cubicBezTo>
                  <a:pt x="8347127" y="3619048"/>
                  <a:pt x="8309249" y="3545691"/>
                  <a:pt x="8188197" y="3565528"/>
                </a:cubicBezTo>
                <a:cubicBezTo>
                  <a:pt x="8067145" y="3585365"/>
                  <a:pt x="7718785" y="3546240"/>
                  <a:pt x="7405588" y="3565528"/>
                </a:cubicBezTo>
                <a:cubicBezTo>
                  <a:pt x="7092391" y="3584816"/>
                  <a:pt x="7066987" y="3541985"/>
                  <a:pt x="6821551" y="3565528"/>
                </a:cubicBezTo>
                <a:cubicBezTo>
                  <a:pt x="6576115" y="3589071"/>
                  <a:pt x="6450572" y="3517599"/>
                  <a:pt x="6336800" y="3565528"/>
                </a:cubicBezTo>
                <a:cubicBezTo>
                  <a:pt x="6223028" y="3613457"/>
                  <a:pt x="6022439" y="3502245"/>
                  <a:pt x="5752763" y="3565528"/>
                </a:cubicBezTo>
                <a:cubicBezTo>
                  <a:pt x="5483087" y="3628811"/>
                  <a:pt x="5560815" y="3556513"/>
                  <a:pt x="5466585" y="3565528"/>
                </a:cubicBezTo>
                <a:cubicBezTo>
                  <a:pt x="5372355" y="3574543"/>
                  <a:pt x="5253920" y="3543338"/>
                  <a:pt x="5081121" y="3565528"/>
                </a:cubicBezTo>
                <a:cubicBezTo>
                  <a:pt x="4908322" y="3587718"/>
                  <a:pt x="4721098" y="3517448"/>
                  <a:pt x="4497084" y="3565528"/>
                </a:cubicBezTo>
                <a:cubicBezTo>
                  <a:pt x="4273070" y="3613608"/>
                  <a:pt x="4158142" y="3561422"/>
                  <a:pt x="4012333" y="3565528"/>
                </a:cubicBezTo>
                <a:cubicBezTo>
                  <a:pt x="3866524" y="3569634"/>
                  <a:pt x="3537528" y="3525291"/>
                  <a:pt x="3329010" y="3565528"/>
                </a:cubicBezTo>
                <a:cubicBezTo>
                  <a:pt x="3120492" y="3605765"/>
                  <a:pt x="3061402" y="3528282"/>
                  <a:pt x="2943546" y="3565528"/>
                </a:cubicBezTo>
                <a:cubicBezTo>
                  <a:pt x="2825690" y="3602774"/>
                  <a:pt x="2719728" y="3532439"/>
                  <a:pt x="2657368" y="3565528"/>
                </a:cubicBezTo>
                <a:cubicBezTo>
                  <a:pt x="2595008" y="3598617"/>
                  <a:pt x="2430588" y="3546586"/>
                  <a:pt x="2371190" y="3565528"/>
                </a:cubicBezTo>
                <a:cubicBezTo>
                  <a:pt x="2311792" y="3584470"/>
                  <a:pt x="2149025" y="3544198"/>
                  <a:pt x="2085012" y="3565528"/>
                </a:cubicBezTo>
                <a:cubicBezTo>
                  <a:pt x="2020999" y="3586858"/>
                  <a:pt x="1506845" y="3518406"/>
                  <a:pt x="1302402" y="3565528"/>
                </a:cubicBezTo>
                <a:cubicBezTo>
                  <a:pt x="1097959" y="3612650"/>
                  <a:pt x="926290" y="3555071"/>
                  <a:pt x="817652" y="3565528"/>
                </a:cubicBezTo>
                <a:cubicBezTo>
                  <a:pt x="709014" y="3575985"/>
                  <a:pt x="665378" y="3554141"/>
                  <a:pt x="531474" y="3565528"/>
                </a:cubicBezTo>
                <a:cubicBezTo>
                  <a:pt x="397570" y="3576915"/>
                  <a:pt x="254665" y="3563261"/>
                  <a:pt x="0" y="3565528"/>
                </a:cubicBezTo>
                <a:cubicBezTo>
                  <a:pt x="-52781" y="3435479"/>
                  <a:pt x="47930" y="3236030"/>
                  <a:pt x="0" y="3006929"/>
                </a:cubicBezTo>
                <a:cubicBezTo>
                  <a:pt x="-47930" y="2777828"/>
                  <a:pt x="67515" y="2530262"/>
                  <a:pt x="0" y="2341363"/>
                </a:cubicBezTo>
                <a:cubicBezTo>
                  <a:pt x="-67515" y="2152464"/>
                  <a:pt x="10110" y="1998402"/>
                  <a:pt x="0" y="1675798"/>
                </a:cubicBezTo>
                <a:cubicBezTo>
                  <a:pt x="-10110" y="1353195"/>
                  <a:pt x="55315" y="1381122"/>
                  <a:pt x="0" y="1117199"/>
                </a:cubicBezTo>
                <a:cubicBezTo>
                  <a:pt x="-55315" y="853276"/>
                  <a:pt x="10604" y="751661"/>
                  <a:pt x="0" y="629910"/>
                </a:cubicBezTo>
                <a:cubicBezTo>
                  <a:pt x="-10604" y="508159"/>
                  <a:pt x="5560" y="254559"/>
                  <a:pt x="0" y="0"/>
                </a:cubicBezTo>
                <a:close/>
              </a:path>
              <a:path w="9928627" h="3565528" stroke="0" extrusionOk="0">
                <a:moveTo>
                  <a:pt x="0" y="0"/>
                </a:moveTo>
                <a:cubicBezTo>
                  <a:pt x="157834" y="-67474"/>
                  <a:pt x="566487" y="16783"/>
                  <a:pt x="782609" y="0"/>
                </a:cubicBezTo>
                <a:cubicBezTo>
                  <a:pt x="998731" y="-16783"/>
                  <a:pt x="1123230" y="18979"/>
                  <a:pt x="1267360" y="0"/>
                </a:cubicBezTo>
                <a:cubicBezTo>
                  <a:pt x="1411490" y="-18979"/>
                  <a:pt x="1682225" y="57931"/>
                  <a:pt x="2049969" y="0"/>
                </a:cubicBezTo>
                <a:cubicBezTo>
                  <a:pt x="2417713" y="-57931"/>
                  <a:pt x="2478053" y="39887"/>
                  <a:pt x="2634006" y="0"/>
                </a:cubicBezTo>
                <a:cubicBezTo>
                  <a:pt x="2789959" y="-39887"/>
                  <a:pt x="3031890" y="29427"/>
                  <a:pt x="3218043" y="0"/>
                </a:cubicBezTo>
                <a:cubicBezTo>
                  <a:pt x="3404196" y="-29427"/>
                  <a:pt x="3424380" y="2088"/>
                  <a:pt x="3504221" y="0"/>
                </a:cubicBezTo>
                <a:cubicBezTo>
                  <a:pt x="3584062" y="-2088"/>
                  <a:pt x="3995238" y="10124"/>
                  <a:pt x="4286831" y="0"/>
                </a:cubicBezTo>
                <a:cubicBezTo>
                  <a:pt x="4578424" y="-10124"/>
                  <a:pt x="4585049" y="39453"/>
                  <a:pt x="4870868" y="0"/>
                </a:cubicBezTo>
                <a:cubicBezTo>
                  <a:pt x="5156687" y="-39453"/>
                  <a:pt x="5405888" y="12690"/>
                  <a:pt x="5653477" y="0"/>
                </a:cubicBezTo>
                <a:cubicBezTo>
                  <a:pt x="5901066" y="-12690"/>
                  <a:pt x="5910158" y="6468"/>
                  <a:pt x="6038941" y="0"/>
                </a:cubicBezTo>
                <a:cubicBezTo>
                  <a:pt x="6167724" y="-6468"/>
                  <a:pt x="6391167" y="10329"/>
                  <a:pt x="6523692" y="0"/>
                </a:cubicBezTo>
                <a:cubicBezTo>
                  <a:pt x="6656217" y="-10329"/>
                  <a:pt x="6821566" y="43943"/>
                  <a:pt x="6909156" y="0"/>
                </a:cubicBezTo>
                <a:cubicBezTo>
                  <a:pt x="6996746" y="-43943"/>
                  <a:pt x="7277843" y="71298"/>
                  <a:pt x="7592479" y="0"/>
                </a:cubicBezTo>
                <a:cubicBezTo>
                  <a:pt x="7907115" y="-71298"/>
                  <a:pt x="8016390" y="63310"/>
                  <a:pt x="8275803" y="0"/>
                </a:cubicBezTo>
                <a:cubicBezTo>
                  <a:pt x="8535216" y="-63310"/>
                  <a:pt x="8726182" y="17655"/>
                  <a:pt x="9058412" y="0"/>
                </a:cubicBezTo>
                <a:cubicBezTo>
                  <a:pt x="9390642" y="-17655"/>
                  <a:pt x="9596852" y="75487"/>
                  <a:pt x="9928627" y="0"/>
                </a:cubicBezTo>
                <a:cubicBezTo>
                  <a:pt x="9998046" y="252267"/>
                  <a:pt x="9909967" y="463922"/>
                  <a:pt x="9928627" y="665565"/>
                </a:cubicBezTo>
                <a:cubicBezTo>
                  <a:pt x="9947287" y="867208"/>
                  <a:pt x="9863021" y="1130302"/>
                  <a:pt x="9928627" y="1295475"/>
                </a:cubicBezTo>
                <a:cubicBezTo>
                  <a:pt x="9994233" y="1460648"/>
                  <a:pt x="9862835" y="1628597"/>
                  <a:pt x="9928627" y="1961040"/>
                </a:cubicBezTo>
                <a:cubicBezTo>
                  <a:pt x="9994419" y="2293484"/>
                  <a:pt x="9883278" y="2480923"/>
                  <a:pt x="9928627" y="2626606"/>
                </a:cubicBezTo>
                <a:cubicBezTo>
                  <a:pt x="9973976" y="2772289"/>
                  <a:pt x="9817835" y="3246524"/>
                  <a:pt x="9928627" y="3565528"/>
                </a:cubicBezTo>
                <a:cubicBezTo>
                  <a:pt x="9652742" y="3615200"/>
                  <a:pt x="9533989" y="3543355"/>
                  <a:pt x="9344590" y="3565528"/>
                </a:cubicBezTo>
                <a:cubicBezTo>
                  <a:pt x="9155191" y="3587701"/>
                  <a:pt x="8932423" y="3513914"/>
                  <a:pt x="8661267" y="3565528"/>
                </a:cubicBezTo>
                <a:cubicBezTo>
                  <a:pt x="8390111" y="3617142"/>
                  <a:pt x="8261235" y="3559709"/>
                  <a:pt x="7977944" y="3565528"/>
                </a:cubicBezTo>
                <a:cubicBezTo>
                  <a:pt x="7694653" y="3571347"/>
                  <a:pt x="7617562" y="3553768"/>
                  <a:pt x="7493193" y="3565528"/>
                </a:cubicBezTo>
                <a:cubicBezTo>
                  <a:pt x="7368824" y="3577288"/>
                  <a:pt x="7201842" y="3552400"/>
                  <a:pt x="7008443" y="3565528"/>
                </a:cubicBezTo>
                <a:cubicBezTo>
                  <a:pt x="6815044" y="3578656"/>
                  <a:pt x="6754537" y="3562836"/>
                  <a:pt x="6523692" y="3565528"/>
                </a:cubicBezTo>
                <a:cubicBezTo>
                  <a:pt x="6292847" y="3568220"/>
                  <a:pt x="6223763" y="3548630"/>
                  <a:pt x="6138228" y="3565528"/>
                </a:cubicBezTo>
                <a:cubicBezTo>
                  <a:pt x="6052693" y="3582426"/>
                  <a:pt x="5703709" y="3547072"/>
                  <a:pt x="5554191" y="3565528"/>
                </a:cubicBezTo>
                <a:cubicBezTo>
                  <a:pt x="5404673" y="3583984"/>
                  <a:pt x="5160516" y="3504070"/>
                  <a:pt x="4771581" y="3565528"/>
                </a:cubicBezTo>
                <a:cubicBezTo>
                  <a:pt x="4382646" y="3626986"/>
                  <a:pt x="4495359" y="3548232"/>
                  <a:pt x="4386117" y="3565528"/>
                </a:cubicBezTo>
                <a:cubicBezTo>
                  <a:pt x="4276875" y="3582824"/>
                  <a:pt x="3967561" y="3558576"/>
                  <a:pt x="3702794" y="3565528"/>
                </a:cubicBezTo>
                <a:cubicBezTo>
                  <a:pt x="3438027" y="3572480"/>
                  <a:pt x="3430222" y="3539949"/>
                  <a:pt x="3218043" y="3565528"/>
                </a:cubicBezTo>
                <a:cubicBezTo>
                  <a:pt x="3005864" y="3591107"/>
                  <a:pt x="3011832" y="3551677"/>
                  <a:pt x="2832579" y="3565528"/>
                </a:cubicBezTo>
                <a:cubicBezTo>
                  <a:pt x="2653326" y="3579379"/>
                  <a:pt x="2366933" y="3559470"/>
                  <a:pt x="2248542" y="3565528"/>
                </a:cubicBezTo>
                <a:cubicBezTo>
                  <a:pt x="2130151" y="3571586"/>
                  <a:pt x="1819740" y="3513107"/>
                  <a:pt x="1465933" y="3565528"/>
                </a:cubicBezTo>
                <a:cubicBezTo>
                  <a:pt x="1112126" y="3617949"/>
                  <a:pt x="1075708" y="3523064"/>
                  <a:pt x="782609" y="3565528"/>
                </a:cubicBezTo>
                <a:cubicBezTo>
                  <a:pt x="489510" y="3607992"/>
                  <a:pt x="296186" y="3513136"/>
                  <a:pt x="0" y="3565528"/>
                </a:cubicBezTo>
                <a:cubicBezTo>
                  <a:pt x="-913" y="3383456"/>
                  <a:pt x="2128" y="3314273"/>
                  <a:pt x="0" y="3078239"/>
                </a:cubicBezTo>
                <a:cubicBezTo>
                  <a:pt x="-2128" y="2842205"/>
                  <a:pt x="19245" y="2713064"/>
                  <a:pt x="0" y="2519640"/>
                </a:cubicBezTo>
                <a:cubicBezTo>
                  <a:pt x="-19245" y="2326216"/>
                  <a:pt x="18870" y="2095652"/>
                  <a:pt x="0" y="1925385"/>
                </a:cubicBezTo>
                <a:cubicBezTo>
                  <a:pt x="-18870" y="1755119"/>
                  <a:pt x="50315" y="1530835"/>
                  <a:pt x="0" y="1259820"/>
                </a:cubicBezTo>
                <a:cubicBezTo>
                  <a:pt x="-50315" y="988806"/>
                  <a:pt x="48634" y="876898"/>
                  <a:pt x="0" y="772531"/>
                </a:cubicBezTo>
                <a:cubicBezTo>
                  <a:pt x="-48634" y="668164"/>
                  <a:pt x="16697" y="250481"/>
                  <a:pt x="0" y="0"/>
                </a:cubicBezTo>
                <a:close/>
              </a:path>
            </a:pathLst>
          </a:custGeom>
          <a:solidFill>
            <a:srgbClr val="FFFFFF">
              <a:alpha val="90980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01385382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الإِيْمانُ بِالْكُتُبِ السَّماوِيَّةِ هُوَ الرُّكْنُ الثّالِثُ مِنْ أَرْكانِ الإِيْمانِ، وَيَعني أَنْ نَعْتَقِدَ اعتِقادًا جازِمًا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–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لا شَكَّ فيهِ – بِأَنَّ الله أَنْزَلَ كُتُبًا على أَنْبِيائِهِ وَرُسُلِهِ هِدايَةً لِعِبادِهِ، وَهِيَ مِنْ كَلامِهِ حَقيقَةً،</a:t>
            </a:r>
            <a:r>
              <a:rPr kumimoji="0" lang="ar-SA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</a:t>
            </a:r>
            <a:r>
              <a:rPr lang="ar-SA" sz="2400" b="1" dirty="0">
                <a:solidFill>
                  <a:srgbClr val="000000"/>
                </a:solidFill>
                <a:latin typeface="TraditionalArabic"/>
                <a:ea typeface="Calibri" panose="020F0502020204030204" pitchFamily="34" charset="0"/>
                <a:cs typeface="TraditionalArabic"/>
              </a:rPr>
              <a:t>وَأَنَّ ما </a:t>
            </a:r>
            <a:endParaRPr lang="en-US" sz="2400" b="1" dirty="0">
              <a:solidFill>
                <a:srgbClr val="000000"/>
              </a:solidFill>
              <a:latin typeface="TraditionalArabic"/>
              <a:ea typeface="Calibri" panose="020F0502020204030204" pitchFamily="34" charset="0"/>
              <a:cs typeface="TraditionalArabic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تَضَمَّنَتْهُ حَقٌّ لا رَيْبَ فيهِ، وَمِنْها ما ذَكَرَ الله أَسْماءَها في القُرآنِ، وَمِنْها ما لَمْ يَذْكُرْهُ،</a:t>
            </a:r>
            <a:r>
              <a:rPr kumimoji="0" lang="ar-SA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وَلا يَعْلَمُ 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عَدَدَها إِلّا الله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قالَ اللّهُ -عَزَّ وَجَلَّ-:</a:t>
            </a: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" يَا أَيُّهَا الَّذِينَ آمَنُوا </a:t>
            </a:r>
            <a:r>
              <a:rPr kumimoji="0" lang="ar-SA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آمِنُوا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بِاللَّهِ وَرَسُولِهِ وَالْكِتَابِ الَّذِي نَزَّلَ عَلَىٰ رَسُولِهِ </a:t>
            </a: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raditionalArabic"/>
              <a:ea typeface="Calibri" panose="020F0502020204030204" pitchFamily="34" charset="0"/>
              <a:cs typeface="TraditionalArabic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وَالْكِتَابِ الَّذِي أَنْزَلَ مِنْ قَبْلُ ۚ .."</a:t>
            </a:r>
            <a:r>
              <a:rPr kumimoji="0" lang="ar-SA" sz="1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 </a:t>
            </a:r>
            <a:r>
              <a:rPr kumimoji="0" lang="ar-SA" sz="10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النساء 136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r" rtl="1">
              <a:lnSpc>
                <a:spcPct val="107000"/>
              </a:lnSpc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وَقالَ سُبْحانَهُ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–:" </a:t>
            </a:r>
            <a:r>
              <a:rPr kumimoji="0" lang="ar-SA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آمَنَ الرَّسُولُ بِمَا أُنْزِلَ إِلَيْهِ مِنْ رَبِّهِ وَالْمُؤْمِنُونَ ۚ كُلٌّ آمَنَ بِاللَّهِ وَمَلَائِكَتِهِ وَكُتُبِهِ وَرُسُلِهِ لَا نُفَرِّقُ بَيْنَ أَحَدٍ مِنْ رُسُلِهِ ۚ </a:t>
            </a:r>
            <a:r>
              <a:rPr lang="ar-SA" sz="2000" b="1" dirty="0">
                <a:solidFill>
                  <a:srgbClr val="C00000"/>
                </a:solidFill>
                <a:latin typeface="TraditionalArabic"/>
                <a:ea typeface="Calibri" panose="020F0502020204030204" pitchFamily="34" charset="0"/>
                <a:cs typeface="TraditionalArabic"/>
              </a:rPr>
              <a:t>وَقَالُوا سَمِعْنَا وَأَطَعْنَا ۖ غُفْرَانَكَ رَبَّنَا وَإِلَيْكَ </a:t>
            </a:r>
            <a:r>
              <a:rPr lang="ar-SA" sz="2000" b="1" dirty="0" err="1">
                <a:solidFill>
                  <a:srgbClr val="C00000"/>
                </a:solidFill>
                <a:latin typeface="TraditionalArabic"/>
                <a:ea typeface="Calibri" panose="020F0502020204030204" pitchFamily="34" charset="0"/>
                <a:cs typeface="TraditionalArabic"/>
              </a:rPr>
              <a:t>الْمَصِي</a:t>
            </a:r>
            <a:r>
              <a:rPr lang="ar-SA" b="1" dirty="0" err="1">
                <a:solidFill>
                  <a:srgbClr val="C00000"/>
                </a:solidFill>
                <a:latin typeface="TraditionalArabic"/>
                <a:ea typeface="Calibri" panose="020F0502020204030204" pitchFamily="34" charset="0"/>
                <a:cs typeface="TraditionalArabic"/>
              </a:rPr>
              <a:t>رُ</a:t>
            </a:r>
            <a:r>
              <a:rPr lang="ar-SA" sz="2000" dirty="0" err="1">
                <a:solidFill>
                  <a:srgbClr val="00B050"/>
                </a:solidFill>
                <a:latin typeface="TraditionalArabic"/>
                <a:ea typeface="Calibri" panose="020F0502020204030204" pitchFamily="34" charset="0"/>
                <a:cs typeface="TraditionalArabic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البقرة</a:t>
            </a:r>
            <a:r>
              <a:rPr lang="ar-SA" sz="2000" dirty="0">
                <a:solidFill>
                  <a:srgbClr val="00B050"/>
                </a:solidFill>
                <a:latin typeface="TraditionalArabic"/>
                <a:ea typeface="Calibri" panose="020F0502020204030204" pitchFamily="34" charset="0"/>
                <a:cs typeface="TraditionalArabic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285</a:t>
            </a:r>
            <a:endParaRPr kumimoji="0" lang="ar-AE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raditionalArabic"/>
              <a:ea typeface="Calibri" panose="020F0502020204030204" pitchFamily="34" charset="0"/>
              <a:cs typeface="TraditionalArabic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"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الآية 285 البقرة- آمن الرسول">
            <a:hlinkClick r:id="" action="ppaction://media"/>
            <a:extLst>
              <a:ext uri="{FF2B5EF4-FFF2-40B4-BE49-F238E27FC236}">
                <a16:creationId xmlns:a16="http://schemas.microsoft.com/office/drawing/2014/main" id="{8B6C48E9-3367-4C25-B4BE-2AC8B117FE0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16309" y="5027872"/>
            <a:ext cx="2136322" cy="1204315"/>
          </a:xfrm>
          <a:prstGeom prst="rect">
            <a:avLst/>
          </a:prstGeom>
        </p:spPr>
      </p:pic>
      <p:sp>
        <p:nvSpPr>
          <p:cNvPr id="22" name="Callout: Double Bent Line with No Border 21">
            <a:extLst>
              <a:ext uri="{FF2B5EF4-FFF2-40B4-BE49-F238E27FC236}">
                <a16:creationId xmlns:a16="http://schemas.microsoft.com/office/drawing/2014/main" id="{9EC7EBDB-4006-4F77-9188-1291AC34C460}"/>
              </a:ext>
            </a:extLst>
          </p:cNvPr>
          <p:cNvSpPr/>
          <p:nvPr/>
        </p:nvSpPr>
        <p:spPr>
          <a:xfrm>
            <a:off x="721552" y="1739277"/>
            <a:ext cx="1527724" cy="873528"/>
          </a:xfrm>
          <a:prstGeom prst="callout3">
            <a:avLst>
              <a:gd name="adj1" fmla="val 22832"/>
              <a:gd name="adj2" fmla="val 2351"/>
              <a:gd name="adj3" fmla="val 18750"/>
              <a:gd name="adj4" fmla="val -16667"/>
              <a:gd name="adj5" fmla="val -51382"/>
              <a:gd name="adj6" fmla="val 107645"/>
              <a:gd name="adj7" fmla="val 2509"/>
              <a:gd name="adj8" fmla="val 145155"/>
            </a:avLst>
          </a:prstGeom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algn="r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r-AE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ما </a:t>
            </a:r>
            <a:r>
              <a:rPr lang="ar-AE" b="1" dirty="0">
                <a:latin typeface="TraditionalArabic-Bold"/>
              </a:rPr>
              <a:t>تعريف </a:t>
            </a:r>
            <a:r>
              <a:rPr lang="ar-SA" b="1" dirty="0">
                <a:latin typeface="TraditionalArabic-Bold"/>
              </a:rPr>
              <a:t>الإِيْمانُ بِالْكُتُبِ السَّماوِيَّةِ</a:t>
            </a:r>
            <a:r>
              <a:rPr lang="ar-AE" b="1" dirty="0">
                <a:latin typeface="TraditionalArabic-Bold"/>
              </a:rPr>
              <a:t> </a:t>
            </a:r>
            <a:endParaRPr lang="en-US" b="1" dirty="0">
              <a:latin typeface="TraditionalArabic-Bold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BFE580E-6B13-404C-964E-BA8EF84DDBC5}"/>
                  </a:ext>
                </a:extLst>
              </p14:cNvPr>
              <p14:cNvContentPartPr/>
              <p14:nvPr/>
            </p14:nvContentPartPr>
            <p14:xfrm>
              <a:off x="7905905" y="1841483"/>
              <a:ext cx="4029120" cy="576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BFE580E-6B13-404C-964E-BA8EF84DDBC5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869905" y="1769483"/>
                <a:ext cx="4100760" cy="20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19D6C6F-DE90-42D8-8B74-4163FC109362}"/>
                  </a:ext>
                </a:extLst>
              </p14:cNvPr>
              <p14:cNvContentPartPr/>
              <p14:nvPr/>
            </p14:nvContentPartPr>
            <p14:xfrm>
              <a:off x="3058865" y="1842203"/>
              <a:ext cx="2314800" cy="302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19D6C6F-DE90-42D8-8B74-4163FC109362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023225" y="1770563"/>
                <a:ext cx="2386440" cy="17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073BB14E-068D-414B-BC7A-B456FCD6AE8A}"/>
                  </a:ext>
                </a:extLst>
              </p14:cNvPr>
              <p14:cNvContentPartPr/>
              <p14:nvPr/>
            </p14:nvContentPartPr>
            <p14:xfrm>
              <a:off x="3146705" y="2207603"/>
              <a:ext cx="8740080" cy="11484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073BB14E-068D-414B-BC7A-B456FCD6AE8A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111065" y="2135963"/>
                <a:ext cx="8811720" cy="258480"/>
              </a:xfrm>
              <a:prstGeom prst="rect">
                <a:avLst/>
              </a:prstGeom>
            </p:spPr>
          </p:pic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7818902C-9C23-42A3-BFC4-2F94FBBAF966}"/>
              </a:ext>
            </a:extLst>
          </p:cNvPr>
          <p:cNvSpPr txBox="1"/>
          <p:nvPr/>
        </p:nvSpPr>
        <p:spPr>
          <a:xfrm>
            <a:off x="6127913" y="141467"/>
            <a:ext cx="5599709" cy="461665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SA" dirty="0"/>
              <a:t>يُبَيِّنُ أَنَّ الإِيمانَ بِالكُتُبِ السَّماوِيَّةِ مِنْ أَرْكانِ الإِيمانِ</a:t>
            </a:r>
            <a:r>
              <a:rPr lang="en-US" dirty="0"/>
              <a:t> .</a:t>
            </a:r>
          </a:p>
        </p:txBody>
      </p:sp>
      <p:sp>
        <p:nvSpPr>
          <p:cNvPr id="23" name="Callout: Double Bent Line with No Border 22">
            <a:extLst>
              <a:ext uri="{FF2B5EF4-FFF2-40B4-BE49-F238E27FC236}">
                <a16:creationId xmlns:a16="http://schemas.microsoft.com/office/drawing/2014/main" id="{4C058CC1-EA14-4CEB-A8AD-75C7C00B891C}"/>
              </a:ext>
            </a:extLst>
          </p:cNvPr>
          <p:cNvSpPr/>
          <p:nvPr/>
        </p:nvSpPr>
        <p:spPr>
          <a:xfrm>
            <a:off x="332123" y="3116064"/>
            <a:ext cx="1869372" cy="1106218"/>
          </a:xfrm>
          <a:prstGeom prst="callout3">
            <a:avLst>
              <a:gd name="adj1" fmla="val 22832"/>
              <a:gd name="adj2" fmla="val 2351"/>
              <a:gd name="adj3" fmla="val 18750"/>
              <a:gd name="adj4" fmla="val -16667"/>
              <a:gd name="adj5" fmla="val -29763"/>
              <a:gd name="adj6" fmla="val 107645"/>
              <a:gd name="adj7" fmla="val 21584"/>
              <a:gd name="adj8" fmla="val 145155"/>
            </a:avLst>
          </a:prstGeom>
          <a:ln w="28575">
            <a:solidFill>
              <a:srgbClr val="FFC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algn="r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r-AE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ما الدليل من القرآن على الإيمان بالكتب السماوية؟</a:t>
            </a:r>
            <a:endParaRPr lang="en-US" b="1" dirty="0">
              <a:latin typeface="TraditionalArabic-Bold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3E96C0D-6C72-40A9-A0A0-CAA0A088C9FA}"/>
                  </a:ext>
                </a:extLst>
              </p14:cNvPr>
              <p14:cNvContentPartPr/>
              <p14:nvPr/>
            </p14:nvContentPartPr>
            <p14:xfrm>
              <a:off x="9274957" y="3782243"/>
              <a:ext cx="2640600" cy="1173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3E96C0D-6C72-40A9-A0A0-CAA0A088C9FA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9239317" y="3710243"/>
                <a:ext cx="2712240" cy="26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0244270C-B86D-4F5E-B658-3AE830658FC2}"/>
                  </a:ext>
                </a:extLst>
              </p14:cNvPr>
              <p14:cNvContentPartPr/>
              <p14:nvPr/>
            </p14:nvContentPartPr>
            <p14:xfrm>
              <a:off x="9581342" y="4229115"/>
              <a:ext cx="775440" cy="1004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0244270C-B86D-4F5E-B658-3AE830658FC2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545702" y="4157475"/>
                <a:ext cx="847080" cy="24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D8FB1C37-B525-46CD-ABD1-42494FBC21B6}"/>
                  </a:ext>
                </a:extLst>
              </p14:cNvPr>
              <p14:cNvContentPartPr/>
              <p14:nvPr/>
            </p14:nvContentPartPr>
            <p14:xfrm>
              <a:off x="4258893" y="4220418"/>
              <a:ext cx="356400" cy="205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D8FB1C37-B525-46CD-ABD1-42494FBC21B6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4222893" y="4148418"/>
                <a:ext cx="428040" cy="164160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9800A4BA-BCFC-4FB8-AD41-F48E7C030343}"/>
              </a:ext>
            </a:extLst>
          </p:cNvPr>
          <p:cNvSpPr txBox="1"/>
          <p:nvPr/>
        </p:nvSpPr>
        <p:spPr>
          <a:xfrm>
            <a:off x="6194951" y="6290440"/>
            <a:ext cx="1460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استمع للآية الثانية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CD429D5B-39D1-4F7B-9AE9-FFFA219B8BB2}"/>
                  </a:ext>
                </a:extLst>
              </p14:cNvPr>
              <p14:cNvContentPartPr/>
              <p14:nvPr/>
            </p14:nvContentPartPr>
            <p14:xfrm>
              <a:off x="1279717" y="3783683"/>
              <a:ext cx="360" cy="36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CD429D5B-39D1-4F7B-9AE9-FFFA219B8BB2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1270717" y="377468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6B4B416-E905-4444-8DA0-D30C5610DBBC}"/>
                  </a:ext>
                </a:extLst>
              </p14:cNvPr>
              <p14:cNvContentPartPr/>
              <p14:nvPr/>
            </p14:nvContentPartPr>
            <p14:xfrm>
              <a:off x="1181437" y="3389843"/>
              <a:ext cx="360" cy="360"/>
            </p14:xfrm>
          </p:contentPart>
        </mc:Choice>
        <mc:Fallback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6B4B416-E905-4444-8DA0-D30C5610DBBC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1172437" y="3380843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3649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64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1" y="722777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155" y="33364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2137" y="0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7867" y="392074"/>
            <a:ext cx="1527724" cy="958690"/>
          </a:xfrm>
          <a:prstGeom prst="rect">
            <a:avLst/>
          </a:prstGeom>
        </p:spPr>
      </p:pic>
      <p:pic>
        <p:nvPicPr>
          <p:cNvPr id="3" name="Picture 2" descr="A child holding a balloon&#10;&#10;Description automatically generated with low confidence">
            <a:extLst>
              <a:ext uri="{FF2B5EF4-FFF2-40B4-BE49-F238E27FC236}">
                <a16:creationId xmlns:a16="http://schemas.microsoft.com/office/drawing/2014/main" id="{DE34C1E8-BBC7-44DC-88F0-D9FC0694A2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119" y="-1217944"/>
            <a:ext cx="3657298" cy="355367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7326797-8397-4FE8-9BE6-3A99E23EA742}"/>
              </a:ext>
            </a:extLst>
          </p:cNvPr>
          <p:cNvSpPr txBox="1"/>
          <p:nvPr/>
        </p:nvSpPr>
        <p:spPr>
          <a:xfrm>
            <a:off x="1728348" y="915800"/>
            <a:ext cx="9776420" cy="4105932"/>
          </a:xfrm>
          <a:custGeom>
            <a:avLst/>
            <a:gdLst>
              <a:gd name="connsiteX0" fmla="*/ 0 w 9776420"/>
              <a:gd name="connsiteY0" fmla="*/ 0 h 4105932"/>
              <a:gd name="connsiteX1" fmla="*/ 672848 w 9776420"/>
              <a:gd name="connsiteY1" fmla="*/ 0 h 4105932"/>
              <a:gd name="connsiteX2" fmla="*/ 1443460 w 9776420"/>
              <a:gd name="connsiteY2" fmla="*/ 0 h 4105932"/>
              <a:gd name="connsiteX3" fmla="*/ 1920779 w 9776420"/>
              <a:gd name="connsiteY3" fmla="*/ 0 h 4105932"/>
              <a:gd name="connsiteX4" fmla="*/ 2691391 w 9776420"/>
              <a:gd name="connsiteY4" fmla="*/ 0 h 4105932"/>
              <a:gd name="connsiteX5" fmla="*/ 3364239 w 9776420"/>
              <a:gd name="connsiteY5" fmla="*/ 0 h 4105932"/>
              <a:gd name="connsiteX6" fmla="*/ 3841558 w 9776420"/>
              <a:gd name="connsiteY6" fmla="*/ 0 h 4105932"/>
              <a:gd name="connsiteX7" fmla="*/ 4612170 w 9776420"/>
              <a:gd name="connsiteY7" fmla="*/ 0 h 4105932"/>
              <a:gd name="connsiteX8" fmla="*/ 5382782 w 9776420"/>
              <a:gd name="connsiteY8" fmla="*/ 0 h 4105932"/>
              <a:gd name="connsiteX9" fmla="*/ 5860101 w 9776420"/>
              <a:gd name="connsiteY9" fmla="*/ 0 h 4105932"/>
              <a:gd name="connsiteX10" fmla="*/ 6630713 w 9776420"/>
              <a:gd name="connsiteY10" fmla="*/ 0 h 4105932"/>
              <a:gd name="connsiteX11" fmla="*/ 7010268 w 9776420"/>
              <a:gd name="connsiteY11" fmla="*/ 0 h 4105932"/>
              <a:gd name="connsiteX12" fmla="*/ 7389823 w 9776420"/>
              <a:gd name="connsiteY12" fmla="*/ 0 h 4105932"/>
              <a:gd name="connsiteX13" fmla="*/ 7769378 w 9776420"/>
              <a:gd name="connsiteY13" fmla="*/ 0 h 4105932"/>
              <a:gd name="connsiteX14" fmla="*/ 8344462 w 9776420"/>
              <a:gd name="connsiteY14" fmla="*/ 0 h 4105932"/>
              <a:gd name="connsiteX15" fmla="*/ 9115074 w 9776420"/>
              <a:gd name="connsiteY15" fmla="*/ 0 h 4105932"/>
              <a:gd name="connsiteX16" fmla="*/ 9776420 w 9776420"/>
              <a:gd name="connsiteY16" fmla="*/ 0 h 4105932"/>
              <a:gd name="connsiteX17" fmla="*/ 9776420 w 9776420"/>
              <a:gd name="connsiteY17" fmla="*/ 668680 h 4105932"/>
              <a:gd name="connsiteX18" fmla="*/ 9776420 w 9776420"/>
              <a:gd name="connsiteY18" fmla="*/ 1337361 h 4105932"/>
              <a:gd name="connsiteX19" fmla="*/ 9776420 w 9776420"/>
              <a:gd name="connsiteY19" fmla="*/ 1923922 h 4105932"/>
              <a:gd name="connsiteX20" fmla="*/ 9776420 w 9776420"/>
              <a:gd name="connsiteY20" fmla="*/ 2469425 h 4105932"/>
              <a:gd name="connsiteX21" fmla="*/ 9776420 w 9776420"/>
              <a:gd name="connsiteY21" fmla="*/ 3014927 h 4105932"/>
              <a:gd name="connsiteX22" fmla="*/ 9776420 w 9776420"/>
              <a:gd name="connsiteY22" fmla="*/ 4105932 h 4105932"/>
              <a:gd name="connsiteX23" fmla="*/ 9396865 w 9776420"/>
              <a:gd name="connsiteY23" fmla="*/ 4105932 h 4105932"/>
              <a:gd name="connsiteX24" fmla="*/ 9017310 w 9776420"/>
              <a:gd name="connsiteY24" fmla="*/ 4105932 h 4105932"/>
              <a:gd name="connsiteX25" fmla="*/ 8246698 w 9776420"/>
              <a:gd name="connsiteY25" fmla="*/ 4105932 h 4105932"/>
              <a:gd name="connsiteX26" fmla="*/ 7671614 w 9776420"/>
              <a:gd name="connsiteY26" fmla="*/ 4105932 h 4105932"/>
              <a:gd name="connsiteX27" fmla="*/ 7194295 w 9776420"/>
              <a:gd name="connsiteY27" fmla="*/ 4105932 h 4105932"/>
              <a:gd name="connsiteX28" fmla="*/ 6619211 w 9776420"/>
              <a:gd name="connsiteY28" fmla="*/ 4105932 h 4105932"/>
              <a:gd name="connsiteX29" fmla="*/ 6337420 w 9776420"/>
              <a:gd name="connsiteY29" fmla="*/ 4105932 h 4105932"/>
              <a:gd name="connsiteX30" fmla="*/ 5957865 w 9776420"/>
              <a:gd name="connsiteY30" fmla="*/ 4105932 h 4105932"/>
              <a:gd name="connsiteX31" fmla="*/ 5382782 w 9776420"/>
              <a:gd name="connsiteY31" fmla="*/ 4105932 h 4105932"/>
              <a:gd name="connsiteX32" fmla="*/ 4905463 w 9776420"/>
              <a:gd name="connsiteY32" fmla="*/ 4105932 h 4105932"/>
              <a:gd name="connsiteX33" fmla="*/ 4232615 w 9776420"/>
              <a:gd name="connsiteY33" fmla="*/ 4105932 h 4105932"/>
              <a:gd name="connsiteX34" fmla="*/ 3853060 w 9776420"/>
              <a:gd name="connsiteY34" fmla="*/ 4105932 h 4105932"/>
              <a:gd name="connsiteX35" fmla="*/ 3571269 w 9776420"/>
              <a:gd name="connsiteY35" fmla="*/ 4105932 h 4105932"/>
              <a:gd name="connsiteX36" fmla="*/ 3289478 w 9776420"/>
              <a:gd name="connsiteY36" fmla="*/ 4105932 h 4105932"/>
              <a:gd name="connsiteX37" fmla="*/ 3007687 w 9776420"/>
              <a:gd name="connsiteY37" fmla="*/ 4105932 h 4105932"/>
              <a:gd name="connsiteX38" fmla="*/ 2237075 w 9776420"/>
              <a:gd name="connsiteY38" fmla="*/ 4105932 h 4105932"/>
              <a:gd name="connsiteX39" fmla="*/ 1759756 w 9776420"/>
              <a:gd name="connsiteY39" fmla="*/ 4105932 h 4105932"/>
              <a:gd name="connsiteX40" fmla="*/ 1477965 w 9776420"/>
              <a:gd name="connsiteY40" fmla="*/ 4105932 h 4105932"/>
              <a:gd name="connsiteX41" fmla="*/ 805117 w 9776420"/>
              <a:gd name="connsiteY41" fmla="*/ 4105932 h 4105932"/>
              <a:gd name="connsiteX42" fmla="*/ 0 w 9776420"/>
              <a:gd name="connsiteY42" fmla="*/ 4105932 h 4105932"/>
              <a:gd name="connsiteX43" fmla="*/ 0 w 9776420"/>
              <a:gd name="connsiteY43" fmla="*/ 3437252 h 4105932"/>
              <a:gd name="connsiteX44" fmla="*/ 0 w 9776420"/>
              <a:gd name="connsiteY44" fmla="*/ 2768571 h 4105932"/>
              <a:gd name="connsiteX45" fmla="*/ 0 w 9776420"/>
              <a:gd name="connsiteY45" fmla="*/ 2223069 h 4105932"/>
              <a:gd name="connsiteX46" fmla="*/ 0 w 9776420"/>
              <a:gd name="connsiteY46" fmla="*/ 1759685 h 4105932"/>
              <a:gd name="connsiteX47" fmla="*/ 0 w 9776420"/>
              <a:gd name="connsiteY47" fmla="*/ 1132064 h 4105932"/>
              <a:gd name="connsiteX48" fmla="*/ 0 w 9776420"/>
              <a:gd name="connsiteY48" fmla="*/ 504443 h 4105932"/>
              <a:gd name="connsiteX49" fmla="*/ 0 w 9776420"/>
              <a:gd name="connsiteY49" fmla="*/ 0 h 410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9776420" h="4105932" fill="none" extrusionOk="0">
                <a:moveTo>
                  <a:pt x="0" y="0"/>
                </a:moveTo>
                <a:cubicBezTo>
                  <a:pt x="272367" y="-63465"/>
                  <a:pt x="379298" y="39066"/>
                  <a:pt x="672848" y="0"/>
                </a:cubicBezTo>
                <a:cubicBezTo>
                  <a:pt x="966398" y="-39066"/>
                  <a:pt x="1216805" y="84884"/>
                  <a:pt x="1443460" y="0"/>
                </a:cubicBezTo>
                <a:cubicBezTo>
                  <a:pt x="1670115" y="-84884"/>
                  <a:pt x="1809669" y="46740"/>
                  <a:pt x="1920779" y="0"/>
                </a:cubicBezTo>
                <a:cubicBezTo>
                  <a:pt x="2031889" y="-46740"/>
                  <a:pt x="2387715" y="53835"/>
                  <a:pt x="2691391" y="0"/>
                </a:cubicBezTo>
                <a:cubicBezTo>
                  <a:pt x="2995067" y="-53835"/>
                  <a:pt x="3173258" y="12835"/>
                  <a:pt x="3364239" y="0"/>
                </a:cubicBezTo>
                <a:cubicBezTo>
                  <a:pt x="3555220" y="-12835"/>
                  <a:pt x="3698673" y="57016"/>
                  <a:pt x="3841558" y="0"/>
                </a:cubicBezTo>
                <a:cubicBezTo>
                  <a:pt x="3984443" y="-57016"/>
                  <a:pt x="4358332" y="32396"/>
                  <a:pt x="4612170" y="0"/>
                </a:cubicBezTo>
                <a:cubicBezTo>
                  <a:pt x="4866008" y="-32396"/>
                  <a:pt x="5187475" y="33698"/>
                  <a:pt x="5382782" y="0"/>
                </a:cubicBezTo>
                <a:cubicBezTo>
                  <a:pt x="5578089" y="-33698"/>
                  <a:pt x="5642669" y="51716"/>
                  <a:pt x="5860101" y="0"/>
                </a:cubicBezTo>
                <a:cubicBezTo>
                  <a:pt x="6077533" y="-51716"/>
                  <a:pt x="6397883" y="23542"/>
                  <a:pt x="6630713" y="0"/>
                </a:cubicBezTo>
                <a:cubicBezTo>
                  <a:pt x="6863543" y="-23542"/>
                  <a:pt x="6855327" y="20376"/>
                  <a:pt x="7010268" y="0"/>
                </a:cubicBezTo>
                <a:cubicBezTo>
                  <a:pt x="7165210" y="-20376"/>
                  <a:pt x="7263248" y="40436"/>
                  <a:pt x="7389823" y="0"/>
                </a:cubicBezTo>
                <a:cubicBezTo>
                  <a:pt x="7516398" y="-40436"/>
                  <a:pt x="7659891" y="23615"/>
                  <a:pt x="7769378" y="0"/>
                </a:cubicBezTo>
                <a:cubicBezTo>
                  <a:pt x="7878866" y="-23615"/>
                  <a:pt x="8120243" y="50676"/>
                  <a:pt x="8344462" y="0"/>
                </a:cubicBezTo>
                <a:cubicBezTo>
                  <a:pt x="8568681" y="-50676"/>
                  <a:pt x="8845144" y="7472"/>
                  <a:pt x="9115074" y="0"/>
                </a:cubicBezTo>
                <a:cubicBezTo>
                  <a:pt x="9385004" y="-7472"/>
                  <a:pt x="9477232" y="8642"/>
                  <a:pt x="9776420" y="0"/>
                </a:cubicBezTo>
                <a:cubicBezTo>
                  <a:pt x="9814528" y="290529"/>
                  <a:pt x="9713047" y="385286"/>
                  <a:pt x="9776420" y="668680"/>
                </a:cubicBezTo>
                <a:cubicBezTo>
                  <a:pt x="9839793" y="952074"/>
                  <a:pt x="9757801" y="1150970"/>
                  <a:pt x="9776420" y="1337361"/>
                </a:cubicBezTo>
                <a:cubicBezTo>
                  <a:pt x="9795039" y="1523752"/>
                  <a:pt x="9735647" y="1730462"/>
                  <a:pt x="9776420" y="1923922"/>
                </a:cubicBezTo>
                <a:cubicBezTo>
                  <a:pt x="9817193" y="2117382"/>
                  <a:pt x="9743089" y="2341037"/>
                  <a:pt x="9776420" y="2469425"/>
                </a:cubicBezTo>
                <a:cubicBezTo>
                  <a:pt x="9809751" y="2597813"/>
                  <a:pt x="9750685" y="2872280"/>
                  <a:pt x="9776420" y="3014927"/>
                </a:cubicBezTo>
                <a:cubicBezTo>
                  <a:pt x="9802155" y="3157574"/>
                  <a:pt x="9702900" y="3825893"/>
                  <a:pt x="9776420" y="4105932"/>
                </a:cubicBezTo>
                <a:cubicBezTo>
                  <a:pt x="9675025" y="4130862"/>
                  <a:pt x="9512586" y="4069948"/>
                  <a:pt x="9396865" y="4105932"/>
                </a:cubicBezTo>
                <a:cubicBezTo>
                  <a:pt x="9281145" y="4141916"/>
                  <a:pt x="9101268" y="4089679"/>
                  <a:pt x="9017310" y="4105932"/>
                </a:cubicBezTo>
                <a:cubicBezTo>
                  <a:pt x="8933353" y="4122185"/>
                  <a:pt x="8551587" y="4046354"/>
                  <a:pt x="8246698" y="4105932"/>
                </a:cubicBezTo>
                <a:cubicBezTo>
                  <a:pt x="7941809" y="4165510"/>
                  <a:pt x="7852052" y="4081946"/>
                  <a:pt x="7671614" y="4105932"/>
                </a:cubicBezTo>
                <a:cubicBezTo>
                  <a:pt x="7491176" y="4129918"/>
                  <a:pt x="7401771" y="4074533"/>
                  <a:pt x="7194295" y="4105932"/>
                </a:cubicBezTo>
                <a:cubicBezTo>
                  <a:pt x="6986819" y="4137331"/>
                  <a:pt x="6881381" y="4046319"/>
                  <a:pt x="6619211" y="4105932"/>
                </a:cubicBezTo>
                <a:cubicBezTo>
                  <a:pt x="6357041" y="4165545"/>
                  <a:pt x="6399772" y="4084499"/>
                  <a:pt x="6337420" y="4105932"/>
                </a:cubicBezTo>
                <a:cubicBezTo>
                  <a:pt x="6275068" y="4127365"/>
                  <a:pt x="6118049" y="4090013"/>
                  <a:pt x="5957865" y="4105932"/>
                </a:cubicBezTo>
                <a:cubicBezTo>
                  <a:pt x="5797682" y="4121851"/>
                  <a:pt x="5658093" y="4072246"/>
                  <a:pt x="5382782" y="4105932"/>
                </a:cubicBezTo>
                <a:cubicBezTo>
                  <a:pt x="5107471" y="4139618"/>
                  <a:pt x="5110492" y="4097201"/>
                  <a:pt x="4905463" y="4105932"/>
                </a:cubicBezTo>
                <a:cubicBezTo>
                  <a:pt x="4700434" y="4114663"/>
                  <a:pt x="4519583" y="4031696"/>
                  <a:pt x="4232615" y="4105932"/>
                </a:cubicBezTo>
                <a:cubicBezTo>
                  <a:pt x="3945647" y="4180168"/>
                  <a:pt x="3970351" y="4073882"/>
                  <a:pt x="3853060" y="4105932"/>
                </a:cubicBezTo>
                <a:cubicBezTo>
                  <a:pt x="3735770" y="4137982"/>
                  <a:pt x="3674838" y="4104457"/>
                  <a:pt x="3571269" y="4105932"/>
                </a:cubicBezTo>
                <a:cubicBezTo>
                  <a:pt x="3467700" y="4107407"/>
                  <a:pt x="3409919" y="4085368"/>
                  <a:pt x="3289478" y="4105932"/>
                </a:cubicBezTo>
                <a:cubicBezTo>
                  <a:pt x="3169037" y="4126496"/>
                  <a:pt x="3137657" y="4098531"/>
                  <a:pt x="3007687" y="4105932"/>
                </a:cubicBezTo>
                <a:cubicBezTo>
                  <a:pt x="2877717" y="4113333"/>
                  <a:pt x="2416213" y="4059716"/>
                  <a:pt x="2237075" y="4105932"/>
                </a:cubicBezTo>
                <a:cubicBezTo>
                  <a:pt x="2057937" y="4152148"/>
                  <a:pt x="1939429" y="4097750"/>
                  <a:pt x="1759756" y="4105932"/>
                </a:cubicBezTo>
                <a:cubicBezTo>
                  <a:pt x="1580083" y="4114114"/>
                  <a:pt x="1546608" y="4089602"/>
                  <a:pt x="1477965" y="4105932"/>
                </a:cubicBezTo>
                <a:cubicBezTo>
                  <a:pt x="1409322" y="4122262"/>
                  <a:pt x="1066477" y="4037542"/>
                  <a:pt x="805117" y="4105932"/>
                </a:cubicBezTo>
                <a:cubicBezTo>
                  <a:pt x="543757" y="4174322"/>
                  <a:pt x="192519" y="4077979"/>
                  <a:pt x="0" y="4105932"/>
                </a:cubicBezTo>
                <a:cubicBezTo>
                  <a:pt x="-41141" y="3819781"/>
                  <a:pt x="79925" y="3571986"/>
                  <a:pt x="0" y="3437252"/>
                </a:cubicBezTo>
                <a:cubicBezTo>
                  <a:pt x="-79925" y="3302518"/>
                  <a:pt x="52359" y="3098537"/>
                  <a:pt x="0" y="2768571"/>
                </a:cubicBezTo>
                <a:cubicBezTo>
                  <a:pt x="-52359" y="2438605"/>
                  <a:pt x="34927" y="2384410"/>
                  <a:pt x="0" y="2223069"/>
                </a:cubicBezTo>
                <a:cubicBezTo>
                  <a:pt x="-34927" y="2061728"/>
                  <a:pt x="28295" y="1876684"/>
                  <a:pt x="0" y="1759685"/>
                </a:cubicBezTo>
                <a:cubicBezTo>
                  <a:pt x="-28295" y="1642686"/>
                  <a:pt x="54348" y="1291927"/>
                  <a:pt x="0" y="1132064"/>
                </a:cubicBezTo>
                <a:cubicBezTo>
                  <a:pt x="-54348" y="972201"/>
                  <a:pt x="30176" y="733784"/>
                  <a:pt x="0" y="504443"/>
                </a:cubicBezTo>
                <a:cubicBezTo>
                  <a:pt x="-30176" y="275102"/>
                  <a:pt x="34580" y="223816"/>
                  <a:pt x="0" y="0"/>
                </a:cubicBezTo>
                <a:close/>
              </a:path>
              <a:path w="9776420" h="4105932" stroke="0" extrusionOk="0">
                <a:moveTo>
                  <a:pt x="0" y="0"/>
                </a:moveTo>
                <a:cubicBezTo>
                  <a:pt x="224154" y="-22898"/>
                  <a:pt x="554823" y="86044"/>
                  <a:pt x="770612" y="0"/>
                </a:cubicBezTo>
                <a:cubicBezTo>
                  <a:pt x="986401" y="-86044"/>
                  <a:pt x="1135610" y="5691"/>
                  <a:pt x="1247931" y="0"/>
                </a:cubicBezTo>
                <a:cubicBezTo>
                  <a:pt x="1360252" y="-5691"/>
                  <a:pt x="1723977" y="62270"/>
                  <a:pt x="2018543" y="0"/>
                </a:cubicBezTo>
                <a:cubicBezTo>
                  <a:pt x="2313109" y="-62270"/>
                  <a:pt x="2455524" y="14288"/>
                  <a:pt x="2593627" y="0"/>
                </a:cubicBezTo>
                <a:cubicBezTo>
                  <a:pt x="2731730" y="-14288"/>
                  <a:pt x="2903584" y="44156"/>
                  <a:pt x="3168710" y="0"/>
                </a:cubicBezTo>
                <a:cubicBezTo>
                  <a:pt x="3433836" y="-44156"/>
                  <a:pt x="3343564" y="17820"/>
                  <a:pt x="3450501" y="0"/>
                </a:cubicBezTo>
                <a:cubicBezTo>
                  <a:pt x="3557438" y="-17820"/>
                  <a:pt x="3973190" y="65204"/>
                  <a:pt x="4221113" y="0"/>
                </a:cubicBezTo>
                <a:cubicBezTo>
                  <a:pt x="4469036" y="-65204"/>
                  <a:pt x="4585150" y="35655"/>
                  <a:pt x="4796197" y="0"/>
                </a:cubicBezTo>
                <a:cubicBezTo>
                  <a:pt x="5007244" y="-35655"/>
                  <a:pt x="5208238" y="88762"/>
                  <a:pt x="5566809" y="0"/>
                </a:cubicBezTo>
                <a:cubicBezTo>
                  <a:pt x="5925380" y="-88762"/>
                  <a:pt x="5766342" y="4870"/>
                  <a:pt x="5946364" y="0"/>
                </a:cubicBezTo>
                <a:cubicBezTo>
                  <a:pt x="6126387" y="-4870"/>
                  <a:pt x="6233394" y="45502"/>
                  <a:pt x="6423683" y="0"/>
                </a:cubicBezTo>
                <a:cubicBezTo>
                  <a:pt x="6613972" y="-45502"/>
                  <a:pt x="6682150" y="33492"/>
                  <a:pt x="6803238" y="0"/>
                </a:cubicBezTo>
                <a:cubicBezTo>
                  <a:pt x="6924326" y="-33492"/>
                  <a:pt x="7281447" y="7873"/>
                  <a:pt x="7476086" y="0"/>
                </a:cubicBezTo>
                <a:cubicBezTo>
                  <a:pt x="7670725" y="-7873"/>
                  <a:pt x="7830805" y="38567"/>
                  <a:pt x="8148934" y="0"/>
                </a:cubicBezTo>
                <a:cubicBezTo>
                  <a:pt x="8467063" y="-38567"/>
                  <a:pt x="8635287" y="18277"/>
                  <a:pt x="8919546" y="0"/>
                </a:cubicBezTo>
                <a:cubicBezTo>
                  <a:pt x="9203805" y="-18277"/>
                  <a:pt x="9554079" y="36499"/>
                  <a:pt x="9776420" y="0"/>
                </a:cubicBezTo>
                <a:cubicBezTo>
                  <a:pt x="9811731" y="214792"/>
                  <a:pt x="9721470" y="438310"/>
                  <a:pt x="9776420" y="668680"/>
                </a:cubicBezTo>
                <a:cubicBezTo>
                  <a:pt x="9831370" y="899050"/>
                  <a:pt x="9736811" y="1090135"/>
                  <a:pt x="9776420" y="1296301"/>
                </a:cubicBezTo>
                <a:cubicBezTo>
                  <a:pt x="9816029" y="1502467"/>
                  <a:pt x="9715217" y="1712294"/>
                  <a:pt x="9776420" y="1964982"/>
                </a:cubicBezTo>
                <a:cubicBezTo>
                  <a:pt x="9837623" y="2217670"/>
                  <a:pt x="9762906" y="2428436"/>
                  <a:pt x="9776420" y="2633662"/>
                </a:cubicBezTo>
                <a:cubicBezTo>
                  <a:pt x="9789934" y="2838888"/>
                  <a:pt x="9731664" y="2928907"/>
                  <a:pt x="9776420" y="3097046"/>
                </a:cubicBezTo>
                <a:cubicBezTo>
                  <a:pt x="9821176" y="3265185"/>
                  <a:pt x="9744659" y="3722111"/>
                  <a:pt x="9776420" y="4105932"/>
                </a:cubicBezTo>
                <a:cubicBezTo>
                  <a:pt x="9514089" y="4166376"/>
                  <a:pt x="9253822" y="4022143"/>
                  <a:pt x="9005808" y="4105932"/>
                </a:cubicBezTo>
                <a:cubicBezTo>
                  <a:pt x="8757794" y="4189721"/>
                  <a:pt x="8512853" y="4058116"/>
                  <a:pt x="8332960" y="4105932"/>
                </a:cubicBezTo>
                <a:cubicBezTo>
                  <a:pt x="8153067" y="4153748"/>
                  <a:pt x="8079978" y="4087654"/>
                  <a:pt x="7855641" y="4105932"/>
                </a:cubicBezTo>
                <a:cubicBezTo>
                  <a:pt x="7631304" y="4124210"/>
                  <a:pt x="7537516" y="4066288"/>
                  <a:pt x="7378322" y="4105932"/>
                </a:cubicBezTo>
                <a:cubicBezTo>
                  <a:pt x="7219128" y="4145576"/>
                  <a:pt x="7122930" y="4061338"/>
                  <a:pt x="6901002" y="4105932"/>
                </a:cubicBezTo>
                <a:cubicBezTo>
                  <a:pt x="6679074" y="4150526"/>
                  <a:pt x="6693185" y="4074858"/>
                  <a:pt x="6521447" y="4105932"/>
                </a:cubicBezTo>
                <a:cubicBezTo>
                  <a:pt x="6349710" y="4137006"/>
                  <a:pt x="6110571" y="4074936"/>
                  <a:pt x="5946364" y="4105932"/>
                </a:cubicBezTo>
                <a:cubicBezTo>
                  <a:pt x="5782157" y="4136928"/>
                  <a:pt x="5378619" y="4047981"/>
                  <a:pt x="5175752" y="4105932"/>
                </a:cubicBezTo>
                <a:cubicBezTo>
                  <a:pt x="4972885" y="4163883"/>
                  <a:pt x="4915630" y="4095875"/>
                  <a:pt x="4796197" y="4105932"/>
                </a:cubicBezTo>
                <a:cubicBezTo>
                  <a:pt x="4676765" y="4115989"/>
                  <a:pt x="4376313" y="4028680"/>
                  <a:pt x="4123349" y="4105932"/>
                </a:cubicBezTo>
                <a:cubicBezTo>
                  <a:pt x="3870385" y="4183184"/>
                  <a:pt x="3792540" y="4089306"/>
                  <a:pt x="3646030" y="4105932"/>
                </a:cubicBezTo>
                <a:cubicBezTo>
                  <a:pt x="3499520" y="4122558"/>
                  <a:pt x="3421112" y="4077184"/>
                  <a:pt x="3266474" y="4105932"/>
                </a:cubicBezTo>
                <a:cubicBezTo>
                  <a:pt x="3111836" y="4134680"/>
                  <a:pt x="2886521" y="4050103"/>
                  <a:pt x="2691391" y="4105932"/>
                </a:cubicBezTo>
                <a:cubicBezTo>
                  <a:pt x="2496261" y="4161761"/>
                  <a:pt x="2201013" y="4068959"/>
                  <a:pt x="1920779" y="4105932"/>
                </a:cubicBezTo>
                <a:cubicBezTo>
                  <a:pt x="1640545" y="4142905"/>
                  <a:pt x="1541936" y="4073693"/>
                  <a:pt x="1247931" y="4105932"/>
                </a:cubicBezTo>
                <a:cubicBezTo>
                  <a:pt x="953926" y="4138171"/>
                  <a:pt x="989981" y="4075760"/>
                  <a:pt x="770612" y="4105932"/>
                </a:cubicBezTo>
                <a:cubicBezTo>
                  <a:pt x="551243" y="4136104"/>
                  <a:pt x="160775" y="4039239"/>
                  <a:pt x="0" y="4105932"/>
                </a:cubicBezTo>
                <a:cubicBezTo>
                  <a:pt x="-62936" y="3896887"/>
                  <a:pt x="38483" y="3716628"/>
                  <a:pt x="0" y="3478311"/>
                </a:cubicBezTo>
                <a:cubicBezTo>
                  <a:pt x="-38483" y="3239994"/>
                  <a:pt x="44388" y="3167197"/>
                  <a:pt x="0" y="2891749"/>
                </a:cubicBezTo>
                <a:cubicBezTo>
                  <a:pt x="-44388" y="2616301"/>
                  <a:pt x="49872" y="2443976"/>
                  <a:pt x="0" y="2223069"/>
                </a:cubicBezTo>
                <a:cubicBezTo>
                  <a:pt x="-49872" y="2002162"/>
                  <a:pt x="7262" y="1980114"/>
                  <a:pt x="0" y="1759685"/>
                </a:cubicBezTo>
                <a:cubicBezTo>
                  <a:pt x="-7262" y="1539256"/>
                  <a:pt x="25793" y="1414109"/>
                  <a:pt x="0" y="1255242"/>
                </a:cubicBezTo>
                <a:cubicBezTo>
                  <a:pt x="-25793" y="1096375"/>
                  <a:pt x="521" y="895161"/>
                  <a:pt x="0" y="791858"/>
                </a:cubicBezTo>
                <a:cubicBezTo>
                  <a:pt x="-521" y="688555"/>
                  <a:pt x="43449" y="222210"/>
                  <a:pt x="0" y="0"/>
                </a:cubicBezTo>
                <a:close/>
              </a:path>
            </a:pathLst>
          </a:custGeom>
          <a:solidFill>
            <a:srgbClr val="FFFFFF">
              <a:alpha val="89804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01385382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-Bold"/>
                <a:ea typeface="Calibri" panose="020F0502020204030204" pitchFamily="34" charset="0"/>
                <a:cs typeface="TraditionalArabic-Bold"/>
              </a:rPr>
              <a:t>الكُتُبُ السَّماوِيَّةُ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إِنَّ الله – سُبحانَهُ وتَعالى- رَحيمٌ بِعِبادِهِ، يُحِبُّ لَهُمُ الخَيْرَ والصَّلاحَ والسَّعادَةَ في الدُّنيا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والآخِرَةِ، فَهُوَ خالِقُهُمْ ورازِقُهُمْ، وَهُوَ الخَبيرُ بِأَحوالِهِمْ، وَهُوَ اللَّطيفُ بِهِمْ، وَهُوَ مَعَهُمْ أَيْنَما كانُوا،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وَهُوَ يِسْمَعُهُمْ، وَيَراهُمْ، وَيَعلَمُ ما في أَنْفُسِهِمْ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Arial" panose="020B0604020202020204" pitchFamily="34" charset="0"/>
              </a:rPr>
              <a:t> .</a:t>
            </a: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وَمِنْ رَحْمَةِ اللهِ – سُبحانَهُ وَتَعالى – أَنَّهُ أَرْسَلَ إِلَيْهِمُ الرُّسُلَ؛ لِيُرْشِدَهُمْ إِلى عِبادَتِهِ وَحْدَهُ،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فَقالَ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:" وَمَا أَرْسَلْنَا مِنْ قَبْلِكَ مِنْ رَسُولٍ إِلَّا نُوحِي إِلَيْهِ أَنَّهُ لَا إِلَٰهَ إِلَّا أَنَا فَاعْبُدُونِ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" </a:t>
            </a:r>
            <a:r>
              <a:rPr kumimoji="0" lang="ar-SA" sz="105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الأنبياء 25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5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 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وَمِنْ تَمامِ رَحْمَتِهِ أَيْضًا أَنَّهُ أَنْزَلَ الكُتُبَ عَلَيْهِمْ؛ لِتَكونَ مَصْدَرًا لِلْهُدى، وَتِبْيانًا لِكُلِّ شَيءٍ،</a:t>
            </a: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  <a:ea typeface="Calibri" panose="020F0502020204030204" pitchFamily="34" charset="0"/>
              <a:cs typeface="TraditionalArabic"/>
            </a:endParaRPr>
          </a:p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</a:t>
            </a:r>
            <a:r>
              <a:rPr kumimoji="0" lang="ar-SA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وَتَوْجيْهًاواضِحًا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لِلْخَيْرِ والحَقِّ الَّذي أَمَرَنا الله بِاتِّباعِهِ، وَلِلشَّر والباطِلِ الَّذي أَمَرَنا بِاجْتِنابِهِ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.</a:t>
            </a:r>
          </a:p>
        </p:txBody>
      </p:sp>
      <p:sp>
        <p:nvSpPr>
          <p:cNvPr id="2" name="Callout: Double Bent Line with No Border 1">
            <a:extLst>
              <a:ext uri="{FF2B5EF4-FFF2-40B4-BE49-F238E27FC236}">
                <a16:creationId xmlns:a16="http://schemas.microsoft.com/office/drawing/2014/main" id="{7D708059-3090-42E5-908E-BA3106C1DEFB}"/>
              </a:ext>
            </a:extLst>
          </p:cNvPr>
          <p:cNvSpPr/>
          <p:nvPr/>
        </p:nvSpPr>
        <p:spPr>
          <a:xfrm>
            <a:off x="381607" y="3895987"/>
            <a:ext cx="1882258" cy="873528"/>
          </a:xfrm>
          <a:prstGeom prst="callout3">
            <a:avLst>
              <a:gd name="adj1" fmla="val 22832"/>
              <a:gd name="adj2" fmla="val 2351"/>
              <a:gd name="adj3" fmla="val 18750"/>
              <a:gd name="adj4" fmla="val -16667"/>
              <a:gd name="adj5" fmla="val -24004"/>
              <a:gd name="adj6" fmla="val 114873"/>
              <a:gd name="adj7" fmla="val 29887"/>
              <a:gd name="adj8" fmla="val 135987"/>
            </a:avLst>
          </a:prstGeom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algn="r" rtl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ar-SA" sz="1800" b="1" dirty="0"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ما الغَرَضُ الأَساسِيُّ مِنْ إِنْزالِ اللهِ سُبْحانَهُ الكُتُبَ السَّماوِيَّةَ؟ </a:t>
            </a:r>
            <a:r>
              <a:rPr lang="en-US" sz="1800" b="1" dirty="0">
                <a:effectLst/>
                <a:latin typeface="SakkalMajallaBold"/>
                <a:ea typeface="Calibri" panose="020F0502020204030204" pitchFamily="34" charset="0"/>
                <a:cs typeface="SakkalMajallaBold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53439747-8D5C-4347-BCB4-F2FA9E2E8C29}"/>
                  </a:ext>
                </a:extLst>
              </p14:cNvPr>
              <p14:cNvContentPartPr/>
              <p14:nvPr/>
            </p14:nvContentPartPr>
            <p14:xfrm>
              <a:off x="4837625" y="4190843"/>
              <a:ext cx="1956600" cy="295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53439747-8D5C-4347-BCB4-F2FA9E2E8C2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01985" y="4119203"/>
                <a:ext cx="2028240" cy="17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F4C24417-7BBC-463E-9770-C44D8252A4B0}"/>
                  </a:ext>
                </a:extLst>
              </p14:cNvPr>
              <p14:cNvContentPartPr/>
              <p14:nvPr/>
            </p14:nvContentPartPr>
            <p14:xfrm>
              <a:off x="3036260" y="4243706"/>
              <a:ext cx="1364400" cy="1512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F4C24417-7BBC-463E-9770-C44D8252A4B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000260" y="4171706"/>
                <a:ext cx="1436040" cy="15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0999EDE5-38E7-476C-B1D9-C8C54C1354FA}"/>
                  </a:ext>
                </a:extLst>
              </p14:cNvPr>
              <p14:cNvContentPartPr/>
              <p14:nvPr/>
            </p14:nvContentPartPr>
            <p14:xfrm>
              <a:off x="8665865" y="4557323"/>
              <a:ext cx="2644560" cy="435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0999EDE5-38E7-476C-B1D9-C8C54C1354FA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629865" y="4485323"/>
                <a:ext cx="2716200" cy="187200"/>
              </a:xfrm>
              <a:prstGeom prst="rect">
                <a:avLst/>
              </a:prstGeom>
            </p:spPr>
          </p:pic>
        </mc:Fallback>
      </mc:AlternateContent>
      <p:grpSp>
        <p:nvGrpSpPr>
          <p:cNvPr id="30" name="Group 29">
            <a:extLst>
              <a:ext uri="{FF2B5EF4-FFF2-40B4-BE49-F238E27FC236}">
                <a16:creationId xmlns:a16="http://schemas.microsoft.com/office/drawing/2014/main" id="{B4E3729C-4893-43A8-9510-6EA588266F20}"/>
              </a:ext>
            </a:extLst>
          </p:cNvPr>
          <p:cNvGrpSpPr/>
          <p:nvPr/>
        </p:nvGrpSpPr>
        <p:grpSpPr>
          <a:xfrm>
            <a:off x="3483314" y="94004"/>
            <a:ext cx="1536899" cy="1536899"/>
            <a:chOff x="376307" y="2087980"/>
            <a:chExt cx="1536899" cy="1536899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723017CB-A00F-4DDA-A8D0-AAA10AAFC670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EDB1D3E1-08B2-4FF1-A702-69FB4D8C99DA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229C68DE-8548-464E-BA3A-87E68A902A73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CA1B068-D6C4-442A-8677-4706CF295BCA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اقرأ النص ص109 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sp>
        <p:nvSpPr>
          <p:cNvPr id="22" name="Callout: Double Bent Line with No Border 21">
            <a:extLst>
              <a:ext uri="{FF2B5EF4-FFF2-40B4-BE49-F238E27FC236}">
                <a16:creationId xmlns:a16="http://schemas.microsoft.com/office/drawing/2014/main" id="{FB7B65EF-0BC4-4973-90D8-EC2B17F8FEEF}"/>
              </a:ext>
            </a:extLst>
          </p:cNvPr>
          <p:cNvSpPr/>
          <p:nvPr/>
        </p:nvSpPr>
        <p:spPr>
          <a:xfrm>
            <a:off x="75104" y="1874490"/>
            <a:ext cx="1826101" cy="940413"/>
          </a:xfrm>
          <a:prstGeom prst="callout3">
            <a:avLst>
              <a:gd name="adj1" fmla="val 22832"/>
              <a:gd name="adj2" fmla="val 2351"/>
              <a:gd name="adj3" fmla="val 18750"/>
              <a:gd name="adj4" fmla="val -16667"/>
              <a:gd name="adj5" fmla="val -25656"/>
              <a:gd name="adj6" fmla="val 42651"/>
              <a:gd name="adj7" fmla="val 180245"/>
              <a:gd name="adj8" fmla="val 193982"/>
            </a:avLst>
          </a:prstGeom>
          <a:ln w="28575">
            <a:solidFill>
              <a:srgbClr val="FFC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r" rtl="1">
              <a:lnSpc>
                <a:spcPct val="107000"/>
              </a:lnSpc>
            </a:pPr>
            <a:r>
              <a:rPr lang="ar-SA" b="1" dirty="0">
                <a:solidFill>
                  <a:srgbClr val="002060"/>
                </a:solidFill>
                <a:latin typeface="TraditionalArabic-Bold"/>
                <a:ea typeface="Calibri" panose="020F0502020204030204" pitchFamily="34" charset="0"/>
                <a:cs typeface="TraditionalArabic-Bold"/>
              </a:rPr>
              <a:t>على أَيِّ رَسولٍ أُنْزِلَتِ الآيَةُ الآتِيَةُ؟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: Diagonal Corners Rounded 22">
            <a:extLst>
              <a:ext uri="{FF2B5EF4-FFF2-40B4-BE49-F238E27FC236}">
                <a16:creationId xmlns:a16="http://schemas.microsoft.com/office/drawing/2014/main" id="{287E061A-9739-45D2-BA54-8503B38E194A}"/>
              </a:ext>
            </a:extLst>
          </p:cNvPr>
          <p:cNvSpPr/>
          <p:nvPr/>
        </p:nvSpPr>
        <p:spPr>
          <a:xfrm>
            <a:off x="381607" y="2719254"/>
            <a:ext cx="1244505" cy="856762"/>
          </a:xfrm>
          <a:prstGeom prst="round2Diag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على محمد </a:t>
            </a: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ﷺ</a:t>
            </a:r>
            <a:endParaRPr lang="en-US" sz="24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B51894D-3575-4F29-AD30-8A702B76D926}"/>
              </a:ext>
            </a:extLst>
          </p:cNvPr>
          <p:cNvSpPr txBox="1"/>
          <p:nvPr/>
        </p:nvSpPr>
        <p:spPr>
          <a:xfrm>
            <a:off x="5290225" y="141467"/>
            <a:ext cx="6437397" cy="461665"/>
          </a:xfrm>
          <a:custGeom>
            <a:avLst/>
            <a:gdLst>
              <a:gd name="connsiteX0" fmla="*/ 0 w 6437397"/>
              <a:gd name="connsiteY0" fmla="*/ 0 h 461665"/>
              <a:gd name="connsiteX1" fmla="*/ 456470 w 6437397"/>
              <a:gd name="connsiteY1" fmla="*/ 0 h 461665"/>
              <a:gd name="connsiteX2" fmla="*/ 1041688 w 6437397"/>
              <a:gd name="connsiteY2" fmla="*/ 0 h 461665"/>
              <a:gd name="connsiteX3" fmla="*/ 1498158 w 6437397"/>
              <a:gd name="connsiteY3" fmla="*/ 0 h 461665"/>
              <a:gd name="connsiteX4" fmla="*/ 1890254 w 6437397"/>
              <a:gd name="connsiteY4" fmla="*/ 0 h 461665"/>
              <a:gd name="connsiteX5" fmla="*/ 2539846 w 6437397"/>
              <a:gd name="connsiteY5" fmla="*/ 0 h 461665"/>
              <a:gd name="connsiteX6" fmla="*/ 3125064 w 6437397"/>
              <a:gd name="connsiteY6" fmla="*/ 0 h 461665"/>
              <a:gd name="connsiteX7" fmla="*/ 3517160 w 6437397"/>
              <a:gd name="connsiteY7" fmla="*/ 0 h 461665"/>
              <a:gd name="connsiteX8" fmla="*/ 3973630 w 6437397"/>
              <a:gd name="connsiteY8" fmla="*/ 0 h 461665"/>
              <a:gd name="connsiteX9" fmla="*/ 4623221 w 6437397"/>
              <a:gd name="connsiteY9" fmla="*/ 0 h 461665"/>
              <a:gd name="connsiteX10" fmla="*/ 5272813 w 6437397"/>
              <a:gd name="connsiteY10" fmla="*/ 0 h 461665"/>
              <a:gd name="connsiteX11" fmla="*/ 5729283 w 6437397"/>
              <a:gd name="connsiteY11" fmla="*/ 0 h 461665"/>
              <a:gd name="connsiteX12" fmla="*/ 6437397 w 6437397"/>
              <a:gd name="connsiteY12" fmla="*/ 0 h 461665"/>
              <a:gd name="connsiteX13" fmla="*/ 6437397 w 6437397"/>
              <a:gd name="connsiteY13" fmla="*/ 461665 h 461665"/>
              <a:gd name="connsiteX14" fmla="*/ 5787805 w 6437397"/>
              <a:gd name="connsiteY14" fmla="*/ 461665 h 461665"/>
              <a:gd name="connsiteX15" fmla="*/ 5202587 w 6437397"/>
              <a:gd name="connsiteY15" fmla="*/ 461665 h 461665"/>
              <a:gd name="connsiteX16" fmla="*/ 4488621 w 6437397"/>
              <a:gd name="connsiteY16" fmla="*/ 461665 h 461665"/>
              <a:gd name="connsiteX17" fmla="*/ 3903403 w 6437397"/>
              <a:gd name="connsiteY17" fmla="*/ 461665 h 461665"/>
              <a:gd name="connsiteX18" fmla="*/ 3446933 w 6437397"/>
              <a:gd name="connsiteY18" fmla="*/ 461665 h 461665"/>
              <a:gd name="connsiteX19" fmla="*/ 3054837 w 6437397"/>
              <a:gd name="connsiteY19" fmla="*/ 461665 h 461665"/>
              <a:gd name="connsiteX20" fmla="*/ 2598368 w 6437397"/>
              <a:gd name="connsiteY20" fmla="*/ 461665 h 461665"/>
              <a:gd name="connsiteX21" fmla="*/ 2013150 w 6437397"/>
              <a:gd name="connsiteY21" fmla="*/ 461665 h 461665"/>
              <a:gd name="connsiteX22" fmla="*/ 1427932 w 6437397"/>
              <a:gd name="connsiteY22" fmla="*/ 461665 h 461665"/>
              <a:gd name="connsiteX23" fmla="*/ 907088 w 6437397"/>
              <a:gd name="connsiteY23" fmla="*/ 461665 h 461665"/>
              <a:gd name="connsiteX24" fmla="*/ 0 w 6437397"/>
              <a:gd name="connsiteY24" fmla="*/ 461665 h 461665"/>
              <a:gd name="connsiteX25" fmla="*/ 0 w 6437397"/>
              <a:gd name="connsiteY25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6437397" h="461665" fill="none" extrusionOk="0">
                <a:moveTo>
                  <a:pt x="0" y="0"/>
                </a:moveTo>
                <a:cubicBezTo>
                  <a:pt x="127767" y="-41241"/>
                  <a:pt x="308258" y="23731"/>
                  <a:pt x="456470" y="0"/>
                </a:cubicBezTo>
                <a:cubicBezTo>
                  <a:pt x="604682" y="-23731"/>
                  <a:pt x="908783" y="3715"/>
                  <a:pt x="1041688" y="0"/>
                </a:cubicBezTo>
                <a:cubicBezTo>
                  <a:pt x="1174593" y="-3715"/>
                  <a:pt x="1283126" y="24843"/>
                  <a:pt x="1498158" y="0"/>
                </a:cubicBezTo>
                <a:cubicBezTo>
                  <a:pt x="1713190" y="-24843"/>
                  <a:pt x="1761060" y="17266"/>
                  <a:pt x="1890254" y="0"/>
                </a:cubicBezTo>
                <a:cubicBezTo>
                  <a:pt x="2019448" y="-17266"/>
                  <a:pt x="2375590" y="48527"/>
                  <a:pt x="2539846" y="0"/>
                </a:cubicBezTo>
                <a:cubicBezTo>
                  <a:pt x="2704102" y="-48527"/>
                  <a:pt x="2920144" y="49508"/>
                  <a:pt x="3125064" y="0"/>
                </a:cubicBezTo>
                <a:cubicBezTo>
                  <a:pt x="3329984" y="-49508"/>
                  <a:pt x="3397260" y="11971"/>
                  <a:pt x="3517160" y="0"/>
                </a:cubicBezTo>
                <a:cubicBezTo>
                  <a:pt x="3637060" y="-11971"/>
                  <a:pt x="3872462" y="44951"/>
                  <a:pt x="3973630" y="0"/>
                </a:cubicBezTo>
                <a:cubicBezTo>
                  <a:pt x="4074798" y="-44951"/>
                  <a:pt x="4434542" y="48574"/>
                  <a:pt x="4623221" y="0"/>
                </a:cubicBezTo>
                <a:cubicBezTo>
                  <a:pt x="4811900" y="-48574"/>
                  <a:pt x="4999785" y="48235"/>
                  <a:pt x="5272813" y="0"/>
                </a:cubicBezTo>
                <a:cubicBezTo>
                  <a:pt x="5545841" y="-48235"/>
                  <a:pt x="5524518" y="27857"/>
                  <a:pt x="5729283" y="0"/>
                </a:cubicBezTo>
                <a:cubicBezTo>
                  <a:pt x="5934048" y="-27857"/>
                  <a:pt x="6136506" y="13729"/>
                  <a:pt x="6437397" y="0"/>
                </a:cubicBezTo>
                <a:cubicBezTo>
                  <a:pt x="6447834" y="203786"/>
                  <a:pt x="6435736" y="315410"/>
                  <a:pt x="6437397" y="461665"/>
                </a:cubicBezTo>
                <a:cubicBezTo>
                  <a:pt x="6296212" y="538314"/>
                  <a:pt x="6017928" y="438100"/>
                  <a:pt x="5787805" y="461665"/>
                </a:cubicBezTo>
                <a:cubicBezTo>
                  <a:pt x="5557682" y="485230"/>
                  <a:pt x="5363289" y="406385"/>
                  <a:pt x="5202587" y="461665"/>
                </a:cubicBezTo>
                <a:cubicBezTo>
                  <a:pt x="5041885" y="516945"/>
                  <a:pt x="4821319" y="453021"/>
                  <a:pt x="4488621" y="461665"/>
                </a:cubicBezTo>
                <a:cubicBezTo>
                  <a:pt x="4155923" y="470309"/>
                  <a:pt x="4114306" y="392331"/>
                  <a:pt x="3903403" y="461665"/>
                </a:cubicBezTo>
                <a:cubicBezTo>
                  <a:pt x="3692500" y="530999"/>
                  <a:pt x="3557753" y="436968"/>
                  <a:pt x="3446933" y="461665"/>
                </a:cubicBezTo>
                <a:cubicBezTo>
                  <a:pt x="3336113" y="486362"/>
                  <a:pt x="3233954" y="449327"/>
                  <a:pt x="3054837" y="461665"/>
                </a:cubicBezTo>
                <a:cubicBezTo>
                  <a:pt x="2875720" y="474003"/>
                  <a:pt x="2725908" y="452856"/>
                  <a:pt x="2598368" y="461665"/>
                </a:cubicBezTo>
                <a:cubicBezTo>
                  <a:pt x="2470828" y="470474"/>
                  <a:pt x="2198859" y="443116"/>
                  <a:pt x="2013150" y="461665"/>
                </a:cubicBezTo>
                <a:cubicBezTo>
                  <a:pt x="1827441" y="480214"/>
                  <a:pt x="1689171" y="450884"/>
                  <a:pt x="1427932" y="461665"/>
                </a:cubicBezTo>
                <a:cubicBezTo>
                  <a:pt x="1166693" y="472446"/>
                  <a:pt x="1051632" y="458557"/>
                  <a:pt x="907088" y="461665"/>
                </a:cubicBezTo>
                <a:cubicBezTo>
                  <a:pt x="762544" y="464773"/>
                  <a:pt x="185365" y="364080"/>
                  <a:pt x="0" y="461665"/>
                </a:cubicBezTo>
                <a:cubicBezTo>
                  <a:pt x="-27844" y="232909"/>
                  <a:pt x="3532" y="108744"/>
                  <a:pt x="0" y="0"/>
                </a:cubicBezTo>
                <a:close/>
              </a:path>
              <a:path w="6437397" h="461665" stroke="0" extrusionOk="0">
                <a:moveTo>
                  <a:pt x="0" y="0"/>
                </a:moveTo>
                <a:cubicBezTo>
                  <a:pt x="211450" y="-7903"/>
                  <a:pt x="368186" y="59144"/>
                  <a:pt x="520844" y="0"/>
                </a:cubicBezTo>
                <a:cubicBezTo>
                  <a:pt x="673502" y="-59144"/>
                  <a:pt x="834514" y="14215"/>
                  <a:pt x="1106062" y="0"/>
                </a:cubicBezTo>
                <a:cubicBezTo>
                  <a:pt x="1377610" y="-14215"/>
                  <a:pt x="1471859" y="71724"/>
                  <a:pt x="1820028" y="0"/>
                </a:cubicBezTo>
                <a:cubicBezTo>
                  <a:pt x="2168197" y="-71724"/>
                  <a:pt x="2224510" y="33068"/>
                  <a:pt x="2340872" y="0"/>
                </a:cubicBezTo>
                <a:cubicBezTo>
                  <a:pt x="2457234" y="-33068"/>
                  <a:pt x="2700888" y="28635"/>
                  <a:pt x="2797342" y="0"/>
                </a:cubicBezTo>
                <a:cubicBezTo>
                  <a:pt x="2893796" y="-28635"/>
                  <a:pt x="3140191" y="21890"/>
                  <a:pt x="3382560" y="0"/>
                </a:cubicBezTo>
                <a:cubicBezTo>
                  <a:pt x="3624929" y="-21890"/>
                  <a:pt x="3702038" y="62461"/>
                  <a:pt x="3903403" y="0"/>
                </a:cubicBezTo>
                <a:cubicBezTo>
                  <a:pt x="4104768" y="-62461"/>
                  <a:pt x="4280976" y="13584"/>
                  <a:pt x="4617369" y="0"/>
                </a:cubicBezTo>
                <a:cubicBezTo>
                  <a:pt x="4953762" y="-13584"/>
                  <a:pt x="4827997" y="22966"/>
                  <a:pt x="5009465" y="0"/>
                </a:cubicBezTo>
                <a:cubicBezTo>
                  <a:pt x="5190933" y="-22966"/>
                  <a:pt x="5341402" y="22268"/>
                  <a:pt x="5530309" y="0"/>
                </a:cubicBezTo>
                <a:cubicBezTo>
                  <a:pt x="5719216" y="-22268"/>
                  <a:pt x="6151430" y="100627"/>
                  <a:pt x="6437397" y="0"/>
                </a:cubicBezTo>
                <a:cubicBezTo>
                  <a:pt x="6481590" y="183843"/>
                  <a:pt x="6434436" y="239405"/>
                  <a:pt x="6437397" y="461665"/>
                </a:cubicBezTo>
                <a:cubicBezTo>
                  <a:pt x="6292050" y="474537"/>
                  <a:pt x="5921755" y="383996"/>
                  <a:pt x="5787805" y="461665"/>
                </a:cubicBezTo>
                <a:cubicBezTo>
                  <a:pt x="5653855" y="539334"/>
                  <a:pt x="5419036" y="433634"/>
                  <a:pt x="5202587" y="461665"/>
                </a:cubicBezTo>
                <a:cubicBezTo>
                  <a:pt x="4986138" y="489696"/>
                  <a:pt x="4788899" y="442698"/>
                  <a:pt x="4617369" y="461665"/>
                </a:cubicBezTo>
                <a:cubicBezTo>
                  <a:pt x="4445839" y="480632"/>
                  <a:pt x="4144419" y="376009"/>
                  <a:pt x="3903403" y="461665"/>
                </a:cubicBezTo>
                <a:cubicBezTo>
                  <a:pt x="3662387" y="547321"/>
                  <a:pt x="3562585" y="418979"/>
                  <a:pt x="3446933" y="461665"/>
                </a:cubicBezTo>
                <a:cubicBezTo>
                  <a:pt x="3331281" y="504351"/>
                  <a:pt x="3076714" y="443714"/>
                  <a:pt x="2732968" y="461665"/>
                </a:cubicBezTo>
                <a:cubicBezTo>
                  <a:pt x="2389223" y="479616"/>
                  <a:pt x="2422402" y="432190"/>
                  <a:pt x="2212124" y="461665"/>
                </a:cubicBezTo>
                <a:cubicBezTo>
                  <a:pt x="2001846" y="491140"/>
                  <a:pt x="1863847" y="411862"/>
                  <a:pt x="1755654" y="461665"/>
                </a:cubicBezTo>
                <a:cubicBezTo>
                  <a:pt x="1647461" y="511468"/>
                  <a:pt x="1282173" y="390231"/>
                  <a:pt x="1106062" y="461665"/>
                </a:cubicBezTo>
                <a:cubicBezTo>
                  <a:pt x="929951" y="533099"/>
                  <a:pt x="348518" y="446021"/>
                  <a:pt x="0" y="461665"/>
                </a:cubicBezTo>
                <a:cubicBezTo>
                  <a:pt x="-18916" y="369195"/>
                  <a:pt x="46482" y="182126"/>
                  <a:pt x="0" y="0"/>
                </a:cubicBezTo>
                <a:close/>
              </a:path>
            </a:pathLst>
          </a:custGeom>
          <a:solidFill>
            <a:srgbClr val="FFFFFF">
              <a:alpha val="98039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SA" dirty="0"/>
              <a:t>يُبَيِّنُ الغَرَضُ الأَساسِيُّ مِنْ إِنْزالِ اللهِ سُبْحانَهُ الكُتُبَ السَّماوِيَّةَ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6B6EA80E-C8CC-4B39-AE16-4B7D9063F325}"/>
                  </a:ext>
                </a:extLst>
              </p14:cNvPr>
              <p14:cNvContentPartPr/>
              <p14:nvPr/>
            </p14:nvContentPartPr>
            <p14:xfrm>
              <a:off x="10286310" y="3419160"/>
              <a:ext cx="981720" cy="7740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6B6EA80E-C8CC-4B39-AE16-4B7D9063F325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0277670" y="3410160"/>
                <a:ext cx="999360" cy="95040"/>
              </a:xfrm>
              <a:prstGeom prst="rect">
                <a:avLst/>
              </a:prstGeom>
            </p:spPr>
          </p:pic>
        </mc:Fallback>
      </mc:AlternateContent>
      <p:grpSp>
        <p:nvGrpSpPr>
          <p:cNvPr id="19" name="Group 18">
            <a:extLst>
              <a:ext uri="{FF2B5EF4-FFF2-40B4-BE49-F238E27FC236}">
                <a16:creationId xmlns:a16="http://schemas.microsoft.com/office/drawing/2014/main" id="{14278A7E-6321-440D-91CE-CC27E60C5177}"/>
              </a:ext>
            </a:extLst>
          </p:cNvPr>
          <p:cNvGrpSpPr/>
          <p:nvPr/>
        </p:nvGrpSpPr>
        <p:grpSpPr>
          <a:xfrm>
            <a:off x="3803790" y="3361920"/>
            <a:ext cx="3787920" cy="87480"/>
            <a:chOff x="3803790" y="3361920"/>
            <a:chExt cx="3787920" cy="87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12FA2A26-268D-4760-BE15-DC1B91C5CD99}"/>
                    </a:ext>
                  </a:extLst>
                </p14:cNvPr>
                <p14:cNvContentPartPr/>
                <p14:nvPr/>
              </p14:nvContentPartPr>
              <p14:xfrm>
                <a:off x="5951910" y="3361920"/>
                <a:ext cx="1639800" cy="87480"/>
              </p14:xfrm>
            </p:contentPart>
          </mc:Choice>
          <mc:Fallback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12FA2A26-268D-4760-BE15-DC1B91C5CD99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942910" y="3352920"/>
                  <a:ext cx="1657440" cy="10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B3450C1E-C5EA-420D-842D-A87B3C66DFD4}"/>
                    </a:ext>
                  </a:extLst>
                </p14:cNvPr>
                <p14:cNvContentPartPr/>
                <p14:nvPr/>
              </p14:nvContentPartPr>
              <p14:xfrm>
                <a:off x="3803790" y="3379920"/>
                <a:ext cx="1778040" cy="36000"/>
              </p14:xfrm>
            </p:contentPart>
          </mc:Choice>
          <mc:Fallback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B3450C1E-C5EA-420D-842D-A87B3C66DFD4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794790" y="3370920"/>
                  <a:ext cx="1795680" cy="536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1AAC0CD2-8E3A-4713-B53F-FA9CCDC4875D}"/>
                  </a:ext>
                </a:extLst>
              </p14:cNvPr>
              <p14:cNvContentPartPr/>
              <p14:nvPr/>
            </p14:nvContentPartPr>
            <p14:xfrm>
              <a:off x="1364317" y="2138123"/>
              <a:ext cx="360" cy="360"/>
            </p14:xfrm>
          </p:contentPart>
        </mc:Choice>
        <mc:Fallback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1AAC0CD2-8E3A-4713-B53F-FA9CCDC4875D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355317" y="212912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8BD42F3F-2AEB-4303-8D46-AD2FE8C1BE94}"/>
                  </a:ext>
                </a:extLst>
              </p14:cNvPr>
              <p14:cNvContentPartPr/>
              <p14:nvPr/>
            </p14:nvContentPartPr>
            <p14:xfrm>
              <a:off x="1701637" y="2039123"/>
              <a:ext cx="360" cy="360"/>
            </p14:xfrm>
          </p:contentPart>
        </mc:Choice>
        <mc:Fallback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8BD42F3F-2AEB-4303-8D46-AD2FE8C1BE94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692997" y="203048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0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C1BDCF4F-86EE-48F5-83BE-76E0B135D524}"/>
                  </a:ext>
                </a:extLst>
              </p14:cNvPr>
              <p14:cNvContentPartPr/>
              <p14:nvPr/>
            </p14:nvContentPartPr>
            <p14:xfrm>
              <a:off x="-141203" y="1927163"/>
              <a:ext cx="360" cy="360"/>
            </p14:xfrm>
          </p:contentPart>
        </mc:Choice>
        <mc:Fallback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C1BDCF4F-86EE-48F5-83BE-76E0B135D524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149843" y="191816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7189EEDF-DD44-43EB-AF57-3B54979334C4}"/>
                  </a:ext>
                </a:extLst>
              </p14:cNvPr>
              <p14:cNvContentPartPr/>
              <p14:nvPr/>
            </p14:nvContentPartPr>
            <p14:xfrm>
              <a:off x="-213563" y="1997363"/>
              <a:ext cx="2880" cy="2880"/>
            </p14:xfrm>
          </p:contentPart>
        </mc:Choice>
        <mc:Fallback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7189EEDF-DD44-43EB-AF57-3B54979334C4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-222563" y="1988363"/>
                <a:ext cx="20520" cy="2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12BCA6EC-28A9-4F05-B6FC-221884D0BD83}"/>
                  </a:ext>
                </a:extLst>
              </p14:cNvPr>
              <p14:cNvContentPartPr/>
              <p14:nvPr/>
            </p14:nvContentPartPr>
            <p14:xfrm>
              <a:off x="-239483" y="2011043"/>
              <a:ext cx="360" cy="360"/>
            </p14:xfrm>
          </p:contentPart>
        </mc:Choice>
        <mc:Fallback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12BCA6EC-28A9-4F05-B6FC-221884D0BD83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248123" y="200204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4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B0AAFB7C-1F31-455A-AC06-D8B7C171072E}"/>
                  </a:ext>
                </a:extLst>
              </p14:cNvPr>
              <p14:cNvContentPartPr/>
              <p14:nvPr/>
            </p14:nvContentPartPr>
            <p14:xfrm>
              <a:off x="-155243" y="1955243"/>
              <a:ext cx="360" cy="360"/>
            </p14:xfrm>
          </p:contentPart>
        </mc:Choice>
        <mc:Fallback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B0AAFB7C-1F31-455A-AC06-D8B7C171072E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164243" y="194624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9F5B3546-9529-469B-81FF-05FC8BD31684}"/>
                  </a:ext>
                </a:extLst>
              </p14:cNvPr>
              <p14:cNvContentPartPr/>
              <p14:nvPr/>
            </p14:nvContentPartPr>
            <p14:xfrm>
              <a:off x="-211403" y="2011043"/>
              <a:ext cx="360" cy="360"/>
            </p14:xfrm>
          </p:contentPart>
        </mc:Choice>
        <mc:Fallback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9F5B3546-9529-469B-81FF-05FC8BD31684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220043" y="200204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6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1F608F5C-5042-462E-81C3-C30B8B9778F6}"/>
                  </a:ext>
                </a:extLst>
              </p14:cNvPr>
              <p14:cNvContentPartPr/>
              <p14:nvPr/>
            </p14:nvContentPartPr>
            <p14:xfrm>
              <a:off x="-197363" y="1940843"/>
              <a:ext cx="360" cy="360"/>
            </p14:xfrm>
          </p:contentPart>
        </mc:Choice>
        <mc:Fallback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1F608F5C-5042-462E-81C3-C30B8B9778F6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206363" y="193184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7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74C51AE0-30A2-4F35-BAB6-D3B673688E7B}"/>
                  </a:ext>
                </a:extLst>
              </p14:cNvPr>
              <p14:cNvContentPartPr/>
              <p14:nvPr/>
            </p14:nvContentPartPr>
            <p14:xfrm>
              <a:off x="-197363" y="1940843"/>
              <a:ext cx="360" cy="360"/>
            </p14:xfrm>
          </p:contentPart>
        </mc:Choice>
        <mc:Fallback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74C51AE0-30A2-4F35-BAB6-D3B673688E7B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206363" y="193184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EE4F6586-5DDB-4318-A5EA-11105DCCA993}"/>
                  </a:ext>
                </a:extLst>
              </p14:cNvPr>
              <p14:cNvContentPartPr/>
              <p14:nvPr/>
            </p14:nvContentPartPr>
            <p14:xfrm>
              <a:off x="-197363" y="1940843"/>
              <a:ext cx="360" cy="360"/>
            </p14:xfrm>
          </p:contentPart>
        </mc:Choice>
        <mc:Fallback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EE4F6586-5DDB-4318-A5EA-11105DCCA993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206363" y="193184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9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7A385000-93EC-4327-80AF-39C29C3D5C57}"/>
                  </a:ext>
                </a:extLst>
              </p14:cNvPr>
              <p14:cNvContentPartPr/>
              <p14:nvPr/>
            </p14:nvContentPartPr>
            <p14:xfrm>
              <a:off x="-197363" y="1940843"/>
              <a:ext cx="360" cy="360"/>
            </p14:xfrm>
          </p:contentPart>
        </mc:Choice>
        <mc:Fallback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7A385000-93EC-4327-80AF-39C29C3D5C57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206363" y="193184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0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2C538522-3551-48FA-8FC6-076E7DD05C3D}"/>
                  </a:ext>
                </a:extLst>
              </p14:cNvPr>
              <p14:cNvContentPartPr/>
              <p14:nvPr/>
            </p14:nvContentPartPr>
            <p14:xfrm>
              <a:off x="-211403" y="2053523"/>
              <a:ext cx="360" cy="360"/>
            </p14:xfrm>
          </p:contentPart>
        </mc:Choice>
        <mc:Fallback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2C538522-3551-48FA-8FC6-076E7DD05C3D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220043" y="204488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1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8D9E5264-DC75-44FB-8FD3-6DB750D36BA0}"/>
                  </a:ext>
                </a:extLst>
              </p14:cNvPr>
              <p14:cNvContentPartPr/>
              <p14:nvPr/>
            </p14:nvContentPartPr>
            <p14:xfrm>
              <a:off x="4487317" y="5486123"/>
              <a:ext cx="360" cy="360"/>
            </p14:xfrm>
          </p:contentPart>
        </mc:Choice>
        <mc:Fallback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8D9E5264-DC75-44FB-8FD3-6DB750D36BA0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478677" y="547748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2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232D7F43-C93C-4E5F-B984-C676BECABCC4}"/>
                  </a:ext>
                </a:extLst>
              </p14:cNvPr>
              <p14:cNvContentPartPr/>
              <p14:nvPr/>
            </p14:nvContentPartPr>
            <p14:xfrm>
              <a:off x="1209517" y="2475803"/>
              <a:ext cx="360" cy="360"/>
            </p14:xfrm>
          </p:contentPart>
        </mc:Choice>
        <mc:Fallback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232D7F43-C93C-4E5F-B984-C676BECABCC4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200517" y="246680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3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6B556AA5-05B1-479B-A7DA-9870668D3357}"/>
                  </a:ext>
                </a:extLst>
              </p14:cNvPr>
              <p14:cNvContentPartPr/>
              <p14:nvPr/>
            </p14:nvContentPartPr>
            <p14:xfrm>
              <a:off x="1111237" y="2208323"/>
              <a:ext cx="360" cy="360"/>
            </p14:xfrm>
          </p:contentPart>
        </mc:Choice>
        <mc:Fallback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6B556AA5-05B1-479B-A7DA-9870668D3357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102237" y="219932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4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A2397490-AD74-459D-82CF-B1037904AA93}"/>
                  </a:ext>
                </a:extLst>
              </p14:cNvPr>
              <p14:cNvContentPartPr/>
              <p14:nvPr/>
            </p14:nvContentPartPr>
            <p14:xfrm>
              <a:off x="1476997" y="3277523"/>
              <a:ext cx="360" cy="360"/>
            </p14:xfrm>
          </p:contentPart>
        </mc:Choice>
        <mc:Fallback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A2397490-AD74-459D-82CF-B1037904AA93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467997" y="326852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5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3576C316-3CDE-48DD-8EBF-A7D937F5F9F9}"/>
                  </a:ext>
                </a:extLst>
              </p14:cNvPr>
              <p14:cNvContentPartPr/>
              <p14:nvPr/>
            </p14:nvContentPartPr>
            <p14:xfrm>
              <a:off x="-169283" y="1912763"/>
              <a:ext cx="360" cy="360"/>
            </p14:xfrm>
          </p:contentPart>
        </mc:Choice>
        <mc:Fallback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3576C316-3CDE-48DD-8EBF-A7D937F5F9F9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177923" y="190376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6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B3AF8E09-06A0-4D44-9AA8-6910F2DC91F5}"/>
                  </a:ext>
                </a:extLst>
              </p14:cNvPr>
              <p14:cNvContentPartPr/>
              <p14:nvPr/>
            </p14:nvContentPartPr>
            <p14:xfrm>
              <a:off x="-169283" y="1898723"/>
              <a:ext cx="360" cy="360"/>
            </p14:xfrm>
          </p:contentPart>
        </mc:Choice>
        <mc:Fallback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B3AF8E09-06A0-4D44-9AA8-6910F2DC91F5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177923" y="1890083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290230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3284" y="-200730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2516" y="-64410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989" y="6482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3770" y="131282"/>
            <a:ext cx="1527724" cy="958690"/>
          </a:xfrm>
          <a:prstGeom prst="rect">
            <a:avLst/>
          </a:prstGeom>
        </p:spPr>
      </p:pic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AEAF35B-11C4-467D-A589-D23394D10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1494" y="5245959"/>
            <a:ext cx="1480759" cy="1480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FF2C3D0-41D3-46BD-B3F7-53DBA94D2977}"/>
              </a:ext>
            </a:extLst>
          </p:cNvPr>
          <p:cNvSpPr txBox="1"/>
          <p:nvPr/>
        </p:nvSpPr>
        <p:spPr>
          <a:xfrm>
            <a:off x="18103" y="1509437"/>
            <a:ext cx="11854403" cy="2508764"/>
          </a:xfrm>
          <a:custGeom>
            <a:avLst/>
            <a:gdLst>
              <a:gd name="connsiteX0" fmla="*/ 0 w 11854403"/>
              <a:gd name="connsiteY0" fmla="*/ 0 h 2508764"/>
              <a:gd name="connsiteX1" fmla="*/ 237088 w 11854403"/>
              <a:gd name="connsiteY1" fmla="*/ 0 h 2508764"/>
              <a:gd name="connsiteX2" fmla="*/ 474176 w 11854403"/>
              <a:gd name="connsiteY2" fmla="*/ 0 h 2508764"/>
              <a:gd name="connsiteX3" fmla="*/ 829808 w 11854403"/>
              <a:gd name="connsiteY3" fmla="*/ 0 h 2508764"/>
              <a:gd name="connsiteX4" fmla="*/ 1303984 w 11854403"/>
              <a:gd name="connsiteY4" fmla="*/ 0 h 2508764"/>
              <a:gd name="connsiteX5" fmla="*/ 1896704 w 11854403"/>
              <a:gd name="connsiteY5" fmla="*/ 0 h 2508764"/>
              <a:gd name="connsiteX6" fmla="*/ 2133793 w 11854403"/>
              <a:gd name="connsiteY6" fmla="*/ 0 h 2508764"/>
              <a:gd name="connsiteX7" fmla="*/ 2489425 w 11854403"/>
              <a:gd name="connsiteY7" fmla="*/ 0 h 2508764"/>
              <a:gd name="connsiteX8" fmla="*/ 3200689 w 11854403"/>
              <a:gd name="connsiteY8" fmla="*/ 0 h 2508764"/>
              <a:gd name="connsiteX9" fmla="*/ 3674865 w 11854403"/>
              <a:gd name="connsiteY9" fmla="*/ 0 h 2508764"/>
              <a:gd name="connsiteX10" fmla="*/ 3911953 w 11854403"/>
              <a:gd name="connsiteY10" fmla="*/ 0 h 2508764"/>
              <a:gd name="connsiteX11" fmla="*/ 4623217 w 11854403"/>
              <a:gd name="connsiteY11" fmla="*/ 0 h 2508764"/>
              <a:gd name="connsiteX12" fmla="*/ 5453025 w 11854403"/>
              <a:gd name="connsiteY12" fmla="*/ 0 h 2508764"/>
              <a:gd name="connsiteX13" fmla="*/ 6045746 w 11854403"/>
              <a:gd name="connsiteY13" fmla="*/ 0 h 2508764"/>
              <a:gd name="connsiteX14" fmla="*/ 6519922 w 11854403"/>
              <a:gd name="connsiteY14" fmla="*/ 0 h 2508764"/>
              <a:gd name="connsiteX15" fmla="*/ 6875554 w 11854403"/>
              <a:gd name="connsiteY15" fmla="*/ 0 h 2508764"/>
              <a:gd name="connsiteX16" fmla="*/ 7112642 w 11854403"/>
              <a:gd name="connsiteY16" fmla="*/ 0 h 2508764"/>
              <a:gd name="connsiteX17" fmla="*/ 7349730 w 11854403"/>
              <a:gd name="connsiteY17" fmla="*/ 0 h 2508764"/>
              <a:gd name="connsiteX18" fmla="*/ 7705362 w 11854403"/>
              <a:gd name="connsiteY18" fmla="*/ 0 h 2508764"/>
              <a:gd name="connsiteX19" fmla="*/ 8416626 w 11854403"/>
              <a:gd name="connsiteY19" fmla="*/ 0 h 2508764"/>
              <a:gd name="connsiteX20" fmla="*/ 8890802 w 11854403"/>
              <a:gd name="connsiteY20" fmla="*/ 0 h 2508764"/>
              <a:gd name="connsiteX21" fmla="*/ 9364978 w 11854403"/>
              <a:gd name="connsiteY21" fmla="*/ 0 h 2508764"/>
              <a:gd name="connsiteX22" fmla="*/ 10076243 w 11854403"/>
              <a:gd name="connsiteY22" fmla="*/ 0 h 2508764"/>
              <a:gd name="connsiteX23" fmla="*/ 10313331 w 11854403"/>
              <a:gd name="connsiteY23" fmla="*/ 0 h 2508764"/>
              <a:gd name="connsiteX24" fmla="*/ 11024595 w 11854403"/>
              <a:gd name="connsiteY24" fmla="*/ 0 h 2508764"/>
              <a:gd name="connsiteX25" fmla="*/ 11854403 w 11854403"/>
              <a:gd name="connsiteY25" fmla="*/ 0 h 2508764"/>
              <a:gd name="connsiteX26" fmla="*/ 11854403 w 11854403"/>
              <a:gd name="connsiteY26" fmla="*/ 451578 h 2508764"/>
              <a:gd name="connsiteX27" fmla="*/ 11854403 w 11854403"/>
              <a:gd name="connsiteY27" fmla="*/ 953330 h 2508764"/>
              <a:gd name="connsiteX28" fmla="*/ 11854403 w 11854403"/>
              <a:gd name="connsiteY28" fmla="*/ 1505258 h 2508764"/>
              <a:gd name="connsiteX29" fmla="*/ 11854403 w 11854403"/>
              <a:gd name="connsiteY29" fmla="*/ 2057186 h 2508764"/>
              <a:gd name="connsiteX30" fmla="*/ 11854403 w 11854403"/>
              <a:gd name="connsiteY30" fmla="*/ 2508764 h 2508764"/>
              <a:gd name="connsiteX31" fmla="*/ 11380227 w 11854403"/>
              <a:gd name="connsiteY31" fmla="*/ 2508764 h 2508764"/>
              <a:gd name="connsiteX32" fmla="*/ 10550419 w 11854403"/>
              <a:gd name="connsiteY32" fmla="*/ 2508764 h 2508764"/>
              <a:gd name="connsiteX33" fmla="*/ 9957699 w 11854403"/>
              <a:gd name="connsiteY33" fmla="*/ 2508764 h 2508764"/>
              <a:gd name="connsiteX34" fmla="*/ 9483522 w 11854403"/>
              <a:gd name="connsiteY34" fmla="*/ 2508764 h 2508764"/>
              <a:gd name="connsiteX35" fmla="*/ 9127890 w 11854403"/>
              <a:gd name="connsiteY35" fmla="*/ 2508764 h 2508764"/>
              <a:gd name="connsiteX36" fmla="*/ 8890802 w 11854403"/>
              <a:gd name="connsiteY36" fmla="*/ 2508764 h 2508764"/>
              <a:gd name="connsiteX37" fmla="*/ 8060994 w 11854403"/>
              <a:gd name="connsiteY37" fmla="*/ 2508764 h 2508764"/>
              <a:gd name="connsiteX38" fmla="*/ 7586818 w 11854403"/>
              <a:gd name="connsiteY38" fmla="*/ 2508764 h 2508764"/>
              <a:gd name="connsiteX39" fmla="*/ 7231186 w 11854403"/>
              <a:gd name="connsiteY39" fmla="*/ 2508764 h 2508764"/>
              <a:gd name="connsiteX40" fmla="*/ 6638466 w 11854403"/>
              <a:gd name="connsiteY40" fmla="*/ 2508764 h 2508764"/>
              <a:gd name="connsiteX41" fmla="*/ 6401378 w 11854403"/>
              <a:gd name="connsiteY41" fmla="*/ 2508764 h 2508764"/>
              <a:gd name="connsiteX42" fmla="*/ 6045746 w 11854403"/>
              <a:gd name="connsiteY42" fmla="*/ 2508764 h 2508764"/>
              <a:gd name="connsiteX43" fmla="*/ 5571569 w 11854403"/>
              <a:gd name="connsiteY43" fmla="*/ 2508764 h 2508764"/>
              <a:gd name="connsiteX44" fmla="*/ 4978849 w 11854403"/>
              <a:gd name="connsiteY44" fmla="*/ 2508764 h 2508764"/>
              <a:gd name="connsiteX45" fmla="*/ 4267585 w 11854403"/>
              <a:gd name="connsiteY45" fmla="*/ 2508764 h 2508764"/>
              <a:gd name="connsiteX46" fmla="*/ 3793409 w 11854403"/>
              <a:gd name="connsiteY46" fmla="*/ 2508764 h 2508764"/>
              <a:gd name="connsiteX47" fmla="*/ 2963601 w 11854403"/>
              <a:gd name="connsiteY47" fmla="*/ 2508764 h 2508764"/>
              <a:gd name="connsiteX48" fmla="*/ 2607969 w 11854403"/>
              <a:gd name="connsiteY48" fmla="*/ 2508764 h 2508764"/>
              <a:gd name="connsiteX49" fmla="*/ 2370881 w 11854403"/>
              <a:gd name="connsiteY49" fmla="*/ 2508764 h 2508764"/>
              <a:gd name="connsiteX50" fmla="*/ 1778160 w 11854403"/>
              <a:gd name="connsiteY50" fmla="*/ 2508764 h 2508764"/>
              <a:gd name="connsiteX51" fmla="*/ 1422528 w 11854403"/>
              <a:gd name="connsiteY51" fmla="*/ 2508764 h 2508764"/>
              <a:gd name="connsiteX52" fmla="*/ 948352 w 11854403"/>
              <a:gd name="connsiteY52" fmla="*/ 2508764 h 2508764"/>
              <a:gd name="connsiteX53" fmla="*/ 0 w 11854403"/>
              <a:gd name="connsiteY53" fmla="*/ 2508764 h 2508764"/>
              <a:gd name="connsiteX54" fmla="*/ 0 w 11854403"/>
              <a:gd name="connsiteY54" fmla="*/ 2032099 h 2508764"/>
              <a:gd name="connsiteX55" fmla="*/ 0 w 11854403"/>
              <a:gd name="connsiteY55" fmla="*/ 1605609 h 2508764"/>
              <a:gd name="connsiteX56" fmla="*/ 0 w 11854403"/>
              <a:gd name="connsiteY56" fmla="*/ 1179119 h 2508764"/>
              <a:gd name="connsiteX57" fmla="*/ 0 w 11854403"/>
              <a:gd name="connsiteY57" fmla="*/ 652279 h 2508764"/>
              <a:gd name="connsiteX58" fmla="*/ 0 w 11854403"/>
              <a:gd name="connsiteY58" fmla="*/ 0 h 2508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1854403" h="2508764" fill="none" extrusionOk="0">
                <a:moveTo>
                  <a:pt x="0" y="0"/>
                </a:moveTo>
                <a:cubicBezTo>
                  <a:pt x="100332" y="-1962"/>
                  <a:pt x="121686" y="11155"/>
                  <a:pt x="237088" y="0"/>
                </a:cubicBezTo>
                <a:cubicBezTo>
                  <a:pt x="352490" y="-11155"/>
                  <a:pt x="402153" y="12084"/>
                  <a:pt x="474176" y="0"/>
                </a:cubicBezTo>
                <a:cubicBezTo>
                  <a:pt x="546199" y="-12084"/>
                  <a:pt x="707718" y="18150"/>
                  <a:pt x="829808" y="0"/>
                </a:cubicBezTo>
                <a:cubicBezTo>
                  <a:pt x="951898" y="-18150"/>
                  <a:pt x="1125848" y="33759"/>
                  <a:pt x="1303984" y="0"/>
                </a:cubicBezTo>
                <a:cubicBezTo>
                  <a:pt x="1482120" y="-33759"/>
                  <a:pt x="1631787" y="49174"/>
                  <a:pt x="1896704" y="0"/>
                </a:cubicBezTo>
                <a:cubicBezTo>
                  <a:pt x="2161621" y="-49174"/>
                  <a:pt x="2073348" y="21981"/>
                  <a:pt x="2133793" y="0"/>
                </a:cubicBezTo>
                <a:cubicBezTo>
                  <a:pt x="2194238" y="-21981"/>
                  <a:pt x="2396957" y="33858"/>
                  <a:pt x="2489425" y="0"/>
                </a:cubicBezTo>
                <a:cubicBezTo>
                  <a:pt x="2581893" y="-33858"/>
                  <a:pt x="2950383" y="18207"/>
                  <a:pt x="3200689" y="0"/>
                </a:cubicBezTo>
                <a:cubicBezTo>
                  <a:pt x="3450995" y="-18207"/>
                  <a:pt x="3478312" y="1746"/>
                  <a:pt x="3674865" y="0"/>
                </a:cubicBezTo>
                <a:cubicBezTo>
                  <a:pt x="3871418" y="-1746"/>
                  <a:pt x="3861591" y="5124"/>
                  <a:pt x="3911953" y="0"/>
                </a:cubicBezTo>
                <a:cubicBezTo>
                  <a:pt x="3962315" y="-5124"/>
                  <a:pt x="4363533" y="3106"/>
                  <a:pt x="4623217" y="0"/>
                </a:cubicBezTo>
                <a:cubicBezTo>
                  <a:pt x="4882901" y="-3106"/>
                  <a:pt x="5148446" y="76370"/>
                  <a:pt x="5453025" y="0"/>
                </a:cubicBezTo>
                <a:cubicBezTo>
                  <a:pt x="5757604" y="-76370"/>
                  <a:pt x="5845564" y="25366"/>
                  <a:pt x="6045746" y="0"/>
                </a:cubicBezTo>
                <a:cubicBezTo>
                  <a:pt x="6245928" y="-25366"/>
                  <a:pt x="6357044" y="49676"/>
                  <a:pt x="6519922" y="0"/>
                </a:cubicBezTo>
                <a:cubicBezTo>
                  <a:pt x="6682800" y="-49676"/>
                  <a:pt x="6741636" y="23289"/>
                  <a:pt x="6875554" y="0"/>
                </a:cubicBezTo>
                <a:cubicBezTo>
                  <a:pt x="7009472" y="-23289"/>
                  <a:pt x="6996084" y="25104"/>
                  <a:pt x="7112642" y="0"/>
                </a:cubicBezTo>
                <a:cubicBezTo>
                  <a:pt x="7229200" y="-25104"/>
                  <a:pt x="7253192" y="22025"/>
                  <a:pt x="7349730" y="0"/>
                </a:cubicBezTo>
                <a:cubicBezTo>
                  <a:pt x="7446268" y="-22025"/>
                  <a:pt x="7601755" y="37980"/>
                  <a:pt x="7705362" y="0"/>
                </a:cubicBezTo>
                <a:cubicBezTo>
                  <a:pt x="7808969" y="-37980"/>
                  <a:pt x="8099765" y="54108"/>
                  <a:pt x="8416626" y="0"/>
                </a:cubicBezTo>
                <a:cubicBezTo>
                  <a:pt x="8733487" y="-54108"/>
                  <a:pt x="8727591" y="47793"/>
                  <a:pt x="8890802" y="0"/>
                </a:cubicBezTo>
                <a:cubicBezTo>
                  <a:pt x="9054013" y="-47793"/>
                  <a:pt x="9206654" y="39170"/>
                  <a:pt x="9364978" y="0"/>
                </a:cubicBezTo>
                <a:cubicBezTo>
                  <a:pt x="9523302" y="-39170"/>
                  <a:pt x="9824655" y="55641"/>
                  <a:pt x="10076243" y="0"/>
                </a:cubicBezTo>
                <a:cubicBezTo>
                  <a:pt x="10327831" y="-55641"/>
                  <a:pt x="10246459" y="17070"/>
                  <a:pt x="10313331" y="0"/>
                </a:cubicBezTo>
                <a:cubicBezTo>
                  <a:pt x="10380203" y="-17070"/>
                  <a:pt x="10761142" y="49391"/>
                  <a:pt x="11024595" y="0"/>
                </a:cubicBezTo>
                <a:cubicBezTo>
                  <a:pt x="11288048" y="-49391"/>
                  <a:pt x="11488479" y="38792"/>
                  <a:pt x="11854403" y="0"/>
                </a:cubicBezTo>
                <a:cubicBezTo>
                  <a:pt x="11881992" y="201329"/>
                  <a:pt x="11848807" y="323706"/>
                  <a:pt x="11854403" y="451578"/>
                </a:cubicBezTo>
                <a:cubicBezTo>
                  <a:pt x="11859999" y="579450"/>
                  <a:pt x="11842500" y="746111"/>
                  <a:pt x="11854403" y="953330"/>
                </a:cubicBezTo>
                <a:cubicBezTo>
                  <a:pt x="11866306" y="1160549"/>
                  <a:pt x="11830235" y="1394056"/>
                  <a:pt x="11854403" y="1505258"/>
                </a:cubicBezTo>
                <a:cubicBezTo>
                  <a:pt x="11878571" y="1616460"/>
                  <a:pt x="11811787" y="1852558"/>
                  <a:pt x="11854403" y="2057186"/>
                </a:cubicBezTo>
                <a:cubicBezTo>
                  <a:pt x="11897019" y="2261814"/>
                  <a:pt x="11818455" y="2341522"/>
                  <a:pt x="11854403" y="2508764"/>
                </a:cubicBezTo>
                <a:cubicBezTo>
                  <a:pt x="11643049" y="2561130"/>
                  <a:pt x="11478465" y="2456386"/>
                  <a:pt x="11380227" y="2508764"/>
                </a:cubicBezTo>
                <a:cubicBezTo>
                  <a:pt x="11281989" y="2561142"/>
                  <a:pt x="10894363" y="2457482"/>
                  <a:pt x="10550419" y="2508764"/>
                </a:cubicBezTo>
                <a:cubicBezTo>
                  <a:pt x="10206475" y="2560046"/>
                  <a:pt x="10123113" y="2496578"/>
                  <a:pt x="9957699" y="2508764"/>
                </a:cubicBezTo>
                <a:cubicBezTo>
                  <a:pt x="9792285" y="2520950"/>
                  <a:pt x="9691873" y="2499119"/>
                  <a:pt x="9483522" y="2508764"/>
                </a:cubicBezTo>
                <a:cubicBezTo>
                  <a:pt x="9275171" y="2518409"/>
                  <a:pt x="9257089" y="2473785"/>
                  <a:pt x="9127890" y="2508764"/>
                </a:cubicBezTo>
                <a:cubicBezTo>
                  <a:pt x="8998691" y="2543743"/>
                  <a:pt x="8989884" y="2505335"/>
                  <a:pt x="8890802" y="2508764"/>
                </a:cubicBezTo>
                <a:cubicBezTo>
                  <a:pt x="8791720" y="2512193"/>
                  <a:pt x="8246784" y="2491168"/>
                  <a:pt x="8060994" y="2508764"/>
                </a:cubicBezTo>
                <a:cubicBezTo>
                  <a:pt x="7875204" y="2526360"/>
                  <a:pt x="7768515" y="2496036"/>
                  <a:pt x="7586818" y="2508764"/>
                </a:cubicBezTo>
                <a:cubicBezTo>
                  <a:pt x="7405121" y="2521492"/>
                  <a:pt x="7346878" y="2496591"/>
                  <a:pt x="7231186" y="2508764"/>
                </a:cubicBezTo>
                <a:cubicBezTo>
                  <a:pt x="7115494" y="2520937"/>
                  <a:pt x="6925816" y="2462837"/>
                  <a:pt x="6638466" y="2508764"/>
                </a:cubicBezTo>
                <a:cubicBezTo>
                  <a:pt x="6351116" y="2554691"/>
                  <a:pt x="6469783" y="2504166"/>
                  <a:pt x="6401378" y="2508764"/>
                </a:cubicBezTo>
                <a:cubicBezTo>
                  <a:pt x="6332973" y="2513362"/>
                  <a:pt x="6183296" y="2505259"/>
                  <a:pt x="6045746" y="2508764"/>
                </a:cubicBezTo>
                <a:cubicBezTo>
                  <a:pt x="5908196" y="2512269"/>
                  <a:pt x="5686789" y="2457827"/>
                  <a:pt x="5571569" y="2508764"/>
                </a:cubicBezTo>
                <a:cubicBezTo>
                  <a:pt x="5456349" y="2559701"/>
                  <a:pt x="5126864" y="2455009"/>
                  <a:pt x="4978849" y="2508764"/>
                </a:cubicBezTo>
                <a:cubicBezTo>
                  <a:pt x="4830834" y="2562519"/>
                  <a:pt x="4530697" y="2462530"/>
                  <a:pt x="4267585" y="2508764"/>
                </a:cubicBezTo>
                <a:cubicBezTo>
                  <a:pt x="4004473" y="2554998"/>
                  <a:pt x="3914380" y="2500568"/>
                  <a:pt x="3793409" y="2508764"/>
                </a:cubicBezTo>
                <a:cubicBezTo>
                  <a:pt x="3672438" y="2516960"/>
                  <a:pt x="3330143" y="2439631"/>
                  <a:pt x="2963601" y="2508764"/>
                </a:cubicBezTo>
                <a:cubicBezTo>
                  <a:pt x="2597059" y="2577897"/>
                  <a:pt x="2774626" y="2504259"/>
                  <a:pt x="2607969" y="2508764"/>
                </a:cubicBezTo>
                <a:cubicBezTo>
                  <a:pt x="2441312" y="2513269"/>
                  <a:pt x="2478201" y="2486401"/>
                  <a:pt x="2370881" y="2508764"/>
                </a:cubicBezTo>
                <a:cubicBezTo>
                  <a:pt x="2263561" y="2531127"/>
                  <a:pt x="2024584" y="2465051"/>
                  <a:pt x="1778160" y="2508764"/>
                </a:cubicBezTo>
                <a:cubicBezTo>
                  <a:pt x="1531736" y="2552477"/>
                  <a:pt x="1504585" y="2469586"/>
                  <a:pt x="1422528" y="2508764"/>
                </a:cubicBezTo>
                <a:cubicBezTo>
                  <a:pt x="1340471" y="2547942"/>
                  <a:pt x="1134744" y="2502454"/>
                  <a:pt x="948352" y="2508764"/>
                </a:cubicBezTo>
                <a:cubicBezTo>
                  <a:pt x="761960" y="2515074"/>
                  <a:pt x="192179" y="2407560"/>
                  <a:pt x="0" y="2508764"/>
                </a:cubicBezTo>
                <a:cubicBezTo>
                  <a:pt x="-48589" y="2333961"/>
                  <a:pt x="45705" y="2143332"/>
                  <a:pt x="0" y="2032099"/>
                </a:cubicBezTo>
                <a:cubicBezTo>
                  <a:pt x="-45705" y="1920867"/>
                  <a:pt x="16056" y="1755862"/>
                  <a:pt x="0" y="1605609"/>
                </a:cubicBezTo>
                <a:cubicBezTo>
                  <a:pt x="-16056" y="1455356"/>
                  <a:pt x="41909" y="1300196"/>
                  <a:pt x="0" y="1179119"/>
                </a:cubicBezTo>
                <a:cubicBezTo>
                  <a:pt x="-41909" y="1058042"/>
                  <a:pt x="13785" y="817582"/>
                  <a:pt x="0" y="652279"/>
                </a:cubicBezTo>
                <a:cubicBezTo>
                  <a:pt x="-13785" y="486976"/>
                  <a:pt x="37027" y="322183"/>
                  <a:pt x="0" y="0"/>
                </a:cubicBezTo>
                <a:close/>
              </a:path>
              <a:path w="11854403" h="2508764" stroke="0" extrusionOk="0">
                <a:moveTo>
                  <a:pt x="0" y="0"/>
                </a:moveTo>
                <a:cubicBezTo>
                  <a:pt x="87869" y="-26489"/>
                  <a:pt x="141396" y="12819"/>
                  <a:pt x="237088" y="0"/>
                </a:cubicBezTo>
                <a:cubicBezTo>
                  <a:pt x="332780" y="-12819"/>
                  <a:pt x="737923" y="45722"/>
                  <a:pt x="948352" y="0"/>
                </a:cubicBezTo>
                <a:cubicBezTo>
                  <a:pt x="1158781" y="-45722"/>
                  <a:pt x="1371443" y="45805"/>
                  <a:pt x="1659616" y="0"/>
                </a:cubicBezTo>
                <a:cubicBezTo>
                  <a:pt x="1947789" y="-45805"/>
                  <a:pt x="1985405" y="4636"/>
                  <a:pt x="2133793" y="0"/>
                </a:cubicBezTo>
                <a:cubicBezTo>
                  <a:pt x="2282181" y="-4636"/>
                  <a:pt x="2318406" y="2092"/>
                  <a:pt x="2370881" y="0"/>
                </a:cubicBezTo>
                <a:cubicBezTo>
                  <a:pt x="2423356" y="-2092"/>
                  <a:pt x="2679659" y="6848"/>
                  <a:pt x="2963601" y="0"/>
                </a:cubicBezTo>
                <a:cubicBezTo>
                  <a:pt x="3247543" y="-6848"/>
                  <a:pt x="3198668" y="33065"/>
                  <a:pt x="3319233" y="0"/>
                </a:cubicBezTo>
                <a:cubicBezTo>
                  <a:pt x="3439798" y="-33065"/>
                  <a:pt x="3476284" y="4012"/>
                  <a:pt x="3556321" y="0"/>
                </a:cubicBezTo>
                <a:cubicBezTo>
                  <a:pt x="3636358" y="-4012"/>
                  <a:pt x="3810908" y="33200"/>
                  <a:pt x="3911953" y="0"/>
                </a:cubicBezTo>
                <a:cubicBezTo>
                  <a:pt x="4012998" y="-33200"/>
                  <a:pt x="4340428" y="72719"/>
                  <a:pt x="4741761" y="0"/>
                </a:cubicBezTo>
                <a:cubicBezTo>
                  <a:pt x="5143094" y="-72719"/>
                  <a:pt x="5130239" y="47389"/>
                  <a:pt x="5453025" y="0"/>
                </a:cubicBezTo>
                <a:cubicBezTo>
                  <a:pt x="5775811" y="-47389"/>
                  <a:pt x="5910820" y="55129"/>
                  <a:pt x="6045746" y="0"/>
                </a:cubicBezTo>
                <a:cubicBezTo>
                  <a:pt x="6180672" y="-55129"/>
                  <a:pt x="6180725" y="2891"/>
                  <a:pt x="6282834" y="0"/>
                </a:cubicBezTo>
                <a:cubicBezTo>
                  <a:pt x="6384943" y="-2891"/>
                  <a:pt x="6430030" y="4217"/>
                  <a:pt x="6519922" y="0"/>
                </a:cubicBezTo>
                <a:cubicBezTo>
                  <a:pt x="6609814" y="-4217"/>
                  <a:pt x="6895411" y="59120"/>
                  <a:pt x="7112642" y="0"/>
                </a:cubicBezTo>
                <a:cubicBezTo>
                  <a:pt x="7329873" y="-59120"/>
                  <a:pt x="7356867" y="3055"/>
                  <a:pt x="7586818" y="0"/>
                </a:cubicBezTo>
                <a:cubicBezTo>
                  <a:pt x="7816769" y="-3055"/>
                  <a:pt x="7950614" y="51513"/>
                  <a:pt x="8179538" y="0"/>
                </a:cubicBezTo>
                <a:cubicBezTo>
                  <a:pt x="8408462" y="-51513"/>
                  <a:pt x="8661240" y="13554"/>
                  <a:pt x="8890802" y="0"/>
                </a:cubicBezTo>
                <a:cubicBezTo>
                  <a:pt x="9120364" y="-13554"/>
                  <a:pt x="9139098" y="9934"/>
                  <a:pt x="9364978" y="0"/>
                </a:cubicBezTo>
                <a:cubicBezTo>
                  <a:pt x="9590858" y="-9934"/>
                  <a:pt x="9771258" y="54604"/>
                  <a:pt x="9957699" y="0"/>
                </a:cubicBezTo>
                <a:cubicBezTo>
                  <a:pt x="10144140" y="-54604"/>
                  <a:pt x="10201417" y="3452"/>
                  <a:pt x="10313331" y="0"/>
                </a:cubicBezTo>
                <a:cubicBezTo>
                  <a:pt x="10425245" y="-3452"/>
                  <a:pt x="10775102" y="7249"/>
                  <a:pt x="11024595" y="0"/>
                </a:cubicBezTo>
                <a:cubicBezTo>
                  <a:pt x="11274088" y="-7249"/>
                  <a:pt x="11598940" y="95810"/>
                  <a:pt x="11854403" y="0"/>
                </a:cubicBezTo>
                <a:cubicBezTo>
                  <a:pt x="11898431" y="252030"/>
                  <a:pt x="11851761" y="428795"/>
                  <a:pt x="11854403" y="551928"/>
                </a:cubicBezTo>
                <a:cubicBezTo>
                  <a:pt x="11857045" y="675061"/>
                  <a:pt x="11817391" y="892228"/>
                  <a:pt x="11854403" y="978418"/>
                </a:cubicBezTo>
                <a:cubicBezTo>
                  <a:pt x="11891415" y="1064608"/>
                  <a:pt x="11836508" y="1283499"/>
                  <a:pt x="11854403" y="1429995"/>
                </a:cubicBezTo>
                <a:cubicBezTo>
                  <a:pt x="11872298" y="1576491"/>
                  <a:pt x="11820651" y="1847687"/>
                  <a:pt x="11854403" y="1981924"/>
                </a:cubicBezTo>
                <a:cubicBezTo>
                  <a:pt x="11888155" y="2116161"/>
                  <a:pt x="11801649" y="2402464"/>
                  <a:pt x="11854403" y="2508764"/>
                </a:cubicBezTo>
                <a:cubicBezTo>
                  <a:pt x="11501020" y="2538606"/>
                  <a:pt x="11356149" y="2475399"/>
                  <a:pt x="11143139" y="2508764"/>
                </a:cubicBezTo>
                <a:cubicBezTo>
                  <a:pt x="10930129" y="2542129"/>
                  <a:pt x="10883719" y="2491853"/>
                  <a:pt x="10787507" y="2508764"/>
                </a:cubicBezTo>
                <a:cubicBezTo>
                  <a:pt x="10691295" y="2525675"/>
                  <a:pt x="10586698" y="2481034"/>
                  <a:pt x="10431875" y="2508764"/>
                </a:cubicBezTo>
                <a:cubicBezTo>
                  <a:pt x="10277052" y="2536494"/>
                  <a:pt x="10202751" y="2480947"/>
                  <a:pt x="10076243" y="2508764"/>
                </a:cubicBezTo>
                <a:cubicBezTo>
                  <a:pt x="9949735" y="2536581"/>
                  <a:pt x="9820186" y="2497594"/>
                  <a:pt x="9720610" y="2508764"/>
                </a:cubicBezTo>
                <a:cubicBezTo>
                  <a:pt x="9621034" y="2519934"/>
                  <a:pt x="9235069" y="2473526"/>
                  <a:pt x="8890802" y="2508764"/>
                </a:cubicBezTo>
                <a:cubicBezTo>
                  <a:pt x="8546535" y="2544002"/>
                  <a:pt x="8744176" y="2503723"/>
                  <a:pt x="8653714" y="2508764"/>
                </a:cubicBezTo>
                <a:cubicBezTo>
                  <a:pt x="8563252" y="2513805"/>
                  <a:pt x="8262292" y="2477256"/>
                  <a:pt x="8060994" y="2508764"/>
                </a:cubicBezTo>
                <a:cubicBezTo>
                  <a:pt x="7859696" y="2540272"/>
                  <a:pt x="7719895" y="2456549"/>
                  <a:pt x="7586818" y="2508764"/>
                </a:cubicBezTo>
                <a:cubicBezTo>
                  <a:pt x="7453741" y="2560979"/>
                  <a:pt x="7262316" y="2457728"/>
                  <a:pt x="6994098" y="2508764"/>
                </a:cubicBezTo>
                <a:cubicBezTo>
                  <a:pt x="6725880" y="2559800"/>
                  <a:pt x="6636165" y="2466487"/>
                  <a:pt x="6519922" y="2508764"/>
                </a:cubicBezTo>
                <a:cubicBezTo>
                  <a:pt x="6403679" y="2551041"/>
                  <a:pt x="6339807" y="2503522"/>
                  <a:pt x="6282834" y="2508764"/>
                </a:cubicBezTo>
                <a:cubicBezTo>
                  <a:pt x="6225861" y="2514006"/>
                  <a:pt x="5859041" y="2457285"/>
                  <a:pt x="5690113" y="2508764"/>
                </a:cubicBezTo>
                <a:cubicBezTo>
                  <a:pt x="5521185" y="2560243"/>
                  <a:pt x="5547861" y="2482080"/>
                  <a:pt x="5453025" y="2508764"/>
                </a:cubicBezTo>
                <a:cubicBezTo>
                  <a:pt x="5358189" y="2535448"/>
                  <a:pt x="5304967" y="2488130"/>
                  <a:pt x="5215937" y="2508764"/>
                </a:cubicBezTo>
                <a:cubicBezTo>
                  <a:pt x="5126907" y="2529398"/>
                  <a:pt x="4949416" y="2507665"/>
                  <a:pt x="4741761" y="2508764"/>
                </a:cubicBezTo>
                <a:cubicBezTo>
                  <a:pt x="4534106" y="2509863"/>
                  <a:pt x="4379692" y="2430203"/>
                  <a:pt x="4030497" y="2508764"/>
                </a:cubicBezTo>
                <a:cubicBezTo>
                  <a:pt x="3681302" y="2587325"/>
                  <a:pt x="3501672" y="2494850"/>
                  <a:pt x="3319233" y="2508764"/>
                </a:cubicBezTo>
                <a:cubicBezTo>
                  <a:pt x="3136794" y="2522678"/>
                  <a:pt x="2890270" y="2495674"/>
                  <a:pt x="2607969" y="2508764"/>
                </a:cubicBezTo>
                <a:cubicBezTo>
                  <a:pt x="2325668" y="2521854"/>
                  <a:pt x="2193338" y="2467040"/>
                  <a:pt x="1896704" y="2508764"/>
                </a:cubicBezTo>
                <a:cubicBezTo>
                  <a:pt x="1600071" y="2550488"/>
                  <a:pt x="1434058" y="2423024"/>
                  <a:pt x="1066896" y="2508764"/>
                </a:cubicBezTo>
                <a:cubicBezTo>
                  <a:pt x="699734" y="2594504"/>
                  <a:pt x="328135" y="2458367"/>
                  <a:pt x="0" y="2508764"/>
                </a:cubicBezTo>
                <a:cubicBezTo>
                  <a:pt x="-30434" y="2328461"/>
                  <a:pt x="46815" y="2200259"/>
                  <a:pt x="0" y="2057186"/>
                </a:cubicBezTo>
                <a:cubicBezTo>
                  <a:pt x="-46815" y="1914113"/>
                  <a:pt x="11119" y="1762076"/>
                  <a:pt x="0" y="1530346"/>
                </a:cubicBezTo>
                <a:cubicBezTo>
                  <a:pt x="-11119" y="1298616"/>
                  <a:pt x="49332" y="1184399"/>
                  <a:pt x="0" y="1003506"/>
                </a:cubicBezTo>
                <a:cubicBezTo>
                  <a:pt x="-49332" y="822613"/>
                  <a:pt x="42603" y="747993"/>
                  <a:pt x="0" y="501753"/>
                </a:cubicBezTo>
                <a:cubicBezTo>
                  <a:pt x="-42603" y="255513"/>
                  <a:pt x="59610" y="159188"/>
                  <a:pt x="0" y="0"/>
                </a:cubicBezTo>
                <a:close/>
              </a:path>
            </a:pathLst>
          </a:custGeom>
          <a:solidFill>
            <a:srgbClr val="FFFFFF">
              <a:alpha val="94118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54609399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lnSpc>
                <a:spcPct val="107000"/>
              </a:lnSpc>
              <a:defRPr sz="2400" b="1">
                <a:solidFill>
                  <a:srgbClr val="000000"/>
                </a:solidFill>
                <a:latin typeface="TraditionalArabic"/>
                <a:ea typeface="Calibri" panose="020F0502020204030204" pitchFamily="34" charset="0"/>
                <a:cs typeface="TraditionalArabic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</a:rPr>
              <a:t>وَقَدْ ذَكَرَ الله - سُبحانَهُ وَتَعالى – بَعْضَ هَذِهِ الكُتُبِ السَّماوِيَّةِ في القُرآنِ، وَبَيَّنَ لَنا على مَنْ</a:t>
            </a: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</a:rPr>
              <a:t>أَنْزَلَها، وَأَنَّ مِنْ تَمامِ إِيْمانِ العَبْدِ بِاللهِ أَنْ يُؤْمِنَ بِكُتُبِهِ الَّتي أَنْزَلَها، فَهذا رُكْنٌ عَظيمٌ مِنْ أَركانِ الإِيْمانِ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</a:rPr>
              <a:t>كَباقي أَركانِ الإِيْمانِ الَّتي سَبَقَ لَكَ أَنْ دَرَسْتَها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</a:rPr>
              <a:t>.</a:t>
            </a: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</a:rPr>
              <a:t>قالَ - سُبْحانَهُ وَتَعالى –:"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</a:rPr>
              <a:t>آمَنَ الرَّسُولُ بِمَا أُنْزِلَ إِلَيْهِ مِنْ رَبِّهِ وَالْمُؤْمِنُونَ ۚ كُلٌّ آمَنَ بِاللَّهِ وَمَلَائِكَتِهِ وَكُتُبِهِ وَرُسُلِهِ لَا نُفَرِّقُ بَيْنَ أَحَدٍ مِنْ رُسُلِهِ ۚ وَقَالُوا سَمِعْنَا وَأَطَعْنَا ۖ غُفْرَانَكَ رَبَّنَا وَإِلَيْكَ الْمَصِيرُ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</a:rPr>
              <a:t>" </a:t>
            </a:r>
            <a:r>
              <a:rPr kumimoji="0" lang="ar-SA" sz="12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raditionalArabic"/>
              </a:rPr>
              <a:t>البقرة 285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raditionalArabic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C48C6E3-F03A-4342-94E6-94721F0202B7}"/>
              </a:ext>
            </a:extLst>
          </p:cNvPr>
          <p:cNvGrpSpPr/>
          <p:nvPr/>
        </p:nvGrpSpPr>
        <p:grpSpPr>
          <a:xfrm>
            <a:off x="3605415" y="98715"/>
            <a:ext cx="1536899" cy="1536899"/>
            <a:chOff x="376307" y="2087980"/>
            <a:chExt cx="1536899" cy="1536899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46D9312-6C72-49D9-B9F7-CD394A16B788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AB6BEE68-7D56-4B06-8015-ED72B25D0F89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ACC8E966-D057-4FCB-84A2-8EF3257DC412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9119E92-D2E9-4AD3-946F-9A9969AA73FB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اقرأ النص ص110 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sp>
        <p:nvSpPr>
          <p:cNvPr id="20" name="Callout: Double Bent Line with No Border 19">
            <a:extLst>
              <a:ext uri="{FF2B5EF4-FFF2-40B4-BE49-F238E27FC236}">
                <a16:creationId xmlns:a16="http://schemas.microsoft.com/office/drawing/2014/main" id="{992530B2-A657-412F-96F1-1BC431E3F8F0}"/>
              </a:ext>
            </a:extLst>
          </p:cNvPr>
          <p:cNvSpPr/>
          <p:nvPr/>
        </p:nvSpPr>
        <p:spPr>
          <a:xfrm>
            <a:off x="1470113" y="519302"/>
            <a:ext cx="1882258" cy="873528"/>
          </a:xfrm>
          <a:prstGeom prst="callout3">
            <a:avLst>
              <a:gd name="adj1" fmla="val 22832"/>
              <a:gd name="adj2" fmla="val 2351"/>
              <a:gd name="adj3" fmla="val 18750"/>
              <a:gd name="adj4" fmla="val -16667"/>
              <a:gd name="adj5" fmla="val 100000"/>
              <a:gd name="adj6" fmla="val -16667"/>
              <a:gd name="adj7" fmla="val 178048"/>
              <a:gd name="adj8" fmla="val 175598"/>
            </a:avLst>
          </a:prstGeom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r>
              <a:rPr lang="ar-SA" sz="2000" b="1" dirty="0"/>
              <a:t>لِماذا يَجِبُ عَلَيْنا الإِيْمانُ بِالكُتُبِ السَّماوِيَّةِ؟ </a:t>
            </a:r>
            <a:r>
              <a:rPr lang="en-US" sz="2000" b="1" dirty="0"/>
              <a:t>.</a:t>
            </a:r>
            <a:endParaRPr lang="en-US" sz="2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4E4B0C3-A7E6-4CBD-ABE0-897F169975C3}"/>
                  </a:ext>
                </a:extLst>
              </p14:cNvPr>
              <p14:cNvContentPartPr/>
              <p14:nvPr/>
            </p14:nvContentPartPr>
            <p14:xfrm>
              <a:off x="4693985" y="2094923"/>
              <a:ext cx="2860200" cy="8568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4E4B0C3-A7E6-4CBD-ABE0-897F169975C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657985" y="2022923"/>
                <a:ext cx="2931840" cy="229320"/>
              </a:xfrm>
              <a:prstGeom prst="rect">
                <a:avLst/>
              </a:prstGeom>
            </p:spPr>
          </p:pic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0E9F7196-F143-49E7-A9B2-41B6EC7899F6}"/>
              </a:ext>
            </a:extLst>
          </p:cNvPr>
          <p:cNvSpPr txBox="1"/>
          <p:nvPr/>
        </p:nvSpPr>
        <p:spPr>
          <a:xfrm>
            <a:off x="5911777" y="141467"/>
            <a:ext cx="5815845" cy="461665"/>
          </a:xfrm>
          <a:custGeom>
            <a:avLst/>
            <a:gdLst>
              <a:gd name="connsiteX0" fmla="*/ 0 w 5815845"/>
              <a:gd name="connsiteY0" fmla="*/ 0 h 461665"/>
              <a:gd name="connsiteX1" fmla="*/ 523426 w 5815845"/>
              <a:gd name="connsiteY1" fmla="*/ 0 h 461665"/>
              <a:gd name="connsiteX2" fmla="*/ 988694 w 5815845"/>
              <a:gd name="connsiteY2" fmla="*/ 0 h 461665"/>
              <a:gd name="connsiteX3" fmla="*/ 1570278 w 5815845"/>
              <a:gd name="connsiteY3" fmla="*/ 0 h 461665"/>
              <a:gd name="connsiteX4" fmla="*/ 2035546 w 5815845"/>
              <a:gd name="connsiteY4" fmla="*/ 0 h 461665"/>
              <a:gd name="connsiteX5" fmla="*/ 2442655 w 5815845"/>
              <a:gd name="connsiteY5" fmla="*/ 0 h 461665"/>
              <a:gd name="connsiteX6" fmla="*/ 3082398 w 5815845"/>
              <a:gd name="connsiteY6" fmla="*/ 0 h 461665"/>
              <a:gd name="connsiteX7" fmla="*/ 3663982 w 5815845"/>
              <a:gd name="connsiteY7" fmla="*/ 0 h 461665"/>
              <a:gd name="connsiteX8" fmla="*/ 4071091 w 5815845"/>
              <a:gd name="connsiteY8" fmla="*/ 0 h 461665"/>
              <a:gd name="connsiteX9" fmla="*/ 4536359 w 5815845"/>
              <a:gd name="connsiteY9" fmla="*/ 0 h 461665"/>
              <a:gd name="connsiteX10" fmla="*/ 5176102 w 5815845"/>
              <a:gd name="connsiteY10" fmla="*/ 0 h 461665"/>
              <a:gd name="connsiteX11" fmla="*/ 5815845 w 5815845"/>
              <a:gd name="connsiteY11" fmla="*/ 0 h 461665"/>
              <a:gd name="connsiteX12" fmla="*/ 5815845 w 5815845"/>
              <a:gd name="connsiteY12" fmla="*/ 461665 h 461665"/>
              <a:gd name="connsiteX13" fmla="*/ 5234261 w 5815845"/>
              <a:gd name="connsiteY13" fmla="*/ 461665 h 461665"/>
              <a:gd name="connsiteX14" fmla="*/ 4768993 w 5815845"/>
              <a:gd name="connsiteY14" fmla="*/ 461665 h 461665"/>
              <a:gd name="connsiteX15" fmla="*/ 4187408 w 5815845"/>
              <a:gd name="connsiteY15" fmla="*/ 461665 h 461665"/>
              <a:gd name="connsiteX16" fmla="*/ 3605824 w 5815845"/>
              <a:gd name="connsiteY16" fmla="*/ 461665 h 461665"/>
              <a:gd name="connsiteX17" fmla="*/ 2907923 w 5815845"/>
              <a:gd name="connsiteY17" fmla="*/ 461665 h 461665"/>
              <a:gd name="connsiteX18" fmla="*/ 2326338 w 5815845"/>
              <a:gd name="connsiteY18" fmla="*/ 461665 h 461665"/>
              <a:gd name="connsiteX19" fmla="*/ 1861070 w 5815845"/>
              <a:gd name="connsiteY19" fmla="*/ 461665 h 461665"/>
              <a:gd name="connsiteX20" fmla="*/ 1453961 w 5815845"/>
              <a:gd name="connsiteY20" fmla="*/ 461665 h 461665"/>
              <a:gd name="connsiteX21" fmla="*/ 988694 w 5815845"/>
              <a:gd name="connsiteY21" fmla="*/ 461665 h 461665"/>
              <a:gd name="connsiteX22" fmla="*/ 0 w 5815845"/>
              <a:gd name="connsiteY22" fmla="*/ 461665 h 461665"/>
              <a:gd name="connsiteX23" fmla="*/ 0 w 5815845"/>
              <a:gd name="connsiteY23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15845" h="461665" fill="none" extrusionOk="0">
                <a:moveTo>
                  <a:pt x="0" y="0"/>
                </a:moveTo>
                <a:cubicBezTo>
                  <a:pt x="125973" y="-420"/>
                  <a:pt x="312879" y="30196"/>
                  <a:pt x="523426" y="0"/>
                </a:cubicBezTo>
                <a:cubicBezTo>
                  <a:pt x="733973" y="-30196"/>
                  <a:pt x="776542" y="48707"/>
                  <a:pt x="988694" y="0"/>
                </a:cubicBezTo>
                <a:cubicBezTo>
                  <a:pt x="1200846" y="-48707"/>
                  <a:pt x="1429098" y="7441"/>
                  <a:pt x="1570278" y="0"/>
                </a:cubicBezTo>
                <a:cubicBezTo>
                  <a:pt x="1711458" y="-7441"/>
                  <a:pt x="1923798" y="27379"/>
                  <a:pt x="2035546" y="0"/>
                </a:cubicBezTo>
                <a:cubicBezTo>
                  <a:pt x="2147294" y="-27379"/>
                  <a:pt x="2352964" y="29155"/>
                  <a:pt x="2442655" y="0"/>
                </a:cubicBezTo>
                <a:cubicBezTo>
                  <a:pt x="2532346" y="-29155"/>
                  <a:pt x="2826627" y="21602"/>
                  <a:pt x="3082398" y="0"/>
                </a:cubicBezTo>
                <a:cubicBezTo>
                  <a:pt x="3338169" y="-21602"/>
                  <a:pt x="3399784" y="36287"/>
                  <a:pt x="3663982" y="0"/>
                </a:cubicBezTo>
                <a:cubicBezTo>
                  <a:pt x="3928180" y="-36287"/>
                  <a:pt x="3873309" y="28749"/>
                  <a:pt x="4071091" y="0"/>
                </a:cubicBezTo>
                <a:cubicBezTo>
                  <a:pt x="4268873" y="-28749"/>
                  <a:pt x="4436075" y="19863"/>
                  <a:pt x="4536359" y="0"/>
                </a:cubicBezTo>
                <a:cubicBezTo>
                  <a:pt x="4636643" y="-19863"/>
                  <a:pt x="5020452" y="2278"/>
                  <a:pt x="5176102" y="0"/>
                </a:cubicBezTo>
                <a:cubicBezTo>
                  <a:pt x="5331752" y="-2278"/>
                  <a:pt x="5521008" y="41856"/>
                  <a:pt x="5815845" y="0"/>
                </a:cubicBezTo>
                <a:cubicBezTo>
                  <a:pt x="5817642" y="109939"/>
                  <a:pt x="5802984" y="307547"/>
                  <a:pt x="5815845" y="461665"/>
                </a:cubicBezTo>
                <a:cubicBezTo>
                  <a:pt x="5662044" y="497428"/>
                  <a:pt x="5423154" y="445712"/>
                  <a:pt x="5234261" y="461665"/>
                </a:cubicBezTo>
                <a:cubicBezTo>
                  <a:pt x="5045368" y="477618"/>
                  <a:pt x="4970770" y="427461"/>
                  <a:pt x="4768993" y="461665"/>
                </a:cubicBezTo>
                <a:cubicBezTo>
                  <a:pt x="4567216" y="495869"/>
                  <a:pt x="4446069" y="412211"/>
                  <a:pt x="4187408" y="461665"/>
                </a:cubicBezTo>
                <a:cubicBezTo>
                  <a:pt x="3928748" y="511119"/>
                  <a:pt x="3843601" y="456078"/>
                  <a:pt x="3605824" y="461665"/>
                </a:cubicBezTo>
                <a:cubicBezTo>
                  <a:pt x="3368047" y="467252"/>
                  <a:pt x="3121668" y="381156"/>
                  <a:pt x="2907923" y="461665"/>
                </a:cubicBezTo>
                <a:cubicBezTo>
                  <a:pt x="2694178" y="542174"/>
                  <a:pt x="2580601" y="444265"/>
                  <a:pt x="2326338" y="461665"/>
                </a:cubicBezTo>
                <a:cubicBezTo>
                  <a:pt x="2072075" y="479065"/>
                  <a:pt x="2015789" y="437602"/>
                  <a:pt x="1861070" y="461665"/>
                </a:cubicBezTo>
                <a:cubicBezTo>
                  <a:pt x="1706351" y="485728"/>
                  <a:pt x="1654492" y="413341"/>
                  <a:pt x="1453961" y="461665"/>
                </a:cubicBezTo>
                <a:cubicBezTo>
                  <a:pt x="1253430" y="509989"/>
                  <a:pt x="1163037" y="435076"/>
                  <a:pt x="988694" y="461665"/>
                </a:cubicBezTo>
                <a:cubicBezTo>
                  <a:pt x="814351" y="488254"/>
                  <a:pt x="461364" y="419269"/>
                  <a:pt x="0" y="461665"/>
                </a:cubicBezTo>
                <a:cubicBezTo>
                  <a:pt x="-26185" y="291318"/>
                  <a:pt x="21598" y="151419"/>
                  <a:pt x="0" y="0"/>
                </a:cubicBezTo>
                <a:close/>
              </a:path>
              <a:path w="5815845" h="461665" stroke="0" extrusionOk="0">
                <a:moveTo>
                  <a:pt x="0" y="0"/>
                </a:moveTo>
                <a:cubicBezTo>
                  <a:pt x="236035" y="-34698"/>
                  <a:pt x="399698" y="6425"/>
                  <a:pt x="523426" y="0"/>
                </a:cubicBezTo>
                <a:cubicBezTo>
                  <a:pt x="647154" y="-6425"/>
                  <a:pt x="844493" y="23511"/>
                  <a:pt x="1105011" y="0"/>
                </a:cubicBezTo>
                <a:cubicBezTo>
                  <a:pt x="1365529" y="-23511"/>
                  <a:pt x="1602332" y="7937"/>
                  <a:pt x="1802912" y="0"/>
                </a:cubicBezTo>
                <a:cubicBezTo>
                  <a:pt x="2003492" y="-7937"/>
                  <a:pt x="2218255" y="877"/>
                  <a:pt x="2326338" y="0"/>
                </a:cubicBezTo>
                <a:cubicBezTo>
                  <a:pt x="2434421" y="-877"/>
                  <a:pt x="2628446" y="29315"/>
                  <a:pt x="2791606" y="0"/>
                </a:cubicBezTo>
                <a:cubicBezTo>
                  <a:pt x="2954766" y="-29315"/>
                  <a:pt x="3201629" y="27211"/>
                  <a:pt x="3373190" y="0"/>
                </a:cubicBezTo>
                <a:cubicBezTo>
                  <a:pt x="3544751" y="-27211"/>
                  <a:pt x="3783226" y="932"/>
                  <a:pt x="3896616" y="0"/>
                </a:cubicBezTo>
                <a:cubicBezTo>
                  <a:pt x="4010006" y="-932"/>
                  <a:pt x="4366139" y="29518"/>
                  <a:pt x="4594518" y="0"/>
                </a:cubicBezTo>
                <a:cubicBezTo>
                  <a:pt x="4822897" y="-29518"/>
                  <a:pt x="4867784" y="39768"/>
                  <a:pt x="5001627" y="0"/>
                </a:cubicBezTo>
                <a:cubicBezTo>
                  <a:pt x="5135470" y="-39768"/>
                  <a:pt x="5573032" y="10358"/>
                  <a:pt x="5815845" y="0"/>
                </a:cubicBezTo>
                <a:cubicBezTo>
                  <a:pt x="5869303" y="112495"/>
                  <a:pt x="5796442" y="280503"/>
                  <a:pt x="5815845" y="461665"/>
                </a:cubicBezTo>
                <a:cubicBezTo>
                  <a:pt x="5653841" y="485288"/>
                  <a:pt x="5431213" y="442714"/>
                  <a:pt x="5117944" y="461665"/>
                </a:cubicBezTo>
                <a:cubicBezTo>
                  <a:pt x="4804675" y="480616"/>
                  <a:pt x="4852693" y="444155"/>
                  <a:pt x="4710834" y="461665"/>
                </a:cubicBezTo>
                <a:cubicBezTo>
                  <a:pt x="4568975" y="479175"/>
                  <a:pt x="4258081" y="444135"/>
                  <a:pt x="4129250" y="461665"/>
                </a:cubicBezTo>
                <a:cubicBezTo>
                  <a:pt x="4000419" y="479195"/>
                  <a:pt x="3714350" y="445574"/>
                  <a:pt x="3547665" y="461665"/>
                </a:cubicBezTo>
                <a:cubicBezTo>
                  <a:pt x="3380980" y="477756"/>
                  <a:pt x="3018407" y="447862"/>
                  <a:pt x="2849764" y="461665"/>
                </a:cubicBezTo>
                <a:cubicBezTo>
                  <a:pt x="2681121" y="475468"/>
                  <a:pt x="2520206" y="453290"/>
                  <a:pt x="2384496" y="461665"/>
                </a:cubicBezTo>
                <a:cubicBezTo>
                  <a:pt x="2248786" y="470040"/>
                  <a:pt x="1909873" y="420494"/>
                  <a:pt x="1686595" y="461665"/>
                </a:cubicBezTo>
                <a:cubicBezTo>
                  <a:pt x="1463317" y="502836"/>
                  <a:pt x="1363195" y="440827"/>
                  <a:pt x="1163169" y="461665"/>
                </a:cubicBezTo>
                <a:cubicBezTo>
                  <a:pt x="963143" y="482503"/>
                  <a:pt x="877095" y="438912"/>
                  <a:pt x="697901" y="461665"/>
                </a:cubicBezTo>
                <a:cubicBezTo>
                  <a:pt x="518707" y="484418"/>
                  <a:pt x="283308" y="388148"/>
                  <a:pt x="0" y="461665"/>
                </a:cubicBezTo>
                <a:cubicBezTo>
                  <a:pt x="-54203" y="347156"/>
                  <a:pt x="29088" y="181122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dirty="0"/>
              <a:t>يوضح </a:t>
            </a:r>
            <a:r>
              <a:rPr lang="ar-SA" dirty="0"/>
              <a:t>لِما يَجِبُ عَلَيْنا الإِيْمانُ بِالكُتُبِ السَّماوِيَّةِ</a:t>
            </a:r>
            <a:r>
              <a:rPr lang="ar-AE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83095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E74FF0E7-4DD2-4EC4-9C70-BDA6A50A8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9704" y="823388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4122" y="414935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8724" y="1021336"/>
            <a:ext cx="1527724" cy="95869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E41144C-25F4-4E8A-95B9-683D321CDA22}"/>
              </a:ext>
            </a:extLst>
          </p:cNvPr>
          <p:cNvSpPr txBox="1"/>
          <p:nvPr/>
        </p:nvSpPr>
        <p:spPr>
          <a:xfrm>
            <a:off x="-18103" y="2086304"/>
            <a:ext cx="11854403" cy="2288512"/>
          </a:xfrm>
          <a:solidFill>
            <a:srgbClr val="FFFFFF">
              <a:alpha val="94118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lnSpc>
                <a:spcPct val="107000"/>
              </a:lnSpc>
              <a:defRPr sz="2400" b="1">
                <a:solidFill>
                  <a:srgbClr val="000000"/>
                </a:solidFill>
                <a:latin typeface="TraditionalArabic"/>
                <a:ea typeface="Calibri" panose="020F0502020204030204" pitchFamily="34" charset="0"/>
                <a:cs typeface="TraditionalArabic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</a:rPr>
              <a:t>والكُتُبُ الَّتي وَرَدَ ذِكْرُها في القُرآنِ الكَريمِ، بِحَسِب تَرتيبِ أَسْبَقِيَّةِ </a:t>
            </a:r>
            <a:r>
              <a:rPr kumimoji="0" lang="ar-SA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</a:rPr>
              <a:t>نُزولِها هي</a:t>
            </a: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</a:rPr>
              <a:t>:</a:t>
            </a: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AC1AF96-6842-4DD2-B72C-3EE4618A0D94}"/>
              </a:ext>
            </a:extLst>
          </p:cNvPr>
          <p:cNvGrpSpPr/>
          <p:nvPr/>
        </p:nvGrpSpPr>
        <p:grpSpPr>
          <a:xfrm>
            <a:off x="8450968" y="-140321"/>
            <a:ext cx="1536899" cy="1536899"/>
            <a:chOff x="376307" y="2087980"/>
            <a:chExt cx="1536899" cy="1536899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C600600E-1755-4205-9AA5-B8E1045F753D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BBF30197-750D-441A-A887-57F4CA874363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321A1BCC-FBF0-4D36-B63E-8CB6277C21F0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17FAE3F-C5DD-4873-8E5F-630D887064FC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اقرأ النص ص110 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56B4AB3-1B61-4A7C-A306-69B78E96CD3E}"/>
              </a:ext>
            </a:extLst>
          </p:cNvPr>
          <p:cNvGraphicFramePr>
            <a:graphicFrameLocks noGrp="1"/>
          </p:cNvGraphicFramePr>
          <p:nvPr/>
        </p:nvGraphicFramePr>
        <p:xfrm>
          <a:off x="154747" y="2565648"/>
          <a:ext cx="11515835" cy="175415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303167">
                  <a:extLst>
                    <a:ext uri="{9D8B030D-6E8A-4147-A177-3AD203B41FA5}">
                      <a16:colId xmlns:a16="http://schemas.microsoft.com/office/drawing/2014/main" val="1225836591"/>
                    </a:ext>
                  </a:extLst>
                </a:gridCol>
                <a:gridCol w="2303167">
                  <a:extLst>
                    <a:ext uri="{9D8B030D-6E8A-4147-A177-3AD203B41FA5}">
                      <a16:colId xmlns:a16="http://schemas.microsoft.com/office/drawing/2014/main" val="2921936710"/>
                    </a:ext>
                  </a:extLst>
                </a:gridCol>
                <a:gridCol w="2303167">
                  <a:extLst>
                    <a:ext uri="{9D8B030D-6E8A-4147-A177-3AD203B41FA5}">
                      <a16:colId xmlns:a16="http://schemas.microsoft.com/office/drawing/2014/main" val="3584189516"/>
                    </a:ext>
                  </a:extLst>
                </a:gridCol>
                <a:gridCol w="2303167">
                  <a:extLst>
                    <a:ext uri="{9D8B030D-6E8A-4147-A177-3AD203B41FA5}">
                      <a16:colId xmlns:a16="http://schemas.microsoft.com/office/drawing/2014/main" val="2846753954"/>
                    </a:ext>
                  </a:extLst>
                </a:gridCol>
                <a:gridCol w="2303167">
                  <a:extLst>
                    <a:ext uri="{9D8B030D-6E8A-4147-A177-3AD203B41FA5}">
                      <a16:colId xmlns:a16="http://schemas.microsoft.com/office/drawing/2014/main" val="695526133"/>
                    </a:ext>
                  </a:extLst>
                </a:gridCol>
              </a:tblGrid>
              <a:tr h="557380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</a:rPr>
                        <a:t>صُحُفُ إِبْراهيمَ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</a:rPr>
                        <a:t>التَّوْراةُ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</a:rPr>
                        <a:t>الزَّبورُ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</a:rPr>
                        <a:t>الإِنْجيْلُ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dirty="0">
                          <a:effectLst/>
                        </a:rPr>
                        <a:t>القُرآنُ الكَريمُ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400" dirty="0">
                          <a:effectLst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56375094"/>
                  </a:ext>
                </a:extLst>
              </a:tr>
              <a:tr h="1080799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أُنْزِلَتْ على سَيِّدِنا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b="1" dirty="0">
                          <a:solidFill>
                            <a:srgbClr val="FF0000"/>
                          </a:solidFill>
                          <a:effectLst/>
                        </a:rPr>
                        <a:t>إِبْراهيمَ</a:t>
                      </a: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 عَلَيْهِ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السَّلامُ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 .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أُنْزِلَتْ على سَيِّدِنا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مُوسى</a:t>
                      </a: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 عَلَيْهِ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السَّلامُ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أُنْزِلَتْ على سَيِّدِنا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داوودَ</a:t>
                      </a: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 عَلَيْهِ السَّلامُ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أُنْزِلَ على سَيِّدِنا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عيسى</a:t>
                      </a: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 عَلَيْهِ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السَّلامُ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أُنْزِلَ على سَيِّدِنا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مُحَمَّدٍ</a:t>
                      </a: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 – صَلَّى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800" b="1" dirty="0">
                          <a:solidFill>
                            <a:schemeClr val="tx1"/>
                          </a:solidFill>
                          <a:effectLst/>
                        </a:rPr>
                        <a:t>اللّهُ عَلَيْهِ وَسَلَّمَ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  <a:effectLst/>
                        </a:rPr>
                        <a:t>- .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7208022"/>
                  </a:ext>
                </a:extLst>
              </a:tr>
            </a:tbl>
          </a:graphicData>
        </a:graphic>
      </p:graphicFrame>
      <p:pic>
        <p:nvPicPr>
          <p:cNvPr id="5" name="girl">
            <a:extLst>
              <a:ext uri="{FF2B5EF4-FFF2-40B4-BE49-F238E27FC236}">
                <a16:creationId xmlns:a16="http://schemas.microsoft.com/office/drawing/2014/main" id="{A30E28EE-31BB-4A5A-8A7C-DB40B7E383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5" y="4325790"/>
            <a:ext cx="1475867" cy="246834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913502D-3FAF-470E-A551-42487541E1AB}"/>
              </a:ext>
            </a:extLst>
          </p:cNvPr>
          <p:cNvSpPr txBox="1"/>
          <p:nvPr/>
        </p:nvSpPr>
        <p:spPr>
          <a:xfrm>
            <a:off x="5911777" y="141467"/>
            <a:ext cx="5815845" cy="369332"/>
          </a:xfrm>
          <a:custGeom>
            <a:avLst/>
            <a:gdLst>
              <a:gd name="connsiteX0" fmla="*/ 0 w 5815845"/>
              <a:gd name="connsiteY0" fmla="*/ 0 h 369332"/>
              <a:gd name="connsiteX1" fmla="*/ 523426 w 5815845"/>
              <a:gd name="connsiteY1" fmla="*/ 0 h 369332"/>
              <a:gd name="connsiteX2" fmla="*/ 988694 w 5815845"/>
              <a:gd name="connsiteY2" fmla="*/ 0 h 369332"/>
              <a:gd name="connsiteX3" fmla="*/ 1570278 w 5815845"/>
              <a:gd name="connsiteY3" fmla="*/ 0 h 369332"/>
              <a:gd name="connsiteX4" fmla="*/ 2035546 w 5815845"/>
              <a:gd name="connsiteY4" fmla="*/ 0 h 369332"/>
              <a:gd name="connsiteX5" fmla="*/ 2442655 w 5815845"/>
              <a:gd name="connsiteY5" fmla="*/ 0 h 369332"/>
              <a:gd name="connsiteX6" fmla="*/ 3082398 w 5815845"/>
              <a:gd name="connsiteY6" fmla="*/ 0 h 369332"/>
              <a:gd name="connsiteX7" fmla="*/ 3663982 w 5815845"/>
              <a:gd name="connsiteY7" fmla="*/ 0 h 369332"/>
              <a:gd name="connsiteX8" fmla="*/ 4071091 w 5815845"/>
              <a:gd name="connsiteY8" fmla="*/ 0 h 369332"/>
              <a:gd name="connsiteX9" fmla="*/ 4536359 w 5815845"/>
              <a:gd name="connsiteY9" fmla="*/ 0 h 369332"/>
              <a:gd name="connsiteX10" fmla="*/ 5176102 w 5815845"/>
              <a:gd name="connsiteY10" fmla="*/ 0 h 369332"/>
              <a:gd name="connsiteX11" fmla="*/ 5815845 w 5815845"/>
              <a:gd name="connsiteY11" fmla="*/ 0 h 369332"/>
              <a:gd name="connsiteX12" fmla="*/ 5815845 w 5815845"/>
              <a:gd name="connsiteY12" fmla="*/ 369332 h 369332"/>
              <a:gd name="connsiteX13" fmla="*/ 5234261 w 5815845"/>
              <a:gd name="connsiteY13" fmla="*/ 369332 h 369332"/>
              <a:gd name="connsiteX14" fmla="*/ 4768993 w 5815845"/>
              <a:gd name="connsiteY14" fmla="*/ 369332 h 369332"/>
              <a:gd name="connsiteX15" fmla="*/ 4187408 w 5815845"/>
              <a:gd name="connsiteY15" fmla="*/ 369332 h 369332"/>
              <a:gd name="connsiteX16" fmla="*/ 3605824 w 5815845"/>
              <a:gd name="connsiteY16" fmla="*/ 369332 h 369332"/>
              <a:gd name="connsiteX17" fmla="*/ 2907923 w 5815845"/>
              <a:gd name="connsiteY17" fmla="*/ 369332 h 369332"/>
              <a:gd name="connsiteX18" fmla="*/ 2326338 w 5815845"/>
              <a:gd name="connsiteY18" fmla="*/ 369332 h 369332"/>
              <a:gd name="connsiteX19" fmla="*/ 1861070 w 5815845"/>
              <a:gd name="connsiteY19" fmla="*/ 369332 h 369332"/>
              <a:gd name="connsiteX20" fmla="*/ 1453961 w 5815845"/>
              <a:gd name="connsiteY20" fmla="*/ 369332 h 369332"/>
              <a:gd name="connsiteX21" fmla="*/ 988694 w 5815845"/>
              <a:gd name="connsiteY21" fmla="*/ 369332 h 369332"/>
              <a:gd name="connsiteX22" fmla="*/ 0 w 5815845"/>
              <a:gd name="connsiteY22" fmla="*/ 369332 h 369332"/>
              <a:gd name="connsiteX23" fmla="*/ 0 w 5815845"/>
              <a:gd name="connsiteY23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15845" h="369332" fill="none" extrusionOk="0">
                <a:moveTo>
                  <a:pt x="0" y="0"/>
                </a:moveTo>
                <a:cubicBezTo>
                  <a:pt x="125973" y="-420"/>
                  <a:pt x="312879" y="30196"/>
                  <a:pt x="523426" y="0"/>
                </a:cubicBezTo>
                <a:cubicBezTo>
                  <a:pt x="733973" y="-30196"/>
                  <a:pt x="776542" y="48707"/>
                  <a:pt x="988694" y="0"/>
                </a:cubicBezTo>
                <a:cubicBezTo>
                  <a:pt x="1200846" y="-48707"/>
                  <a:pt x="1429098" y="7441"/>
                  <a:pt x="1570278" y="0"/>
                </a:cubicBezTo>
                <a:cubicBezTo>
                  <a:pt x="1711458" y="-7441"/>
                  <a:pt x="1923798" y="27379"/>
                  <a:pt x="2035546" y="0"/>
                </a:cubicBezTo>
                <a:cubicBezTo>
                  <a:pt x="2147294" y="-27379"/>
                  <a:pt x="2352964" y="29155"/>
                  <a:pt x="2442655" y="0"/>
                </a:cubicBezTo>
                <a:cubicBezTo>
                  <a:pt x="2532346" y="-29155"/>
                  <a:pt x="2826627" y="21602"/>
                  <a:pt x="3082398" y="0"/>
                </a:cubicBezTo>
                <a:cubicBezTo>
                  <a:pt x="3338169" y="-21602"/>
                  <a:pt x="3399784" y="36287"/>
                  <a:pt x="3663982" y="0"/>
                </a:cubicBezTo>
                <a:cubicBezTo>
                  <a:pt x="3928180" y="-36287"/>
                  <a:pt x="3873309" y="28749"/>
                  <a:pt x="4071091" y="0"/>
                </a:cubicBezTo>
                <a:cubicBezTo>
                  <a:pt x="4268873" y="-28749"/>
                  <a:pt x="4436075" y="19863"/>
                  <a:pt x="4536359" y="0"/>
                </a:cubicBezTo>
                <a:cubicBezTo>
                  <a:pt x="4636643" y="-19863"/>
                  <a:pt x="5020452" y="2278"/>
                  <a:pt x="5176102" y="0"/>
                </a:cubicBezTo>
                <a:cubicBezTo>
                  <a:pt x="5331752" y="-2278"/>
                  <a:pt x="5521008" y="41856"/>
                  <a:pt x="5815845" y="0"/>
                </a:cubicBezTo>
                <a:cubicBezTo>
                  <a:pt x="5850882" y="113394"/>
                  <a:pt x="5791904" y="288204"/>
                  <a:pt x="5815845" y="369332"/>
                </a:cubicBezTo>
                <a:cubicBezTo>
                  <a:pt x="5662044" y="405095"/>
                  <a:pt x="5423154" y="353379"/>
                  <a:pt x="5234261" y="369332"/>
                </a:cubicBezTo>
                <a:cubicBezTo>
                  <a:pt x="5045368" y="385285"/>
                  <a:pt x="4970770" y="335128"/>
                  <a:pt x="4768993" y="369332"/>
                </a:cubicBezTo>
                <a:cubicBezTo>
                  <a:pt x="4567216" y="403536"/>
                  <a:pt x="4446069" y="319878"/>
                  <a:pt x="4187408" y="369332"/>
                </a:cubicBezTo>
                <a:cubicBezTo>
                  <a:pt x="3928748" y="418786"/>
                  <a:pt x="3843601" y="363745"/>
                  <a:pt x="3605824" y="369332"/>
                </a:cubicBezTo>
                <a:cubicBezTo>
                  <a:pt x="3368047" y="374919"/>
                  <a:pt x="3121668" y="288823"/>
                  <a:pt x="2907923" y="369332"/>
                </a:cubicBezTo>
                <a:cubicBezTo>
                  <a:pt x="2694178" y="449841"/>
                  <a:pt x="2580601" y="351932"/>
                  <a:pt x="2326338" y="369332"/>
                </a:cubicBezTo>
                <a:cubicBezTo>
                  <a:pt x="2072075" y="386732"/>
                  <a:pt x="2015789" y="345269"/>
                  <a:pt x="1861070" y="369332"/>
                </a:cubicBezTo>
                <a:cubicBezTo>
                  <a:pt x="1706351" y="393395"/>
                  <a:pt x="1654492" y="321008"/>
                  <a:pt x="1453961" y="369332"/>
                </a:cubicBezTo>
                <a:cubicBezTo>
                  <a:pt x="1253430" y="417656"/>
                  <a:pt x="1163037" y="342743"/>
                  <a:pt x="988694" y="369332"/>
                </a:cubicBezTo>
                <a:cubicBezTo>
                  <a:pt x="814351" y="395921"/>
                  <a:pt x="461364" y="326936"/>
                  <a:pt x="0" y="369332"/>
                </a:cubicBezTo>
                <a:cubicBezTo>
                  <a:pt x="-26185" y="246942"/>
                  <a:pt x="21598" y="112186"/>
                  <a:pt x="0" y="0"/>
                </a:cubicBezTo>
                <a:close/>
              </a:path>
              <a:path w="5815845" h="369332" stroke="0" extrusionOk="0">
                <a:moveTo>
                  <a:pt x="0" y="0"/>
                </a:moveTo>
                <a:cubicBezTo>
                  <a:pt x="236035" y="-34698"/>
                  <a:pt x="399698" y="6425"/>
                  <a:pt x="523426" y="0"/>
                </a:cubicBezTo>
                <a:cubicBezTo>
                  <a:pt x="647154" y="-6425"/>
                  <a:pt x="844493" y="23511"/>
                  <a:pt x="1105011" y="0"/>
                </a:cubicBezTo>
                <a:cubicBezTo>
                  <a:pt x="1365529" y="-23511"/>
                  <a:pt x="1602332" y="7937"/>
                  <a:pt x="1802912" y="0"/>
                </a:cubicBezTo>
                <a:cubicBezTo>
                  <a:pt x="2003492" y="-7937"/>
                  <a:pt x="2218255" y="877"/>
                  <a:pt x="2326338" y="0"/>
                </a:cubicBezTo>
                <a:cubicBezTo>
                  <a:pt x="2434421" y="-877"/>
                  <a:pt x="2628446" y="29315"/>
                  <a:pt x="2791606" y="0"/>
                </a:cubicBezTo>
                <a:cubicBezTo>
                  <a:pt x="2954766" y="-29315"/>
                  <a:pt x="3201629" y="27211"/>
                  <a:pt x="3373190" y="0"/>
                </a:cubicBezTo>
                <a:cubicBezTo>
                  <a:pt x="3544751" y="-27211"/>
                  <a:pt x="3783226" y="932"/>
                  <a:pt x="3896616" y="0"/>
                </a:cubicBezTo>
                <a:cubicBezTo>
                  <a:pt x="4010006" y="-932"/>
                  <a:pt x="4366139" y="29518"/>
                  <a:pt x="4594518" y="0"/>
                </a:cubicBezTo>
                <a:cubicBezTo>
                  <a:pt x="4822897" y="-29518"/>
                  <a:pt x="4867784" y="39768"/>
                  <a:pt x="5001627" y="0"/>
                </a:cubicBezTo>
                <a:cubicBezTo>
                  <a:pt x="5135470" y="-39768"/>
                  <a:pt x="5573032" y="10358"/>
                  <a:pt x="5815845" y="0"/>
                </a:cubicBezTo>
                <a:cubicBezTo>
                  <a:pt x="5836063" y="174587"/>
                  <a:pt x="5796442" y="199754"/>
                  <a:pt x="5815845" y="369332"/>
                </a:cubicBezTo>
                <a:cubicBezTo>
                  <a:pt x="5653841" y="392955"/>
                  <a:pt x="5431213" y="350381"/>
                  <a:pt x="5117944" y="369332"/>
                </a:cubicBezTo>
                <a:cubicBezTo>
                  <a:pt x="4804675" y="388283"/>
                  <a:pt x="4852693" y="351822"/>
                  <a:pt x="4710834" y="369332"/>
                </a:cubicBezTo>
                <a:cubicBezTo>
                  <a:pt x="4568975" y="386842"/>
                  <a:pt x="4258081" y="351802"/>
                  <a:pt x="4129250" y="369332"/>
                </a:cubicBezTo>
                <a:cubicBezTo>
                  <a:pt x="4000419" y="386862"/>
                  <a:pt x="3714350" y="353241"/>
                  <a:pt x="3547665" y="369332"/>
                </a:cubicBezTo>
                <a:cubicBezTo>
                  <a:pt x="3380980" y="385423"/>
                  <a:pt x="3018407" y="355529"/>
                  <a:pt x="2849764" y="369332"/>
                </a:cubicBezTo>
                <a:cubicBezTo>
                  <a:pt x="2681121" y="383135"/>
                  <a:pt x="2520206" y="360957"/>
                  <a:pt x="2384496" y="369332"/>
                </a:cubicBezTo>
                <a:cubicBezTo>
                  <a:pt x="2248786" y="377707"/>
                  <a:pt x="1909873" y="328161"/>
                  <a:pt x="1686595" y="369332"/>
                </a:cubicBezTo>
                <a:cubicBezTo>
                  <a:pt x="1463317" y="410503"/>
                  <a:pt x="1363195" y="348494"/>
                  <a:pt x="1163169" y="369332"/>
                </a:cubicBezTo>
                <a:cubicBezTo>
                  <a:pt x="963143" y="390170"/>
                  <a:pt x="877095" y="346579"/>
                  <a:pt x="697901" y="369332"/>
                </a:cubicBezTo>
                <a:cubicBezTo>
                  <a:pt x="518707" y="392085"/>
                  <a:pt x="283308" y="295815"/>
                  <a:pt x="0" y="369332"/>
                </a:cubicBezTo>
                <a:cubicBezTo>
                  <a:pt x="-9884" y="273364"/>
                  <a:pt x="18008" y="114614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sz="1800" dirty="0"/>
              <a:t>يَذكُرُ أَسْماءَ بَعْضِ الكُتُبِ السَّماوِيَّةِ، وَيُوَضِّحُ عَلى مَنْ أُنْزِلَ كُلُّ كِتابٍ مِنْها 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56464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EC194B2-A76A-4329-832B-19F7DB198338}"/>
              </a:ext>
            </a:extLst>
          </p:cNvPr>
          <p:cNvSpPr/>
          <p:nvPr/>
        </p:nvSpPr>
        <p:spPr>
          <a:xfrm>
            <a:off x="1349405" y="5264459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ar-AE" sz="2400" b="1" dirty="0">
              <a:solidFill>
                <a:schemeClr val="tx1"/>
              </a:solidFill>
            </a:endParaRPr>
          </a:p>
          <a:p>
            <a:pPr algn="ctr" rtl="1"/>
            <a:r>
              <a:rPr lang="ar-AE" sz="2400" b="1" dirty="0">
                <a:solidFill>
                  <a:schemeClr val="tx1"/>
                </a:solidFill>
              </a:rPr>
              <a:t>الإِيْمانُ بِالْكُتُبِ السَّماوِيَّةِ .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87838D7-B669-4512-BA79-1BE53D3A2560}"/>
              </a:ext>
            </a:extLst>
          </p:cNvPr>
          <p:cNvSpPr/>
          <p:nvPr/>
        </p:nvSpPr>
        <p:spPr>
          <a:xfrm>
            <a:off x="4882717" y="2940734"/>
            <a:ext cx="1846555" cy="1376039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 rtl="1">
              <a:defRPr/>
            </a:pPr>
            <a:r>
              <a:rPr lang="ar-SA" sz="2400" b="1" dirty="0">
                <a:solidFill>
                  <a:srgbClr val="FF0000"/>
                </a:solidFill>
                <a:latin typeface="TraditionalArabic-Bold"/>
                <a:ea typeface="Calibri" panose="020F0502020204030204" pitchFamily="34" charset="0"/>
                <a:cs typeface="TraditionalArabic-Bold"/>
              </a:rPr>
              <a:t>الرُّكْنُ الثَّالِثُ مِنْ أَركانِ الإِيْمانِ</a:t>
            </a:r>
            <a:endParaRPr lang="ar-KW" sz="2400" b="1" dirty="0">
              <a:solidFill>
                <a:srgbClr val="FF0000"/>
              </a:solidFill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9850E25-29CA-45BB-AB1D-B0C90A5CDD72}"/>
              </a:ext>
            </a:extLst>
          </p:cNvPr>
          <p:cNvSpPr/>
          <p:nvPr/>
        </p:nvSpPr>
        <p:spPr>
          <a:xfrm>
            <a:off x="4882718" y="5264459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ar-SA" sz="3200" b="1" dirty="0">
                <a:solidFill>
                  <a:prstClr val="black"/>
                </a:solidFill>
              </a:rPr>
              <a:t>الإِيْمانُ بِالْملائِكَةِ 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EAE09A6-D59E-45F8-B10A-30C5CF393257}"/>
              </a:ext>
            </a:extLst>
          </p:cNvPr>
          <p:cNvSpPr/>
          <p:nvPr/>
        </p:nvSpPr>
        <p:spPr>
          <a:xfrm>
            <a:off x="8692718" y="5264459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ar-SA" sz="3200" b="1" dirty="0">
                <a:solidFill>
                  <a:prstClr val="black"/>
                </a:solidFill>
              </a:rPr>
              <a:t>الإِيْمانُ بِالرُّسُلِ.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75AA6F-4386-4525-8C7C-EBB955230FE3}"/>
              </a:ext>
            </a:extLst>
          </p:cNvPr>
          <p:cNvSpPr/>
          <p:nvPr/>
        </p:nvSpPr>
        <p:spPr>
          <a:xfrm>
            <a:off x="166823" y="3517776"/>
            <a:ext cx="322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5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إجابة صحيحة</a:t>
            </a:r>
            <a:endParaRPr kumimoji="0" lang="en-US" sz="54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Jump Chicken Sticker by Live Life Happy for iOS &amp; Android | GIPHY">
            <a:extLst>
              <a:ext uri="{FF2B5EF4-FFF2-40B4-BE49-F238E27FC236}">
                <a16:creationId xmlns:a16="http://schemas.microsoft.com/office/drawing/2014/main" id="{29582FE0-303D-4D4F-83D3-47754A64A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23" y="963805"/>
            <a:ext cx="2747011" cy="274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408CBA5-4375-4517-822F-2F095408D945}"/>
              </a:ext>
            </a:extLst>
          </p:cNvPr>
          <p:cNvSpPr txBox="1"/>
          <p:nvPr/>
        </p:nvSpPr>
        <p:spPr>
          <a:xfrm>
            <a:off x="8557846" y="1082612"/>
            <a:ext cx="37396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Sultan bold" pitchFamily="2" charset="-78"/>
              </a:rPr>
              <a:t>استراتيجية ابحث عن نصفك الآخر</a:t>
            </a:r>
            <a:endParaRPr lang="ar-SA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Sultan bold" pitchFamily="2" charset="-78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1389750-EA82-4CCB-8405-18609299AD4A}"/>
              </a:ext>
            </a:extLst>
          </p:cNvPr>
          <p:cNvGrpSpPr/>
          <p:nvPr/>
        </p:nvGrpSpPr>
        <p:grpSpPr>
          <a:xfrm>
            <a:off x="10539273" y="1568860"/>
            <a:ext cx="1536899" cy="1536899"/>
            <a:chOff x="376307" y="2087980"/>
            <a:chExt cx="1536899" cy="1536899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5CE09406-86D7-43FB-83C6-77636C659E18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3486362C-E388-4492-A8A7-519D91DCCFE5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2ED3C38C-6F1D-4EBA-90E0-22AB8491BFA6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2871CDD-852C-409A-A65C-C298E447C96F}"/>
                </a:ext>
              </a:extLst>
            </p:cNvPr>
            <p:cNvSpPr txBox="1"/>
            <p:nvPr/>
          </p:nvSpPr>
          <p:spPr>
            <a:xfrm>
              <a:off x="581344" y="2435626"/>
              <a:ext cx="11268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وقت اللعب</a:t>
              </a:r>
              <a:endPara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E5405783-B002-4A02-8181-9FD8D125D57D}"/>
              </a:ext>
            </a:extLst>
          </p:cNvPr>
          <p:cNvSpPr txBox="1"/>
          <p:nvPr/>
        </p:nvSpPr>
        <p:spPr>
          <a:xfrm>
            <a:off x="7842402" y="3275729"/>
            <a:ext cx="4028731" cy="470000"/>
          </a:xfrm>
          <a:custGeom>
            <a:avLst/>
            <a:gdLst>
              <a:gd name="connsiteX0" fmla="*/ 0 w 4028731"/>
              <a:gd name="connsiteY0" fmla="*/ 0 h 470000"/>
              <a:gd name="connsiteX1" fmla="*/ 615820 w 4028731"/>
              <a:gd name="connsiteY1" fmla="*/ 0 h 470000"/>
              <a:gd name="connsiteX2" fmla="*/ 1191353 w 4028731"/>
              <a:gd name="connsiteY2" fmla="*/ 0 h 470000"/>
              <a:gd name="connsiteX3" fmla="*/ 1807174 w 4028731"/>
              <a:gd name="connsiteY3" fmla="*/ 0 h 470000"/>
              <a:gd name="connsiteX4" fmla="*/ 2261845 w 4028731"/>
              <a:gd name="connsiteY4" fmla="*/ 0 h 470000"/>
              <a:gd name="connsiteX5" fmla="*/ 2877665 w 4028731"/>
              <a:gd name="connsiteY5" fmla="*/ 0 h 470000"/>
              <a:gd name="connsiteX6" fmla="*/ 3332336 w 4028731"/>
              <a:gd name="connsiteY6" fmla="*/ 0 h 470000"/>
              <a:gd name="connsiteX7" fmla="*/ 4028731 w 4028731"/>
              <a:gd name="connsiteY7" fmla="*/ 0 h 470000"/>
              <a:gd name="connsiteX8" fmla="*/ 4028731 w 4028731"/>
              <a:gd name="connsiteY8" fmla="*/ 470000 h 470000"/>
              <a:gd name="connsiteX9" fmla="*/ 3493485 w 4028731"/>
              <a:gd name="connsiteY9" fmla="*/ 470000 h 470000"/>
              <a:gd name="connsiteX10" fmla="*/ 2998527 w 4028731"/>
              <a:gd name="connsiteY10" fmla="*/ 470000 h 470000"/>
              <a:gd name="connsiteX11" fmla="*/ 2463281 w 4028731"/>
              <a:gd name="connsiteY11" fmla="*/ 470000 h 470000"/>
              <a:gd name="connsiteX12" fmla="*/ 2008610 w 4028731"/>
              <a:gd name="connsiteY12" fmla="*/ 470000 h 470000"/>
              <a:gd name="connsiteX13" fmla="*/ 1352503 w 4028731"/>
              <a:gd name="connsiteY13" fmla="*/ 470000 h 470000"/>
              <a:gd name="connsiteX14" fmla="*/ 696395 w 4028731"/>
              <a:gd name="connsiteY14" fmla="*/ 470000 h 470000"/>
              <a:gd name="connsiteX15" fmla="*/ 0 w 4028731"/>
              <a:gd name="connsiteY15" fmla="*/ 470000 h 470000"/>
              <a:gd name="connsiteX16" fmla="*/ 0 w 4028731"/>
              <a:gd name="connsiteY16" fmla="*/ 0 h 47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28731" h="470000" fill="none" extrusionOk="0">
                <a:moveTo>
                  <a:pt x="0" y="0"/>
                </a:moveTo>
                <a:cubicBezTo>
                  <a:pt x="280693" y="-46828"/>
                  <a:pt x="440678" y="65244"/>
                  <a:pt x="615820" y="0"/>
                </a:cubicBezTo>
                <a:cubicBezTo>
                  <a:pt x="790962" y="-65244"/>
                  <a:pt x="1024746" y="55843"/>
                  <a:pt x="1191353" y="0"/>
                </a:cubicBezTo>
                <a:cubicBezTo>
                  <a:pt x="1357960" y="-55843"/>
                  <a:pt x="1631594" y="50538"/>
                  <a:pt x="1807174" y="0"/>
                </a:cubicBezTo>
                <a:cubicBezTo>
                  <a:pt x="1982754" y="-50538"/>
                  <a:pt x="2101270" y="25681"/>
                  <a:pt x="2261845" y="0"/>
                </a:cubicBezTo>
                <a:cubicBezTo>
                  <a:pt x="2422420" y="-25681"/>
                  <a:pt x="2707459" y="43929"/>
                  <a:pt x="2877665" y="0"/>
                </a:cubicBezTo>
                <a:cubicBezTo>
                  <a:pt x="3047871" y="-43929"/>
                  <a:pt x="3122360" y="18539"/>
                  <a:pt x="3332336" y="0"/>
                </a:cubicBezTo>
                <a:cubicBezTo>
                  <a:pt x="3542312" y="-18539"/>
                  <a:pt x="3686294" y="44621"/>
                  <a:pt x="4028731" y="0"/>
                </a:cubicBezTo>
                <a:cubicBezTo>
                  <a:pt x="4028935" y="113444"/>
                  <a:pt x="4017480" y="326463"/>
                  <a:pt x="4028731" y="470000"/>
                </a:cubicBezTo>
                <a:cubicBezTo>
                  <a:pt x="3894511" y="510530"/>
                  <a:pt x="3687726" y="425721"/>
                  <a:pt x="3493485" y="470000"/>
                </a:cubicBezTo>
                <a:cubicBezTo>
                  <a:pt x="3299244" y="514279"/>
                  <a:pt x="3168936" y="432938"/>
                  <a:pt x="2998527" y="470000"/>
                </a:cubicBezTo>
                <a:cubicBezTo>
                  <a:pt x="2828118" y="507062"/>
                  <a:pt x="2661129" y="463277"/>
                  <a:pt x="2463281" y="470000"/>
                </a:cubicBezTo>
                <a:cubicBezTo>
                  <a:pt x="2265433" y="476723"/>
                  <a:pt x="2145332" y="426206"/>
                  <a:pt x="2008610" y="470000"/>
                </a:cubicBezTo>
                <a:cubicBezTo>
                  <a:pt x="1871888" y="513794"/>
                  <a:pt x="1598003" y="393166"/>
                  <a:pt x="1352503" y="470000"/>
                </a:cubicBezTo>
                <a:cubicBezTo>
                  <a:pt x="1107003" y="546834"/>
                  <a:pt x="964411" y="403653"/>
                  <a:pt x="696395" y="470000"/>
                </a:cubicBezTo>
                <a:cubicBezTo>
                  <a:pt x="428379" y="536347"/>
                  <a:pt x="243035" y="458013"/>
                  <a:pt x="0" y="470000"/>
                </a:cubicBezTo>
                <a:cubicBezTo>
                  <a:pt x="-43735" y="270133"/>
                  <a:pt x="18304" y="158875"/>
                  <a:pt x="0" y="0"/>
                </a:cubicBezTo>
                <a:close/>
              </a:path>
              <a:path w="4028731" h="470000" stroke="0" extrusionOk="0">
                <a:moveTo>
                  <a:pt x="0" y="0"/>
                </a:moveTo>
                <a:cubicBezTo>
                  <a:pt x="198361" y="-17007"/>
                  <a:pt x="283359" y="44319"/>
                  <a:pt x="535246" y="0"/>
                </a:cubicBezTo>
                <a:cubicBezTo>
                  <a:pt x="787133" y="-44319"/>
                  <a:pt x="904034" y="47202"/>
                  <a:pt x="1070491" y="0"/>
                </a:cubicBezTo>
                <a:cubicBezTo>
                  <a:pt x="1236948" y="-47202"/>
                  <a:pt x="1513494" y="71694"/>
                  <a:pt x="1686312" y="0"/>
                </a:cubicBezTo>
                <a:cubicBezTo>
                  <a:pt x="1859130" y="-71694"/>
                  <a:pt x="2113272" y="34237"/>
                  <a:pt x="2261845" y="0"/>
                </a:cubicBezTo>
                <a:cubicBezTo>
                  <a:pt x="2410418" y="-34237"/>
                  <a:pt x="2722724" y="30696"/>
                  <a:pt x="2917952" y="0"/>
                </a:cubicBezTo>
                <a:cubicBezTo>
                  <a:pt x="3113180" y="-30696"/>
                  <a:pt x="3254379" y="20580"/>
                  <a:pt x="3493485" y="0"/>
                </a:cubicBezTo>
                <a:cubicBezTo>
                  <a:pt x="3732591" y="-20580"/>
                  <a:pt x="3839826" y="5663"/>
                  <a:pt x="4028731" y="0"/>
                </a:cubicBezTo>
                <a:cubicBezTo>
                  <a:pt x="4039969" y="211947"/>
                  <a:pt x="3987509" y="330033"/>
                  <a:pt x="4028731" y="470000"/>
                </a:cubicBezTo>
                <a:cubicBezTo>
                  <a:pt x="3772397" y="472973"/>
                  <a:pt x="3733858" y="435979"/>
                  <a:pt x="3493485" y="470000"/>
                </a:cubicBezTo>
                <a:cubicBezTo>
                  <a:pt x="3253112" y="504021"/>
                  <a:pt x="3002982" y="469776"/>
                  <a:pt x="2837378" y="470000"/>
                </a:cubicBezTo>
                <a:cubicBezTo>
                  <a:pt x="2671774" y="470224"/>
                  <a:pt x="2445502" y="452389"/>
                  <a:pt x="2181270" y="470000"/>
                </a:cubicBezTo>
                <a:cubicBezTo>
                  <a:pt x="1917038" y="487611"/>
                  <a:pt x="1803971" y="457556"/>
                  <a:pt x="1646024" y="470000"/>
                </a:cubicBezTo>
                <a:cubicBezTo>
                  <a:pt x="1488077" y="482444"/>
                  <a:pt x="1220216" y="424408"/>
                  <a:pt x="989917" y="470000"/>
                </a:cubicBezTo>
                <a:cubicBezTo>
                  <a:pt x="759618" y="515592"/>
                  <a:pt x="689215" y="436384"/>
                  <a:pt x="494958" y="470000"/>
                </a:cubicBezTo>
                <a:cubicBezTo>
                  <a:pt x="300701" y="503616"/>
                  <a:pt x="239409" y="440200"/>
                  <a:pt x="0" y="470000"/>
                </a:cubicBezTo>
                <a:cubicBezTo>
                  <a:pt x="-55205" y="297881"/>
                  <a:pt x="6339" y="117434"/>
                  <a:pt x="0" y="0"/>
                </a:cubicBezTo>
                <a:close/>
              </a:path>
            </a:pathLst>
          </a:custGeom>
          <a:solidFill>
            <a:srgbClr val="FFFFFF">
              <a:alpha val="74118"/>
            </a:srgbClr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858842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lnSpc>
                <a:spcPct val="107000"/>
              </a:lnSpc>
              <a:defRPr sz="2400" b="1">
                <a:solidFill>
                  <a:srgbClr val="000000"/>
                </a:solidFill>
                <a:latin typeface="TraditionalArabic"/>
                <a:ea typeface="Calibri" panose="020F0502020204030204" pitchFamily="34" charset="0"/>
                <a:cs typeface="TraditionalArabic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b="1" dirty="0">
                <a:solidFill>
                  <a:srgbClr val="FF0000"/>
                </a:solidFill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ما الرُّكْنُ الثَّالِثُ مِنْ أَركانِ الإِيْمانِ؟</a:t>
            </a:r>
            <a:endParaRPr kumimoji="0" lang="ar-AE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raditionalArabic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DAFA908-1DEB-4318-955E-4A34E6778798}"/>
              </a:ext>
            </a:extLst>
          </p:cNvPr>
          <p:cNvSpPr txBox="1"/>
          <p:nvPr/>
        </p:nvSpPr>
        <p:spPr>
          <a:xfrm>
            <a:off x="5911777" y="141467"/>
            <a:ext cx="5815845" cy="369332"/>
          </a:xfrm>
          <a:custGeom>
            <a:avLst/>
            <a:gdLst>
              <a:gd name="connsiteX0" fmla="*/ 0 w 5815845"/>
              <a:gd name="connsiteY0" fmla="*/ 0 h 369332"/>
              <a:gd name="connsiteX1" fmla="*/ 523426 w 5815845"/>
              <a:gd name="connsiteY1" fmla="*/ 0 h 369332"/>
              <a:gd name="connsiteX2" fmla="*/ 988694 w 5815845"/>
              <a:gd name="connsiteY2" fmla="*/ 0 h 369332"/>
              <a:gd name="connsiteX3" fmla="*/ 1570278 w 5815845"/>
              <a:gd name="connsiteY3" fmla="*/ 0 h 369332"/>
              <a:gd name="connsiteX4" fmla="*/ 2035546 w 5815845"/>
              <a:gd name="connsiteY4" fmla="*/ 0 h 369332"/>
              <a:gd name="connsiteX5" fmla="*/ 2442655 w 5815845"/>
              <a:gd name="connsiteY5" fmla="*/ 0 h 369332"/>
              <a:gd name="connsiteX6" fmla="*/ 3082398 w 5815845"/>
              <a:gd name="connsiteY6" fmla="*/ 0 h 369332"/>
              <a:gd name="connsiteX7" fmla="*/ 3663982 w 5815845"/>
              <a:gd name="connsiteY7" fmla="*/ 0 h 369332"/>
              <a:gd name="connsiteX8" fmla="*/ 4071091 w 5815845"/>
              <a:gd name="connsiteY8" fmla="*/ 0 h 369332"/>
              <a:gd name="connsiteX9" fmla="*/ 4536359 w 5815845"/>
              <a:gd name="connsiteY9" fmla="*/ 0 h 369332"/>
              <a:gd name="connsiteX10" fmla="*/ 5176102 w 5815845"/>
              <a:gd name="connsiteY10" fmla="*/ 0 h 369332"/>
              <a:gd name="connsiteX11" fmla="*/ 5815845 w 5815845"/>
              <a:gd name="connsiteY11" fmla="*/ 0 h 369332"/>
              <a:gd name="connsiteX12" fmla="*/ 5815845 w 5815845"/>
              <a:gd name="connsiteY12" fmla="*/ 369332 h 369332"/>
              <a:gd name="connsiteX13" fmla="*/ 5234261 w 5815845"/>
              <a:gd name="connsiteY13" fmla="*/ 369332 h 369332"/>
              <a:gd name="connsiteX14" fmla="*/ 4768993 w 5815845"/>
              <a:gd name="connsiteY14" fmla="*/ 369332 h 369332"/>
              <a:gd name="connsiteX15" fmla="*/ 4187408 w 5815845"/>
              <a:gd name="connsiteY15" fmla="*/ 369332 h 369332"/>
              <a:gd name="connsiteX16" fmla="*/ 3605824 w 5815845"/>
              <a:gd name="connsiteY16" fmla="*/ 369332 h 369332"/>
              <a:gd name="connsiteX17" fmla="*/ 2907923 w 5815845"/>
              <a:gd name="connsiteY17" fmla="*/ 369332 h 369332"/>
              <a:gd name="connsiteX18" fmla="*/ 2326338 w 5815845"/>
              <a:gd name="connsiteY18" fmla="*/ 369332 h 369332"/>
              <a:gd name="connsiteX19" fmla="*/ 1861070 w 5815845"/>
              <a:gd name="connsiteY19" fmla="*/ 369332 h 369332"/>
              <a:gd name="connsiteX20" fmla="*/ 1453961 w 5815845"/>
              <a:gd name="connsiteY20" fmla="*/ 369332 h 369332"/>
              <a:gd name="connsiteX21" fmla="*/ 988694 w 5815845"/>
              <a:gd name="connsiteY21" fmla="*/ 369332 h 369332"/>
              <a:gd name="connsiteX22" fmla="*/ 0 w 5815845"/>
              <a:gd name="connsiteY22" fmla="*/ 369332 h 369332"/>
              <a:gd name="connsiteX23" fmla="*/ 0 w 5815845"/>
              <a:gd name="connsiteY23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15845" h="369332" fill="none" extrusionOk="0">
                <a:moveTo>
                  <a:pt x="0" y="0"/>
                </a:moveTo>
                <a:cubicBezTo>
                  <a:pt x="125973" y="-420"/>
                  <a:pt x="312879" y="30196"/>
                  <a:pt x="523426" y="0"/>
                </a:cubicBezTo>
                <a:cubicBezTo>
                  <a:pt x="733973" y="-30196"/>
                  <a:pt x="776542" y="48707"/>
                  <a:pt x="988694" y="0"/>
                </a:cubicBezTo>
                <a:cubicBezTo>
                  <a:pt x="1200846" y="-48707"/>
                  <a:pt x="1429098" y="7441"/>
                  <a:pt x="1570278" y="0"/>
                </a:cubicBezTo>
                <a:cubicBezTo>
                  <a:pt x="1711458" y="-7441"/>
                  <a:pt x="1923798" y="27379"/>
                  <a:pt x="2035546" y="0"/>
                </a:cubicBezTo>
                <a:cubicBezTo>
                  <a:pt x="2147294" y="-27379"/>
                  <a:pt x="2352964" y="29155"/>
                  <a:pt x="2442655" y="0"/>
                </a:cubicBezTo>
                <a:cubicBezTo>
                  <a:pt x="2532346" y="-29155"/>
                  <a:pt x="2826627" y="21602"/>
                  <a:pt x="3082398" y="0"/>
                </a:cubicBezTo>
                <a:cubicBezTo>
                  <a:pt x="3338169" y="-21602"/>
                  <a:pt x="3399784" y="36287"/>
                  <a:pt x="3663982" y="0"/>
                </a:cubicBezTo>
                <a:cubicBezTo>
                  <a:pt x="3928180" y="-36287"/>
                  <a:pt x="3873309" y="28749"/>
                  <a:pt x="4071091" y="0"/>
                </a:cubicBezTo>
                <a:cubicBezTo>
                  <a:pt x="4268873" y="-28749"/>
                  <a:pt x="4436075" y="19863"/>
                  <a:pt x="4536359" y="0"/>
                </a:cubicBezTo>
                <a:cubicBezTo>
                  <a:pt x="4636643" y="-19863"/>
                  <a:pt x="5020452" y="2278"/>
                  <a:pt x="5176102" y="0"/>
                </a:cubicBezTo>
                <a:cubicBezTo>
                  <a:pt x="5331752" y="-2278"/>
                  <a:pt x="5521008" y="41856"/>
                  <a:pt x="5815845" y="0"/>
                </a:cubicBezTo>
                <a:cubicBezTo>
                  <a:pt x="5850882" y="113394"/>
                  <a:pt x="5791904" y="288204"/>
                  <a:pt x="5815845" y="369332"/>
                </a:cubicBezTo>
                <a:cubicBezTo>
                  <a:pt x="5662044" y="405095"/>
                  <a:pt x="5423154" y="353379"/>
                  <a:pt x="5234261" y="369332"/>
                </a:cubicBezTo>
                <a:cubicBezTo>
                  <a:pt x="5045368" y="385285"/>
                  <a:pt x="4970770" y="335128"/>
                  <a:pt x="4768993" y="369332"/>
                </a:cubicBezTo>
                <a:cubicBezTo>
                  <a:pt x="4567216" y="403536"/>
                  <a:pt x="4446069" y="319878"/>
                  <a:pt x="4187408" y="369332"/>
                </a:cubicBezTo>
                <a:cubicBezTo>
                  <a:pt x="3928748" y="418786"/>
                  <a:pt x="3843601" y="363745"/>
                  <a:pt x="3605824" y="369332"/>
                </a:cubicBezTo>
                <a:cubicBezTo>
                  <a:pt x="3368047" y="374919"/>
                  <a:pt x="3121668" y="288823"/>
                  <a:pt x="2907923" y="369332"/>
                </a:cubicBezTo>
                <a:cubicBezTo>
                  <a:pt x="2694178" y="449841"/>
                  <a:pt x="2580601" y="351932"/>
                  <a:pt x="2326338" y="369332"/>
                </a:cubicBezTo>
                <a:cubicBezTo>
                  <a:pt x="2072075" y="386732"/>
                  <a:pt x="2015789" y="345269"/>
                  <a:pt x="1861070" y="369332"/>
                </a:cubicBezTo>
                <a:cubicBezTo>
                  <a:pt x="1706351" y="393395"/>
                  <a:pt x="1654492" y="321008"/>
                  <a:pt x="1453961" y="369332"/>
                </a:cubicBezTo>
                <a:cubicBezTo>
                  <a:pt x="1253430" y="417656"/>
                  <a:pt x="1163037" y="342743"/>
                  <a:pt x="988694" y="369332"/>
                </a:cubicBezTo>
                <a:cubicBezTo>
                  <a:pt x="814351" y="395921"/>
                  <a:pt x="461364" y="326936"/>
                  <a:pt x="0" y="369332"/>
                </a:cubicBezTo>
                <a:cubicBezTo>
                  <a:pt x="-26185" y="246942"/>
                  <a:pt x="21598" y="112186"/>
                  <a:pt x="0" y="0"/>
                </a:cubicBezTo>
                <a:close/>
              </a:path>
              <a:path w="5815845" h="369332" stroke="0" extrusionOk="0">
                <a:moveTo>
                  <a:pt x="0" y="0"/>
                </a:moveTo>
                <a:cubicBezTo>
                  <a:pt x="236035" y="-34698"/>
                  <a:pt x="399698" y="6425"/>
                  <a:pt x="523426" y="0"/>
                </a:cubicBezTo>
                <a:cubicBezTo>
                  <a:pt x="647154" y="-6425"/>
                  <a:pt x="844493" y="23511"/>
                  <a:pt x="1105011" y="0"/>
                </a:cubicBezTo>
                <a:cubicBezTo>
                  <a:pt x="1365529" y="-23511"/>
                  <a:pt x="1602332" y="7937"/>
                  <a:pt x="1802912" y="0"/>
                </a:cubicBezTo>
                <a:cubicBezTo>
                  <a:pt x="2003492" y="-7937"/>
                  <a:pt x="2218255" y="877"/>
                  <a:pt x="2326338" y="0"/>
                </a:cubicBezTo>
                <a:cubicBezTo>
                  <a:pt x="2434421" y="-877"/>
                  <a:pt x="2628446" y="29315"/>
                  <a:pt x="2791606" y="0"/>
                </a:cubicBezTo>
                <a:cubicBezTo>
                  <a:pt x="2954766" y="-29315"/>
                  <a:pt x="3201629" y="27211"/>
                  <a:pt x="3373190" y="0"/>
                </a:cubicBezTo>
                <a:cubicBezTo>
                  <a:pt x="3544751" y="-27211"/>
                  <a:pt x="3783226" y="932"/>
                  <a:pt x="3896616" y="0"/>
                </a:cubicBezTo>
                <a:cubicBezTo>
                  <a:pt x="4010006" y="-932"/>
                  <a:pt x="4366139" y="29518"/>
                  <a:pt x="4594518" y="0"/>
                </a:cubicBezTo>
                <a:cubicBezTo>
                  <a:pt x="4822897" y="-29518"/>
                  <a:pt x="4867784" y="39768"/>
                  <a:pt x="5001627" y="0"/>
                </a:cubicBezTo>
                <a:cubicBezTo>
                  <a:pt x="5135470" y="-39768"/>
                  <a:pt x="5573032" y="10358"/>
                  <a:pt x="5815845" y="0"/>
                </a:cubicBezTo>
                <a:cubicBezTo>
                  <a:pt x="5836063" y="174587"/>
                  <a:pt x="5796442" y="199754"/>
                  <a:pt x="5815845" y="369332"/>
                </a:cubicBezTo>
                <a:cubicBezTo>
                  <a:pt x="5653841" y="392955"/>
                  <a:pt x="5431213" y="350381"/>
                  <a:pt x="5117944" y="369332"/>
                </a:cubicBezTo>
                <a:cubicBezTo>
                  <a:pt x="4804675" y="388283"/>
                  <a:pt x="4852693" y="351822"/>
                  <a:pt x="4710834" y="369332"/>
                </a:cubicBezTo>
                <a:cubicBezTo>
                  <a:pt x="4568975" y="386842"/>
                  <a:pt x="4258081" y="351802"/>
                  <a:pt x="4129250" y="369332"/>
                </a:cubicBezTo>
                <a:cubicBezTo>
                  <a:pt x="4000419" y="386862"/>
                  <a:pt x="3714350" y="353241"/>
                  <a:pt x="3547665" y="369332"/>
                </a:cubicBezTo>
                <a:cubicBezTo>
                  <a:pt x="3380980" y="385423"/>
                  <a:pt x="3018407" y="355529"/>
                  <a:pt x="2849764" y="369332"/>
                </a:cubicBezTo>
                <a:cubicBezTo>
                  <a:pt x="2681121" y="383135"/>
                  <a:pt x="2520206" y="360957"/>
                  <a:pt x="2384496" y="369332"/>
                </a:cubicBezTo>
                <a:cubicBezTo>
                  <a:pt x="2248786" y="377707"/>
                  <a:pt x="1909873" y="328161"/>
                  <a:pt x="1686595" y="369332"/>
                </a:cubicBezTo>
                <a:cubicBezTo>
                  <a:pt x="1463317" y="410503"/>
                  <a:pt x="1363195" y="348494"/>
                  <a:pt x="1163169" y="369332"/>
                </a:cubicBezTo>
                <a:cubicBezTo>
                  <a:pt x="963143" y="390170"/>
                  <a:pt x="877095" y="346579"/>
                  <a:pt x="697901" y="369332"/>
                </a:cubicBezTo>
                <a:cubicBezTo>
                  <a:pt x="518707" y="392085"/>
                  <a:pt x="283308" y="295815"/>
                  <a:pt x="0" y="369332"/>
                </a:cubicBezTo>
                <a:cubicBezTo>
                  <a:pt x="-9884" y="273364"/>
                  <a:pt x="18008" y="114614"/>
                  <a:pt x="0" y="0"/>
                </a:cubicBezTo>
                <a:close/>
              </a:path>
            </a:pathLst>
          </a:custGeom>
          <a:solidFill>
            <a:srgbClr val="FFFFFF">
              <a:alpha val="90980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sz="1800" dirty="0"/>
              <a:t>يَذكُرُ أَسْماءَ بَعْضِ الكُتُبِ السَّماوِيَّةِ، وَيُوَضِّحُ عَلى مَنْ أُنْزِلَ كُلُّ كِتابٍ مِنْها 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51304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4.81481E-6 L -0.28763 0.2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88" y="1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4.81481E-6 L 0.00052 0.1969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19699 L -0.00456 -0.0152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4.81481E-6 L 0.31146 0.2041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1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628 0.20416 L 0.00378 0.0069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25" y="-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3" grpId="0" animBg="1"/>
      <p:bldP spid="24" grpId="0" animBg="1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ACE9296-6942-4236-9C18-2F0C0CCDBE85}"/>
              </a:ext>
            </a:extLst>
          </p:cNvPr>
          <p:cNvSpPr txBox="1"/>
          <p:nvPr/>
        </p:nvSpPr>
        <p:spPr>
          <a:xfrm>
            <a:off x="8557846" y="1082612"/>
            <a:ext cx="37396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Sultan bold" pitchFamily="2" charset="-78"/>
              </a:rPr>
              <a:t>استراتيجية ابحث عن نصفك الآخر</a:t>
            </a:r>
            <a:endParaRPr lang="ar-SA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Sultan bold" pitchFamily="2" charset="-78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EC194B2-A76A-4329-832B-19F7DB198338}"/>
              </a:ext>
            </a:extLst>
          </p:cNvPr>
          <p:cNvSpPr/>
          <p:nvPr/>
        </p:nvSpPr>
        <p:spPr>
          <a:xfrm>
            <a:off x="8753678" y="5264459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400" b="1" dirty="0">
                <a:solidFill>
                  <a:prstClr val="black"/>
                </a:solidFill>
              </a:rPr>
              <a:t>الصُّحُفُ</a:t>
            </a:r>
            <a:r>
              <a:rPr lang="ar-SA" sz="2800" b="1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87838D7-B669-4512-BA79-1BE53D3A2560}"/>
              </a:ext>
            </a:extLst>
          </p:cNvPr>
          <p:cNvSpPr/>
          <p:nvPr/>
        </p:nvSpPr>
        <p:spPr>
          <a:xfrm>
            <a:off x="4882718" y="2829757"/>
            <a:ext cx="1846555" cy="1376039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 rtl="1">
              <a:defRPr/>
            </a:pPr>
            <a:r>
              <a:rPr lang="ar-SA" sz="3200" b="1" dirty="0">
                <a:solidFill>
                  <a:srgbClr val="FFFF00"/>
                </a:solidFill>
              </a:rPr>
              <a:t>إِبْراهيمَ عَلَيْهِ السَّلام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9850E25-29CA-45BB-AB1D-B0C90A5CDD72}"/>
              </a:ext>
            </a:extLst>
          </p:cNvPr>
          <p:cNvSpPr/>
          <p:nvPr/>
        </p:nvSpPr>
        <p:spPr>
          <a:xfrm>
            <a:off x="4882718" y="5264459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ar-SA" sz="4000" b="1" dirty="0">
                <a:solidFill>
                  <a:prstClr val="black"/>
                </a:solidFill>
              </a:rPr>
              <a:t>الزَّبُوْرُ</a:t>
            </a:r>
            <a:r>
              <a:rPr lang="ar-SA" sz="2400" b="1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EAE09A6-D59E-45F8-B10A-30C5CF393257}"/>
              </a:ext>
            </a:extLst>
          </p:cNvPr>
          <p:cNvSpPr/>
          <p:nvPr/>
        </p:nvSpPr>
        <p:spPr>
          <a:xfrm>
            <a:off x="1011758" y="5250974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AE" sz="4000" b="1" dirty="0">
                <a:solidFill>
                  <a:schemeClr val="tx1"/>
                </a:solidFill>
              </a:rPr>
              <a:t>الإِنْجيْلُ</a:t>
            </a:r>
            <a:endParaRPr lang="en-US" sz="4000" b="1" dirty="0">
              <a:solidFill>
                <a:schemeClr val="tx1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75AA6F-4386-4525-8C7C-EBB955230FE3}"/>
              </a:ext>
            </a:extLst>
          </p:cNvPr>
          <p:cNvSpPr/>
          <p:nvPr/>
        </p:nvSpPr>
        <p:spPr>
          <a:xfrm>
            <a:off x="8692718" y="2950654"/>
            <a:ext cx="322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5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إجابة صحيحة</a:t>
            </a:r>
            <a:endParaRPr kumimoji="0" lang="en-US" sz="54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Jump Chicken Sticker by Live Life Happy for iOS &amp; Android | GIPHY">
            <a:extLst>
              <a:ext uri="{FF2B5EF4-FFF2-40B4-BE49-F238E27FC236}">
                <a16:creationId xmlns:a16="http://schemas.microsoft.com/office/drawing/2014/main" id="{29582FE0-303D-4D4F-83D3-47754A64A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223" y="203643"/>
            <a:ext cx="2747011" cy="274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AB38B92A-3BD1-43B8-9A8A-325CEFA83E1A}"/>
              </a:ext>
            </a:extLst>
          </p:cNvPr>
          <p:cNvGrpSpPr/>
          <p:nvPr/>
        </p:nvGrpSpPr>
        <p:grpSpPr>
          <a:xfrm>
            <a:off x="243308" y="1282667"/>
            <a:ext cx="1536899" cy="1536899"/>
            <a:chOff x="376307" y="2087980"/>
            <a:chExt cx="1536899" cy="1536899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F7B5612-ABA2-4B54-8B68-912FD617C897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7D4CB407-CC7E-471B-B6D1-C695203FC922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7675C418-4216-404F-9A43-E3A5769ED8EF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174A33FF-C009-451D-9B1E-D7B05F9DE065}"/>
                </a:ext>
              </a:extLst>
            </p:cNvPr>
            <p:cNvSpPr txBox="1"/>
            <p:nvPr/>
          </p:nvSpPr>
          <p:spPr>
            <a:xfrm>
              <a:off x="581344" y="2435626"/>
              <a:ext cx="11268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وقت اللعب</a:t>
              </a:r>
              <a:endPara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260D2471-F76C-4C5A-9558-5B895B46C5D4}"/>
              </a:ext>
            </a:extLst>
          </p:cNvPr>
          <p:cNvSpPr txBox="1"/>
          <p:nvPr/>
        </p:nvSpPr>
        <p:spPr>
          <a:xfrm>
            <a:off x="7875850" y="3907347"/>
            <a:ext cx="4028731" cy="736355"/>
          </a:xfrm>
          <a:custGeom>
            <a:avLst/>
            <a:gdLst>
              <a:gd name="connsiteX0" fmla="*/ 0 w 4028731"/>
              <a:gd name="connsiteY0" fmla="*/ 0 h 736355"/>
              <a:gd name="connsiteX1" fmla="*/ 615820 w 4028731"/>
              <a:gd name="connsiteY1" fmla="*/ 0 h 736355"/>
              <a:gd name="connsiteX2" fmla="*/ 1231641 w 4028731"/>
              <a:gd name="connsiteY2" fmla="*/ 0 h 736355"/>
              <a:gd name="connsiteX3" fmla="*/ 1686312 w 4028731"/>
              <a:gd name="connsiteY3" fmla="*/ 0 h 736355"/>
              <a:gd name="connsiteX4" fmla="*/ 2302132 w 4028731"/>
              <a:gd name="connsiteY4" fmla="*/ 0 h 736355"/>
              <a:gd name="connsiteX5" fmla="*/ 2756803 w 4028731"/>
              <a:gd name="connsiteY5" fmla="*/ 0 h 736355"/>
              <a:gd name="connsiteX6" fmla="*/ 3211474 w 4028731"/>
              <a:gd name="connsiteY6" fmla="*/ 0 h 736355"/>
              <a:gd name="connsiteX7" fmla="*/ 4028731 w 4028731"/>
              <a:gd name="connsiteY7" fmla="*/ 0 h 736355"/>
              <a:gd name="connsiteX8" fmla="*/ 4028731 w 4028731"/>
              <a:gd name="connsiteY8" fmla="*/ 368178 h 736355"/>
              <a:gd name="connsiteX9" fmla="*/ 4028731 w 4028731"/>
              <a:gd name="connsiteY9" fmla="*/ 736355 h 736355"/>
              <a:gd name="connsiteX10" fmla="*/ 3453198 w 4028731"/>
              <a:gd name="connsiteY10" fmla="*/ 736355 h 736355"/>
              <a:gd name="connsiteX11" fmla="*/ 2998527 w 4028731"/>
              <a:gd name="connsiteY11" fmla="*/ 736355 h 736355"/>
              <a:gd name="connsiteX12" fmla="*/ 2342419 w 4028731"/>
              <a:gd name="connsiteY12" fmla="*/ 736355 h 736355"/>
              <a:gd name="connsiteX13" fmla="*/ 1686312 w 4028731"/>
              <a:gd name="connsiteY13" fmla="*/ 736355 h 736355"/>
              <a:gd name="connsiteX14" fmla="*/ 1030204 w 4028731"/>
              <a:gd name="connsiteY14" fmla="*/ 736355 h 736355"/>
              <a:gd name="connsiteX15" fmla="*/ 0 w 4028731"/>
              <a:gd name="connsiteY15" fmla="*/ 736355 h 736355"/>
              <a:gd name="connsiteX16" fmla="*/ 0 w 4028731"/>
              <a:gd name="connsiteY16" fmla="*/ 368178 h 736355"/>
              <a:gd name="connsiteX17" fmla="*/ 0 w 4028731"/>
              <a:gd name="connsiteY17" fmla="*/ 0 h 736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028731" h="736355" fill="none" extrusionOk="0">
                <a:moveTo>
                  <a:pt x="0" y="0"/>
                </a:moveTo>
                <a:cubicBezTo>
                  <a:pt x="178690" y="-25735"/>
                  <a:pt x="461546" y="47405"/>
                  <a:pt x="615820" y="0"/>
                </a:cubicBezTo>
                <a:cubicBezTo>
                  <a:pt x="770094" y="-47405"/>
                  <a:pt x="1056061" y="50538"/>
                  <a:pt x="1231641" y="0"/>
                </a:cubicBezTo>
                <a:cubicBezTo>
                  <a:pt x="1407221" y="-50538"/>
                  <a:pt x="1525737" y="25681"/>
                  <a:pt x="1686312" y="0"/>
                </a:cubicBezTo>
                <a:cubicBezTo>
                  <a:pt x="1846887" y="-25681"/>
                  <a:pt x="2131926" y="43929"/>
                  <a:pt x="2302132" y="0"/>
                </a:cubicBezTo>
                <a:cubicBezTo>
                  <a:pt x="2472338" y="-43929"/>
                  <a:pt x="2546827" y="18539"/>
                  <a:pt x="2756803" y="0"/>
                </a:cubicBezTo>
                <a:cubicBezTo>
                  <a:pt x="2966779" y="-18539"/>
                  <a:pt x="3116933" y="42719"/>
                  <a:pt x="3211474" y="0"/>
                </a:cubicBezTo>
                <a:cubicBezTo>
                  <a:pt x="3306015" y="-42719"/>
                  <a:pt x="3682547" y="26652"/>
                  <a:pt x="4028731" y="0"/>
                </a:cubicBezTo>
                <a:cubicBezTo>
                  <a:pt x="4045223" y="88602"/>
                  <a:pt x="4026244" y="264787"/>
                  <a:pt x="4028731" y="368178"/>
                </a:cubicBezTo>
                <a:cubicBezTo>
                  <a:pt x="4031218" y="471569"/>
                  <a:pt x="4016843" y="644659"/>
                  <a:pt x="4028731" y="736355"/>
                </a:cubicBezTo>
                <a:cubicBezTo>
                  <a:pt x="3748175" y="776671"/>
                  <a:pt x="3704172" y="727480"/>
                  <a:pt x="3453198" y="736355"/>
                </a:cubicBezTo>
                <a:cubicBezTo>
                  <a:pt x="3202224" y="745230"/>
                  <a:pt x="3135249" y="692561"/>
                  <a:pt x="2998527" y="736355"/>
                </a:cubicBezTo>
                <a:cubicBezTo>
                  <a:pt x="2861805" y="780149"/>
                  <a:pt x="2589943" y="664002"/>
                  <a:pt x="2342419" y="736355"/>
                </a:cubicBezTo>
                <a:cubicBezTo>
                  <a:pt x="2094895" y="808708"/>
                  <a:pt x="1953460" y="668436"/>
                  <a:pt x="1686312" y="736355"/>
                </a:cubicBezTo>
                <a:cubicBezTo>
                  <a:pt x="1419164" y="804274"/>
                  <a:pt x="1172280" y="715670"/>
                  <a:pt x="1030204" y="736355"/>
                </a:cubicBezTo>
                <a:cubicBezTo>
                  <a:pt x="888128" y="757040"/>
                  <a:pt x="406706" y="697898"/>
                  <a:pt x="0" y="736355"/>
                </a:cubicBezTo>
                <a:cubicBezTo>
                  <a:pt x="-10855" y="577000"/>
                  <a:pt x="36411" y="512708"/>
                  <a:pt x="0" y="368178"/>
                </a:cubicBezTo>
                <a:cubicBezTo>
                  <a:pt x="-36411" y="223648"/>
                  <a:pt x="28488" y="143328"/>
                  <a:pt x="0" y="0"/>
                </a:cubicBezTo>
                <a:close/>
              </a:path>
              <a:path w="4028731" h="736355" stroke="0" extrusionOk="0">
                <a:moveTo>
                  <a:pt x="0" y="0"/>
                </a:moveTo>
                <a:cubicBezTo>
                  <a:pt x="198361" y="-17007"/>
                  <a:pt x="283359" y="44319"/>
                  <a:pt x="535246" y="0"/>
                </a:cubicBezTo>
                <a:cubicBezTo>
                  <a:pt x="787133" y="-44319"/>
                  <a:pt x="904034" y="47202"/>
                  <a:pt x="1070491" y="0"/>
                </a:cubicBezTo>
                <a:cubicBezTo>
                  <a:pt x="1236948" y="-47202"/>
                  <a:pt x="1513494" y="71694"/>
                  <a:pt x="1686312" y="0"/>
                </a:cubicBezTo>
                <a:cubicBezTo>
                  <a:pt x="1859130" y="-71694"/>
                  <a:pt x="2113272" y="34237"/>
                  <a:pt x="2261845" y="0"/>
                </a:cubicBezTo>
                <a:cubicBezTo>
                  <a:pt x="2410418" y="-34237"/>
                  <a:pt x="2722724" y="30696"/>
                  <a:pt x="2917952" y="0"/>
                </a:cubicBezTo>
                <a:cubicBezTo>
                  <a:pt x="3113180" y="-30696"/>
                  <a:pt x="3254379" y="20580"/>
                  <a:pt x="3493485" y="0"/>
                </a:cubicBezTo>
                <a:cubicBezTo>
                  <a:pt x="3732591" y="-20580"/>
                  <a:pt x="3839826" y="5663"/>
                  <a:pt x="4028731" y="0"/>
                </a:cubicBezTo>
                <a:cubicBezTo>
                  <a:pt x="4063054" y="154792"/>
                  <a:pt x="4000065" y="203330"/>
                  <a:pt x="4028731" y="346087"/>
                </a:cubicBezTo>
                <a:cubicBezTo>
                  <a:pt x="4057397" y="488844"/>
                  <a:pt x="4024011" y="586094"/>
                  <a:pt x="4028731" y="736355"/>
                </a:cubicBezTo>
                <a:cubicBezTo>
                  <a:pt x="3777900" y="804410"/>
                  <a:pt x="3642915" y="724387"/>
                  <a:pt x="3453198" y="736355"/>
                </a:cubicBezTo>
                <a:cubicBezTo>
                  <a:pt x="3263481" y="748323"/>
                  <a:pt x="3061322" y="718744"/>
                  <a:pt x="2797090" y="736355"/>
                </a:cubicBezTo>
                <a:cubicBezTo>
                  <a:pt x="2532858" y="753966"/>
                  <a:pt x="2417946" y="722638"/>
                  <a:pt x="2261845" y="736355"/>
                </a:cubicBezTo>
                <a:cubicBezTo>
                  <a:pt x="2105744" y="750072"/>
                  <a:pt x="1842039" y="693168"/>
                  <a:pt x="1605737" y="736355"/>
                </a:cubicBezTo>
                <a:cubicBezTo>
                  <a:pt x="1369435" y="779542"/>
                  <a:pt x="1298980" y="700999"/>
                  <a:pt x="1110779" y="736355"/>
                </a:cubicBezTo>
                <a:cubicBezTo>
                  <a:pt x="922578" y="771711"/>
                  <a:pt x="382536" y="672371"/>
                  <a:pt x="0" y="736355"/>
                </a:cubicBezTo>
                <a:cubicBezTo>
                  <a:pt x="-3844" y="626065"/>
                  <a:pt x="44811" y="514641"/>
                  <a:pt x="0" y="353450"/>
                </a:cubicBezTo>
                <a:cubicBezTo>
                  <a:pt x="-44811" y="192259"/>
                  <a:pt x="36148" y="149771"/>
                  <a:pt x="0" y="0"/>
                </a:cubicBezTo>
                <a:close/>
              </a:path>
            </a:pathLst>
          </a:custGeom>
          <a:solidFill>
            <a:srgbClr val="FFFFFF">
              <a:alpha val="74118"/>
            </a:srgbClr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858842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lnSpc>
                <a:spcPct val="107000"/>
              </a:lnSpc>
              <a:defRPr sz="2400" b="1">
                <a:solidFill>
                  <a:srgbClr val="000000"/>
                </a:solidFill>
                <a:latin typeface="TraditionalArabic"/>
                <a:ea typeface="Calibri" panose="020F0502020204030204" pitchFamily="34" charset="0"/>
                <a:cs typeface="TraditionalArabic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000" b="1" dirty="0">
                <a:solidFill>
                  <a:srgbClr val="FF0000"/>
                </a:solidFill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ما الكِتابُ السَّماوِيُّ الَّذي أُنْزِلَ على إِبْراهيمَ عَلَيْهِ السَّلامُ؟ </a:t>
            </a: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raditionalArabic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599F8B-46E4-4426-855C-132021A3E666}"/>
              </a:ext>
            </a:extLst>
          </p:cNvPr>
          <p:cNvSpPr txBox="1"/>
          <p:nvPr/>
        </p:nvSpPr>
        <p:spPr>
          <a:xfrm>
            <a:off x="5911777" y="141467"/>
            <a:ext cx="5815845" cy="369332"/>
          </a:xfrm>
          <a:custGeom>
            <a:avLst/>
            <a:gdLst>
              <a:gd name="connsiteX0" fmla="*/ 0 w 5815845"/>
              <a:gd name="connsiteY0" fmla="*/ 0 h 369332"/>
              <a:gd name="connsiteX1" fmla="*/ 523426 w 5815845"/>
              <a:gd name="connsiteY1" fmla="*/ 0 h 369332"/>
              <a:gd name="connsiteX2" fmla="*/ 988694 w 5815845"/>
              <a:gd name="connsiteY2" fmla="*/ 0 h 369332"/>
              <a:gd name="connsiteX3" fmla="*/ 1570278 w 5815845"/>
              <a:gd name="connsiteY3" fmla="*/ 0 h 369332"/>
              <a:gd name="connsiteX4" fmla="*/ 2035546 w 5815845"/>
              <a:gd name="connsiteY4" fmla="*/ 0 h 369332"/>
              <a:gd name="connsiteX5" fmla="*/ 2442655 w 5815845"/>
              <a:gd name="connsiteY5" fmla="*/ 0 h 369332"/>
              <a:gd name="connsiteX6" fmla="*/ 3082398 w 5815845"/>
              <a:gd name="connsiteY6" fmla="*/ 0 h 369332"/>
              <a:gd name="connsiteX7" fmla="*/ 3663982 w 5815845"/>
              <a:gd name="connsiteY7" fmla="*/ 0 h 369332"/>
              <a:gd name="connsiteX8" fmla="*/ 4071091 w 5815845"/>
              <a:gd name="connsiteY8" fmla="*/ 0 h 369332"/>
              <a:gd name="connsiteX9" fmla="*/ 4536359 w 5815845"/>
              <a:gd name="connsiteY9" fmla="*/ 0 h 369332"/>
              <a:gd name="connsiteX10" fmla="*/ 5176102 w 5815845"/>
              <a:gd name="connsiteY10" fmla="*/ 0 h 369332"/>
              <a:gd name="connsiteX11" fmla="*/ 5815845 w 5815845"/>
              <a:gd name="connsiteY11" fmla="*/ 0 h 369332"/>
              <a:gd name="connsiteX12" fmla="*/ 5815845 w 5815845"/>
              <a:gd name="connsiteY12" fmla="*/ 369332 h 369332"/>
              <a:gd name="connsiteX13" fmla="*/ 5234261 w 5815845"/>
              <a:gd name="connsiteY13" fmla="*/ 369332 h 369332"/>
              <a:gd name="connsiteX14" fmla="*/ 4768993 w 5815845"/>
              <a:gd name="connsiteY14" fmla="*/ 369332 h 369332"/>
              <a:gd name="connsiteX15" fmla="*/ 4187408 w 5815845"/>
              <a:gd name="connsiteY15" fmla="*/ 369332 h 369332"/>
              <a:gd name="connsiteX16" fmla="*/ 3605824 w 5815845"/>
              <a:gd name="connsiteY16" fmla="*/ 369332 h 369332"/>
              <a:gd name="connsiteX17" fmla="*/ 2907923 w 5815845"/>
              <a:gd name="connsiteY17" fmla="*/ 369332 h 369332"/>
              <a:gd name="connsiteX18" fmla="*/ 2326338 w 5815845"/>
              <a:gd name="connsiteY18" fmla="*/ 369332 h 369332"/>
              <a:gd name="connsiteX19" fmla="*/ 1861070 w 5815845"/>
              <a:gd name="connsiteY19" fmla="*/ 369332 h 369332"/>
              <a:gd name="connsiteX20" fmla="*/ 1453961 w 5815845"/>
              <a:gd name="connsiteY20" fmla="*/ 369332 h 369332"/>
              <a:gd name="connsiteX21" fmla="*/ 988694 w 5815845"/>
              <a:gd name="connsiteY21" fmla="*/ 369332 h 369332"/>
              <a:gd name="connsiteX22" fmla="*/ 0 w 5815845"/>
              <a:gd name="connsiteY22" fmla="*/ 369332 h 369332"/>
              <a:gd name="connsiteX23" fmla="*/ 0 w 5815845"/>
              <a:gd name="connsiteY23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15845" h="369332" fill="none" extrusionOk="0">
                <a:moveTo>
                  <a:pt x="0" y="0"/>
                </a:moveTo>
                <a:cubicBezTo>
                  <a:pt x="125973" y="-420"/>
                  <a:pt x="312879" y="30196"/>
                  <a:pt x="523426" y="0"/>
                </a:cubicBezTo>
                <a:cubicBezTo>
                  <a:pt x="733973" y="-30196"/>
                  <a:pt x="776542" y="48707"/>
                  <a:pt x="988694" y="0"/>
                </a:cubicBezTo>
                <a:cubicBezTo>
                  <a:pt x="1200846" y="-48707"/>
                  <a:pt x="1429098" y="7441"/>
                  <a:pt x="1570278" y="0"/>
                </a:cubicBezTo>
                <a:cubicBezTo>
                  <a:pt x="1711458" y="-7441"/>
                  <a:pt x="1923798" y="27379"/>
                  <a:pt x="2035546" y="0"/>
                </a:cubicBezTo>
                <a:cubicBezTo>
                  <a:pt x="2147294" y="-27379"/>
                  <a:pt x="2352964" y="29155"/>
                  <a:pt x="2442655" y="0"/>
                </a:cubicBezTo>
                <a:cubicBezTo>
                  <a:pt x="2532346" y="-29155"/>
                  <a:pt x="2826627" y="21602"/>
                  <a:pt x="3082398" y="0"/>
                </a:cubicBezTo>
                <a:cubicBezTo>
                  <a:pt x="3338169" y="-21602"/>
                  <a:pt x="3399784" y="36287"/>
                  <a:pt x="3663982" y="0"/>
                </a:cubicBezTo>
                <a:cubicBezTo>
                  <a:pt x="3928180" y="-36287"/>
                  <a:pt x="3873309" y="28749"/>
                  <a:pt x="4071091" y="0"/>
                </a:cubicBezTo>
                <a:cubicBezTo>
                  <a:pt x="4268873" y="-28749"/>
                  <a:pt x="4436075" y="19863"/>
                  <a:pt x="4536359" y="0"/>
                </a:cubicBezTo>
                <a:cubicBezTo>
                  <a:pt x="4636643" y="-19863"/>
                  <a:pt x="5020452" y="2278"/>
                  <a:pt x="5176102" y="0"/>
                </a:cubicBezTo>
                <a:cubicBezTo>
                  <a:pt x="5331752" y="-2278"/>
                  <a:pt x="5521008" y="41856"/>
                  <a:pt x="5815845" y="0"/>
                </a:cubicBezTo>
                <a:cubicBezTo>
                  <a:pt x="5850882" y="113394"/>
                  <a:pt x="5791904" y="288204"/>
                  <a:pt x="5815845" y="369332"/>
                </a:cubicBezTo>
                <a:cubicBezTo>
                  <a:pt x="5662044" y="405095"/>
                  <a:pt x="5423154" y="353379"/>
                  <a:pt x="5234261" y="369332"/>
                </a:cubicBezTo>
                <a:cubicBezTo>
                  <a:pt x="5045368" y="385285"/>
                  <a:pt x="4970770" y="335128"/>
                  <a:pt x="4768993" y="369332"/>
                </a:cubicBezTo>
                <a:cubicBezTo>
                  <a:pt x="4567216" y="403536"/>
                  <a:pt x="4446069" y="319878"/>
                  <a:pt x="4187408" y="369332"/>
                </a:cubicBezTo>
                <a:cubicBezTo>
                  <a:pt x="3928748" y="418786"/>
                  <a:pt x="3843601" y="363745"/>
                  <a:pt x="3605824" y="369332"/>
                </a:cubicBezTo>
                <a:cubicBezTo>
                  <a:pt x="3368047" y="374919"/>
                  <a:pt x="3121668" y="288823"/>
                  <a:pt x="2907923" y="369332"/>
                </a:cubicBezTo>
                <a:cubicBezTo>
                  <a:pt x="2694178" y="449841"/>
                  <a:pt x="2580601" y="351932"/>
                  <a:pt x="2326338" y="369332"/>
                </a:cubicBezTo>
                <a:cubicBezTo>
                  <a:pt x="2072075" y="386732"/>
                  <a:pt x="2015789" y="345269"/>
                  <a:pt x="1861070" y="369332"/>
                </a:cubicBezTo>
                <a:cubicBezTo>
                  <a:pt x="1706351" y="393395"/>
                  <a:pt x="1654492" y="321008"/>
                  <a:pt x="1453961" y="369332"/>
                </a:cubicBezTo>
                <a:cubicBezTo>
                  <a:pt x="1253430" y="417656"/>
                  <a:pt x="1163037" y="342743"/>
                  <a:pt x="988694" y="369332"/>
                </a:cubicBezTo>
                <a:cubicBezTo>
                  <a:pt x="814351" y="395921"/>
                  <a:pt x="461364" y="326936"/>
                  <a:pt x="0" y="369332"/>
                </a:cubicBezTo>
                <a:cubicBezTo>
                  <a:pt x="-26185" y="246942"/>
                  <a:pt x="21598" y="112186"/>
                  <a:pt x="0" y="0"/>
                </a:cubicBezTo>
                <a:close/>
              </a:path>
              <a:path w="5815845" h="369332" stroke="0" extrusionOk="0">
                <a:moveTo>
                  <a:pt x="0" y="0"/>
                </a:moveTo>
                <a:cubicBezTo>
                  <a:pt x="236035" y="-34698"/>
                  <a:pt x="399698" y="6425"/>
                  <a:pt x="523426" y="0"/>
                </a:cubicBezTo>
                <a:cubicBezTo>
                  <a:pt x="647154" y="-6425"/>
                  <a:pt x="844493" y="23511"/>
                  <a:pt x="1105011" y="0"/>
                </a:cubicBezTo>
                <a:cubicBezTo>
                  <a:pt x="1365529" y="-23511"/>
                  <a:pt x="1602332" y="7937"/>
                  <a:pt x="1802912" y="0"/>
                </a:cubicBezTo>
                <a:cubicBezTo>
                  <a:pt x="2003492" y="-7937"/>
                  <a:pt x="2218255" y="877"/>
                  <a:pt x="2326338" y="0"/>
                </a:cubicBezTo>
                <a:cubicBezTo>
                  <a:pt x="2434421" y="-877"/>
                  <a:pt x="2628446" y="29315"/>
                  <a:pt x="2791606" y="0"/>
                </a:cubicBezTo>
                <a:cubicBezTo>
                  <a:pt x="2954766" y="-29315"/>
                  <a:pt x="3201629" y="27211"/>
                  <a:pt x="3373190" y="0"/>
                </a:cubicBezTo>
                <a:cubicBezTo>
                  <a:pt x="3544751" y="-27211"/>
                  <a:pt x="3783226" y="932"/>
                  <a:pt x="3896616" y="0"/>
                </a:cubicBezTo>
                <a:cubicBezTo>
                  <a:pt x="4010006" y="-932"/>
                  <a:pt x="4366139" y="29518"/>
                  <a:pt x="4594518" y="0"/>
                </a:cubicBezTo>
                <a:cubicBezTo>
                  <a:pt x="4822897" y="-29518"/>
                  <a:pt x="4867784" y="39768"/>
                  <a:pt x="5001627" y="0"/>
                </a:cubicBezTo>
                <a:cubicBezTo>
                  <a:pt x="5135470" y="-39768"/>
                  <a:pt x="5573032" y="10358"/>
                  <a:pt x="5815845" y="0"/>
                </a:cubicBezTo>
                <a:cubicBezTo>
                  <a:pt x="5836063" y="174587"/>
                  <a:pt x="5796442" y="199754"/>
                  <a:pt x="5815845" y="369332"/>
                </a:cubicBezTo>
                <a:cubicBezTo>
                  <a:pt x="5653841" y="392955"/>
                  <a:pt x="5431213" y="350381"/>
                  <a:pt x="5117944" y="369332"/>
                </a:cubicBezTo>
                <a:cubicBezTo>
                  <a:pt x="4804675" y="388283"/>
                  <a:pt x="4852693" y="351822"/>
                  <a:pt x="4710834" y="369332"/>
                </a:cubicBezTo>
                <a:cubicBezTo>
                  <a:pt x="4568975" y="386842"/>
                  <a:pt x="4258081" y="351802"/>
                  <a:pt x="4129250" y="369332"/>
                </a:cubicBezTo>
                <a:cubicBezTo>
                  <a:pt x="4000419" y="386862"/>
                  <a:pt x="3714350" y="353241"/>
                  <a:pt x="3547665" y="369332"/>
                </a:cubicBezTo>
                <a:cubicBezTo>
                  <a:pt x="3380980" y="385423"/>
                  <a:pt x="3018407" y="355529"/>
                  <a:pt x="2849764" y="369332"/>
                </a:cubicBezTo>
                <a:cubicBezTo>
                  <a:pt x="2681121" y="383135"/>
                  <a:pt x="2520206" y="360957"/>
                  <a:pt x="2384496" y="369332"/>
                </a:cubicBezTo>
                <a:cubicBezTo>
                  <a:pt x="2248786" y="377707"/>
                  <a:pt x="1909873" y="328161"/>
                  <a:pt x="1686595" y="369332"/>
                </a:cubicBezTo>
                <a:cubicBezTo>
                  <a:pt x="1463317" y="410503"/>
                  <a:pt x="1363195" y="348494"/>
                  <a:pt x="1163169" y="369332"/>
                </a:cubicBezTo>
                <a:cubicBezTo>
                  <a:pt x="963143" y="390170"/>
                  <a:pt x="877095" y="346579"/>
                  <a:pt x="697901" y="369332"/>
                </a:cubicBezTo>
                <a:cubicBezTo>
                  <a:pt x="518707" y="392085"/>
                  <a:pt x="283308" y="295815"/>
                  <a:pt x="0" y="369332"/>
                </a:cubicBezTo>
                <a:cubicBezTo>
                  <a:pt x="-9884" y="273364"/>
                  <a:pt x="18008" y="114614"/>
                  <a:pt x="0" y="0"/>
                </a:cubicBezTo>
                <a:close/>
              </a:path>
            </a:pathLst>
          </a:custGeom>
          <a:solidFill>
            <a:srgbClr val="FFFFFF">
              <a:alpha val="90980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sz="1800" dirty="0"/>
              <a:t>يَذكُرُ أَسْماءَ بَعْضِ الكُتُبِ السَّماوِيَّةِ، وَيُوَضِّحُ عَلى مَنْ أُنْزِلَ كُلُّ كِتابٍ مِنْها 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87271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96296E-6 L 0.31627 0.20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7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1.04083E-17 L 0.00052 0.1969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19699 L -0.00456 -0.0152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96296E-6 L -0.31706 0.200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9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953 0.20116 L -0.00612 -0.00185 " pathEditMode="relative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3" grpId="0" animBg="1"/>
      <p:bldP spid="24" grpId="0" animBg="1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EC194B2-A76A-4329-832B-19F7DB198338}"/>
              </a:ext>
            </a:extLst>
          </p:cNvPr>
          <p:cNvSpPr/>
          <p:nvPr/>
        </p:nvSpPr>
        <p:spPr>
          <a:xfrm>
            <a:off x="4882717" y="5250974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ar-AE" sz="4000" b="1" dirty="0">
                <a:solidFill>
                  <a:prstClr val="black"/>
                </a:solidFill>
              </a:rPr>
              <a:t>الإِنْجيْلُ</a:t>
            </a:r>
            <a:endParaRPr lang="ar-SA" sz="2400" b="1" dirty="0">
              <a:solidFill>
                <a:prstClr val="black"/>
              </a:solidFill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87838D7-B669-4512-BA79-1BE53D3A2560}"/>
              </a:ext>
            </a:extLst>
          </p:cNvPr>
          <p:cNvSpPr/>
          <p:nvPr/>
        </p:nvSpPr>
        <p:spPr>
          <a:xfrm>
            <a:off x="4882717" y="2740980"/>
            <a:ext cx="1846555" cy="1376039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 rtl="1">
              <a:defRPr/>
            </a:pPr>
            <a:r>
              <a:rPr lang="ar-SA" sz="3200" b="1" dirty="0">
                <a:solidFill>
                  <a:srgbClr val="FF0000"/>
                </a:solidFill>
              </a:rPr>
              <a:t>عيسى  عَلَيْهِ السَّلامُ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9850E25-29CA-45BB-AB1D-B0C90A5CDD72}"/>
              </a:ext>
            </a:extLst>
          </p:cNvPr>
          <p:cNvSpPr/>
          <p:nvPr/>
        </p:nvSpPr>
        <p:spPr>
          <a:xfrm>
            <a:off x="8865438" y="5299802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r>
              <a:rPr lang="ar-SA" sz="4000" b="1" dirty="0">
                <a:solidFill>
                  <a:prstClr val="black"/>
                </a:solidFill>
              </a:rPr>
              <a:t>التَّوْراةُ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EAE09A6-D59E-45F8-B10A-30C5CF393257}"/>
              </a:ext>
            </a:extLst>
          </p:cNvPr>
          <p:cNvSpPr/>
          <p:nvPr/>
        </p:nvSpPr>
        <p:spPr>
          <a:xfrm>
            <a:off x="1011758" y="5250974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/>
            <a:r>
              <a:rPr lang="ar-SA" sz="4000" b="1" dirty="0">
                <a:solidFill>
                  <a:prstClr val="black"/>
                </a:solidFill>
              </a:rPr>
              <a:t>الزَّبُوْرُ</a:t>
            </a:r>
            <a:endParaRPr lang="ar-SA" sz="2400" b="1" dirty="0">
              <a:solidFill>
                <a:prstClr val="black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75AA6F-4386-4525-8C7C-EBB955230FE3}"/>
              </a:ext>
            </a:extLst>
          </p:cNvPr>
          <p:cNvSpPr/>
          <p:nvPr/>
        </p:nvSpPr>
        <p:spPr>
          <a:xfrm>
            <a:off x="323856" y="3573724"/>
            <a:ext cx="322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5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إجابة صحيحة</a:t>
            </a:r>
            <a:endParaRPr kumimoji="0" lang="en-US" sz="54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Jump Chicken Sticker by Live Life Happy for iOS &amp; Android | GIPHY">
            <a:extLst>
              <a:ext uri="{FF2B5EF4-FFF2-40B4-BE49-F238E27FC236}">
                <a16:creationId xmlns:a16="http://schemas.microsoft.com/office/drawing/2014/main" id="{29582FE0-303D-4D4F-83D3-47754A64A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6123"/>
            <a:ext cx="2747011" cy="274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1CB85D-CBDD-424E-8C9E-E205CB12BA70}"/>
              </a:ext>
            </a:extLst>
          </p:cNvPr>
          <p:cNvSpPr txBox="1"/>
          <p:nvPr/>
        </p:nvSpPr>
        <p:spPr>
          <a:xfrm>
            <a:off x="8557846" y="1082612"/>
            <a:ext cx="37396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Sultan bold" pitchFamily="2" charset="-78"/>
              </a:rPr>
              <a:t>استراتيجية ابحث عن نصفك الآخر</a:t>
            </a:r>
            <a:endParaRPr lang="ar-SA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Sultan bold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65E820-626F-42EE-9EE5-977D36F618D9}"/>
              </a:ext>
            </a:extLst>
          </p:cNvPr>
          <p:cNvSpPr txBox="1"/>
          <p:nvPr/>
        </p:nvSpPr>
        <p:spPr>
          <a:xfrm>
            <a:off x="7960256" y="3060821"/>
            <a:ext cx="4028731" cy="736355"/>
          </a:xfrm>
          <a:custGeom>
            <a:avLst/>
            <a:gdLst>
              <a:gd name="connsiteX0" fmla="*/ 0 w 4028731"/>
              <a:gd name="connsiteY0" fmla="*/ 0 h 736355"/>
              <a:gd name="connsiteX1" fmla="*/ 615820 w 4028731"/>
              <a:gd name="connsiteY1" fmla="*/ 0 h 736355"/>
              <a:gd name="connsiteX2" fmla="*/ 1231641 w 4028731"/>
              <a:gd name="connsiteY2" fmla="*/ 0 h 736355"/>
              <a:gd name="connsiteX3" fmla="*/ 1686312 w 4028731"/>
              <a:gd name="connsiteY3" fmla="*/ 0 h 736355"/>
              <a:gd name="connsiteX4" fmla="*/ 2302132 w 4028731"/>
              <a:gd name="connsiteY4" fmla="*/ 0 h 736355"/>
              <a:gd name="connsiteX5" fmla="*/ 2756803 w 4028731"/>
              <a:gd name="connsiteY5" fmla="*/ 0 h 736355"/>
              <a:gd name="connsiteX6" fmla="*/ 3211474 w 4028731"/>
              <a:gd name="connsiteY6" fmla="*/ 0 h 736355"/>
              <a:gd name="connsiteX7" fmla="*/ 4028731 w 4028731"/>
              <a:gd name="connsiteY7" fmla="*/ 0 h 736355"/>
              <a:gd name="connsiteX8" fmla="*/ 4028731 w 4028731"/>
              <a:gd name="connsiteY8" fmla="*/ 368178 h 736355"/>
              <a:gd name="connsiteX9" fmla="*/ 4028731 w 4028731"/>
              <a:gd name="connsiteY9" fmla="*/ 736355 h 736355"/>
              <a:gd name="connsiteX10" fmla="*/ 3453198 w 4028731"/>
              <a:gd name="connsiteY10" fmla="*/ 736355 h 736355"/>
              <a:gd name="connsiteX11" fmla="*/ 2998527 w 4028731"/>
              <a:gd name="connsiteY11" fmla="*/ 736355 h 736355"/>
              <a:gd name="connsiteX12" fmla="*/ 2342419 w 4028731"/>
              <a:gd name="connsiteY12" fmla="*/ 736355 h 736355"/>
              <a:gd name="connsiteX13" fmla="*/ 1686312 w 4028731"/>
              <a:gd name="connsiteY13" fmla="*/ 736355 h 736355"/>
              <a:gd name="connsiteX14" fmla="*/ 1030204 w 4028731"/>
              <a:gd name="connsiteY14" fmla="*/ 736355 h 736355"/>
              <a:gd name="connsiteX15" fmla="*/ 0 w 4028731"/>
              <a:gd name="connsiteY15" fmla="*/ 736355 h 736355"/>
              <a:gd name="connsiteX16" fmla="*/ 0 w 4028731"/>
              <a:gd name="connsiteY16" fmla="*/ 368178 h 736355"/>
              <a:gd name="connsiteX17" fmla="*/ 0 w 4028731"/>
              <a:gd name="connsiteY17" fmla="*/ 0 h 736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028731" h="736355" fill="none" extrusionOk="0">
                <a:moveTo>
                  <a:pt x="0" y="0"/>
                </a:moveTo>
                <a:cubicBezTo>
                  <a:pt x="178690" y="-25735"/>
                  <a:pt x="461546" y="47405"/>
                  <a:pt x="615820" y="0"/>
                </a:cubicBezTo>
                <a:cubicBezTo>
                  <a:pt x="770094" y="-47405"/>
                  <a:pt x="1056061" y="50538"/>
                  <a:pt x="1231641" y="0"/>
                </a:cubicBezTo>
                <a:cubicBezTo>
                  <a:pt x="1407221" y="-50538"/>
                  <a:pt x="1525737" y="25681"/>
                  <a:pt x="1686312" y="0"/>
                </a:cubicBezTo>
                <a:cubicBezTo>
                  <a:pt x="1846887" y="-25681"/>
                  <a:pt x="2131926" y="43929"/>
                  <a:pt x="2302132" y="0"/>
                </a:cubicBezTo>
                <a:cubicBezTo>
                  <a:pt x="2472338" y="-43929"/>
                  <a:pt x="2546827" y="18539"/>
                  <a:pt x="2756803" y="0"/>
                </a:cubicBezTo>
                <a:cubicBezTo>
                  <a:pt x="2966779" y="-18539"/>
                  <a:pt x="3116933" y="42719"/>
                  <a:pt x="3211474" y="0"/>
                </a:cubicBezTo>
                <a:cubicBezTo>
                  <a:pt x="3306015" y="-42719"/>
                  <a:pt x="3682547" y="26652"/>
                  <a:pt x="4028731" y="0"/>
                </a:cubicBezTo>
                <a:cubicBezTo>
                  <a:pt x="4045223" y="88602"/>
                  <a:pt x="4026244" y="264787"/>
                  <a:pt x="4028731" y="368178"/>
                </a:cubicBezTo>
                <a:cubicBezTo>
                  <a:pt x="4031218" y="471569"/>
                  <a:pt x="4016843" y="644659"/>
                  <a:pt x="4028731" y="736355"/>
                </a:cubicBezTo>
                <a:cubicBezTo>
                  <a:pt x="3748175" y="776671"/>
                  <a:pt x="3704172" y="727480"/>
                  <a:pt x="3453198" y="736355"/>
                </a:cubicBezTo>
                <a:cubicBezTo>
                  <a:pt x="3202224" y="745230"/>
                  <a:pt x="3135249" y="692561"/>
                  <a:pt x="2998527" y="736355"/>
                </a:cubicBezTo>
                <a:cubicBezTo>
                  <a:pt x="2861805" y="780149"/>
                  <a:pt x="2589943" y="664002"/>
                  <a:pt x="2342419" y="736355"/>
                </a:cubicBezTo>
                <a:cubicBezTo>
                  <a:pt x="2094895" y="808708"/>
                  <a:pt x="1953460" y="668436"/>
                  <a:pt x="1686312" y="736355"/>
                </a:cubicBezTo>
                <a:cubicBezTo>
                  <a:pt x="1419164" y="804274"/>
                  <a:pt x="1172280" y="715670"/>
                  <a:pt x="1030204" y="736355"/>
                </a:cubicBezTo>
                <a:cubicBezTo>
                  <a:pt x="888128" y="757040"/>
                  <a:pt x="406706" y="697898"/>
                  <a:pt x="0" y="736355"/>
                </a:cubicBezTo>
                <a:cubicBezTo>
                  <a:pt x="-10855" y="577000"/>
                  <a:pt x="36411" y="512708"/>
                  <a:pt x="0" y="368178"/>
                </a:cubicBezTo>
                <a:cubicBezTo>
                  <a:pt x="-36411" y="223648"/>
                  <a:pt x="28488" y="143328"/>
                  <a:pt x="0" y="0"/>
                </a:cubicBezTo>
                <a:close/>
              </a:path>
              <a:path w="4028731" h="736355" stroke="0" extrusionOk="0">
                <a:moveTo>
                  <a:pt x="0" y="0"/>
                </a:moveTo>
                <a:cubicBezTo>
                  <a:pt x="198361" y="-17007"/>
                  <a:pt x="283359" y="44319"/>
                  <a:pt x="535246" y="0"/>
                </a:cubicBezTo>
                <a:cubicBezTo>
                  <a:pt x="787133" y="-44319"/>
                  <a:pt x="904034" y="47202"/>
                  <a:pt x="1070491" y="0"/>
                </a:cubicBezTo>
                <a:cubicBezTo>
                  <a:pt x="1236948" y="-47202"/>
                  <a:pt x="1513494" y="71694"/>
                  <a:pt x="1686312" y="0"/>
                </a:cubicBezTo>
                <a:cubicBezTo>
                  <a:pt x="1859130" y="-71694"/>
                  <a:pt x="2113272" y="34237"/>
                  <a:pt x="2261845" y="0"/>
                </a:cubicBezTo>
                <a:cubicBezTo>
                  <a:pt x="2410418" y="-34237"/>
                  <a:pt x="2722724" y="30696"/>
                  <a:pt x="2917952" y="0"/>
                </a:cubicBezTo>
                <a:cubicBezTo>
                  <a:pt x="3113180" y="-30696"/>
                  <a:pt x="3254379" y="20580"/>
                  <a:pt x="3493485" y="0"/>
                </a:cubicBezTo>
                <a:cubicBezTo>
                  <a:pt x="3732591" y="-20580"/>
                  <a:pt x="3839826" y="5663"/>
                  <a:pt x="4028731" y="0"/>
                </a:cubicBezTo>
                <a:cubicBezTo>
                  <a:pt x="4063054" y="154792"/>
                  <a:pt x="4000065" y="203330"/>
                  <a:pt x="4028731" y="346087"/>
                </a:cubicBezTo>
                <a:cubicBezTo>
                  <a:pt x="4057397" y="488844"/>
                  <a:pt x="4024011" y="586094"/>
                  <a:pt x="4028731" y="736355"/>
                </a:cubicBezTo>
                <a:cubicBezTo>
                  <a:pt x="3777900" y="804410"/>
                  <a:pt x="3642915" y="724387"/>
                  <a:pt x="3453198" y="736355"/>
                </a:cubicBezTo>
                <a:cubicBezTo>
                  <a:pt x="3263481" y="748323"/>
                  <a:pt x="3061322" y="718744"/>
                  <a:pt x="2797090" y="736355"/>
                </a:cubicBezTo>
                <a:cubicBezTo>
                  <a:pt x="2532858" y="753966"/>
                  <a:pt x="2417946" y="722638"/>
                  <a:pt x="2261845" y="736355"/>
                </a:cubicBezTo>
                <a:cubicBezTo>
                  <a:pt x="2105744" y="750072"/>
                  <a:pt x="1842039" y="693168"/>
                  <a:pt x="1605737" y="736355"/>
                </a:cubicBezTo>
                <a:cubicBezTo>
                  <a:pt x="1369435" y="779542"/>
                  <a:pt x="1298980" y="700999"/>
                  <a:pt x="1110779" y="736355"/>
                </a:cubicBezTo>
                <a:cubicBezTo>
                  <a:pt x="922578" y="771711"/>
                  <a:pt x="382536" y="672371"/>
                  <a:pt x="0" y="736355"/>
                </a:cubicBezTo>
                <a:cubicBezTo>
                  <a:pt x="-3844" y="626065"/>
                  <a:pt x="44811" y="514641"/>
                  <a:pt x="0" y="353450"/>
                </a:cubicBezTo>
                <a:cubicBezTo>
                  <a:pt x="-44811" y="192259"/>
                  <a:pt x="36148" y="149771"/>
                  <a:pt x="0" y="0"/>
                </a:cubicBezTo>
                <a:close/>
              </a:path>
            </a:pathLst>
          </a:custGeom>
          <a:solidFill>
            <a:srgbClr val="FFFFFF">
              <a:alpha val="74118"/>
            </a:srgbClr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858842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lnSpc>
                <a:spcPct val="107000"/>
              </a:lnSpc>
              <a:defRPr sz="2400" b="1">
                <a:solidFill>
                  <a:srgbClr val="000000"/>
                </a:solidFill>
                <a:latin typeface="TraditionalArabic"/>
                <a:ea typeface="Calibri" panose="020F0502020204030204" pitchFamily="34" charset="0"/>
                <a:cs typeface="TraditionalArabic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000" b="1" dirty="0">
                <a:solidFill>
                  <a:srgbClr val="FF0000"/>
                </a:solidFill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ما الكِتابُ السَّماوِيُّ الَّذي أُنْزِلَ على عيسى  عَلَيْهِ السَّلامُ؟ </a:t>
            </a: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raditionalArabic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795E97-E295-4C07-A789-F733EE14B08E}"/>
              </a:ext>
            </a:extLst>
          </p:cNvPr>
          <p:cNvSpPr txBox="1"/>
          <p:nvPr/>
        </p:nvSpPr>
        <p:spPr>
          <a:xfrm>
            <a:off x="5911777" y="141467"/>
            <a:ext cx="5815845" cy="369332"/>
          </a:xfrm>
          <a:custGeom>
            <a:avLst/>
            <a:gdLst>
              <a:gd name="connsiteX0" fmla="*/ 0 w 5815845"/>
              <a:gd name="connsiteY0" fmla="*/ 0 h 369332"/>
              <a:gd name="connsiteX1" fmla="*/ 523426 w 5815845"/>
              <a:gd name="connsiteY1" fmla="*/ 0 h 369332"/>
              <a:gd name="connsiteX2" fmla="*/ 988694 w 5815845"/>
              <a:gd name="connsiteY2" fmla="*/ 0 h 369332"/>
              <a:gd name="connsiteX3" fmla="*/ 1570278 w 5815845"/>
              <a:gd name="connsiteY3" fmla="*/ 0 h 369332"/>
              <a:gd name="connsiteX4" fmla="*/ 2035546 w 5815845"/>
              <a:gd name="connsiteY4" fmla="*/ 0 h 369332"/>
              <a:gd name="connsiteX5" fmla="*/ 2442655 w 5815845"/>
              <a:gd name="connsiteY5" fmla="*/ 0 h 369332"/>
              <a:gd name="connsiteX6" fmla="*/ 3082398 w 5815845"/>
              <a:gd name="connsiteY6" fmla="*/ 0 h 369332"/>
              <a:gd name="connsiteX7" fmla="*/ 3663982 w 5815845"/>
              <a:gd name="connsiteY7" fmla="*/ 0 h 369332"/>
              <a:gd name="connsiteX8" fmla="*/ 4071091 w 5815845"/>
              <a:gd name="connsiteY8" fmla="*/ 0 h 369332"/>
              <a:gd name="connsiteX9" fmla="*/ 4536359 w 5815845"/>
              <a:gd name="connsiteY9" fmla="*/ 0 h 369332"/>
              <a:gd name="connsiteX10" fmla="*/ 5176102 w 5815845"/>
              <a:gd name="connsiteY10" fmla="*/ 0 h 369332"/>
              <a:gd name="connsiteX11" fmla="*/ 5815845 w 5815845"/>
              <a:gd name="connsiteY11" fmla="*/ 0 h 369332"/>
              <a:gd name="connsiteX12" fmla="*/ 5815845 w 5815845"/>
              <a:gd name="connsiteY12" fmla="*/ 369332 h 369332"/>
              <a:gd name="connsiteX13" fmla="*/ 5234261 w 5815845"/>
              <a:gd name="connsiteY13" fmla="*/ 369332 h 369332"/>
              <a:gd name="connsiteX14" fmla="*/ 4768993 w 5815845"/>
              <a:gd name="connsiteY14" fmla="*/ 369332 h 369332"/>
              <a:gd name="connsiteX15" fmla="*/ 4187408 w 5815845"/>
              <a:gd name="connsiteY15" fmla="*/ 369332 h 369332"/>
              <a:gd name="connsiteX16" fmla="*/ 3605824 w 5815845"/>
              <a:gd name="connsiteY16" fmla="*/ 369332 h 369332"/>
              <a:gd name="connsiteX17" fmla="*/ 2907923 w 5815845"/>
              <a:gd name="connsiteY17" fmla="*/ 369332 h 369332"/>
              <a:gd name="connsiteX18" fmla="*/ 2326338 w 5815845"/>
              <a:gd name="connsiteY18" fmla="*/ 369332 h 369332"/>
              <a:gd name="connsiteX19" fmla="*/ 1861070 w 5815845"/>
              <a:gd name="connsiteY19" fmla="*/ 369332 h 369332"/>
              <a:gd name="connsiteX20" fmla="*/ 1453961 w 5815845"/>
              <a:gd name="connsiteY20" fmla="*/ 369332 h 369332"/>
              <a:gd name="connsiteX21" fmla="*/ 988694 w 5815845"/>
              <a:gd name="connsiteY21" fmla="*/ 369332 h 369332"/>
              <a:gd name="connsiteX22" fmla="*/ 0 w 5815845"/>
              <a:gd name="connsiteY22" fmla="*/ 369332 h 369332"/>
              <a:gd name="connsiteX23" fmla="*/ 0 w 5815845"/>
              <a:gd name="connsiteY23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15845" h="369332" fill="none" extrusionOk="0">
                <a:moveTo>
                  <a:pt x="0" y="0"/>
                </a:moveTo>
                <a:cubicBezTo>
                  <a:pt x="125973" y="-420"/>
                  <a:pt x="312879" y="30196"/>
                  <a:pt x="523426" y="0"/>
                </a:cubicBezTo>
                <a:cubicBezTo>
                  <a:pt x="733973" y="-30196"/>
                  <a:pt x="776542" y="48707"/>
                  <a:pt x="988694" y="0"/>
                </a:cubicBezTo>
                <a:cubicBezTo>
                  <a:pt x="1200846" y="-48707"/>
                  <a:pt x="1429098" y="7441"/>
                  <a:pt x="1570278" y="0"/>
                </a:cubicBezTo>
                <a:cubicBezTo>
                  <a:pt x="1711458" y="-7441"/>
                  <a:pt x="1923798" y="27379"/>
                  <a:pt x="2035546" y="0"/>
                </a:cubicBezTo>
                <a:cubicBezTo>
                  <a:pt x="2147294" y="-27379"/>
                  <a:pt x="2352964" y="29155"/>
                  <a:pt x="2442655" y="0"/>
                </a:cubicBezTo>
                <a:cubicBezTo>
                  <a:pt x="2532346" y="-29155"/>
                  <a:pt x="2826627" y="21602"/>
                  <a:pt x="3082398" y="0"/>
                </a:cubicBezTo>
                <a:cubicBezTo>
                  <a:pt x="3338169" y="-21602"/>
                  <a:pt x="3399784" y="36287"/>
                  <a:pt x="3663982" y="0"/>
                </a:cubicBezTo>
                <a:cubicBezTo>
                  <a:pt x="3928180" y="-36287"/>
                  <a:pt x="3873309" y="28749"/>
                  <a:pt x="4071091" y="0"/>
                </a:cubicBezTo>
                <a:cubicBezTo>
                  <a:pt x="4268873" y="-28749"/>
                  <a:pt x="4436075" y="19863"/>
                  <a:pt x="4536359" y="0"/>
                </a:cubicBezTo>
                <a:cubicBezTo>
                  <a:pt x="4636643" y="-19863"/>
                  <a:pt x="5020452" y="2278"/>
                  <a:pt x="5176102" y="0"/>
                </a:cubicBezTo>
                <a:cubicBezTo>
                  <a:pt x="5331752" y="-2278"/>
                  <a:pt x="5521008" y="41856"/>
                  <a:pt x="5815845" y="0"/>
                </a:cubicBezTo>
                <a:cubicBezTo>
                  <a:pt x="5850882" y="113394"/>
                  <a:pt x="5791904" y="288204"/>
                  <a:pt x="5815845" y="369332"/>
                </a:cubicBezTo>
                <a:cubicBezTo>
                  <a:pt x="5662044" y="405095"/>
                  <a:pt x="5423154" y="353379"/>
                  <a:pt x="5234261" y="369332"/>
                </a:cubicBezTo>
                <a:cubicBezTo>
                  <a:pt x="5045368" y="385285"/>
                  <a:pt x="4970770" y="335128"/>
                  <a:pt x="4768993" y="369332"/>
                </a:cubicBezTo>
                <a:cubicBezTo>
                  <a:pt x="4567216" y="403536"/>
                  <a:pt x="4446069" y="319878"/>
                  <a:pt x="4187408" y="369332"/>
                </a:cubicBezTo>
                <a:cubicBezTo>
                  <a:pt x="3928748" y="418786"/>
                  <a:pt x="3843601" y="363745"/>
                  <a:pt x="3605824" y="369332"/>
                </a:cubicBezTo>
                <a:cubicBezTo>
                  <a:pt x="3368047" y="374919"/>
                  <a:pt x="3121668" y="288823"/>
                  <a:pt x="2907923" y="369332"/>
                </a:cubicBezTo>
                <a:cubicBezTo>
                  <a:pt x="2694178" y="449841"/>
                  <a:pt x="2580601" y="351932"/>
                  <a:pt x="2326338" y="369332"/>
                </a:cubicBezTo>
                <a:cubicBezTo>
                  <a:pt x="2072075" y="386732"/>
                  <a:pt x="2015789" y="345269"/>
                  <a:pt x="1861070" y="369332"/>
                </a:cubicBezTo>
                <a:cubicBezTo>
                  <a:pt x="1706351" y="393395"/>
                  <a:pt x="1654492" y="321008"/>
                  <a:pt x="1453961" y="369332"/>
                </a:cubicBezTo>
                <a:cubicBezTo>
                  <a:pt x="1253430" y="417656"/>
                  <a:pt x="1163037" y="342743"/>
                  <a:pt x="988694" y="369332"/>
                </a:cubicBezTo>
                <a:cubicBezTo>
                  <a:pt x="814351" y="395921"/>
                  <a:pt x="461364" y="326936"/>
                  <a:pt x="0" y="369332"/>
                </a:cubicBezTo>
                <a:cubicBezTo>
                  <a:pt x="-26185" y="246942"/>
                  <a:pt x="21598" y="112186"/>
                  <a:pt x="0" y="0"/>
                </a:cubicBezTo>
                <a:close/>
              </a:path>
              <a:path w="5815845" h="369332" stroke="0" extrusionOk="0">
                <a:moveTo>
                  <a:pt x="0" y="0"/>
                </a:moveTo>
                <a:cubicBezTo>
                  <a:pt x="236035" y="-34698"/>
                  <a:pt x="399698" y="6425"/>
                  <a:pt x="523426" y="0"/>
                </a:cubicBezTo>
                <a:cubicBezTo>
                  <a:pt x="647154" y="-6425"/>
                  <a:pt x="844493" y="23511"/>
                  <a:pt x="1105011" y="0"/>
                </a:cubicBezTo>
                <a:cubicBezTo>
                  <a:pt x="1365529" y="-23511"/>
                  <a:pt x="1602332" y="7937"/>
                  <a:pt x="1802912" y="0"/>
                </a:cubicBezTo>
                <a:cubicBezTo>
                  <a:pt x="2003492" y="-7937"/>
                  <a:pt x="2218255" y="877"/>
                  <a:pt x="2326338" y="0"/>
                </a:cubicBezTo>
                <a:cubicBezTo>
                  <a:pt x="2434421" y="-877"/>
                  <a:pt x="2628446" y="29315"/>
                  <a:pt x="2791606" y="0"/>
                </a:cubicBezTo>
                <a:cubicBezTo>
                  <a:pt x="2954766" y="-29315"/>
                  <a:pt x="3201629" y="27211"/>
                  <a:pt x="3373190" y="0"/>
                </a:cubicBezTo>
                <a:cubicBezTo>
                  <a:pt x="3544751" y="-27211"/>
                  <a:pt x="3783226" y="932"/>
                  <a:pt x="3896616" y="0"/>
                </a:cubicBezTo>
                <a:cubicBezTo>
                  <a:pt x="4010006" y="-932"/>
                  <a:pt x="4366139" y="29518"/>
                  <a:pt x="4594518" y="0"/>
                </a:cubicBezTo>
                <a:cubicBezTo>
                  <a:pt x="4822897" y="-29518"/>
                  <a:pt x="4867784" y="39768"/>
                  <a:pt x="5001627" y="0"/>
                </a:cubicBezTo>
                <a:cubicBezTo>
                  <a:pt x="5135470" y="-39768"/>
                  <a:pt x="5573032" y="10358"/>
                  <a:pt x="5815845" y="0"/>
                </a:cubicBezTo>
                <a:cubicBezTo>
                  <a:pt x="5836063" y="174587"/>
                  <a:pt x="5796442" y="199754"/>
                  <a:pt x="5815845" y="369332"/>
                </a:cubicBezTo>
                <a:cubicBezTo>
                  <a:pt x="5653841" y="392955"/>
                  <a:pt x="5431213" y="350381"/>
                  <a:pt x="5117944" y="369332"/>
                </a:cubicBezTo>
                <a:cubicBezTo>
                  <a:pt x="4804675" y="388283"/>
                  <a:pt x="4852693" y="351822"/>
                  <a:pt x="4710834" y="369332"/>
                </a:cubicBezTo>
                <a:cubicBezTo>
                  <a:pt x="4568975" y="386842"/>
                  <a:pt x="4258081" y="351802"/>
                  <a:pt x="4129250" y="369332"/>
                </a:cubicBezTo>
                <a:cubicBezTo>
                  <a:pt x="4000419" y="386862"/>
                  <a:pt x="3714350" y="353241"/>
                  <a:pt x="3547665" y="369332"/>
                </a:cubicBezTo>
                <a:cubicBezTo>
                  <a:pt x="3380980" y="385423"/>
                  <a:pt x="3018407" y="355529"/>
                  <a:pt x="2849764" y="369332"/>
                </a:cubicBezTo>
                <a:cubicBezTo>
                  <a:pt x="2681121" y="383135"/>
                  <a:pt x="2520206" y="360957"/>
                  <a:pt x="2384496" y="369332"/>
                </a:cubicBezTo>
                <a:cubicBezTo>
                  <a:pt x="2248786" y="377707"/>
                  <a:pt x="1909873" y="328161"/>
                  <a:pt x="1686595" y="369332"/>
                </a:cubicBezTo>
                <a:cubicBezTo>
                  <a:pt x="1463317" y="410503"/>
                  <a:pt x="1363195" y="348494"/>
                  <a:pt x="1163169" y="369332"/>
                </a:cubicBezTo>
                <a:cubicBezTo>
                  <a:pt x="963143" y="390170"/>
                  <a:pt x="877095" y="346579"/>
                  <a:pt x="697901" y="369332"/>
                </a:cubicBezTo>
                <a:cubicBezTo>
                  <a:pt x="518707" y="392085"/>
                  <a:pt x="283308" y="295815"/>
                  <a:pt x="0" y="369332"/>
                </a:cubicBezTo>
                <a:cubicBezTo>
                  <a:pt x="-9884" y="273364"/>
                  <a:pt x="18008" y="114614"/>
                  <a:pt x="0" y="0"/>
                </a:cubicBezTo>
                <a:close/>
              </a:path>
            </a:pathLst>
          </a:custGeom>
          <a:solidFill>
            <a:srgbClr val="FFFFFF">
              <a:alpha val="90980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sz="1800" dirty="0"/>
              <a:t>يَذكُرُ أَسْماءَ بَعْضِ الكُتُبِ السَّماوِيَّةِ، وَيُوَضِّحُ عَلى مَنْ أُنْزِلَ كُلُّ كِتابٍ مِنْها 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57988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0 L -0.00117 0.212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" y="1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0 L 0.328 0.204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93" y="1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8 0.2044 L -0.00456 -0.0152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28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0 L -0.31706 0.2006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9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953 0.20116 L -0.00612 -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64" y="-1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3" grpId="0" animBg="1"/>
      <p:bldP spid="24" grpId="0" animBg="1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A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EC194B2-A76A-4329-832B-19F7DB198338}"/>
              </a:ext>
            </a:extLst>
          </p:cNvPr>
          <p:cNvSpPr/>
          <p:nvPr/>
        </p:nvSpPr>
        <p:spPr>
          <a:xfrm>
            <a:off x="4882717" y="5250974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 rtl="1"/>
            <a:r>
              <a:rPr lang="ar-SA" sz="4000" b="1" dirty="0">
                <a:solidFill>
                  <a:prstClr val="black"/>
                </a:solidFill>
              </a:rPr>
              <a:t>التَّوْراةُ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87838D7-B669-4512-BA79-1BE53D3A2560}"/>
              </a:ext>
            </a:extLst>
          </p:cNvPr>
          <p:cNvSpPr/>
          <p:nvPr/>
        </p:nvSpPr>
        <p:spPr>
          <a:xfrm>
            <a:off x="4882717" y="2740980"/>
            <a:ext cx="1846555" cy="1376039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 rtl="1">
              <a:defRPr/>
            </a:pPr>
            <a:r>
              <a:rPr lang="ar-SA" sz="3200" b="1" dirty="0">
                <a:solidFill>
                  <a:srgbClr val="FF0000"/>
                </a:solidFill>
              </a:rPr>
              <a:t>مُوسى   عَلَيْهِ السَّلام</a:t>
            </a:r>
            <a:endParaRPr kumimoji="0" lang="ar-SA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9850E25-29CA-45BB-AB1D-B0C90A5CDD72}"/>
              </a:ext>
            </a:extLst>
          </p:cNvPr>
          <p:cNvSpPr/>
          <p:nvPr/>
        </p:nvSpPr>
        <p:spPr>
          <a:xfrm>
            <a:off x="8865438" y="5299802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defRPr/>
            </a:pPr>
            <a:r>
              <a:rPr lang="ar-SA" sz="3200" b="1" dirty="0">
                <a:solidFill>
                  <a:prstClr val="black"/>
                </a:solidFill>
              </a:rPr>
              <a:t>القُرآنُ الكَريمُ</a:t>
            </a:r>
            <a:r>
              <a:rPr lang="ar-SA" sz="2800" b="1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EAE09A6-D59E-45F8-B10A-30C5CF393257}"/>
              </a:ext>
            </a:extLst>
          </p:cNvPr>
          <p:cNvSpPr/>
          <p:nvPr/>
        </p:nvSpPr>
        <p:spPr>
          <a:xfrm>
            <a:off x="1011758" y="5250974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defRPr/>
            </a:pPr>
            <a:r>
              <a:rPr lang="ar-AE" sz="4000" b="1" dirty="0">
                <a:solidFill>
                  <a:prstClr val="black"/>
                </a:solidFill>
              </a:rPr>
              <a:t>الإِنْجيْلُ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75AA6F-4386-4525-8C7C-EBB955230FE3}"/>
              </a:ext>
            </a:extLst>
          </p:cNvPr>
          <p:cNvSpPr/>
          <p:nvPr/>
        </p:nvSpPr>
        <p:spPr>
          <a:xfrm>
            <a:off x="323856" y="3573724"/>
            <a:ext cx="322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5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إجابة صحيحة</a:t>
            </a:r>
            <a:endParaRPr kumimoji="0" lang="en-US" sz="54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Jump Chicken Sticker by Live Life Happy for iOS &amp; Android | GIPHY">
            <a:extLst>
              <a:ext uri="{FF2B5EF4-FFF2-40B4-BE49-F238E27FC236}">
                <a16:creationId xmlns:a16="http://schemas.microsoft.com/office/drawing/2014/main" id="{29582FE0-303D-4D4F-83D3-47754A64A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6123"/>
            <a:ext cx="2747011" cy="274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1CB85D-CBDD-424E-8C9E-E205CB12BA70}"/>
              </a:ext>
            </a:extLst>
          </p:cNvPr>
          <p:cNvSpPr txBox="1"/>
          <p:nvPr/>
        </p:nvSpPr>
        <p:spPr>
          <a:xfrm>
            <a:off x="8557846" y="1082612"/>
            <a:ext cx="37396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Sultan bold" pitchFamily="2" charset="-78"/>
              </a:rPr>
              <a:t>استراتيجية ابحث عن نصفك الآخر</a:t>
            </a:r>
            <a:endParaRPr kumimoji="0" lang="ar-SA" sz="20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Sultan bold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78BA01-1F18-4799-AE24-5E1CB9775DEB}"/>
              </a:ext>
            </a:extLst>
          </p:cNvPr>
          <p:cNvSpPr txBox="1"/>
          <p:nvPr/>
        </p:nvSpPr>
        <p:spPr>
          <a:xfrm>
            <a:off x="7960256" y="3060821"/>
            <a:ext cx="4028731" cy="736355"/>
          </a:xfrm>
          <a:custGeom>
            <a:avLst/>
            <a:gdLst>
              <a:gd name="connsiteX0" fmla="*/ 0 w 4028731"/>
              <a:gd name="connsiteY0" fmla="*/ 0 h 736355"/>
              <a:gd name="connsiteX1" fmla="*/ 615820 w 4028731"/>
              <a:gd name="connsiteY1" fmla="*/ 0 h 736355"/>
              <a:gd name="connsiteX2" fmla="*/ 1231641 w 4028731"/>
              <a:gd name="connsiteY2" fmla="*/ 0 h 736355"/>
              <a:gd name="connsiteX3" fmla="*/ 1686312 w 4028731"/>
              <a:gd name="connsiteY3" fmla="*/ 0 h 736355"/>
              <a:gd name="connsiteX4" fmla="*/ 2302132 w 4028731"/>
              <a:gd name="connsiteY4" fmla="*/ 0 h 736355"/>
              <a:gd name="connsiteX5" fmla="*/ 2756803 w 4028731"/>
              <a:gd name="connsiteY5" fmla="*/ 0 h 736355"/>
              <a:gd name="connsiteX6" fmla="*/ 3211474 w 4028731"/>
              <a:gd name="connsiteY6" fmla="*/ 0 h 736355"/>
              <a:gd name="connsiteX7" fmla="*/ 4028731 w 4028731"/>
              <a:gd name="connsiteY7" fmla="*/ 0 h 736355"/>
              <a:gd name="connsiteX8" fmla="*/ 4028731 w 4028731"/>
              <a:gd name="connsiteY8" fmla="*/ 368178 h 736355"/>
              <a:gd name="connsiteX9" fmla="*/ 4028731 w 4028731"/>
              <a:gd name="connsiteY9" fmla="*/ 736355 h 736355"/>
              <a:gd name="connsiteX10" fmla="*/ 3453198 w 4028731"/>
              <a:gd name="connsiteY10" fmla="*/ 736355 h 736355"/>
              <a:gd name="connsiteX11" fmla="*/ 2998527 w 4028731"/>
              <a:gd name="connsiteY11" fmla="*/ 736355 h 736355"/>
              <a:gd name="connsiteX12" fmla="*/ 2342419 w 4028731"/>
              <a:gd name="connsiteY12" fmla="*/ 736355 h 736355"/>
              <a:gd name="connsiteX13" fmla="*/ 1686312 w 4028731"/>
              <a:gd name="connsiteY13" fmla="*/ 736355 h 736355"/>
              <a:gd name="connsiteX14" fmla="*/ 1030204 w 4028731"/>
              <a:gd name="connsiteY14" fmla="*/ 736355 h 736355"/>
              <a:gd name="connsiteX15" fmla="*/ 0 w 4028731"/>
              <a:gd name="connsiteY15" fmla="*/ 736355 h 736355"/>
              <a:gd name="connsiteX16" fmla="*/ 0 w 4028731"/>
              <a:gd name="connsiteY16" fmla="*/ 368178 h 736355"/>
              <a:gd name="connsiteX17" fmla="*/ 0 w 4028731"/>
              <a:gd name="connsiteY17" fmla="*/ 0 h 736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028731" h="736355" fill="none" extrusionOk="0">
                <a:moveTo>
                  <a:pt x="0" y="0"/>
                </a:moveTo>
                <a:cubicBezTo>
                  <a:pt x="178690" y="-25735"/>
                  <a:pt x="461546" y="47405"/>
                  <a:pt x="615820" y="0"/>
                </a:cubicBezTo>
                <a:cubicBezTo>
                  <a:pt x="770094" y="-47405"/>
                  <a:pt x="1056061" y="50538"/>
                  <a:pt x="1231641" y="0"/>
                </a:cubicBezTo>
                <a:cubicBezTo>
                  <a:pt x="1407221" y="-50538"/>
                  <a:pt x="1525737" y="25681"/>
                  <a:pt x="1686312" y="0"/>
                </a:cubicBezTo>
                <a:cubicBezTo>
                  <a:pt x="1846887" y="-25681"/>
                  <a:pt x="2131926" y="43929"/>
                  <a:pt x="2302132" y="0"/>
                </a:cubicBezTo>
                <a:cubicBezTo>
                  <a:pt x="2472338" y="-43929"/>
                  <a:pt x="2546827" y="18539"/>
                  <a:pt x="2756803" y="0"/>
                </a:cubicBezTo>
                <a:cubicBezTo>
                  <a:pt x="2966779" y="-18539"/>
                  <a:pt x="3116933" y="42719"/>
                  <a:pt x="3211474" y="0"/>
                </a:cubicBezTo>
                <a:cubicBezTo>
                  <a:pt x="3306015" y="-42719"/>
                  <a:pt x="3682547" y="26652"/>
                  <a:pt x="4028731" y="0"/>
                </a:cubicBezTo>
                <a:cubicBezTo>
                  <a:pt x="4045223" y="88602"/>
                  <a:pt x="4026244" y="264787"/>
                  <a:pt x="4028731" y="368178"/>
                </a:cubicBezTo>
                <a:cubicBezTo>
                  <a:pt x="4031218" y="471569"/>
                  <a:pt x="4016843" y="644659"/>
                  <a:pt x="4028731" y="736355"/>
                </a:cubicBezTo>
                <a:cubicBezTo>
                  <a:pt x="3748175" y="776671"/>
                  <a:pt x="3704172" y="727480"/>
                  <a:pt x="3453198" y="736355"/>
                </a:cubicBezTo>
                <a:cubicBezTo>
                  <a:pt x="3202224" y="745230"/>
                  <a:pt x="3135249" y="692561"/>
                  <a:pt x="2998527" y="736355"/>
                </a:cubicBezTo>
                <a:cubicBezTo>
                  <a:pt x="2861805" y="780149"/>
                  <a:pt x="2589943" y="664002"/>
                  <a:pt x="2342419" y="736355"/>
                </a:cubicBezTo>
                <a:cubicBezTo>
                  <a:pt x="2094895" y="808708"/>
                  <a:pt x="1953460" y="668436"/>
                  <a:pt x="1686312" y="736355"/>
                </a:cubicBezTo>
                <a:cubicBezTo>
                  <a:pt x="1419164" y="804274"/>
                  <a:pt x="1172280" y="715670"/>
                  <a:pt x="1030204" y="736355"/>
                </a:cubicBezTo>
                <a:cubicBezTo>
                  <a:pt x="888128" y="757040"/>
                  <a:pt x="406706" y="697898"/>
                  <a:pt x="0" y="736355"/>
                </a:cubicBezTo>
                <a:cubicBezTo>
                  <a:pt x="-10855" y="577000"/>
                  <a:pt x="36411" y="512708"/>
                  <a:pt x="0" y="368178"/>
                </a:cubicBezTo>
                <a:cubicBezTo>
                  <a:pt x="-36411" y="223648"/>
                  <a:pt x="28488" y="143328"/>
                  <a:pt x="0" y="0"/>
                </a:cubicBezTo>
                <a:close/>
              </a:path>
              <a:path w="4028731" h="736355" stroke="0" extrusionOk="0">
                <a:moveTo>
                  <a:pt x="0" y="0"/>
                </a:moveTo>
                <a:cubicBezTo>
                  <a:pt x="198361" y="-17007"/>
                  <a:pt x="283359" y="44319"/>
                  <a:pt x="535246" y="0"/>
                </a:cubicBezTo>
                <a:cubicBezTo>
                  <a:pt x="787133" y="-44319"/>
                  <a:pt x="904034" y="47202"/>
                  <a:pt x="1070491" y="0"/>
                </a:cubicBezTo>
                <a:cubicBezTo>
                  <a:pt x="1236948" y="-47202"/>
                  <a:pt x="1513494" y="71694"/>
                  <a:pt x="1686312" y="0"/>
                </a:cubicBezTo>
                <a:cubicBezTo>
                  <a:pt x="1859130" y="-71694"/>
                  <a:pt x="2113272" y="34237"/>
                  <a:pt x="2261845" y="0"/>
                </a:cubicBezTo>
                <a:cubicBezTo>
                  <a:pt x="2410418" y="-34237"/>
                  <a:pt x="2722724" y="30696"/>
                  <a:pt x="2917952" y="0"/>
                </a:cubicBezTo>
                <a:cubicBezTo>
                  <a:pt x="3113180" y="-30696"/>
                  <a:pt x="3254379" y="20580"/>
                  <a:pt x="3493485" y="0"/>
                </a:cubicBezTo>
                <a:cubicBezTo>
                  <a:pt x="3732591" y="-20580"/>
                  <a:pt x="3839826" y="5663"/>
                  <a:pt x="4028731" y="0"/>
                </a:cubicBezTo>
                <a:cubicBezTo>
                  <a:pt x="4063054" y="154792"/>
                  <a:pt x="4000065" y="203330"/>
                  <a:pt x="4028731" y="346087"/>
                </a:cubicBezTo>
                <a:cubicBezTo>
                  <a:pt x="4057397" y="488844"/>
                  <a:pt x="4024011" y="586094"/>
                  <a:pt x="4028731" y="736355"/>
                </a:cubicBezTo>
                <a:cubicBezTo>
                  <a:pt x="3777900" y="804410"/>
                  <a:pt x="3642915" y="724387"/>
                  <a:pt x="3453198" y="736355"/>
                </a:cubicBezTo>
                <a:cubicBezTo>
                  <a:pt x="3263481" y="748323"/>
                  <a:pt x="3061322" y="718744"/>
                  <a:pt x="2797090" y="736355"/>
                </a:cubicBezTo>
                <a:cubicBezTo>
                  <a:pt x="2532858" y="753966"/>
                  <a:pt x="2417946" y="722638"/>
                  <a:pt x="2261845" y="736355"/>
                </a:cubicBezTo>
                <a:cubicBezTo>
                  <a:pt x="2105744" y="750072"/>
                  <a:pt x="1842039" y="693168"/>
                  <a:pt x="1605737" y="736355"/>
                </a:cubicBezTo>
                <a:cubicBezTo>
                  <a:pt x="1369435" y="779542"/>
                  <a:pt x="1298980" y="700999"/>
                  <a:pt x="1110779" y="736355"/>
                </a:cubicBezTo>
                <a:cubicBezTo>
                  <a:pt x="922578" y="771711"/>
                  <a:pt x="382536" y="672371"/>
                  <a:pt x="0" y="736355"/>
                </a:cubicBezTo>
                <a:cubicBezTo>
                  <a:pt x="-3844" y="626065"/>
                  <a:pt x="44811" y="514641"/>
                  <a:pt x="0" y="353450"/>
                </a:cubicBezTo>
                <a:cubicBezTo>
                  <a:pt x="-44811" y="192259"/>
                  <a:pt x="36148" y="149771"/>
                  <a:pt x="0" y="0"/>
                </a:cubicBezTo>
                <a:close/>
              </a:path>
            </a:pathLst>
          </a:custGeom>
          <a:solidFill>
            <a:srgbClr val="FFFFFF">
              <a:alpha val="74118"/>
            </a:srgbClr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858842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lnSpc>
                <a:spcPct val="107000"/>
              </a:lnSpc>
              <a:defRPr sz="2400" b="1">
                <a:solidFill>
                  <a:srgbClr val="000000"/>
                </a:solidFill>
                <a:latin typeface="TraditionalArabic"/>
                <a:ea typeface="Calibri" panose="020F0502020204030204" pitchFamily="34" charset="0"/>
                <a:cs typeface="TraditionalArabic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000" b="1" dirty="0">
                <a:solidFill>
                  <a:srgbClr val="FF0000"/>
                </a:solidFill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ما الكِتابُ السَّماوِيُّ الَّذي أُنْزِلَ على مُوسى   عَلَيْهِ السَّلامُ؟ </a:t>
            </a: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raditionalArabic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DF95A3-0458-4FCC-B594-B0D9F3B4F8D3}"/>
              </a:ext>
            </a:extLst>
          </p:cNvPr>
          <p:cNvSpPr txBox="1"/>
          <p:nvPr/>
        </p:nvSpPr>
        <p:spPr>
          <a:xfrm>
            <a:off x="5911777" y="141467"/>
            <a:ext cx="5815845" cy="369332"/>
          </a:xfrm>
          <a:custGeom>
            <a:avLst/>
            <a:gdLst>
              <a:gd name="connsiteX0" fmla="*/ 0 w 5815845"/>
              <a:gd name="connsiteY0" fmla="*/ 0 h 369332"/>
              <a:gd name="connsiteX1" fmla="*/ 523426 w 5815845"/>
              <a:gd name="connsiteY1" fmla="*/ 0 h 369332"/>
              <a:gd name="connsiteX2" fmla="*/ 988694 w 5815845"/>
              <a:gd name="connsiteY2" fmla="*/ 0 h 369332"/>
              <a:gd name="connsiteX3" fmla="*/ 1570278 w 5815845"/>
              <a:gd name="connsiteY3" fmla="*/ 0 h 369332"/>
              <a:gd name="connsiteX4" fmla="*/ 2035546 w 5815845"/>
              <a:gd name="connsiteY4" fmla="*/ 0 h 369332"/>
              <a:gd name="connsiteX5" fmla="*/ 2442655 w 5815845"/>
              <a:gd name="connsiteY5" fmla="*/ 0 h 369332"/>
              <a:gd name="connsiteX6" fmla="*/ 3082398 w 5815845"/>
              <a:gd name="connsiteY6" fmla="*/ 0 h 369332"/>
              <a:gd name="connsiteX7" fmla="*/ 3663982 w 5815845"/>
              <a:gd name="connsiteY7" fmla="*/ 0 h 369332"/>
              <a:gd name="connsiteX8" fmla="*/ 4071091 w 5815845"/>
              <a:gd name="connsiteY8" fmla="*/ 0 h 369332"/>
              <a:gd name="connsiteX9" fmla="*/ 4536359 w 5815845"/>
              <a:gd name="connsiteY9" fmla="*/ 0 h 369332"/>
              <a:gd name="connsiteX10" fmla="*/ 5176102 w 5815845"/>
              <a:gd name="connsiteY10" fmla="*/ 0 h 369332"/>
              <a:gd name="connsiteX11" fmla="*/ 5815845 w 5815845"/>
              <a:gd name="connsiteY11" fmla="*/ 0 h 369332"/>
              <a:gd name="connsiteX12" fmla="*/ 5815845 w 5815845"/>
              <a:gd name="connsiteY12" fmla="*/ 369332 h 369332"/>
              <a:gd name="connsiteX13" fmla="*/ 5234261 w 5815845"/>
              <a:gd name="connsiteY13" fmla="*/ 369332 h 369332"/>
              <a:gd name="connsiteX14" fmla="*/ 4768993 w 5815845"/>
              <a:gd name="connsiteY14" fmla="*/ 369332 h 369332"/>
              <a:gd name="connsiteX15" fmla="*/ 4187408 w 5815845"/>
              <a:gd name="connsiteY15" fmla="*/ 369332 h 369332"/>
              <a:gd name="connsiteX16" fmla="*/ 3605824 w 5815845"/>
              <a:gd name="connsiteY16" fmla="*/ 369332 h 369332"/>
              <a:gd name="connsiteX17" fmla="*/ 2907923 w 5815845"/>
              <a:gd name="connsiteY17" fmla="*/ 369332 h 369332"/>
              <a:gd name="connsiteX18" fmla="*/ 2326338 w 5815845"/>
              <a:gd name="connsiteY18" fmla="*/ 369332 h 369332"/>
              <a:gd name="connsiteX19" fmla="*/ 1861070 w 5815845"/>
              <a:gd name="connsiteY19" fmla="*/ 369332 h 369332"/>
              <a:gd name="connsiteX20" fmla="*/ 1453961 w 5815845"/>
              <a:gd name="connsiteY20" fmla="*/ 369332 h 369332"/>
              <a:gd name="connsiteX21" fmla="*/ 988694 w 5815845"/>
              <a:gd name="connsiteY21" fmla="*/ 369332 h 369332"/>
              <a:gd name="connsiteX22" fmla="*/ 0 w 5815845"/>
              <a:gd name="connsiteY22" fmla="*/ 369332 h 369332"/>
              <a:gd name="connsiteX23" fmla="*/ 0 w 5815845"/>
              <a:gd name="connsiteY23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15845" h="369332" fill="none" extrusionOk="0">
                <a:moveTo>
                  <a:pt x="0" y="0"/>
                </a:moveTo>
                <a:cubicBezTo>
                  <a:pt x="125973" y="-420"/>
                  <a:pt x="312879" y="30196"/>
                  <a:pt x="523426" y="0"/>
                </a:cubicBezTo>
                <a:cubicBezTo>
                  <a:pt x="733973" y="-30196"/>
                  <a:pt x="776542" y="48707"/>
                  <a:pt x="988694" y="0"/>
                </a:cubicBezTo>
                <a:cubicBezTo>
                  <a:pt x="1200846" y="-48707"/>
                  <a:pt x="1429098" y="7441"/>
                  <a:pt x="1570278" y="0"/>
                </a:cubicBezTo>
                <a:cubicBezTo>
                  <a:pt x="1711458" y="-7441"/>
                  <a:pt x="1923798" y="27379"/>
                  <a:pt x="2035546" y="0"/>
                </a:cubicBezTo>
                <a:cubicBezTo>
                  <a:pt x="2147294" y="-27379"/>
                  <a:pt x="2352964" y="29155"/>
                  <a:pt x="2442655" y="0"/>
                </a:cubicBezTo>
                <a:cubicBezTo>
                  <a:pt x="2532346" y="-29155"/>
                  <a:pt x="2826627" y="21602"/>
                  <a:pt x="3082398" y="0"/>
                </a:cubicBezTo>
                <a:cubicBezTo>
                  <a:pt x="3338169" y="-21602"/>
                  <a:pt x="3399784" y="36287"/>
                  <a:pt x="3663982" y="0"/>
                </a:cubicBezTo>
                <a:cubicBezTo>
                  <a:pt x="3928180" y="-36287"/>
                  <a:pt x="3873309" y="28749"/>
                  <a:pt x="4071091" y="0"/>
                </a:cubicBezTo>
                <a:cubicBezTo>
                  <a:pt x="4268873" y="-28749"/>
                  <a:pt x="4436075" y="19863"/>
                  <a:pt x="4536359" y="0"/>
                </a:cubicBezTo>
                <a:cubicBezTo>
                  <a:pt x="4636643" y="-19863"/>
                  <a:pt x="5020452" y="2278"/>
                  <a:pt x="5176102" y="0"/>
                </a:cubicBezTo>
                <a:cubicBezTo>
                  <a:pt x="5331752" y="-2278"/>
                  <a:pt x="5521008" y="41856"/>
                  <a:pt x="5815845" y="0"/>
                </a:cubicBezTo>
                <a:cubicBezTo>
                  <a:pt x="5850882" y="113394"/>
                  <a:pt x="5791904" y="288204"/>
                  <a:pt x="5815845" y="369332"/>
                </a:cubicBezTo>
                <a:cubicBezTo>
                  <a:pt x="5662044" y="405095"/>
                  <a:pt x="5423154" y="353379"/>
                  <a:pt x="5234261" y="369332"/>
                </a:cubicBezTo>
                <a:cubicBezTo>
                  <a:pt x="5045368" y="385285"/>
                  <a:pt x="4970770" y="335128"/>
                  <a:pt x="4768993" y="369332"/>
                </a:cubicBezTo>
                <a:cubicBezTo>
                  <a:pt x="4567216" y="403536"/>
                  <a:pt x="4446069" y="319878"/>
                  <a:pt x="4187408" y="369332"/>
                </a:cubicBezTo>
                <a:cubicBezTo>
                  <a:pt x="3928748" y="418786"/>
                  <a:pt x="3843601" y="363745"/>
                  <a:pt x="3605824" y="369332"/>
                </a:cubicBezTo>
                <a:cubicBezTo>
                  <a:pt x="3368047" y="374919"/>
                  <a:pt x="3121668" y="288823"/>
                  <a:pt x="2907923" y="369332"/>
                </a:cubicBezTo>
                <a:cubicBezTo>
                  <a:pt x="2694178" y="449841"/>
                  <a:pt x="2580601" y="351932"/>
                  <a:pt x="2326338" y="369332"/>
                </a:cubicBezTo>
                <a:cubicBezTo>
                  <a:pt x="2072075" y="386732"/>
                  <a:pt x="2015789" y="345269"/>
                  <a:pt x="1861070" y="369332"/>
                </a:cubicBezTo>
                <a:cubicBezTo>
                  <a:pt x="1706351" y="393395"/>
                  <a:pt x="1654492" y="321008"/>
                  <a:pt x="1453961" y="369332"/>
                </a:cubicBezTo>
                <a:cubicBezTo>
                  <a:pt x="1253430" y="417656"/>
                  <a:pt x="1163037" y="342743"/>
                  <a:pt x="988694" y="369332"/>
                </a:cubicBezTo>
                <a:cubicBezTo>
                  <a:pt x="814351" y="395921"/>
                  <a:pt x="461364" y="326936"/>
                  <a:pt x="0" y="369332"/>
                </a:cubicBezTo>
                <a:cubicBezTo>
                  <a:pt x="-26185" y="246942"/>
                  <a:pt x="21598" y="112186"/>
                  <a:pt x="0" y="0"/>
                </a:cubicBezTo>
                <a:close/>
              </a:path>
              <a:path w="5815845" h="369332" stroke="0" extrusionOk="0">
                <a:moveTo>
                  <a:pt x="0" y="0"/>
                </a:moveTo>
                <a:cubicBezTo>
                  <a:pt x="236035" y="-34698"/>
                  <a:pt x="399698" y="6425"/>
                  <a:pt x="523426" y="0"/>
                </a:cubicBezTo>
                <a:cubicBezTo>
                  <a:pt x="647154" y="-6425"/>
                  <a:pt x="844493" y="23511"/>
                  <a:pt x="1105011" y="0"/>
                </a:cubicBezTo>
                <a:cubicBezTo>
                  <a:pt x="1365529" y="-23511"/>
                  <a:pt x="1602332" y="7937"/>
                  <a:pt x="1802912" y="0"/>
                </a:cubicBezTo>
                <a:cubicBezTo>
                  <a:pt x="2003492" y="-7937"/>
                  <a:pt x="2218255" y="877"/>
                  <a:pt x="2326338" y="0"/>
                </a:cubicBezTo>
                <a:cubicBezTo>
                  <a:pt x="2434421" y="-877"/>
                  <a:pt x="2628446" y="29315"/>
                  <a:pt x="2791606" y="0"/>
                </a:cubicBezTo>
                <a:cubicBezTo>
                  <a:pt x="2954766" y="-29315"/>
                  <a:pt x="3201629" y="27211"/>
                  <a:pt x="3373190" y="0"/>
                </a:cubicBezTo>
                <a:cubicBezTo>
                  <a:pt x="3544751" y="-27211"/>
                  <a:pt x="3783226" y="932"/>
                  <a:pt x="3896616" y="0"/>
                </a:cubicBezTo>
                <a:cubicBezTo>
                  <a:pt x="4010006" y="-932"/>
                  <a:pt x="4366139" y="29518"/>
                  <a:pt x="4594518" y="0"/>
                </a:cubicBezTo>
                <a:cubicBezTo>
                  <a:pt x="4822897" y="-29518"/>
                  <a:pt x="4867784" y="39768"/>
                  <a:pt x="5001627" y="0"/>
                </a:cubicBezTo>
                <a:cubicBezTo>
                  <a:pt x="5135470" y="-39768"/>
                  <a:pt x="5573032" y="10358"/>
                  <a:pt x="5815845" y="0"/>
                </a:cubicBezTo>
                <a:cubicBezTo>
                  <a:pt x="5836063" y="174587"/>
                  <a:pt x="5796442" y="199754"/>
                  <a:pt x="5815845" y="369332"/>
                </a:cubicBezTo>
                <a:cubicBezTo>
                  <a:pt x="5653841" y="392955"/>
                  <a:pt x="5431213" y="350381"/>
                  <a:pt x="5117944" y="369332"/>
                </a:cubicBezTo>
                <a:cubicBezTo>
                  <a:pt x="4804675" y="388283"/>
                  <a:pt x="4852693" y="351822"/>
                  <a:pt x="4710834" y="369332"/>
                </a:cubicBezTo>
                <a:cubicBezTo>
                  <a:pt x="4568975" y="386842"/>
                  <a:pt x="4258081" y="351802"/>
                  <a:pt x="4129250" y="369332"/>
                </a:cubicBezTo>
                <a:cubicBezTo>
                  <a:pt x="4000419" y="386862"/>
                  <a:pt x="3714350" y="353241"/>
                  <a:pt x="3547665" y="369332"/>
                </a:cubicBezTo>
                <a:cubicBezTo>
                  <a:pt x="3380980" y="385423"/>
                  <a:pt x="3018407" y="355529"/>
                  <a:pt x="2849764" y="369332"/>
                </a:cubicBezTo>
                <a:cubicBezTo>
                  <a:pt x="2681121" y="383135"/>
                  <a:pt x="2520206" y="360957"/>
                  <a:pt x="2384496" y="369332"/>
                </a:cubicBezTo>
                <a:cubicBezTo>
                  <a:pt x="2248786" y="377707"/>
                  <a:pt x="1909873" y="328161"/>
                  <a:pt x="1686595" y="369332"/>
                </a:cubicBezTo>
                <a:cubicBezTo>
                  <a:pt x="1463317" y="410503"/>
                  <a:pt x="1363195" y="348494"/>
                  <a:pt x="1163169" y="369332"/>
                </a:cubicBezTo>
                <a:cubicBezTo>
                  <a:pt x="963143" y="390170"/>
                  <a:pt x="877095" y="346579"/>
                  <a:pt x="697901" y="369332"/>
                </a:cubicBezTo>
                <a:cubicBezTo>
                  <a:pt x="518707" y="392085"/>
                  <a:pt x="283308" y="295815"/>
                  <a:pt x="0" y="369332"/>
                </a:cubicBezTo>
                <a:cubicBezTo>
                  <a:pt x="-9884" y="273364"/>
                  <a:pt x="18008" y="114614"/>
                  <a:pt x="0" y="0"/>
                </a:cubicBezTo>
                <a:close/>
              </a:path>
            </a:pathLst>
          </a:custGeom>
          <a:solidFill>
            <a:srgbClr val="FFFFFF">
              <a:alpha val="90980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sz="1800" dirty="0"/>
              <a:t>يَذكُرُ أَسْماءَ بَعْضِ الكُتُبِ السَّماوِيَّةِ، وَيُوَضِّحُ عَلى مَنْ أُنْزِلَ كُلُّ كِتابٍ مِنْها 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2751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0 L -0.00117 0.212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" y="1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0 L 0.328 0.204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93" y="1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8 0.2044 L -0.00456 -0.0152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28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0 L -0.31706 0.2006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9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953 0.20116 L -0.00612 -0.0018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64" y="-10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3" grpId="0" animBg="1"/>
      <p:bldP spid="24" grpId="0" animBg="1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A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ACE9296-6942-4236-9C18-2F0C0CCDBE85}"/>
              </a:ext>
            </a:extLst>
          </p:cNvPr>
          <p:cNvSpPr txBox="1"/>
          <p:nvPr/>
        </p:nvSpPr>
        <p:spPr>
          <a:xfrm>
            <a:off x="8557846" y="1082612"/>
            <a:ext cx="37396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Sultan bold" pitchFamily="2" charset="-78"/>
              </a:rPr>
              <a:t>استراتيجية ابحث عن نصفك الآخر</a:t>
            </a:r>
            <a:endParaRPr kumimoji="0" lang="ar-SA" sz="20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Sultan bold" pitchFamily="2" charset="-78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EC194B2-A76A-4329-832B-19F7DB198338}"/>
              </a:ext>
            </a:extLst>
          </p:cNvPr>
          <p:cNvSpPr/>
          <p:nvPr/>
        </p:nvSpPr>
        <p:spPr>
          <a:xfrm>
            <a:off x="8753678" y="5264459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defRPr/>
            </a:pPr>
            <a:r>
              <a:rPr lang="ar-SA" sz="3200" b="1" dirty="0">
                <a:solidFill>
                  <a:prstClr val="black"/>
                </a:solidFill>
              </a:rPr>
              <a:t>القُرآنُ الكَريمُ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87838D7-B669-4512-BA79-1BE53D3A2560}"/>
              </a:ext>
            </a:extLst>
          </p:cNvPr>
          <p:cNvSpPr/>
          <p:nvPr/>
        </p:nvSpPr>
        <p:spPr>
          <a:xfrm>
            <a:off x="4882718" y="2829757"/>
            <a:ext cx="1846555" cy="1376039"/>
          </a:xfrm>
          <a:prstGeom prst="round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 rtl="1">
              <a:defRPr/>
            </a:pPr>
            <a:r>
              <a:rPr lang="ar-SA" sz="3600" b="1" dirty="0">
                <a:solidFill>
                  <a:srgbClr val="FFFF00"/>
                </a:solidFill>
              </a:rPr>
              <a:t>مُحَمَّدٌ - ﷺ-</a:t>
            </a:r>
            <a:endParaRPr kumimoji="0" lang="ar-SA" sz="36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9850E25-29CA-45BB-AB1D-B0C90A5CDD72}"/>
              </a:ext>
            </a:extLst>
          </p:cNvPr>
          <p:cNvSpPr/>
          <p:nvPr/>
        </p:nvSpPr>
        <p:spPr>
          <a:xfrm>
            <a:off x="4882718" y="5264459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>
              <a:defRPr/>
            </a:pPr>
            <a:r>
              <a:rPr lang="ar-AE" sz="4000" b="1" dirty="0">
                <a:solidFill>
                  <a:prstClr val="black"/>
                </a:solidFill>
              </a:rPr>
              <a:t>الإِنْجيْلُ</a:t>
            </a:r>
            <a:endParaRPr kumimoji="0" lang="ar-SA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EAE09A6-D59E-45F8-B10A-30C5CF393257}"/>
              </a:ext>
            </a:extLst>
          </p:cNvPr>
          <p:cNvSpPr/>
          <p:nvPr/>
        </p:nvSpPr>
        <p:spPr>
          <a:xfrm>
            <a:off x="1011758" y="5250974"/>
            <a:ext cx="1846555" cy="1455938"/>
          </a:xfrm>
          <a:prstGeom prst="round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lvl="0" algn="ctr" rtl="1"/>
            <a:r>
              <a:rPr lang="ar-SA" sz="4000" b="1" dirty="0">
                <a:solidFill>
                  <a:prstClr val="black"/>
                </a:solidFill>
              </a:rPr>
              <a:t>التَّوْراةُ</a:t>
            </a:r>
            <a:endParaRPr lang="en-US" sz="2400" b="1" dirty="0">
              <a:solidFill>
                <a:prstClr val="black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75AA6F-4386-4525-8C7C-EBB955230FE3}"/>
              </a:ext>
            </a:extLst>
          </p:cNvPr>
          <p:cNvSpPr/>
          <p:nvPr/>
        </p:nvSpPr>
        <p:spPr>
          <a:xfrm>
            <a:off x="8692718" y="2950654"/>
            <a:ext cx="3222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5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إجابة صحيحة</a:t>
            </a:r>
            <a:endParaRPr kumimoji="0" lang="en-US" sz="54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Jump Chicken Sticker by Live Life Happy for iOS &amp; Android | GIPHY">
            <a:extLst>
              <a:ext uri="{FF2B5EF4-FFF2-40B4-BE49-F238E27FC236}">
                <a16:creationId xmlns:a16="http://schemas.microsoft.com/office/drawing/2014/main" id="{29582FE0-303D-4D4F-83D3-47754A64A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223" y="203643"/>
            <a:ext cx="2747011" cy="274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080145A-A76B-48B2-8D5F-AFEF44379A91}"/>
              </a:ext>
            </a:extLst>
          </p:cNvPr>
          <p:cNvSpPr txBox="1"/>
          <p:nvPr/>
        </p:nvSpPr>
        <p:spPr>
          <a:xfrm>
            <a:off x="7484012" y="3907347"/>
            <a:ext cx="4393549" cy="407035"/>
          </a:xfrm>
          <a:custGeom>
            <a:avLst/>
            <a:gdLst>
              <a:gd name="connsiteX0" fmla="*/ 0 w 4393549"/>
              <a:gd name="connsiteY0" fmla="*/ 0 h 407035"/>
              <a:gd name="connsiteX1" fmla="*/ 593129 w 4393549"/>
              <a:gd name="connsiteY1" fmla="*/ 0 h 407035"/>
              <a:gd name="connsiteX2" fmla="*/ 1186258 w 4393549"/>
              <a:gd name="connsiteY2" fmla="*/ 0 h 407035"/>
              <a:gd name="connsiteX3" fmla="*/ 1603645 w 4393549"/>
              <a:gd name="connsiteY3" fmla="*/ 0 h 407035"/>
              <a:gd name="connsiteX4" fmla="*/ 2196775 w 4393549"/>
              <a:gd name="connsiteY4" fmla="*/ 0 h 407035"/>
              <a:gd name="connsiteX5" fmla="*/ 2614162 w 4393549"/>
              <a:gd name="connsiteY5" fmla="*/ 0 h 407035"/>
              <a:gd name="connsiteX6" fmla="*/ 3031549 w 4393549"/>
              <a:gd name="connsiteY6" fmla="*/ 0 h 407035"/>
              <a:gd name="connsiteX7" fmla="*/ 3448936 w 4393549"/>
              <a:gd name="connsiteY7" fmla="*/ 0 h 407035"/>
              <a:gd name="connsiteX8" fmla="*/ 4393549 w 4393549"/>
              <a:gd name="connsiteY8" fmla="*/ 0 h 407035"/>
              <a:gd name="connsiteX9" fmla="*/ 4393549 w 4393549"/>
              <a:gd name="connsiteY9" fmla="*/ 407035 h 407035"/>
              <a:gd name="connsiteX10" fmla="*/ 3844355 w 4393549"/>
              <a:gd name="connsiteY10" fmla="*/ 407035 h 407035"/>
              <a:gd name="connsiteX11" fmla="*/ 3426968 w 4393549"/>
              <a:gd name="connsiteY11" fmla="*/ 407035 h 407035"/>
              <a:gd name="connsiteX12" fmla="*/ 2789904 w 4393549"/>
              <a:gd name="connsiteY12" fmla="*/ 407035 h 407035"/>
              <a:gd name="connsiteX13" fmla="*/ 2152839 w 4393549"/>
              <a:gd name="connsiteY13" fmla="*/ 407035 h 407035"/>
              <a:gd name="connsiteX14" fmla="*/ 1515774 w 4393549"/>
              <a:gd name="connsiteY14" fmla="*/ 407035 h 407035"/>
              <a:gd name="connsiteX15" fmla="*/ 922645 w 4393549"/>
              <a:gd name="connsiteY15" fmla="*/ 407035 h 407035"/>
              <a:gd name="connsiteX16" fmla="*/ 0 w 4393549"/>
              <a:gd name="connsiteY16" fmla="*/ 407035 h 407035"/>
              <a:gd name="connsiteX17" fmla="*/ 0 w 4393549"/>
              <a:gd name="connsiteY17" fmla="*/ 0 h 407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393549" h="407035" fill="none" extrusionOk="0">
                <a:moveTo>
                  <a:pt x="0" y="0"/>
                </a:moveTo>
                <a:cubicBezTo>
                  <a:pt x="133925" y="-44220"/>
                  <a:pt x="331594" y="2170"/>
                  <a:pt x="593129" y="0"/>
                </a:cubicBezTo>
                <a:cubicBezTo>
                  <a:pt x="854664" y="-2170"/>
                  <a:pt x="928649" y="3587"/>
                  <a:pt x="1186258" y="0"/>
                </a:cubicBezTo>
                <a:cubicBezTo>
                  <a:pt x="1443867" y="-3587"/>
                  <a:pt x="1432802" y="21533"/>
                  <a:pt x="1603645" y="0"/>
                </a:cubicBezTo>
                <a:cubicBezTo>
                  <a:pt x="1774488" y="-21533"/>
                  <a:pt x="2041951" y="4100"/>
                  <a:pt x="2196775" y="0"/>
                </a:cubicBezTo>
                <a:cubicBezTo>
                  <a:pt x="2351599" y="-4100"/>
                  <a:pt x="2510875" y="4242"/>
                  <a:pt x="2614162" y="0"/>
                </a:cubicBezTo>
                <a:cubicBezTo>
                  <a:pt x="2717449" y="-4242"/>
                  <a:pt x="2871985" y="48026"/>
                  <a:pt x="3031549" y="0"/>
                </a:cubicBezTo>
                <a:cubicBezTo>
                  <a:pt x="3191113" y="-48026"/>
                  <a:pt x="3318678" y="27212"/>
                  <a:pt x="3448936" y="0"/>
                </a:cubicBezTo>
                <a:cubicBezTo>
                  <a:pt x="3579194" y="-27212"/>
                  <a:pt x="3973405" y="49631"/>
                  <a:pt x="4393549" y="0"/>
                </a:cubicBezTo>
                <a:cubicBezTo>
                  <a:pt x="4434922" y="94252"/>
                  <a:pt x="4357103" y="260976"/>
                  <a:pt x="4393549" y="407035"/>
                </a:cubicBezTo>
                <a:cubicBezTo>
                  <a:pt x="4200030" y="456389"/>
                  <a:pt x="3976219" y="405452"/>
                  <a:pt x="3844355" y="407035"/>
                </a:cubicBezTo>
                <a:cubicBezTo>
                  <a:pt x="3712491" y="408618"/>
                  <a:pt x="3621097" y="387080"/>
                  <a:pt x="3426968" y="407035"/>
                </a:cubicBezTo>
                <a:cubicBezTo>
                  <a:pt x="3232839" y="426990"/>
                  <a:pt x="3092940" y="385244"/>
                  <a:pt x="2789904" y="407035"/>
                </a:cubicBezTo>
                <a:cubicBezTo>
                  <a:pt x="2486868" y="428826"/>
                  <a:pt x="2325990" y="365774"/>
                  <a:pt x="2152839" y="407035"/>
                </a:cubicBezTo>
                <a:cubicBezTo>
                  <a:pt x="1979689" y="448296"/>
                  <a:pt x="1682476" y="351157"/>
                  <a:pt x="1515774" y="407035"/>
                </a:cubicBezTo>
                <a:cubicBezTo>
                  <a:pt x="1349073" y="462913"/>
                  <a:pt x="1164443" y="337288"/>
                  <a:pt x="922645" y="407035"/>
                </a:cubicBezTo>
                <a:cubicBezTo>
                  <a:pt x="680847" y="476782"/>
                  <a:pt x="276465" y="337516"/>
                  <a:pt x="0" y="407035"/>
                </a:cubicBezTo>
                <a:cubicBezTo>
                  <a:pt x="-19640" y="239665"/>
                  <a:pt x="41207" y="91542"/>
                  <a:pt x="0" y="0"/>
                </a:cubicBezTo>
                <a:close/>
              </a:path>
              <a:path w="4393549" h="407035" stroke="0" extrusionOk="0">
                <a:moveTo>
                  <a:pt x="0" y="0"/>
                </a:moveTo>
                <a:cubicBezTo>
                  <a:pt x="250410" y="-50502"/>
                  <a:pt x="255262" y="30261"/>
                  <a:pt x="505258" y="0"/>
                </a:cubicBezTo>
                <a:cubicBezTo>
                  <a:pt x="755254" y="-30261"/>
                  <a:pt x="844850" y="15191"/>
                  <a:pt x="1010516" y="0"/>
                </a:cubicBezTo>
                <a:cubicBezTo>
                  <a:pt x="1176182" y="-15191"/>
                  <a:pt x="1375411" y="1998"/>
                  <a:pt x="1603645" y="0"/>
                </a:cubicBezTo>
                <a:cubicBezTo>
                  <a:pt x="1831879" y="-1998"/>
                  <a:pt x="1970436" y="15443"/>
                  <a:pt x="2152839" y="0"/>
                </a:cubicBezTo>
                <a:cubicBezTo>
                  <a:pt x="2335242" y="-15443"/>
                  <a:pt x="2496166" y="15619"/>
                  <a:pt x="2789904" y="0"/>
                </a:cubicBezTo>
                <a:cubicBezTo>
                  <a:pt x="3083643" y="-15619"/>
                  <a:pt x="3100510" y="9320"/>
                  <a:pt x="3339097" y="0"/>
                </a:cubicBezTo>
                <a:cubicBezTo>
                  <a:pt x="3577684" y="-9320"/>
                  <a:pt x="3659960" y="27865"/>
                  <a:pt x="3844355" y="0"/>
                </a:cubicBezTo>
                <a:cubicBezTo>
                  <a:pt x="4028750" y="-27865"/>
                  <a:pt x="4212148" y="43258"/>
                  <a:pt x="4393549" y="0"/>
                </a:cubicBezTo>
                <a:cubicBezTo>
                  <a:pt x="4419810" y="144074"/>
                  <a:pt x="4384447" y="277759"/>
                  <a:pt x="4393549" y="407035"/>
                </a:cubicBezTo>
                <a:cubicBezTo>
                  <a:pt x="4163641" y="459650"/>
                  <a:pt x="4028935" y="370534"/>
                  <a:pt x="3844355" y="407035"/>
                </a:cubicBezTo>
                <a:cubicBezTo>
                  <a:pt x="3659775" y="443536"/>
                  <a:pt x="3436445" y="338844"/>
                  <a:pt x="3207291" y="407035"/>
                </a:cubicBezTo>
                <a:cubicBezTo>
                  <a:pt x="2978137" y="475226"/>
                  <a:pt x="2816253" y="365138"/>
                  <a:pt x="2702033" y="407035"/>
                </a:cubicBezTo>
                <a:cubicBezTo>
                  <a:pt x="2587813" y="448932"/>
                  <a:pt x="2278105" y="350048"/>
                  <a:pt x="2064968" y="407035"/>
                </a:cubicBezTo>
                <a:cubicBezTo>
                  <a:pt x="1851832" y="464022"/>
                  <a:pt x="1701778" y="396166"/>
                  <a:pt x="1603645" y="407035"/>
                </a:cubicBezTo>
                <a:cubicBezTo>
                  <a:pt x="1505512" y="417904"/>
                  <a:pt x="1188214" y="404865"/>
                  <a:pt x="966581" y="407035"/>
                </a:cubicBezTo>
                <a:cubicBezTo>
                  <a:pt x="744948" y="409205"/>
                  <a:pt x="312974" y="334944"/>
                  <a:pt x="0" y="407035"/>
                </a:cubicBezTo>
                <a:cubicBezTo>
                  <a:pt x="-36715" y="268756"/>
                  <a:pt x="25920" y="136072"/>
                  <a:pt x="0" y="0"/>
                </a:cubicBezTo>
                <a:close/>
              </a:path>
            </a:pathLst>
          </a:custGeom>
          <a:solidFill>
            <a:srgbClr val="FFFFFF">
              <a:alpha val="74118"/>
            </a:srgbClr>
          </a:solidFill>
          <a:ln>
            <a:noFill/>
            <a:extLst>
              <a:ext uri="{C807C97D-BFC1-408E-A445-0C87EB9F89A2}">
                <ask:lineSketchStyleProps xmlns:ask="http://schemas.microsoft.com/office/drawing/2018/sketchyshapes" sd="18588425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lnSpc>
                <a:spcPct val="107000"/>
              </a:lnSpc>
              <a:defRPr sz="2400" b="1">
                <a:solidFill>
                  <a:srgbClr val="000000"/>
                </a:solidFill>
                <a:latin typeface="TraditionalArabic"/>
                <a:ea typeface="Calibri" panose="020F0502020204030204" pitchFamily="34" charset="0"/>
                <a:cs typeface="TraditionalArabic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2000" b="1" dirty="0">
                <a:solidFill>
                  <a:srgbClr val="FF0000"/>
                </a:solidFill>
                <a:effectLst/>
                <a:latin typeface="TraditionalArabic-Bold"/>
                <a:ea typeface="Calibri" panose="020F0502020204030204" pitchFamily="34" charset="0"/>
                <a:cs typeface="TraditionalArabic-Bold"/>
              </a:rPr>
              <a:t>ما الكِتابُ السَّماوِيُّ الَّذي أُنْزِلَ على مُحَمَّدٌ - ﷺ-.؟ </a:t>
            </a:r>
            <a:endParaRPr kumimoji="0" lang="ar-AE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raditionalArabic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E68853-5EDB-4868-8D44-0D03E6C72FAF}"/>
              </a:ext>
            </a:extLst>
          </p:cNvPr>
          <p:cNvSpPr txBox="1"/>
          <p:nvPr/>
        </p:nvSpPr>
        <p:spPr>
          <a:xfrm>
            <a:off x="5911777" y="141467"/>
            <a:ext cx="5815845" cy="369332"/>
          </a:xfrm>
          <a:custGeom>
            <a:avLst/>
            <a:gdLst>
              <a:gd name="connsiteX0" fmla="*/ 0 w 5815845"/>
              <a:gd name="connsiteY0" fmla="*/ 0 h 369332"/>
              <a:gd name="connsiteX1" fmla="*/ 523426 w 5815845"/>
              <a:gd name="connsiteY1" fmla="*/ 0 h 369332"/>
              <a:gd name="connsiteX2" fmla="*/ 988694 w 5815845"/>
              <a:gd name="connsiteY2" fmla="*/ 0 h 369332"/>
              <a:gd name="connsiteX3" fmla="*/ 1570278 w 5815845"/>
              <a:gd name="connsiteY3" fmla="*/ 0 h 369332"/>
              <a:gd name="connsiteX4" fmla="*/ 2035546 w 5815845"/>
              <a:gd name="connsiteY4" fmla="*/ 0 h 369332"/>
              <a:gd name="connsiteX5" fmla="*/ 2442655 w 5815845"/>
              <a:gd name="connsiteY5" fmla="*/ 0 h 369332"/>
              <a:gd name="connsiteX6" fmla="*/ 3082398 w 5815845"/>
              <a:gd name="connsiteY6" fmla="*/ 0 h 369332"/>
              <a:gd name="connsiteX7" fmla="*/ 3663982 w 5815845"/>
              <a:gd name="connsiteY7" fmla="*/ 0 h 369332"/>
              <a:gd name="connsiteX8" fmla="*/ 4071091 w 5815845"/>
              <a:gd name="connsiteY8" fmla="*/ 0 h 369332"/>
              <a:gd name="connsiteX9" fmla="*/ 4536359 w 5815845"/>
              <a:gd name="connsiteY9" fmla="*/ 0 h 369332"/>
              <a:gd name="connsiteX10" fmla="*/ 5176102 w 5815845"/>
              <a:gd name="connsiteY10" fmla="*/ 0 h 369332"/>
              <a:gd name="connsiteX11" fmla="*/ 5815845 w 5815845"/>
              <a:gd name="connsiteY11" fmla="*/ 0 h 369332"/>
              <a:gd name="connsiteX12" fmla="*/ 5815845 w 5815845"/>
              <a:gd name="connsiteY12" fmla="*/ 369332 h 369332"/>
              <a:gd name="connsiteX13" fmla="*/ 5234261 w 5815845"/>
              <a:gd name="connsiteY13" fmla="*/ 369332 h 369332"/>
              <a:gd name="connsiteX14" fmla="*/ 4768993 w 5815845"/>
              <a:gd name="connsiteY14" fmla="*/ 369332 h 369332"/>
              <a:gd name="connsiteX15" fmla="*/ 4187408 w 5815845"/>
              <a:gd name="connsiteY15" fmla="*/ 369332 h 369332"/>
              <a:gd name="connsiteX16" fmla="*/ 3605824 w 5815845"/>
              <a:gd name="connsiteY16" fmla="*/ 369332 h 369332"/>
              <a:gd name="connsiteX17" fmla="*/ 2907923 w 5815845"/>
              <a:gd name="connsiteY17" fmla="*/ 369332 h 369332"/>
              <a:gd name="connsiteX18" fmla="*/ 2326338 w 5815845"/>
              <a:gd name="connsiteY18" fmla="*/ 369332 h 369332"/>
              <a:gd name="connsiteX19" fmla="*/ 1861070 w 5815845"/>
              <a:gd name="connsiteY19" fmla="*/ 369332 h 369332"/>
              <a:gd name="connsiteX20" fmla="*/ 1453961 w 5815845"/>
              <a:gd name="connsiteY20" fmla="*/ 369332 h 369332"/>
              <a:gd name="connsiteX21" fmla="*/ 988694 w 5815845"/>
              <a:gd name="connsiteY21" fmla="*/ 369332 h 369332"/>
              <a:gd name="connsiteX22" fmla="*/ 0 w 5815845"/>
              <a:gd name="connsiteY22" fmla="*/ 369332 h 369332"/>
              <a:gd name="connsiteX23" fmla="*/ 0 w 5815845"/>
              <a:gd name="connsiteY23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15845" h="369332" fill="none" extrusionOk="0">
                <a:moveTo>
                  <a:pt x="0" y="0"/>
                </a:moveTo>
                <a:cubicBezTo>
                  <a:pt x="125973" y="-420"/>
                  <a:pt x="312879" y="30196"/>
                  <a:pt x="523426" y="0"/>
                </a:cubicBezTo>
                <a:cubicBezTo>
                  <a:pt x="733973" y="-30196"/>
                  <a:pt x="776542" y="48707"/>
                  <a:pt x="988694" y="0"/>
                </a:cubicBezTo>
                <a:cubicBezTo>
                  <a:pt x="1200846" y="-48707"/>
                  <a:pt x="1429098" y="7441"/>
                  <a:pt x="1570278" y="0"/>
                </a:cubicBezTo>
                <a:cubicBezTo>
                  <a:pt x="1711458" y="-7441"/>
                  <a:pt x="1923798" y="27379"/>
                  <a:pt x="2035546" y="0"/>
                </a:cubicBezTo>
                <a:cubicBezTo>
                  <a:pt x="2147294" y="-27379"/>
                  <a:pt x="2352964" y="29155"/>
                  <a:pt x="2442655" y="0"/>
                </a:cubicBezTo>
                <a:cubicBezTo>
                  <a:pt x="2532346" y="-29155"/>
                  <a:pt x="2826627" y="21602"/>
                  <a:pt x="3082398" y="0"/>
                </a:cubicBezTo>
                <a:cubicBezTo>
                  <a:pt x="3338169" y="-21602"/>
                  <a:pt x="3399784" y="36287"/>
                  <a:pt x="3663982" y="0"/>
                </a:cubicBezTo>
                <a:cubicBezTo>
                  <a:pt x="3928180" y="-36287"/>
                  <a:pt x="3873309" y="28749"/>
                  <a:pt x="4071091" y="0"/>
                </a:cubicBezTo>
                <a:cubicBezTo>
                  <a:pt x="4268873" y="-28749"/>
                  <a:pt x="4436075" y="19863"/>
                  <a:pt x="4536359" y="0"/>
                </a:cubicBezTo>
                <a:cubicBezTo>
                  <a:pt x="4636643" y="-19863"/>
                  <a:pt x="5020452" y="2278"/>
                  <a:pt x="5176102" y="0"/>
                </a:cubicBezTo>
                <a:cubicBezTo>
                  <a:pt x="5331752" y="-2278"/>
                  <a:pt x="5521008" y="41856"/>
                  <a:pt x="5815845" y="0"/>
                </a:cubicBezTo>
                <a:cubicBezTo>
                  <a:pt x="5850882" y="113394"/>
                  <a:pt x="5791904" y="288204"/>
                  <a:pt x="5815845" y="369332"/>
                </a:cubicBezTo>
                <a:cubicBezTo>
                  <a:pt x="5662044" y="405095"/>
                  <a:pt x="5423154" y="353379"/>
                  <a:pt x="5234261" y="369332"/>
                </a:cubicBezTo>
                <a:cubicBezTo>
                  <a:pt x="5045368" y="385285"/>
                  <a:pt x="4970770" y="335128"/>
                  <a:pt x="4768993" y="369332"/>
                </a:cubicBezTo>
                <a:cubicBezTo>
                  <a:pt x="4567216" y="403536"/>
                  <a:pt x="4446069" y="319878"/>
                  <a:pt x="4187408" y="369332"/>
                </a:cubicBezTo>
                <a:cubicBezTo>
                  <a:pt x="3928748" y="418786"/>
                  <a:pt x="3843601" y="363745"/>
                  <a:pt x="3605824" y="369332"/>
                </a:cubicBezTo>
                <a:cubicBezTo>
                  <a:pt x="3368047" y="374919"/>
                  <a:pt x="3121668" y="288823"/>
                  <a:pt x="2907923" y="369332"/>
                </a:cubicBezTo>
                <a:cubicBezTo>
                  <a:pt x="2694178" y="449841"/>
                  <a:pt x="2580601" y="351932"/>
                  <a:pt x="2326338" y="369332"/>
                </a:cubicBezTo>
                <a:cubicBezTo>
                  <a:pt x="2072075" y="386732"/>
                  <a:pt x="2015789" y="345269"/>
                  <a:pt x="1861070" y="369332"/>
                </a:cubicBezTo>
                <a:cubicBezTo>
                  <a:pt x="1706351" y="393395"/>
                  <a:pt x="1654492" y="321008"/>
                  <a:pt x="1453961" y="369332"/>
                </a:cubicBezTo>
                <a:cubicBezTo>
                  <a:pt x="1253430" y="417656"/>
                  <a:pt x="1163037" y="342743"/>
                  <a:pt x="988694" y="369332"/>
                </a:cubicBezTo>
                <a:cubicBezTo>
                  <a:pt x="814351" y="395921"/>
                  <a:pt x="461364" y="326936"/>
                  <a:pt x="0" y="369332"/>
                </a:cubicBezTo>
                <a:cubicBezTo>
                  <a:pt x="-26185" y="246942"/>
                  <a:pt x="21598" y="112186"/>
                  <a:pt x="0" y="0"/>
                </a:cubicBezTo>
                <a:close/>
              </a:path>
              <a:path w="5815845" h="369332" stroke="0" extrusionOk="0">
                <a:moveTo>
                  <a:pt x="0" y="0"/>
                </a:moveTo>
                <a:cubicBezTo>
                  <a:pt x="236035" y="-34698"/>
                  <a:pt x="399698" y="6425"/>
                  <a:pt x="523426" y="0"/>
                </a:cubicBezTo>
                <a:cubicBezTo>
                  <a:pt x="647154" y="-6425"/>
                  <a:pt x="844493" y="23511"/>
                  <a:pt x="1105011" y="0"/>
                </a:cubicBezTo>
                <a:cubicBezTo>
                  <a:pt x="1365529" y="-23511"/>
                  <a:pt x="1602332" y="7937"/>
                  <a:pt x="1802912" y="0"/>
                </a:cubicBezTo>
                <a:cubicBezTo>
                  <a:pt x="2003492" y="-7937"/>
                  <a:pt x="2218255" y="877"/>
                  <a:pt x="2326338" y="0"/>
                </a:cubicBezTo>
                <a:cubicBezTo>
                  <a:pt x="2434421" y="-877"/>
                  <a:pt x="2628446" y="29315"/>
                  <a:pt x="2791606" y="0"/>
                </a:cubicBezTo>
                <a:cubicBezTo>
                  <a:pt x="2954766" y="-29315"/>
                  <a:pt x="3201629" y="27211"/>
                  <a:pt x="3373190" y="0"/>
                </a:cubicBezTo>
                <a:cubicBezTo>
                  <a:pt x="3544751" y="-27211"/>
                  <a:pt x="3783226" y="932"/>
                  <a:pt x="3896616" y="0"/>
                </a:cubicBezTo>
                <a:cubicBezTo>
                  <a:pt x="4010006" y="-932"/>
                  <a:pt x="4366139" y="29518"/>
                  <a:pt x="4594518" y="0"/>
                </a:cubicBezTo>
                <a:cubicBezTo>
                  <a:pt x="4822897" y="-29518"/>
                  <a:pt x="4867784" y="39768"/>
                  <a:pt x="5001627" y="0"/>
                </a:cubicBezTo>
                <a:cubicBezTo>
                  <a:pt x="5135470" y="-39768"/>
                  <a:pt x="5573032" y="10358"/>
                  <a:pt x="5815845" y="0"/>
                </a:cubicBezTo>
                <a:cubicBezTo>
                  <a:pt x="5836063" y="174587"/>
                  <a:pt x="5796442" y="199754"/>
                  <a:pt x="5815845" y="369332"/>
                </a:cubicBezTo>
                <a:cubicBezTo>
                  <a:pt x="5653841" y="392955"/>
                  <a:pt x="5431213" y="350381"/>
                  <a:pt x="5117944" y="369332"/>
                </a:cubicBezTo>
                <a:cubicBezTo>
                  <a:pt x="4804675" y="388283"/>
                  <a:pt x="4852693" y="351822"/>
                  <a:pt x="4710834" y="369332"/>
                </a:cubicBezTo>
                <a:cubicBezTo>
                  <a:pt x="4568975" y="386842"/>
                  <a:pt x="4258081" y="351802"/>
                  <a:pt x="4129250" y="369332"/>
                </a:cubicBezTo>
                <a:cubicBezTo>
                  <a:pt x="4000419" y="386862"/>
                  <a:pt x="3714350" y="353241"/>
                  <a:pt x="3547665" y="369332"/>
                </a:cubicBezTo>
                <a:cubicBezTo>
                  <a:pt x="3380980" y="385423"/>
                  <a:pt x="3018407" y="355529"/>
                  <a:pt x="2849764" y="369332"/>
                </a:cubicBezTo>
                <a:cubicBezTo>
                  <a:pt x="2681121" y="383135"/>
                  <a:pt x="2520206" y="360957"/>
                  <a:pt x="2384496" y="369332"/>
                </a:cubicBezTo>
                <a:cubicBezTo>
                  <a:pt x="2248786" y="377707"/>
                  <a:pt x="1909873" y="328161"/>
                  <a:pt x="1686595" y="369332"/>
                </a:cubicBezTo>
                <a:cubicBezTo>
                  <a:pt x="1463317" y="410503"/>
                  <a:pt x="1363195" y="348494"/>
                  <a:pt x="1163169" y="369332"/>
                </a:cubicBezTo>
                <a:cubicBezTo>
                  <a:pt x="963143" y="390170"/>
                  <a:pt x="877095" y="346579"/>
                  <a:pt x="697901" y="369332"/>
                </a:cubicBezTo>
                <a:cubicBezTo>
                  <a:pt x="518707" y="392085"/>
                  <a:pt x="283308" y="295815"/>
                  <a:pt x="0" y="369332"/>
                </a:cubicBezTo>
                <a:cubicBezTo>
                  <a:pt x="-9884" y="273364"/>
                  <a:pt x="18008" y="114614"/>
                  <a:pt x="0" y="0"/>
                </a:cubicBezTo>
                <a:close/>
              </a:path>
            </a:pathLst>
          </a:custGeom>
          <a:solidFill>
            <a:srgbClr val="FFFFFF">
              <a:alpha val="90980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sz="1800" dirty="0"/>
              <a:t>يَذكُرُ أَسْماءَ بَعْضِ الكُتُبِ السَّماوِيَّةِ، وَيُوَضِّحُ عَلى مَنْ أُنْزِلَ كُلُّ كِتابٍ مِنْها 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71173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96296E-6 L 0.31627 0.20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7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1.04083E-17 L 0.00052 0.1969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19699 L -0.00456 -0.0152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96296E-6 L -0.31706 0.200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9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0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953 0.20116 L -0.00612 -0.00185 " pathEditMode="relative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1" grpId="4" animBg="1"/>
      <p:bldP spid="23" grpId="0" animBg="1"/>
      <p:bldP spid="24" grpId="0" animBg="1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2B34A6CF-466F-49CB-8FD9-19DD346D33C2}"/>
              </a:ext>
            </a:extLst>
          </p:cNvPr>
          <p:cNvSpPr/>
          <p:nvPr/>
        </p:nvSpPr>
        <p:spPr>
          <a:xfrm>
            <a:off x="69024" y="2021778"/>
            <a:ext cx="1667850" cy="1114661"/>
          </a:xfrm>
          <a:prstGeom prst="round2Diag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أن </a:t>
            </a:r>
            <a:r>
              <a:rPr kumimoji="0" lang="ar-AE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الرسول</a:t>
            </a:r>
            <a:r>
              <a:rPr kumimoji="0" lang="ar-AE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ﷺ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أرسل </a:t>
            </a: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لِلنَّاسِ كافَّةً</a:t>
            </a:r>
            <a:endParaRPr lang="en-US" dirty="0"/>
          </a:p>
        </p:txBody>
      </p:sp>
      <p:pic>
        <p:nvPicPr>
          <p:cNvPr id="17" name="cloud">
            <a:extLst>
              <a:ext uri="{FF2B5EF4-FFF2-40B4-BE49-F238E27FC236}">
                <a16:creationId xmlns:a16="http://schemas.microsoft.com/office/drawing/2014/main" id="{EE7B450B-EBAC-4936-B624-09637003FB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51371" y="196374"/>
            <a:ext cx="1527724" cy="958690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6765A566-B0EC-49D1-A439-4843EAE1B3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16" name="cloud">
            <a:extLst>
              <a:ext uri="{FF2B5EF4-FFF2-40B4-BE49-F238E27FC236}">
                <a16:creationId xmlns:a16="http://schemas.microsoft.com/office/drawing/2014/main" id="{1240AC32-1A9A-447D-9609-023AFA92F2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1338" y="321581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085A30DD-3719-4F27-B3BA-39A0B9FC26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09369" y="970631"/>
            <a:ext cx="1527724" cy="958690"/>
          </a:xfrm>
          <a:prstGeom prst="rect">
            <a:avLst/>
          </a:prstGeom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1AAA2531-EB6C-45D2-9876-51AC77295B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E45B864C-A687-4D0B-98DD-A50C81B5BF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0937" y="-61446"/>
            <a:ext cx="1527724" cy="958690"/>
          </a:xfrm>
          <a:prstGeom prst="rect">
            <a:avLst/>
          </a:prstGeom>
        </p:spPr>
      </p:pic>
      <p:pic>
        <p:nvPicPr>
          <p:cNvPr id="10" name="cloud">
            <a:extLst>
              <a:ext uri="{FF2B5EF4-FFF2-40B4-BE49-F238E27FC236}">
                <a16:creationId xmlns:a16="http://schemas.microsoft.com/office/drawing/2014/main" id="{EF4547AE-E8ED-4876-991D-CD66AB0925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69062" y="-122028"/>
            <a:ext cx="1527724" cy="958690"/>
          </a:xfrm>
          <a:prstGeom prst="rect">
            <a:avLst/>
          </a:prstGeom>
        </p:spPr>
      </p:pic>
      <p:pic>
        <p:nvPicPr>
          <p:cNvPr id="11" name="cloud">
            <a:extLst>
              <a:ext uri="{FF2B5EF4-FFF2-40B4-BE49-F238E27FC236}">
                <a16:creationId xmlns:a16="http://schemas.microsoft.com/office/drawing/2014/main" id="{5F78BE84-462C-4607-943E-E0FF3F88FB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36322" y="-433974"/>
            <a:ext cx="1527724" cy="958690"/>
          </a:xfrm>
          <a:prstGeom prst="rect">
            <a:avLst/>
          </a:prstGeom>
        </p:spPr>
      </p:pic>
      <p:pic>
        <p:nvPicPr>
          <p:cNvPr id="21" name="kids">
            <a:extLst>
              <a:ext uri="{FF2B5EF4-FFF2-40B4-BE49-F238E27FC236}">
                <a16:creationId xmlns:a16="http://schemas.microsoft.com/office/drawing/2014/main" id="{95D6EB60-E456-4B6B-A6E2-BB5222F9E71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9" b="23436"/>
          <a:stretch/>
        </p:blipFill>
        <p:spPr>
          <a:xfrm>
            <a:off x="69024" y="11473"/>
            <a:ext cx="3335700" cy="18114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79C0A06-FC9B-4802-A14F-7059C6D48759}"/>
              </a:ext>
            </a:extLst>
          </p:cNvPr>
          <p:cNvSpPr txBox="1"/>
          <p:nvPr/>
        </p:nvSpPr>
        <p:spPr>
          <a:xfrm>
            <a:off x="1555639" y="1838238"/>
            <a:ext cx="10256457" cy="3323346"/>
          </a:xfrm>
          <a:custGeom>
            <a:avLst/>
            <a:gdLst>
              <a:gd name="connsiteX0" fmla="*/ 0 w 10256457"/>
              <a:gd name="connsiteY0" fmla="*/ 0 h 3323346"/>
              <a:gd name="connsiteX1" fmla="*/ 569803 w 10256457"/>
              <a:gd name="connsiteY1" fmla="*/ 0 h 3323346"/>
              <a:gd name="connsiteX2" fmla="*/ 1344735 w 10256457"/>
              <a:gd name="connsiteY2" fmla="*/ 0 h 3323346"/>
              <a:gd name="connsiteX3" fmla="*/ 2017103 w 10256457"/>
              <a:gd name="connsiteY3" fmla="*/ 0 h 3323346"/>
              <a:gd name="connsiteX4" fmla="*/ 2484342 w 10256457"/>
              <a:gd name="connsiteY4" fmla="*/ 0 h 3323346"/>
              <a:gd name="connsiteX5" fmla="*/ 3259274 w 10256457"/>
              <a:gd name="connsiteY5" fmla="*/ 0 h 3323346"/>
              <a:gd name="connsiteX6" fmla="*/ 4034206 w 10256457"/>
              <a:gd name="connsiteY6" fmla="*/ 0 h 3323346"/>
              <a:gd name="connsiteX7" fmla="*/ 4501445 w 10256457"/>
              <a:gd name="connsiteY7" fmla="*/ 0 h 3323346"/>
              <a:gd name="connsiteX8" fmla="*/ 5276377 w 10256457"/>
              <a:gd name="connsiteY8" fmla="*/ 0 h 3323346"/>
              <a:gd name="connsiteX9" fmla="*/ 5641051 w 10256457"/>
              <a:gd name="connsiteY9" fmla="*/ 0 h 3323346"/>
              <a:gd name="connsiteX10" fmla="*/ 6005725 w 10256457"/>
              <a:gd name="connsiteY10" fmla="*/ 0 h 3323346"/>
              <a:gd name="connsiteX11" fmla="*/ 6370399 w 10256457"/>
              <a:gd name="connsiteY11" fmla="*/ 0 h 3323346"/>
              <a:gd name="connsiteX12" fmla="*/ 6940203 w 10256457"/>
              <a:gd name="connsiteY12" fmla="*/ 0 h 3323346"/>
              <a:gd name="connsiteX13" fmla="*/ 7715135 w 10256457"/>
              <a:gd name="connsiteY13" fmla="*/ 0 h 3323346"/>
              <a:gd name="connsiteX14" fmla="*/ 8387503 w 10256457"/>
              <a:gd name="connsiteY14" fmla="*/ 0 h 3323346"/>
              <a:gd name="connsiteX15" fmla="*/ 9162435 w 10256457"/>
              <a:gd name="connsiteY15" fmla="*/ 0 h 3323346"/>
              <a:gd name="connsiteX16" fmla="*/ 10256457 w 10256457"/>
              <a:gd name="connsiteY16" fmla="*/ 0 h 3323346"/>
              <a:gd name="connsiteX17" fmla="*/ 10256457 w 10256457"/>
              <a:gd name="connsiteY17" fmla="*/ 487424 h 3323346"/>
              <a:gd name="connsiteX18" fmla="*/ 10256457 w 10256457"/>
              <a:gd name="connsiteY18" fmla="*/ 1008082 h 3323346"/>
              <a:gd name="connsiteX19" fmla="*/ 10256457 w 10256457"/>
              <a:gd name="connsiteY19" fmla="*/ 1528739 h 3323346"/>
              <a:gd name="connsiteX20" fmla="*/ 10256457 w 10256457"/>
              <a:gd name="connsiteY20" fmla="*/ 2149097 h 3323346"/>
              <a:gd name="connsiteX21" fmla="*/ 10256457 w 10256457"/>
              <a:gd name="connsiteY21" fmla="*/ 2636521 h 3323346"/>
              <a:gd name="connsiteX22" fmla="*/ 10256457 w 10256457"/>
              <a:gd name="connsiteY22" fmla="*/ 3323346 h 3323346"/>
              <a:gd name="connsiteX23" fmla="*/ 9994348 w 10256457"/>
              <a:gd name="connsiteY23" fmla="*/ 3323346 h 3323346"/>
              <a:gd name="connsiteX24" fmla="*/ 9424544 w 10256457"/>
              <a:gd name="connsiteY24" fmla="*/ 3323346 h 3323346"/>
              <a:gd name="connsiteX25" fmla="*/ 8957306 w 10256457"/>
              <a:gd name="connsiteY25" fmla="*/ 3323346 h 3323346"/>
              <a:gd name="connsiteX26" fmla="*/ 8387503 w 10256457"/>
              <a:gd name="connsiteY26" fmla="*/ 3323346 h 3323346"/>
              <a:gd name="connsiteX27" fmla="*/ 8125393 w 10256457"/>
              <a:gd name="connsiteY27" fmla="*/ 3323346 h 3323346"/>
              <a:gd name="connsiteX28" fmla="*/ 7760719 w 10256457"/>
              <a:gd name="connsiteY28" fmla="*/ 3323346 h 3323346"/>
              <a:gd name="connsiteX29" fmla="*/ 7190916 w 10256457"/>
              <a:gd name="connsiteY29" fmla="*/ 3323346 h 3323346"/>
              <a:gd name="connsiteX30" fmla="*/ 6723677 w 10256457"/>
              <a:gd name="connsiteY30" fmla="*/ 3323346 h 3323346"/>
              <a:gd name="connsiteX31" fmla="*/ 6051310 w 10256457"/>
              <a:gd name="connsiteY31" fmla="*/ 3323346 h 3323346"/>
              <a:gd name="connsiteX32" fmla="*/ 5686636 w 10256457"/>
              <a:gd name="connsiteY32" fmla="*/ 3323346 h 3323346"/>
              <a:gd name="connsiteX33" fmla="*/ 5424526 w 10256457"/>
              <a:gd name="connsiteY33" fmla="*/ 3323346 h 3323346"/>
              <a:gd name="connsiteX34" fmla="*/ 5162417 w 10256457"/>
              <a:gd name="connsiteY34" fmla="*/ 3323346 h 3323346"/>
              <a:gd name="connsiteX35" fmla="*/ 4900307 w 10256457"/>
              <a:gd name="connsiteY35" fmla="*/ 3323346 h 3323346"/>
              <a:gd name="connsiteX36" fmla="*/ 4125375 w 10256457"/>
              <a:gd name="connsiteY36" fmla="*/ 3323346 h 3323346"/>
              <a:gd name="connsiteX37" fmla="*/ 3658136 w 10256457"/>
              <a:gd name="connsiteY37" fmla="*/ 3323346 h 3323346"/>
              <a:gd name="connsiteX38" fmla="*/ 3396027 w 10256457"/>
              <a:gd name="connsiteY38" fmla="*/ 3323346 h 3323346"/>
              <a:gd name="connsiteX39" fmla="*/ 2723659 w 10256457"/>
              <a:gd name="connsiteY39" fmla="*/ 3323346 h 3323346"/>
              <a:gd name="connsiteX40" fmla="*/ 2256421 w 10256457"/>
              <a:gd name="connsiteY40" fmla="*/ 3323346 h 3323346"/>
              <a:gd name="connsiteX41" fmla="*/ 1481488 w 10256457"/>
              <a:gd name="connsiteY41" fmla="*/ 3323346 h 3323346"/>
              <a:gd name="connsiteX42" fmla="*/ 1219379 w 10256457"/>
              <a:gd name="connsiteY42" fmla="*/ 3323346 h 3323346"/>
              <a:gd name="connsiteX43" fmla="*/ 752140 w 10256457"/>
              <a:gd name="connsiteY43" fmla="*/ 3323346 h 3323346"/>
              <a:gd name="connsiteX44" fmla="*/ 0 w 10256457"/>
              <a:gd name="connsiteY44" fmla="*/ 3323346 h 3323346"/>
              <a:gd name="connsiteX45" fmla="*/ 0 w 10256457"/>
              <a:gd name="connsiteY45" fmla="*/ 2769455 h 3323346"/>
              <a:gd name="connsiteX46" fmla="*/ 0 w 10256457"/>
              <a:gd name="connsiteY46" fmla="*/ 2182331 h 3323346"/>
              <a:gd name="connsiteX47" fmla="*/ 0 w 10256457"/>
              <a:gd name="connsiteY47" fmla="*/ 1728140 h 3323346"/>
              <a:gd name="connsiteX48" fmla="*/ 0 w 10256457"/>
              <a:gd name="connsiteY48" fmla="*/ 1174249 h 3323346"/>
              <a:gd name="connsiteX49" fmla="*/ 0 w 10256457"/>
              <a:gd name="connsiteY49" fmla="*/ 620358 h 3323346"/>
              <a:gd name="connsiteX50" fmla="*/ 0 w 10256457"/>
              <a:gd name="connsiteY50" fmla="*/ 0 h 3323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256457" h="3323346" fill="none" extrusionOk="0">
                <a:moveTo>
                  <a:pt x="0" y="0"/>
                </a:moveTo>
                <a:cubicBezTo>
                  <a:pt x="222008" y="-3021"/>
                  <a:pt x="446952" y="46340"/>
                  <a:pt x="569803" y="0"/>
                </a:cubicBezTo>
                <a:cubicBezTo>
                  <a:pt x="692654" y="-46340"/>
                  <a:pt x="1052392" y="91944"/>
                  <a:pt x="1344735" y="0"/>
                </a:cubicBezTo>
                <a:cubicBezTo>
                  <a:pt x="1637078" y="-91944"/>
                  <a:pt x="1747148" y="37179"/>
                  <a:pt x="2017103" y="0"/>
                </a:cubicBezTo>
                <a:cubicBezTo>
                  <a:pt x="2287058" y="-37179"/>
                  <a:pt x="2371366" y="25167"/>
                  <a:pt x="2484342" y="0"/>
                </a:cubicBezTo>
                <a:cubicBezTo>
                  <a:pt x="2597318" y="-25167"/>
                  <a:pt x="3086377" y="38193"/>
                  <a:pt x="3259274" y="0"/>
                </a:cubicBezTo>
                <a:cubicBezTo>
                  <a:pt x="3432171" y="-38193"/>
                  <a:pt x="3841136" y="4792"/>
                  <a:pt x="4034206" y="0"/>
                </a:cubicBezTo>
                <a:cubicBezTo>
                  <a:pt x="4227276" y="-4792"/>
                  <a:pt x="4324738" y="36432"/>
                  <a:pt x="4501445" y="0"/>
                </a:cubicBezTo>
                <a:cubicBezTo>
                  <a:pt x="4678152" y="-36432"/>
                  <a:pt x="5099259" y="51708"/>
                  <a:pt x="5276377" y="0"/>
                </a:cubicBezTo>
                <a:cubicBezTo>
                  <a:pt x="5453495" y="-51708"/>
                  <a:pt x="5478989" y="12640"/>
                  <a:pt x="5641051" y="0"/>
                </a:cubicBezTo>
                <a:cubicBezTo>
                  <a:pt x="5803113" y="-12640"/>
                  <a:pt x="5832009" y="3721"/>
                  <a:pt x="6005725" y="0"/>
                </a:cubicBezTo>
                <a:cubicBezTo>
                  <a:pt x="6179441" y="-3721"/>
                  <a:pt x="6217218" y="11263"/>
                  <a:pt x="6370399" y="0"/>
                </a:cubicBezTo>
                <a:cubicBezTo>
                  <a:pt x="6523580" y="-11263"/>
                  <a:pt x="6782653" y="46817"/>
                  <a:pt x="6940203" y="0"/>
                </a:cubicBezTo>
                <a:cubicBezTo>
                  <a:pt x="7097753" y="-46817"/>
                  <a:pt x="7514846" y="73621"/>
                  <a:pt x="7715135" y="0"/>
                </a:cubicBezTo>
                <a:cubicBezTo>
                  <a:pt x="7915424" y="-73621"/>
                  <a:pt x="8156729" y="61838"/>
                  <a:pt x="8387503" y="0"/>
                </a:cubicBezTo>
                <a:cubicBezTo>
                  <a:pt x="8618277" y="-61838"/>
                  <a:pt x="8944787" y="88941"/>
                  <a:pt x="9162435" y="0"/>
                </a:cubicBezTo>
                <a:cubicBezTo>
                  <a:pt x="9380083" y="-88941"/>
                  <a:pt x="9906661" y="48429"/>
                  <a:pt x="10256457" y="0"/>
                </a:cubicBezTo>
                <a:cubicBezTo>
                  <a:pt x="10278253" y="178144"/>
                  <a:pt x="10227145" y="359531"/>
                  <a:pt x="10256457" y="487424"/>
                </a:cubicBezTo>
                <a:cubicBezTo>
                  <a:pt x="10285769" y="615317"/>
                  <a:pt x="10235682" y="876456"/>
                  <a:pt x="10256457" y="1008082"/>
                </a:cubicBezTo>
                <a:cubicBezTo>
                  <a:pt x="10277232" y="1139708"/>
                  <a:pt x="10208855" y="1382582"/>
                  <a:pt x="10256457" y="1528739"/>
                </a:cubicBezTo>
                <a:cubicBezTo>
                  <a:pt x="10304059" y="1674896"/>
                  <a:pt x="10235908" y="1907463"/>
                  <a:pt x="10256457" y="2149097"/>
                </a:cubicBezTo>
                <a:cubicBezTo>
                  <a:pt x="10277006" y="2390731"/>
                  <a:pt x="10253631" y="2401548"/>
                  <a:pt x="10256457" y="2636521"/>
                </a:cubicBezTo>
                <a:cubicBezTo>
                  <a:pt x="10259283" y="2871494"/>
                  <a:pt x="10209803" y="3120954"/>
                  <a:pt x="10256457" y="3323346"/>
                </a:cubicBezTo>
                <a:cubicBezTo>
                  <a:pt x="10180608" y="3339193"/>
                  <a:pt x="10080381" y="3321107"/>
                  <a:pt x="9994348" y="3323346"/>
                </a:cubicBezTo>
                <a:cubicBezTo>
                  <a:pt x="9908315" y="3325585"/>
                  <a:pt x="9692946" y="3293486"/>
                  <a:pt x="9424544" y="3323346"/>
                </a:cubicBezTo>
                <a:cubicBezTo>
                  <a:pt x="9156142" y="3353206"/>
                  <a:pt x="9050783" y="3269895"/>
                  <a:pt x="8957306" y="3323346"/>
                </a:cubicBezTo>
                <a:cubicBezTo>
                  <a:pt x="8863829" y="3376797"/>
                  <a:pt x="8602062" y="3255759"/>
                  <a:pt x="8387503" y="3323346"/>
                </a:cubicBezTo>
                <a:cubicBezTo>
                  <a:pt x="8172944" y="3390933"/>
                  <a:pt x="8196908" y="3297693"/>
                  <a:pt x="8125393" y="3323346"/>
                </a:cubicBezTo>
                <a:cubicBezTo>
                  <a:pt x="8053878" y="3348999"/>
                  <a:pt x="7940104" y="3286851"/>
                  <a:pt x="7760719" y="3323346"/>
                </a:cubicBezTo>
                <a:cubicBezTo>
                  <a:pt x="7581334" y="3359841"/>
                  <a:pt x="7385135" y="3290830"/>
                  <a:pt x="7190916" y="3323346"/>
                </a:cubicBezTo>
                <a:cubicBezTo>
                  <a:pt x="6996697" y="3355862"/>
                  <a:pt x="6938258" y="3307694"/>
                  <a:pt x="6723677" y="3323346"/>
                </a:cubicBezTo>
                <a:cubicBezTo>
                  <a:pt x="6509096" y="3338998"/>
                  <a:pt x="6243690" y="3314775"/>
                  <a:pt x="6051310" y="3323346"/>
                </a:cubicBezTo>
                <a:cubicBezTo>
                  <a:pt x="5858930" y="3331917"/>
                  <a:pt x="5835446" y="3321620"/>
                  <a:pt x="5686636" y="3323346"/>
                </a:cubicBezTo>
                <a:cubicBezTo>
                  <a:pt x="5537826" y="3325072"/>
                  <a:pt x="5550643" y="3313951"/>
                  <a:pt x="5424526" y="3323346"/>
                </a:cubicBezTo>
                <a:cubicBezTo>
                  <a:pt x="5298409" y="3332741"/>
                  <a:pt x="5240902" y="3312929"/>
                  <a:pt x="5162417" y="3323346"/>
                </a:cubicBezTo>
                <a:cubicBezTo>
                  <a:pt x="5083932" y="3333763"/>
                  <a:pt x="5023376" y="3293967"/>
                  <a:pt x="4900307" y="3323346"/>
                </a:cubicBezTo>
                <a:cubicBezTo>
                  <a:pt x="4777238" y="3352725"/>
                  <a:pt x="4313419" y="3268116"/>
                  <a:pt x="4125375" y="3323346"/>
                </a:cubicBezTo>
                <a:cubicBezTo>
                  <a:pt x="3937331" y="3378576"/>
                  <a:pt x="3845630" y="3293218"/>
                  <a:pt x="3658136" y="3323346"/>
                </a:cubicBezTo>
                <a:cubicBezTo>
                  <a:pt x="3470642" y="3353474"/>
                  <a:pt x="3463419" y="3314666"/>
                  <a:pt x="3396027" y="3323346"/>
                </a:cubicBezTo>
                <a:cubicBezTo>
                  <a:pt x="3328635" y="3332026"/>
                  <a:pt x="3010039" y="3319286"/>
                  <a:pt x="2723659" y="3323346"/>
                </a:cubicBezTo>
                <a:cubicBezTo>
                  <a:pt x="2437279" y="3327406"/>
                  <a:pt x="2366168" y="3307848"/>
                  <a:pt x="2256421" y="3323346"/>
                </a:cubicBezTo>
                <a:cubicBezTo>
                  <a:pt x="2146674" y="3338844"/>
                  <a:pt x="1720651" y="3257643"/>
                  <a:pt x="1481488" y="3323346"/>
                </a:cubicBezTo>
                <a:cubicBezTo>
                  <a:pt x="1242325" y="3389049"/>
                  <a:pt x="1332360" y="3308117"/>
                  <a:pt x="1219379" y="3323346"/>
                </a:cubicBezTo>
                <a:cubicBezTo>
                  <a:pt x="1106398" y="3338575"/>
                  <a:pt x="861854" y="3309221"/>
                  <a:pt x="752140" y="3323346"/>
                </a:cubicBezTo>
                <a:cubicBezTo>
                  <a:pt x="642426" y="3337471"/>
                  <a:pt x="315619" y="3249805"/>
                  <a:pt x="0" y="3323346"/>
                </a:cubicBezTo>
                <a:cubicBezTo>
                  <a:pt x="-6798" y="3130343"/>
                  <a:pt x="56886" y="3003686"/>
                  <a:pt x="0" y="2769455"/>
                </a:cubicBezTo>
                <a:cubicBezTo>
                  <a:pt x="-56886" y="2535224"/>
                  <a:pt x="221" y="2343612"/>
                  <a:pt x="0" y="2182331"/>
                </a:cubicBezTo>
                <a:cubicBezTo>
                  <a:pt x="-221" y="2021050"/>
                  <a:pt x="21675" y="1855704"/>
                  <a:pt x="0" y="1728140"/>
                </a:cubicBezTo>
                <a:cubicBezTo>
                  <a:pt x="-21675" y="1600576"/>
                  <a:pt x="6484" y="1422087"/>
                  <a:pt x="0" y="1174249"/>
                </a:cubicBezTo>
                <a:cubicBezTo>
                  <a:pt x="-6484" y="926411"/>
                  <a:pt x="60088" y="732960"/>
                  <a:pt x="0" y="620358"/>
                </a:cubicBezTo>
                <a:cubicBezTo>
                  <a:pt x="-60088" y="507756"/>
                  <a:pt x="59086" y="250772"/>
                  <a:pt x="0" y="0"/>
                </a:cubicBezTo>
                <a:close/>
              </a:path>
              <a:path w="10256457" h="3323346" stroke="0" extrusionOk="0">
                <a:moveTo>
                  <a:pt x="0" y="0"/>
                </a:moveTo>
                <a:cubicBezTo>
                  <a:pt x="199255" y="-91015"/>
                  <a:pt x="558970" y="86183"/>
                  <a:pt x="774932" y="0"/>
                </a:cubicBezTo>
                <a:cubicBezTo>
                  <a:pt x="990894" y="-86183"/>
                  <a:pt x="1128331" y="22909"/>
                  <a:pt x="1242171" y="0"/>
                </a:cubicBezTo>
                <a:cubicBezTo>
                  <a:pt x="1356011" y="-22909"/>
                  <a:pt x="1716586" y="67902"/>
                  <a:pt x="2017103" y="0"/>
                </a:cubicBezTo>
                <a:cubicBezTo>
                  <a:pt x="2317620" y="-67902"/>
                  <a:pt x="2454125" y="36229"/>
                  <a:pt x="2586906" y="0"/>
                </a:cubicBezTo>
                <a:cubicBezTo>
                  <a:pt x="2719687" y="-36229"/>
                  <a:pt x="2969353" y="25634"/>
                  <a:pt x="3156710" y="0"/>
                </a:cubicBezTo>
                <a:cubicBezTo>
                  <a:pt x="3344067" y="-25634"/>
                  <a:pt x="3301443" y="24223"/>
                  <a:pt x="3418819" y="0"/>
                </a:cubicBezTo>
                <a:cubicBezTo>
                  <a:pt x="3536195" y="-24223"/>
                  <a:pt x="3909499" y="87756"/>
                  <a:pt x="4193751" y="0"/>
                </a:cubicBezTo>
                <a:cubicBezTo>
                  <a:pt x="4478003" y="-87756"/>
                  <a:pt x="4577491" y="19863"/>
                  <a:pt x="4763554" y="0"/>
                </a:cubicBezTo>
                <a:cubicBezTo>
                  <a:pt x="4949617" y="-19863"/>
                  <a:pt x="5257219" y="75973"/>
                  <a:pt x="5538487" y="0"/>
                </a:cubicBezTo>
                <a:cubicBezTo>
                  <a:pt x="5819755" y="-75973"/>
                  <a:pt x="5767218" y="11692"/>
                  <a:pt x="5903161" y="0"/>
                </a:cubicBezTo>
                <a:cubicBezTo>
                  <a:pt x="6039104" y="-11692"/>
                  <a:pt x="6226648" y="5341"/>
                  <a:pt x="6370399" y="0"/>
                </a:cubicBezTo>
                <a:cubicBezTo>
                  <a:pt x="6514150" y="-5341"/>
                  <a:pt x="6584637" y="8175"/>
                  <a:pt x="6735073" y="0"/>
                </a:cubicBezTo>
                <a:cubicBezTo>
                  <a:pt x="6885509" y="-8175"/>
                  <a:pt x="7142251" y="72241"/>
                  <a:pt x="7407441" y="0"/>
                </a:cubicBezTo>
                <a:cubicBezTo>
                  <a:pt x="7672631" y="-72241"/>
                  <a:pt x="7812757" y="33290"/>
                  <a:pt x="8079809" y="0"/>
                </a:cubicBezTo>
                <a:cubicBezTo>
                  <a:pt x="8346861" y="-33290"/>
                  <a:pt x="8616335" y="17881"/>
                  <a:pt x="8854741" y="0"/>
                </a:cubicBezTo>
                <a:cubicBezTo>
                  <a:pt x="9093147" y="-17881"/>
                  <a:pt x="9362763" y="61473"/>
                  <a:pt x="9527109" y="0"/>
                </a:cubicBezTo>
                <a:cubicBezTo>
                  <a:pt x="9691455" y="-61473"/>
                  <a:pt x="10013640" y="43692"/>
                  <a:pt x="10256457" y="0"/>
                </a:cubicBezTo>
                <a:cubicBezTo>
                  <a:pt x="10310530" y="255594"/>
                  <a:pt x="10220484" y="286523"/>
                  <a:pt x="10256457" y="520658"/>
                </a:cubicBezTo>
                <a:cubicBezTo>
                  <a:pt x="10292430" y="754793"/>
                  <a:pt x="10204751" y="990027"/>
                  <a:pt x="10256457" y="1141015"/>
                </a:cubicBezTo>
                <a:cubicBezTo>
                  <a:pt x="10308163" y="1292003"/>
                  <a:pt x="10198254" y="1618431"/>
                  <a:pt x="10256457" y="1761373"/>
                </a:cubicBezTo>
                <a:cubicBezTo>
                  <a:pt x="10314660" y="1904315"/>
                  <a:pt x="10221454" y="2025346"/>
                  <a:pt x="10256457" y="2215564"/>
                </a:cubicBezTo>
                <a:cubicBezTo>
                  <a:pt x="10291460" y="2405782"/>
                  <a:pt x="10231391" y="2559889"/>
                  <a:pt x="10256457" y="2769455"/>
                </a:cubicBezTo>
                <a:cubicBezTo>
                  <a:pt x="10281523" y="2979021"/>
                  <a:pt x="10254225" y="3171606"/>
                  <a:pt x="10256457" y="3323346"/>
                </a:cubicBezTo>
                <a:cubicBezTo>
                  <a:pt x="10132667" y="3342156"/>
                  <a:pt x="10008166" y="3317920"/>
                  <a:pt x="9891783" y="3323346"/>
                </a:cubicBezTo>
                <a:cubicBezTo>
                  <a:pt x="9775400" y="3328772"/>
                  <a:pt x="9623745" y="3279358"/>
                  <a:pt x="9424544" y="3323346"/>
                </a:cubicBezTo>
                <a:cubicBezTo>
                  <a:pt x="9225343" y="3367334"/>
                  <a:pt x="9136486" y="3305256"/>
                  <a:pt x="8957306" y="3323346"/>
                </a:cubicBezTo>
                <a:cubicBezTo>
                  <a:pt x="8778126" y="3341436"/>
                  <a:pt x="8702765" y="3296908"/>
                  <a:pt x="8490067" y="3323346"/>
                </a:cubicBezTo>
                <a:cubicBezTo>
                  <a:pt x="8277369" y="3349784"/>
                  <a:pt x="8227967" y="3300073"/>
                  <a:pt x="8125393" y="3323346"/>
                </a:cubicBezTo>
                <a:cubicBezTo>
                  <a:pt x="8022819" y="3346619"/>
                  <a:pt x="7731748" y="3278633"/>
                  <a:pt x="7555590" y="3323346"/>
                </a:cubicBezTo>
                <a:cubicBezTo>
                  <a:pt x="7379432" y="3368059"/>
                  <a:pt x="6987090" y="3255590"/>
                  <a:pt x="6780658" y="3323346"/>
                </a:cubicBezTo>
                <a:cubicBezTo>
                  <a:pt x="6574226" y="3391102"/>
                  <a:pt x="6534659" y="3285009"/>
                  <a:pt x="6415984" y="3323346"/>
                </a:cubicBezTo>
                <a:cubicBezTo>
                  <a:pt x="6297309" y="3361683"/>
                  <a:pt x="5886240" y="3282944"/>
                  <a:pt x="5743616" y="3323346"/>
                </a:cubicBezTo>
                <a:cubicBezTo>
                  <a:pt x="5600992" y="3363748"/>
                  <a:pt x="5442646" y="3288094"/>
                  <a:pt x="5276377" y="3323346"/>
                </a:cubicBezTo>
                <a:cubicBezTo>
                  <a:pt x="5110108" y="3358598"/>
                  <a:pt x="4987633" y="3286049"/>
                  <a:pt x="4911703" y="3323346"/>
                </a:cubicBezTo>
                <a:cubicBezTo>
                  <a:pt x="4835773" y="3360643"/>
                  <a:pt x="4600411" y="3319315"/>
                  <a:pt x="4341900" y="3323346"/>
                </a:cubicBezTo>
                <a:cubicBezTo>
                  <a:pt x="4083389" y="3327377"/>
                  <a:pt x="3832575" y="3264384"/>
                  <a:pt x="3566968" y="3323346"/>
                </a:cubicBezTo>
                <a:cubicBezTo>
                  <a:pt x="3301361" y="3382308"/>
                  <a:pt x="3201097" y="3270167"/>
                  <a:pt x="2894600" y="3323346"/>
                </a:cubicBezTo>
                <a:cubicBezTo>
                  <a:pt x="2588103" y="3376525"/>
                  <a:pt x="2620182" y="3295128"/>
                  <a:pt x="2427361" y="3323346"/>
                </a:cubicBezTo>
                <a:cubicBezTo>
                  <a:pt x="2234540" y="3351564"/>
                  <a:pt x="2295884" y="3305091"/>
                  <a:pt x="2165252" y="3323346"/>
                </a:cubicBezTo>
                <a:cubicBezTo>
                  <a:pt x="2034620" y="3341601"/>
                  <a:pt x="1808518" y="3272921"/>
                  <a:pt x="1492884" y="3323346"/>
                </a:cubicBezTo>
                <a:cubicBezTo>
                  <a:pt x="1177250" y="3373771"/>
                  <a:pt x="1012800" y="3260163"/>
                  <a:pt x="717952" y="3323346"/>
                </a:cubicBezTo>
                <a:cubicBezTo>
                  <a:pt x="423104" y="3386529"/>
                  <a:pt x="284906" y="3283537"/>
                  <a:pt x="0" y="3323346"/>
                </a:cubicBezTo>
                <a:cubicBezTo>
                  <a:pt x="-28006" y="3122283"/>
                  <a:pt x="5545" y="3073063"/>
                  <a:pt x="0" y="2835922"/>
                </a:cubicBezTo>
                <a:cubicBezTo>
                  <a:pt x="-5545" y="2598781"/>
                  <a:pt x="34896" y="2469866"/>
                  <a:pt x="0" y="2348498"/>
                </a:cubicBezTo>
                <a:cubicBezTo>
                  <a:pt x="-34896" y="2227130"/>
                  <a:pt x="32419" y="2088277"/>
                  <a:pt x="0" y="1894307"/>
                </a:cubicBezTo>
                <a:cubicBezTo>
                  <a:pt x="-32419" y="1700337"/>
                  <a:pt x="570" y="1609937"/>
                  <a:pt x="0" y="1440117"/>
                </a:cubicBezTo>
                <a:cubicBezTo>
                  <a:pt x="-570" y="1270297"/>
                  <a:pt x="23978" y="1117704"/>
                  <a:pt x="0" y="852992"/>
                </a:cubicBezTo>
                <a:cubicBezTo>
                  <a:pt x="-23978" y="588280"/>
                  <a:pt x="65244" y="377376"/>
                  <a:pt x="0" y="0"/>
                </a:cubicBezTo>
                <a:close/>
              </a:path>
            </a:pathLst>
          </a:custGeom>
          <a:solidFill>
            <a:srgbClr val="FFFFFF">
              <a:alpha val="94118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01385382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والقُرآنُ الكَريمُ هُوَ آخِرُ الكُتُبِ السَّماوِيَّةِ، وَقَدْ جاءَ لِلنَّاسِ كافَّةً، مُوَضِّحًا، وَمُفَصِّلً لِكُلِّ شَيْءٍ، وَقَدْ </a:t>
            </a: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  <a:ea typeface="Calibri" panose="020F0502020204030204" pitchFamily="34" charset="0"/>
              <a:cs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قال</a:t>
            </a: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اللّهُ تَعالى مُخاطِبًا رَسُوْلَهُ الكَريمَ مُحَمَّدًا -ﷺ–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:" وَمَا أَرْسَلْنَاكَ إِلَّا كَافَّةً لِلنَّاسِ بَشِيرًا وَنَذِيرًا وَلَٰكِنَّ </a:t>
            </a: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raditionalArabic"/>
              <a:ea typeface="Calibri" panose="020F0502020204030204" pitchFamily="34" charset="0"/>
              <a:cs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أَكْثَرَ النَّاسِ لَا يَعْلَمُونَ".  </a:t>
            </a:r>
            <a:r>
              <a:rPr kumimoji="0" lang="ar-SA" sz="11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سبأ </a:t>
            </a:r>
            <a:r>
              <a:rPr kumimoji="0" lang="ar-SA" sz="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28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أَمَّا الكُتُبُ السَّماوِيَّةُ الَّتي نَزَلَتْ مِنْ قَبْلِهِ، فَقَدْ نَزَلَتْ على أَقْوامٍ دونَ غَيْرِهِمِ، وَقَدْ تَكَفَّلَ الله – سُبْحانَهُ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وَتَعالى – بِحِفْظِ القُرآنِ الكَريمِ، فَقالَ:"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إنَّا نَحْنُ نَزَّلْنَا الذِّكْرَ وَإِنَّا لَهُ لَحَافِظُونَ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"  </a:t>
            </a:r>
            <a:r>
              <a:rPr kumimoji="0" lang="ar-SA" sz="105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الحجر 9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فَواجِبٌ على المُسْلِمِ أَنْ يُؤْمِنَ بِالكُتُبِ الَّتي أَنْزَلَها الله، وَأَنْ يَجْتَهِدَ في تِلاوَةِ القُرآنِ الكَريمِ، وَفي </a:t>
            </a: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  <a:ea typeface="Calibri" panose="020F0502020204030204" pitchFamily="34" charset="0"/>
              <a:cs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فَهْمِه</a:t>
            </a: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وَحِفْظِهِ، وَالعَمَلِ بِما جاءَ فيهِ؛ فَفي ذَلِكَ ضَمانٌ لِسَعادَتِهِ في الدُّنيا وَفي الآخِرَةِ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.</a:t>
            </a: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Dubai-Regular"/>
                <a:ea typeface="Calibri" panose="020F0502020204030204" pitchFamily="34" charset="0"/>
                <a:cs typeface="Dubai-Regular"/>
              </a:rPr>
              <a:t>محفوظة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0407DF1-562E-40C7-96B0-C73A0ADF1612}"/>
              </a:ext>
            </a:extLst>
          </p:cNvPr>
          <p:cNvGrpSpPr/>
          <p:nvPr/>
        </p:nvGrpSpPr>
        <p:grpSpPr>
          <a:xfrm>
            <a:off x="6859841" y="321581"/>
            <a:ext cx="1536899" cy="1536899"/>
            <a:chOff x="376307" y="2087980"/>
            <a:chExt cx="1536899" cy="1536899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3444FE67-1AAA-4EF9-AD8E-ABC6EA06021A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9A063BD5-C6DB-4B38-B312-D9A141A85259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848339CC-8DC4-4376-A13A-67E8517DC2D6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D0343EF-A23D-40A1-8D66-A649BF9FC1F0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اقرأ النص ص110 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sp>
        <p:nvSpPr>
          <p:cNvPr id="29" name="Callout: Double Bent Line with No Border 28">
            <a:extLst>
              <a:ext uri="{FF2B5EF4-FFF2-40B4-BE49-F238E27FC236}">
                <a16:creationId xmlns:a16="http://schemas.microsoft.com/office/drawing/2014/main" id="{0690BD16-6C08-4627-A0D3-769A43F86322}"/>
              </a:ext>
            </a:extLst>
          </p:cNvPr>
          <p:cNvSpPr/>
          <p:nvPr/>
        </p:nvSpPr>
        <p:spPr>
          <a:xfrm>
            <a:off x="9902942" y="839503"/>
            <a:ext cx="1882258" cy="873528"/>
          </a:xfrm>
          <a:prstGeom prst="callout3">
            <a:avLst>
              <a:gd name="adj1" fmla="val 22832"/>
              <a:gd name="adj2" fmla="val 2351"/>
              <a:gd name="adj3" fmla="val 18750"/>
              <a:gd name="adj4" fmla="val -16667"/>
              <a:gd name="adj5" fmla="val 100000"/>
              <a:gd name="adj6" fmla="val -16667"/>
              <a:gd name="adj7" fmla="val 132955"/>
              <a:gd name="adj8" fmla="val -36659"/>
            </a:avLst>
          </a:prstGeom>
          <a:ln w="38100">
            <a:solidFill>
              <a:srgbClr val="FFC000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raditionalArabic-Bold"/>
                <a:ea typeface="Calibri" panose="020F0502020204030204" pitchFamily="34" charset="0"/>
                <a:cs typeface="TraditionalArabic-Bold"/>
              </a:rPr>
              <a:t>ما الَّذي يُمَيِّزُ القُرآنَ الكَريمَ عَنْ غَيْرِهِ مِنَ الكُتُبِ السَّماوِيَّةِ؟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C153FC7-1CC1-4852-B9E9-D81958E7BBA3}"/>
                  </a:ext>
                </a:extLst>
              </p14:cNvPr>
              <p14:cNvContentPartPr/>
              <p14:nvPr/>
            </p14:nvContentPartPr>
            <p14:xfrm>
              <a:off x="7787239" y="2091978"/>
              <a:ext cx="2068200" cy="432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C153FC7-1CC1-4852-B9E9-D81958E7BBA3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751599" y="2020338"/>
                <a:ext cx="2139840" cy="186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67A59FA-03DC-4600-A6FB-5453023BA248}"/>
                  </a:ext>
                </a:extLst>
              </p14:cNvPr>
              <p14:cNvContentPartPr/>
              <p14:nvPr/>
            </p14:nvContentPartPr>
            <p14:xfrm>
              <a:off x="5666479" y="2035098"/>
              <a:ext cx="1783800" cy="5832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67A59FA-03DC-4600-A6FB-5453023BA248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630479" y="1963098"/>
                <a:ext cx="1855440" cy="201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792AE27-F79A-4148-B123-41C54E387E17}"/>
                  </a:ext>
                </a:extLst>
              </p14:cNvPr>
              <p14:cNvContentPartPr/>
              <p14:nvPr/>
            </p14:nvContentPartPr>
            <p14:xfrm>
              <a:off x="2810239" y="2021778"/>
              <a:ext cx="2543400" cy="11448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792AE27-F79A-4148-B123-41C54E387E17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2774239" y="1949778"/>
                <a:ext cx="2615040" cy="258120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Callout: Double Bent Line with No Border 29">
            <a:extLst>
              <a:ext uri="{FF2B5EF4-FFF2-40B4-BE49-F238E27FC236}">
                <a16:creationId xmlns:a16="http://schemas.microsoft.com/office/drawing/2014/main" id="{BEB49DC1-FF50-4AC1-9135-C4B1328A1D34}"/>
              </a:ext>
            </a:extLst>
          </p:cNvPr>
          <p:cNvSpPr/>
          <p:nvPr/>
        </p:nvSpPr>
        <p:spPr>
          <a:xfrm>
            <a:off x="143184" y="1110685"/>
            <a:ext cx="1882258" cy="873528"/>
          </a:xfrm>
          <a:prstGeom prst="callout3">
            <a:avLst>
              <a:gd name="adj1" fmla="val 22832"/>
              <a:gd name="adj2" fmla="val 2351"/>
              <a:gd name="adj3" fmla="val 18750"/>
              <a:gd name="adj4" fmla="val -16667"/>
              <a:gd name="adj5" fmla="val 100000"/>
              <a:gd name="adj6" fmla="val -16667"/>
              <a:gd name="adj7" fmla="val 145839"/>
              <a:gd name="adj8" fmla="val 97122"/>
            </a:avLst>
          </a:prstGeom>
          <a:ln w="28575">
            <a:solidFill>
              <a:srgbClr val="FFC000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>
              <a:lnSpc>
                <a:spcPct val="107000"/>
              </a:lnSpc>
            </a:pPr>
            <a:r>
              <a:rPr lang="ar-SA" b="1" dirty="0">
                <a:solidFill>
                  <a:schemeClr val="bg1"/>
                </a:solidFill>
                <a:latin typeface="TraditionalArabic-Bold"/>
                <a:ea typeface="Calibri" panose="020F0502020204030204" pitchFamily="34" charset="0"/>
                <a:cs typeface="TraditionalArabic-Bold"/>
              </a:rPr>
              <a:t>ما الحَقيقَةُ الَّتي تُؤَكِّدُها الآيةُ الكَريمَةُ الآتيةُ؟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5" name="Callout: Double Bent Line with No Border 24">
            <a:extLst>
              <a:ext uri="{FF2B5EF4-FFF2-40B4-BE49-F238E27FC236}">
                <a16:creationId xmlns:a16="http://schemas.microsoft.com/office/drawing/2014/main" id="{D72394BD-77B1-48F6-8BC5-1D41E689DABB}"/>
              </a:ext>
            </a:extLst>
          </p:cNvPr>
          <p:cNvSpPr/>
          <p:nvPr/>
        </p:nvSpPr>
        <p:spPr>
          <a:xfrm>
            <a:off x="134878" y="3720140"/>
            <a:ext cx="1826101" cy="940413"/>
          </a:xfrm>
          <a:prstGeom prst="callout3">
            <a:avLst>
              <a:gd name="adj1" fmla="val 22832"/>
              <a:gd name="adj2" fmla="val 2351"/>
              <a:gd name="adj3" fmla="val 18750"/>
              <a:gd name="adj4" fmla="val -16667"/>
              <a:gd name="adj5" fmla="val -25656"/>
              <a:gd name="adj6" fmla="val 42651"/>
              <a:gd name="adj7" fmla="val 5224"/>
              <a:gd name="adj8" fmla="val 229419"/>
            </a:avLst>
          </a:prstGeom>
          <a:ln w="28575">
            <a:solidFill>
              <a:srgbClr val="FFC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r" rtl="1">
              <a:lnSpc>
                <a:spcPct val="107000"/>
              </a:lnSpc>
            </a:pPr>
            <a:r>
              <a:rPr lang="ar-SA" b="1" dirty="0">
                <a:solidFill>
                  <a:srgbClr val="002060"/>
                </a:solidFill>
                <a:latin typeface="TraditionalArabic-Bold"/>
                <a:ea typeface="Calibri" panose="020F0502020204030204" pitchFamily="34" charset="0"/>
                <a:cs typeface="TraditionalArabic-Bold"/>
              </a:rPr>
              <a:t>ما الحَقيقَةُ الَّتي تُؤَكِّدُها الآيةُ الكَريمَةُ الآتيةُ؟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: Diagonal Corners Rounded 25">
            <a:extLst>
              <a:ext uri="{FF2B5EF4-FFF2-40B4-BE49-F238E27FC236}">
                <a16:creationId xmlns:a16="http://schemas.microsoft.com/office/drawing/2014/main" id="{DEDAC341-93AD-4D3C-94E9-FC0DC289A4C8}"/>
              </a:ext>
            </a:extLst>
          </p:cNvPr>
          <p:cNvSpPr/>
          <p:nvPr/>
        </p:nvSpPr>
        <p:spPr>
          <a:xfrm>
            <a:off x="143184" y="4806873"/>
            <a:ext cx="1882257" cy="1295705"/>
          </a:xfrm>
          <a:prstGeom prst="round2Diag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b="1" dirty="0">
                <a:solidFill>
                  <a:srgbClr val="000000"/>
                </a:solidFill>
                <a:latin typeface="TraditionalArabic"/>
                <a:ea typeface="Calibri" panose="020F0502020204030204" pitchFamily="34" charset="0"/>
                <a:cs typeface="TraditionalArabic"/>
              </a:rPr>
              <a:t>إن </a:t>
            </a: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الله – سُبْحانَهُ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-تكفل</a:t>
            </a:r>
            <a:r>
              <a:rPr lang="ar-AE" sz="11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ar-S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بِحِفْظِ القُرآنِ الكَريمِ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من التحريف</a:t>
            </a:r>
            <a:endParaRPr lang="en-US" dirty="0"/>
          </a:p>
        </p:txBody>
      </p:sp>
      <p:pic>
        <p:nvPicPr>
          <p:cNvPr id="33" name="وما أرسلناك إلا كافة للناس بشيرا ونذيرا">
            <a:hlinkClick r:id="" action="ppaction://media"/>
            <a:extLst>
              <a:ext uri="{FF2B5EF4-FFF2-40B4-BE49-F238E27FC236}">
                <a16:creationId xmlns:a16="http://schemas.microsoft.com/office/drawing/2014/main" id="{04DBCE4C-2FC6-4ABA-B67E-22A81AF5FF9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lum contrast="40000"/>
          </a:blip>
          <a:stretch>
            <a:fillRect/>
          </a:stretch>
        </p:blipFill>
        <p:spPr>
          <a:xfrm>
            <a:off x="9969062" y="5340951"/>
            <a:ext cx="1717367" cy="9586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40D6E5-9632-4332-8727-8C94775F70F1}"/>
              </a:ext>
            </a:extLst>
          </p:cNvPr>
          <p:cNvSpPr txBox="1"/>
          <p:nvPr/>
        </p:nvSpPr>
        <p:spPr>
          <a:xfrm>
            <a:off x="10293238" y="6307196"/>
            <a:ext cx="151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استمع للآية الأولى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1340980-BD28-43E4-B460-6A8F429A990B}"/>
              </a:ext>
            </a:extLst>
          </p:cNvPr>
          <p:cNvSpPr txBox="1"/>
          <p:nvPr/>
        </p:nvSpPr>
        <p:spPr>
          <a:xfrm>
            <a:off x="6194951" y="6290440"/>
            <a:ext cx="1460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dirty="0"/>
              <a:t>استمع للآية الثانية</a:t>
            </a:r>
            <a:endParaRPr lang="en-US" dirty="0"/>
          </a:p>
        </p:txBody>
      </p:sp>
      <p:pic>
        <p:nvPicPr>
          <p:cNvPr id="35" name="إنا نزلنا الذكر وإنا له لحافظون">
            <a:hlinkClick r:id="" action="ppaction://media"/>
            <a:extLst>
              <a:ext uri="{FF2B5EF4-FFF2-40B4-BE49-F238E27FC236}">
                <a16:creationId xmlns:a16="http://schemas.microsoft.com/office/drawing/2014/main" id="{D2A9A5AB-68BD-48F6-BF82-43647D7AEF19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6096000" y="5282421"/>
            <a:ext cx="1542012" cy="90393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00A569BC-2FAD-497B-A447-A91714F084EA}"/>
                  </a:ext>
                </a:extLst>
              </p14:cNvPr>
              <p14:cNvContentPartPr/>
              <p14:nvPr/>
            </p14:nvContentPartPr>
            <p14:xfrm>
              <a:off x="1744505" y="3417148"/>
              <a:ext cx="2067480" cy="720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00A569BC-2FAD-497B-A447-A91714F084E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1708865" y="3345508"/>
                <a:ext cx="2139120" cy="21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20A4607-78E3-47B5-A1FF-1B1A306D9988}"/>
                  </a:ext>
                </a:extLst>
              </p14:cNvPr>
              <p14:cNvContentPartPr/>
              <p14:nvPr/>
            </p14:nvContentPartPr>
            <p14:xfrm>
              <a:off x="8799425" y="3824668"/>
              <a:ext cx="2918880" cy="1011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20A4607-78E3-47B5-A1FF-1B1A306D9988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763785" y="3753028"/>
                <a:ext cx="2990520" cy="244800"/>
              </a:xfrm>
              <a:prstGeom prst="rect">
                <a:avLst/>
              </a:prstGeom>
            </p:spPr>
          </p:pic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6C012E27-7927-4A15-9D41-8FEE535D167F}"/>
              </a:ext>
            </a:extLst>
          </p:cNvPr>
          <p:cNvSpPr txBox="1"/>
          <p:nvPr/>
        </p:nvSpPr>
        <p:spPr>
          <a:xfrm>
            <a:off x="6396637" y="141467"/>
            <a:ext cx="5330985" cy="461665"/>
          </a:xfrm>
          <a:custGeom>
            <a:avLst/>
            <a:gdLst>
              <a:gd name="connsiteX0" fmla="*/ 0 w 5330985"/>
              <a:gd name="connsiteY0" fmla="*/ 0 h 461665"/>
              <a:gd name="connsiteX1" fmla="*/ 698951 w 5330985"/>
              <a:gd name="connsiteY1" fmla="*/ 0 h 461665"/>
              <a:gd name="connsiteX2" fmla="*/ 1184663 w 5330985"/>
              <a:gd name="connsiteY2" fmla="*/ 0 h 461665"/>
              <a:gd name="connsiteX3" fmla="*/ 1883615 w 5330985"/>
              <a:gd name="connsiteY3" fmla="*/ 0 h 461665"/>
              <a:gd name="connsiteX4" fmla="*/ 2369327 w 5330985"/>
              <a:gd name="connsiteY4" fmla="*/ 0 h 461665"/>
              <a:gd name="connsiteX5" fmla="*/ 2961658 w 5330985"/>
              <a:gd name="connsiteY5" fmla="*/ 0 h 461665"/>
              <a:gd name="connsiteX6" fmla="*/ 3447370 w 5330985"/>
              <a:gd name="connsiteY6" fmla="*/ 0 h 461665"/>
              <a:gd name="connsiteX7" fmla="*/ 3879772 w 5330985"/>
              <a:gd name="connsiteY7" fmla="*/ 0 h 461665"/>
              <a:gd name="connsiteX8" fmla="*/ 4525414 w 5330985"/>
              <a:gd name="connsiteY8" fmla="*/ 0 h 461665"/>
              <a:gd name="connsiteX9" fmla="*/ 5330985 w 5330985"/>
              <a:gd name="connsiteY9" fmla="*/ 0 h 461665"/>
              <a:gd name="connsiteX10" fmla="*/ 5330985 w 5330985"/>
              <a:gd name="connsiteY10" fmla="*/ 461665 h 461665"/>
              <a:gd name="connsiteX11" fmla="*/ 4738653 w 5330985"/>
              <a:gd name="connsiteY11" fmla="*/ 461665 h 461665"/>
              <a:gd name="connsiteX12" fmla="*/ 4093012 w 5330985"/>
              <a:gd name="connsiteY12" fmla="*/ 461665 h 461665"/>
              <a:gd name="connsiteX13" fmla="*/ 3447370 w 5330985"/>
              <a:gd name="connsiteY13" fmla="*/ 461665 h 461665"/>
              <a:gd name="connsiteX14" fmla="*/ 3014968 w 5330985"/>
              <a:gd name="connsiteY14" fmla="*/ 461665 h 461665"/>
              <a:gd name="connsiteX15" fmla="*/ 2369327 w 5330985"/>
              <a:gd name="connsiteY15" fmla="*/ 461665 h 461665"/>
              <a:gd name="connsiteX16" fmla="*/ 1883615 w 5330985"/>
              <a:gd name="connsiteY16" fmla="*/ 461665 h 461665"/>
              <a:gd name="connsiteX17" fmla="*/ 1291283 w 5330985"/>
              <a:gd name="connsiteY17" fmla="*/ 461665 h 461665"/>
              <a:gd name="connsiteX18" fmla="*/ 698951 w 5330985"/>
              <a:gd name="connsiteY18" fmla="*/ 461665 h 461665"/>
              <a:gd name="connsiteX19" fmla="*/ 0 w 5330985"/>
              <a:gd name="connsiteY19" fmla="*/ 461665 h 461665"/>
              <a:gd name="connsiteX20" fmla="*/ 0 w 5330985"/>
              <a:gd name="connsiteY20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30985" h="461665" fill="none" extrusionOk="0">
                <a:moveTo>
                  <a:pt x="0" y="0"/>
                </a:moveTo>
                <a:cubicBezTo>
                  <a:pt x="164846" y="-79995"/>
                  <a:pt x="548662" y="1073"/>
                  <a:pt x="698951" y="0"/>
                </a:cubicBezTo>
                <a:cubicBezTo>
                  <a:pt x="849240" y="-1073"/>
                  <a:pt x="984437" y="32576"/>
                  <a:pt x="1184663" y="0"/>
                </a:cubicBezTo>
                <a:cubicBezTo>
                  <a:pt x="1384889" y="-32576"/>
                  <a:pt x="1545609" y="49198"/>
                  <a:pt x="1883615" y="0"/>
                </a:cubicBezTo>
                <a:cubicBezTo>
                  <a:pt x="2221621" y="-49198"/>
                  <a:pt x="2202293" y="7413"/>
                  <a:pt x="2369327" y="0"/>
                </a:cubicBezTo>
                <a:cubicBezTo>
                  <a:pt x="2536361" y="-7413"/>
                  <a:pt x="2742442" y="56577"/>
                  <a:pt x="2961658" y="0"/>
                </a:cubicBezTo>
                <a:cubicBezTo>
                  <a:pt x="3180874" y="-56577"/>
                  <a:pt x="3268409" y="43589"/>
                  <a:pt x="3447370" y="0"/>
                </a:cubicBezTo>
                <a:cubicBezTo>
                  <a:pt x="3626331" y="-43589"/>
                  <a:pt x="3756884" y="38547"/>
                  <a:pt x="3879772" y="0"/>
                </a:cubicBezTo>
                <a:cubicBezTo>
                  <a:pt x="4002660" y="-38547"/>
                  <a:pt x="4336417" y="65218"/>
                  <a:pt x="4525414" y="0"/>
                </a:cubicBezTo>
                <a:cubicBezTo>
                  <a:pt x="4714411" y="-65218"/>
                  <a:pt x="5033778" y="57192"/>
                  <a:pt x="5330985" y="0"/>
                </a:cubicBezTo>
                <a:cubicBezTo>
                  <a:pt x="5360832" y="141451"/>
                  <a:pt x="5307770" y="286134"/>
                  <a:pt x="5330985" y="461665"/>
                </a:cubicBezTo>
                <a:cubicBezTo>
                  <a:pt x="5046812" y="472864"/>
                  <a:pt x="4967427" y="427936"/>
                  <a:pt x="4738653" y="461665"/>
                </a:cubicBezTo>
                <a:cubicBezTo>
                  <a:pt x="4509879" y="495394"/>
                  <a:pt x="4367442" y="396567"/>
                  <a:pt x="4093012" y="461665"/>
                </a:cubicBezTo>
                <a:cubicBezTo>
                  <a:pt x="3818582" y="526763"/>
                  <a:pt x="3717205" y="411831"/>
                  <a:pt x="3447370" y="461665"/>
                </a:cubicBezTo>
                <a:cubicBezTo>
                  <a:pt x="3177535" y="511499"/>
                  <a:pt x="3203045" y="456615"/>
                  <a:pt x="3014968" y="461665"/>
                </a:cubicBezTo>
                <a:cubicBezTo>
                  <a:pt x="2826891" y="466715"/>
                  <a:pt x="2593458" y="416690"/>
                  <a:pt x="2369327" y="461665"/>
                </a:cubicBezTo>
                <a:cubicBezTo>
                  <a:pt x="2145196" y="506640"/>
                  <a:pt x="2043593" y="421987"/>
                  <a:pt x="1883615" y="461665"/>
                </a:cubicBezTo>
                <a:cubicBezTo>
                  <a:pt x="1723637" y="501343"/>
                  <a:pt x="1506072" y="409075"/>
                  <a:pt x="1291283" y="461665"/>
                </a:cubicBezTo>
                <a:cubicBezTo>
                  <a:pt x="1076494" y="514255"/>
                  <a:pt x="939586" y="408246"/>
                  <a:pt x="698951" y="461665"/>
                </a:cubicBezTo>
                <a:cubicBezTo>
                  <a:pt x="458316" y="515084"/>
                  <a:pt x="186834" y="412274"/>
                  <a:pt x="0" y="461665"/>
                </a:cubicBezTo>
                <a:cubicBezTo>
                  <a:pt x="-22905" y="297711"/>
                  <a:pt x="46448" y="151217"/>
                  <a:pt x="0" y="0"/>
                </a:cubicBezTo>
                <a:close/>
              </a:path>
              <a:path w="5330985" h="461665" stroke="0" extrusionOk="0">
                <a:moveTo>
                  <a:pt x="0" y="0"/>
                </a:moveTo>
                <a:cubicBezTo>
                  <a:pt x="208336" y="-31194"/>
                  <a:pt x="390562" y="47390"/>
                  <a:pt x="539022" y="0"/>
                </a:cubicBezTo>
                <a:cubicBezTo>
                  <a:pt x="687482" y="-47390"/>
                  <a:pt x="896673" y="47383"/>
                  <a:pt x="1131353" y="0"/>
                </a:cubicBezTo>
                <a:cubicBezTo>
                  <a:pt x="1366033" y="-47383"/>
                  <a:pt x="1493341" y="27268"/>
                  <a:pt x="1830305" y="0"/>
                </a:cubicBezTo>
                <a:cubicBezTo>
                  <a:pt x="2167269" y="-27268"/>
                  <a:pt x="2260885" y="20614"/>
                  <a:pt x="2369327" y="0"/>
                </a:cubicBezTo>
                <a:cubicBezTo>
                  <a:pt x="2477769" y="-20614"/>
                  <a:pt x="2621234" y="57614"/>
                  <a:pt x="2855039" y="0"/>
                </a:cubicBezTo>
                <a:cubicBezTo>
                  <a:pt x="3088844" y="-57614"/>
                  <a:pt x="3286238" y="29077"/>
                  <a:pt x="3447370" y="0"/>
                </a:cubicBezTo>
                <a:cubicBezTo>
                  <a:pt x="3608502" y="-29077"/>
                  <a:pt x="3803394" y="4538"/>
                  <a:pt x="3986392" y="0"/>
                </a:cubicBezTo>
                <a:cubicBezTo>
                  <a:pt x="4169390" y="-4538"/>
                  <a:pt x="4376679" y="65144"/>
                  <a:pt x="4685343" y="0"/>
                </a:cubicBezTo>
                <a:cubicBezTo>
                  <a:pt x="4994007" y="-65144"/>
                  <a:pt x="5060358" y="64660"/>
                  <a:pt x="5330985" y="0"/>
                </a:cubicBezTo>
                <a:cubicBezTo>
                  <a:pt x="5359903" y="163992"/>
                  <a:pt x="5328356" y="237070"/>
                  <a:pt x="5330985" y="461665"/>
                </a:cubicBezTo>
                <a:cubicBezTo>
                  <a:pt x="5147130" y="490426"/>
                  <a:pt x="4835455" y="397573"/>
                  <a:pt x="4685343" y="461665"/>
                </a:cubicBezTo>
                <a:cubicBezTo>
                  <a:pt x="4535231" y="525757"/>
                  <a:pt x="4180235" y="397658"/>
                  <a:pt x="4039702" y="461665"/>
                </a:cubicBezTo>
                <a:cubicBezTo>
                  <a:pt x="3899169" y="525672"/>
                  <a:pt x="3805591" y="436817"/>
                  <a:pt x="3607300" y="461665"/>
                </a:cubicBezTo>
                <a:cubicBezTo>
                  <a:pt x="3409009" y="486513"/>
                  <a:pt x="3179522" y="411398"/>
                  <a:pt x="3014968" y="461665"/>
                </a:cubicBezTo>
                <a:cubicBezTo>
                  <a:pt x="2850414" y="511932"/>
                  <a:pt x="2571805" y="455072"/>
                  <a:pt x="2422637" y="461665"/>
                </a:cubicBezTo>
                <a:cubicBezTo>
                  <a:pt x="2273469" y="468258"/>
                  <a:pt x="1997169" y="439372"/>
                  <a:pt x="1723685" y="461665"/>
                </a:cubicBezTo>
                <a:cubicBezTo>
                  <a:pt x="1450201" y="483958"/>
                  <a:pt x="1448468" y="449203"/>
                  <a:pt x="1237973" y="461665"/>
                </a:cubicBezTo>
                <a:cubicBezTo>
                  <a:pt x="1027478" y="474127"/>
                  <a:pt x="885033" y="380627"/>
                  <a:pt x="539022" y="461665"/>
                </a:cubicBezTo>
                <a:cubicBezTo>
                  <a:pt x="193011" y="542703"/>
                  <a:pt x="222433" y="404408"/>
                  <a:pt x="0" y="461665"/>
                </a:cubicBezTo>
                <a:cubicBezTo>
                  <a:pt x="-29944" y="250577"/>
                  <a:pt x="32090" y="213543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SA" dirty="0"/>
              <a:t>يُقارِنُ بَيْنَ الكُتُبِ السَّماوِيَّةِ السّابِقَةِ وَالقُرآنِ الكَريمِ</a:t>
            </a:r>
            <a:r>
              <a:rPr lang="en-US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2268787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4" fill="hold" display="0">
                  <p:stCondLst>
                    <p:cond delay="indefinite"/>
                  </p:stCondLst>
                </p:cTn>
                <p:tgtEl>
                  <p:spTgt spid="33"/>
                </p:tgtEl>
              </p:cMediaNode>
            </p:video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9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video>
              <p:cMediaNode vol="80000">
                <p:cTn id="80" fill="hold" display="0">
                  <p:stCondLst>
                    <p:cond delay="indefinite"/>
                  </p:stCondLst>
                </p:cTn>
                <p:tgtEl>
                  <p:spTgt spid="35"/>
                </p:tgtEl>
              </p:cMediaNode>
            </p:video>
          </p:childTnLst>
        </p:cTn>
      </p:par>
    </p:tnLst>
    <p:bldLst>
      <p:bldP spid="3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5622" y="147250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5518" y="194628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8992" y="350638"/>
            <a:ext cx="1527724" cy="958690"/>
          </a:xfrm>
          <a:prstGeom prst="rect">
            <a:avLst/>
          </a:prstGeom>
        </p:spPr>
      </p:pic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16494C8F-0F42-4AC6-9CBA-E7CF9A2D80E2}"/>
              </a:ext>
            </a:extLst>
          </p:cNvPr>
          <p:cNvSpPr/>
          <p:nvPr/>
        </p:nvSpPr>
        <p:spPr>
          <a:xfrm>
            <a:off x="1921329" y="2378887"/>
            <a:ext cx="5156200" cy="3594100"/>
          </a:xfrm>
          <a:prstGeom prst="ellipse">
            <a:avLst/>
          </a:prstGeom>
          <a:solidFill>
            <a:schemeClr val="accent4"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C4497CB4-39E8-4FFC-A6F7-BE4B5A107F36}"/>
              </a:ext>
            </a:extLst>
          </p:cNvPr>
          <p:cNvSpPr/>
          <p:nvPr/>
        </p:nvSpPr>
        <p:spPr>
          <a:xfrm>
            <a:off x="5172529" y="2349135"/>
            <a:ext cx="5156200" cy="3594100"/>
          </a:xfrm>
          <a:prstGeom prst="ellipse">
            <a:avLst/>
          </a:prstGeom>
          <a:solidFill>
            <a:schemeClr val="accent5">
              <a:alpha val="50000"/>
            </a:scheme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A25494BA-3F02-4EC1-B5BC-896EB9DF27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49" y="880707"/>
            <a:ext cx="1592262" cy="105777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BCFBE02-2BB1-4CE5-9BB8-BE0625167D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62295" y="1641747"/>
            <a:ext cx="1335140" cy="123759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CD71A6C-C4B0-40BF-A9E7-5D9754FC90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2624" y="1674847"/>
            <a:ext cx="1341236" cy="1194920"/>
          </a:xfrm>
          <a:prstGeom prst="rect">
            <a:avLst/>
          </a:prstGeom>
        </p:spPr>
      </p:pic>
      <p:grpSp>
        <p:nvGrpSpPr>
          <p:cNvPr id="35" name="Group 34">
            <a:extLst>
              <a:ext uri="{FF2B5EF4-FFF2-40B4-BE49-F238E27FC236}">
                <a16:creationId xmlns:a16="http://schemas.microsoft.com/office/drawing/2014/main" id="{37E12250-51C5-4547-A4FF-AE3A712AA131}"/>
              </a:ext>
            </a:extLst>
          </p:cNvPr>
          <p:cNvGrpSpPr/>
          <p:nvPr/>
        </p:nvGrpSpPr>
        <p:grpSpPr>
          <a:xfrm>
            <a:off x="7270637" y="4251635"/>
            <a:ext cx="2985287" cy="666759"/>
            <a:chOff x="5688462" y="3945770"/>
            <a:chExt cx="2985287" cy="666759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99C7CC5F-8D41-4B2B-9F02-DDECA4F254EB}"/>
                </a:ext>
              </a:extLst>
            </p:cNvPr>
            <p:cNvSpPr/>
            <p:nvPr/>
          </p:nvSpPr>
          <p:spPr>
            <a:xfrm>
              <a:off x="5688462" y="4012455"/>
              <a:ext cx="2931391" cy="600074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60000"/>
                <a:lumOff val="40000"/>
                <a:alpha val="5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b="1" dirty="0">
                <a:solidFill>
                  <a:schemeClr val="tx1"/>
                </a:solidFill>
              </a:endParaRP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83CD87DB-E9FA-43C9-8A52-E3C3743F5F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20000" contrast="-20000"/>
                      </a14:imgEffect>
                    </a14:imgLayer>
                  </a14:imgProps>
                </a:ext>
              </a:extLst>
            </a:blip>
            <a:srcRect l="5779" t="12340" r="5495" b="24513"/>
            <a:stretch/>
          </p:blipFill>
          <p:spPr>
            <a:xfrm>
              <a:off x="5752748" y="3945770"/>
              <a:ext cx="2921001" cy="588791"/>
            </a:xfrm>
            <a:prstGeom prst="rect">
              <a:avLst/>
            </a:prstGeom>
          </p:spPr>
        </p:pic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A7ABFE04-AC7B-4BE2-9EE1-090F331C42D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69531" y="3528216"/>
            <a:ext cx="2706859" cy="71329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9088DE3-2824-4EC0-932A-D6D23D342B1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17960" y="2819892"/>
            <a:ext cx="2682472" cy="71939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5E716C6-8C62-49F3-81F5-047AC3A5C08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3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87009" y="2840814"/>
            <a:ext cx="2645893" cy="71939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F51EA6F-4A5C-41C3-8417-AB675D3D593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90458" y="3583880"/>
            <a:ext cx="2932430" cy="71329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37596B10-98CD-401A-89C2-B1F4897B76B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82373" y="4325139"/>
            <a:ext cx="2877561" cy="743776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6A99A15-488C-460C-A912-15F323B9C923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868430" y="5068915"/>
            <a:ext cx="2316852" cy="71329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2CDDA9D-F52C-49C4-A6DA-1B3592589BD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61906" y="5056752"/>
            <a:ext cx="2280102" cy="71329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694246EC-ACE3-4AEB-BFAC-572491EC5B8A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b="13073"/>
          <a:stretch/>
        </p:blipFill>
        <p:spPr>
          <a:xfrm>
            <a:off x="4677162" y="2273825"/>
            <a:ext cx="2639797" cy="333340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C5786F9-D71C-4BD6-8F31-B4456059A03E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4244360" y="1111608"/>
            <a:ext cx="3761340" cy="64711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F235D24B-58E8-4C60-B046-8A7E4F07D3B6}"/>
              </a:ext>
            </a:extLst>
          </p:cNvPr>
          <p:cNvSpPr txBox="1"/>
          <p:nvPr/>
        </p:nvSpPr>
        <p:spPr>
          <a:xfrm>
            <a:off x="6402747" y="169680"/>
            <a:ext cx="5330985" cy="461665"/>
          </a:xfrm>
          <a:custGeom>
            <a:avLst/>
            <a:gdLst>
              <a:gd name="connsiteX0" fmla="*/ 0 w 5330985"/>
              <a:gd name="connsiteY0" fmla="*/ 0 h 461665"/>
              <a:gd name="connsiteX1" fmla="*/ 698951 w 5330985"/>
              <a:gd name="connsiteY1" fmla="*/ 0 h 461665"/>
              <a:gd name="connsiteX2" fmla="*/ 1184663 w 5330985"/>
              <a:gd name="connsiteY2" fmla="*/ 0 h 461665"/>
              <a:gd name="connsiteX3" fmla="*/ 1883615 w 5330985"/>
              <a:gd name="connsiteY3" fmla="*/ 0 h 461665"/>
              <a:gd name="connsiteX4" fmla="*/ 2369327 w 5330985"/>
              <a:gd name="connsiteY4" fmla="*/ 0 h 461665"/>
              <a:gd name="connsiteX5" fmla="*/ 2961658 w 5330985"/>
              <a:gd name="connsiteY5" fmla="*/ 0 h 461665"/>
              <a:gd name="connsiteX6" fmla="*/ 3447370 w 5330985"/>
              <a:gd name="connsiteY6" fmla="*/ 0 h 461665"/>
              <a:gd name="connsiteX7" fmla="*/ 3879772 w 5330985"/>
              <a:gd name="connsiteY7" fmla="*/ 0 h 461665"/>
              <a:gd name="connsiteX8" fmla="*/ 4525414 w 5330985"/>
              <a:gd name="connsiteY8" fmla="*/ 0 h 461665"/>
              <a:gd name="connsiteX9" fmla="*/ 5330985 w 5330985"/>
              <a:gd name="connsiteY9" fmla="*/ 0 h 461665"/>
              <a:gd name="connsiteX10" fmla="*/ 5330985 w 5330985"/>
              <a:gd name="connsiteY10" fmla="*/ 461665 h 461665"/>
              <a:gd name="connsiteX11" fmla="*/ 4738653 w 5330985"/>
              <a:gd name="connsiteY11" fmla="*/ 461665 h 461665"/>
              <a:gd name="connsiteX12" fmla="*/ 4093012 w 5330985"/>
              <a:gd name="connsiteY12" fmla="*/ 461665 h 461665"/>
              <a:gd name="connsiteX13" fmla="*/ 3447370 w 5330985"/>
              <a:gd name="connsiteY13" fmla="*/ 461665 h 461665"/>
              <a:gd name="connsiteX14" fmla="*/ 3014968 w 5330985"/>
              <a:gd name="connsiteY14" fmla="*/ 461665 h 461665"/>
              <a:gd name="connsiteX15" fmla="*/ 2369327 w 5330985"/>
              <a:gd name="connsiteY15" fmla="*/ 461665 h 461665"/>
              <a:gd name="connsiteX16" fmla="*/ 1883615 w 5330985"/>
              <a:gd name="connsiteY16" fmla="*/ 461665 h 461665"/>
              <a:gd name="connsiteX17" fmla="*/ 1291283 w 5330985"/>
              <a:gd name="connsiteY17" fmla="*/ 461665 h 461665"/>
              <a:gd name="connsiteX18" fmla="*/ 698951 w 5330985"/>
              <a:gd name="connsiteY18" fmla="*/ 461665 h 461665"/>
              <a:gd name="connsiteX19" fmla="*/ 0 w 5330985"/>
              <a:gd name="connsiteY19" fmla="*/ 461665 h 461665"/>
              <a:gd name="connsiteX20" fmla="*/ 0 w 5330985"/>
              <a:gd name="connsiteY20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30985" h="461665" fill="none" extrusionOk="0">
                <a:moveTo>
                  <a:pt x="0" y="0"/>
                </a:moveTo>
                <a:cubicBezTo>
                  <a:pt x="164846" y="-79995"/>
                  <a:pt x="548662" y="1073"/>
                  <a:pt x="698951" y="0"/>
                </a:cubicBezTo>
                <a:cubicBezTo>
                  <a:pt x="849240" y="-1073"/>
                  <a:pt x="984437" y="32576"/>
                  <a:pt x="1184663" y="0"/>
                </a:cubicBezTo>
                <a:cubicBezTo>
                  <a:pt x="1384889" y="-32576"/>
                  <a:pt x="1545609" y="49198"/>
                  <a:pt x="1883615" y="0"/>
                </a:cubicBezTo>
                <a:cubicBezTo>
                  <a:pt x="2221621" y="-49198"/>
                  <a:pt x="2202293" y="7413"/>
                  <a:pt x="2369327" y="0"/>
                </a:cubicBezTo>
                <a:cubicBezTo>
                  <a:pt x="2536361" y="-7413"/>
                  <a:pt x="2742442" y="56577"/>
                  <a:pt x="2961658" y="0"/>
                </a:cubicBezTo>
                <a:cubicBezTo>
                  <a:pt x="3180874" y="-56577"/>
                  <a:pt x="3268409" y="43589"/>
                  <a:pt x="3447370" y="0"/>
                </a:cubicBezTo>
                <a:cubicBezTo>
                  <a:pt x="3626331" y="-43589"/>
                  <a:pt x="3756884" y="38547"/>
                  <a:pt x="3879772" y="0"/>
                </a:cubicBezTo>
                <a:cubicBezTo>
                  <a:pt x="4002660" y="-38547"/>
                  <a:pt x="4336417" y="65218"/>
                  <a:pt x="4525414" y="0"/>
                </a:cubicBezTo>
                <a:cubicBezTo>
                  <a:pt x="4714411" y="-65218"/>
                  <a:pt x="5033778" y="57192"/>
                  <a:pt x="5330985" y="0"/>
                </a:cubicBezTo>
                <a:cubicBezTo>
                  <a:pt x="5360832" y="141451"/>
                  <a:pt x="5307770" y="286134"/>
                  <a:pt x="5330985" y="461665"/>
                </a:cubicBezTo>
                <a:cubicBezTo>
                  <a:pt x="5046812" y="472864"/>
                  <a:pt x="4967427" y="427936"/>
                  <a:pt x="4738653" y="461665"/>
                </a:cubicBezTo>
                <a:cubicBezTo>
                  <a:pt x="4509879" y="495394"/>
                  <a:pt x="4367442" y="396567"/>
                  <a:pt x="4093012" y="461665"/>
                </a:cubicBezTo>
                <a:cubicBezTo>
                  <a:pt x="3818582" y="526763"/>
                  <a:pt x="3717205" y="411831"/>
                  <a:pt x="3447370" y="461665"/>
                </a:cubicBezTo>
                <a:cubicBezTo>
                  <a:pt x="3177535" y="511499"/>
                  <a:pt x="3203045" y="456615"/>
                  <a:pt x="3014968" y="461665"/>
                </a:cubicBezTo>
                <a:cubicBezTo>
                  <a:pt x="2826891" y="466715"/>
                  <a:pt x="2593458" y="416690"/>
                  <a:pt x="2369327" y="461665"/>
                </a:cubicBezTo>
                <a:cubicBezTo>
                  <a:pt x="2145196" y="506640"/>
                  <a:pt x="2043593" y="421987"/>
                  <a:pt x="1883615" y="461665"/>
                </a:cubicBezTo>
                <a:cubicBezTo>
                  <a:pt x="1723637" y="501343"/>
                  <a:pt x="1506072" y="409075"/>
                  <a:pt x="1291283" y="461665"/>
                </a:cubicBezTo>
                <a:cubicBezTo>
                  <a:pt x="1076494" y="514255"/>
                  <a:pt x="939586" y="408246"/>
                  <a:pt x="698951" y="461665"/>
                </a:cubicBezTo>
                <a:cubicBezTo>
                  <a:pt x="458316" y="515084"/>
                  <a:pt x="186834" y="412274"/>
                  <a:pt x="0" y="461665"/>
                </a:cubicBezTo>
                <a:cubicBezTo>
                  <a:pt x="-22905" y="297711"/>
                  <a:pt x="46448" y="151217"/>
                  <a:pt x="0" y="0"/>
                </a:cubicBezTo>
                <a:close/>
              </a:path>
              <a:path w="5330985" h="461665" stroke="0" extrusionOk="0">
                <a:moveTo>
                  <a:pt x="0" y="0"/>
                </a:moveTo>
                <a:cubicBezTo>
                  <a:pt x="208336" y="-31194"/>
                  <a:pt x="390562" y="47390"/>
                  <a:pt x="539022" y="0"/>
                </a:cubicBezTo>
                <a:cubicBezTo>
                  <a:pt x="687482" y="-47390"/>
                  <a:pt x="896673" y="47383"/>
                  <a:pt x="1131353" y="0"/>
                </a:cubicBezTo>
                <a:cubicBezTo>
                  <a:pt x="1366033" y="-47383"/>
                  <a:pt x="1493341" y="27268"/>
                  <a:pt x="1830305" y="0"/>
                </a:cubicBezTo>
                <a:cubicBezTo>
                  <a:pt x="2167269" y="-27268"/>
                  <a:pt x="2260885" y="20614"/>
                  <a:pt x="2369327" y="0"/>
                </a:cubicBezTo>
                <a:cubicBezTo>
                  <a:pt x="2477769" y="-20614"/>
                  <a:pt x="2621234" y="57614"/>
                  <a:pt x="2855039" y="0"/>
                </a:cubicBezTo>
                <a:cubicBezTo>
                  <a:pt x="3088844" y="-57614"/>
                  <a:pt x="3286238" y="29077"/>
                  <a:pt x="3447370" y="0"/>
                </a:cubicBezTo>
                <a:cubicBezTo>
                  <a:pt x="3608502" y="-29077"/>
                  <a:pt x="3803394" y="4538"/>
                  <a:pt x="3986392" y="0"/>
                </a:cubicBezTo>
                <a:cubicBezTo>
                  <a:pt x="4169390" y="-4538"/>
                  <a:pt x="4376679" y="65144"/>
                  <a:pt x="4685343" y="0"/>
                </a:cubicBezTo>
                <a:cubicBezTo>
                  <a:pt x="4994007" y="-65144"/>
                  <a:pt x="5060358" y="64660"/>
                  <a:pt x="5330985" y="0"/>
                </a:cubicBezTo>
                <a:cubicBezTo>
                  <a:pt x="5359903" y="163992"/>
                  <a:pt x="5328356" y="237070"/>
                  <a:pt x="5330985" y="461665"/>
                </a:cubicBezTo>
                <a:cubicBezTo>
                  <a:pt x="5147130" y="490426"/>
                  <a:pt x="4835455" y="397573"/>
                  <a:pt x="4685343" y="461665"/>
                </a:cubicBezTo>
                <a:cubicBezTo>
                  <a:pt x="4535231" y="525757"/>
                  <a:pt x="4180235" y="397658"/>
                  <a:pt x="4039702" y="461665"/>
                </a:cubicBezTo>
                <a:cubicBezTo>
                  <a:pt x="3899169" y="525672"/>
                  <a:pt x="3805591" y="436817"/>
                  <a:pt x="3607300" y="461665"/>
                </a:cubicBezTo>
                <a:cubicBezTo>
                  <a:pt x="3409009" y="486513"/>
                  <a:pt x="3179522" y="411398"/>
                  <a:pt x="3014968" y="461665"/>
                </a:cubicBezTo>
                <a:cubicBezTo>
                  <a:pt x="2850414" y="511932"/>
                  <a:pt x="2571805" y="455072"/>
                  <a:pt x="2422637" y="461665"/>
                </a:cubicBezTo>
                <a:cubicBezTo>
                  <a:pt x="2273469" y="468258"/>
                  <a:pt x="1997169" y="439372"/>
                  <a:pt x="1723685" y="461665"/>
                </a:cubicBezTo>
                <a:cubicBezTo>
                  <a:pt x="1450201" y="483958"/>
                  <a:pt x="1448468" y="449203"/>
                  <a:pt x="1237973" y="461665"/>
                </a:cubicBezTo>
                <a:cubicBezTo>
                  <a:pt x="1027478" y="474127"/>
                  <a:pt x="885033" y="380627"/>
                  <a:pt x="539022" y="461665"/>
                </a:cubicBezTo>
                <a:cubicBezTo>
                  <a:pt x="193011" y="542703"/>
                  <a:pt x="222433" y="404408"/>
                  <a:pt x="0" y="461665"/>
                </a:cubicBezTo>
                <a:cubicBezTo>
                  <a:pt x="-29944" y="250577"/>
                  <a:pt x="32090" y="213543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SA" dirty="0"/>
              <a:t>يُقارِنُ بَيْنَ الكُتُبِ السَّماوِيَّةِ السّابِقَةِ وَالقُرآنِ الكَريمِ</a:t>
            </a:r>
            <a:r>
              <a:rPr lang="en-US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10224648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loud">
            <a:extLst>
              <a:ext uri="{FF2B5EF4-FFF2-40B4-BE49-F238E27FC236}">
                <a16:creationId xmlns:a16="http://schemas.microsoft.com/office/drawing/2014/main" id="{EE7B450B-EBAC-4936-B624-09637003FB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1371" y="196374"/>
            <a:ext cx="1527724" cy="958690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6765A566-B0EC-49D1-A439-4843EAE1B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16" name="cloud">
            <a:extLst>
              <a:ext uri="{FF2B5EF4-FFF2-40B4-BE49-F238E27FC236}">
                <a16:creationId xmlns:a16="http://schemas.microsoft.com/office/drawing/2014/main" id="{1240AC32-1A9A-447D-9609-023AFA92F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1338" y="321581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085A30DD-3719-4F27-B3BA-39A0B9FC2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369" y="970631"/>
            <a:ext cx="1527724" cy="958690"/>
          </a:xfrm>
          <a:prstGeom prst="rect">
            <a:avLst/>
          </a:prstGeom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1AAA2531-EB6C-45D2-9876-51AC77295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E45B864C-A687-4D0B-98DD-A50C81B5B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0032" y="1442198"/>
            <a:ext cx="1527724" cy="958690"/>
          </a:xfrm>
          <a:prstGeom prst="rect">
            <a:avLst/>
          </a:prstGeom>
        </p:spPr>
      </p:pic>
      <p:pic>
        <p:nvPicPr>
          <p:cNvPr id="10" name="cloud">
            <a:extLst>
              <a:ext uri="{FF2B5EF4-FFF2-40B4-BE49-F238E27FC236}">
                <a16:creationId xmlns:a16="http://schemas.microsoft.com/office/drawing/2014/main" id="{EF4547AE-E8ED-4876-991D-CD66AB092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7693" y="1781202"/>
            <a:ext cx="1527724" cy="958690"/>
          </a:xfrm>
          <a:prstGeom prst="rect">
            <a:avLst/>
          </a:prstGeom>
        </p:spPr>
      </p:pic>
      <p:pic>
        <p:nvPicPr>
          <p:cNvPr id="11" name="cloud">
            <a:extLst>
              <a:ext uri="{FF2B5EF4-FFF2-40B4-BE49-F238E27FC236}">
                <a16:creationId xmlns:a16="http://schemas.microsoft.com/office/drawing/2014/main" id="{5F78BE84-462C-4607-943E-E0FF3F88FB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2146" y="2532707"/>
            <a:ext cx="1527724" cy="958690"/>
          </a:xfrm>
          <a:prstGeom prst="rect">
            <a:avLst/>
          </a:prstGeom>
        </p:spPr>
      </p:pic>
      <p:pic>
        <p:nvPicPr>
          <p:cNvPr id="21" name="kids">
            <a:extLst>
              <a:ext uri="{FF2B5EF4-FFF2-40B4-BE49-F238E27FC236}">
                <a16:creationId xmlns:a16="http://schemas.microsoft.com/office/drawing/2014/main" id="{95D6EB60-E456-4B6B-A6E2-BB5222F9E7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9" b="23436"/>
          <a:stretch/>
        </p:blipFill>
        <p:spPr>
          <a:xfrm>
            <a:off x="69024" y="11473"/>
            <a:ext cx="3335700" cy="18114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Picture 2" descr="التعليم من الفاتحة إلى «التومينة» - ملاحق - رمضان - جوهر العادات - البيان">
            <a:extLst>
              <a:ext uri="{FF2B5EF4-FFF2-40B4-BE49-F238E27FC236}">
                <a16:creationId xmlns:a16="http://schemas.microsoft.com/office/drawing/2014/main" id="{A2D93C74-5804-40DE-A8EE-A74B601407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428" y="1638330"/>
            <a:ext cx="6825562" cy="425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المطوع مدرسة تمشي على قدمين">
            <a:extLst>
              <a:ext uri="{FF2B5EF4-FFF2-40B4-BE49-F238E27FC236}">
                <a16:creationId xmlns:a16="http://schemas.microsoft.com/office/drawing/2014/main" id="{B7802945-7368-413B-80F2-EF18B3094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59428" y="1638330"/>
            <a:ext cx="6825562" cy="422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1856AFBA-D498-417E-8006-4CCB63241BA7}"/>
              </a:ext>
            </a:extLst>
          </p:cNvPr>
          <p:cNvSpPr/>
          <p:nvPr/>
        </p:nvSpPr>
        <p:spPr>
          <a:xfrm>
            <a:off x="3856210" y="2257564"/>
            <a:ext cx="280237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7200" b="1" i="0" u="none" strike="noStrike" kern="1200" cap="none" spc="50" normalizeH="0" baseline="0" noProof="0" dirty="0">
                <a:ln w="0"/>
                <a:solidFill>
                  <a:srgbClr val="FFC000"/>
                </a:solidFill>
                <a:effectLst>
                  <a:glow rad="101600">
                    <a:prstClr val="black">
                      <a:alpha val="60000"/>
                    </a:prst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المُـطَـوَع</a:t>
            </a:r>
            <a:endParaRPr kumimoji="0" lang="en-US" sz="7200" b="1" i="0" u="none" strike="noStrike" kern="1200" cap="none" spc="50" normalizeH="0" baseline="0" noProof="0" dirty="0">
              <a:ln w="0"/>
              <a:solidFill>
                <a:srgbClr val="FFC000"/>
              </a:solidFill>
              <a:effectLst>
                <a:glow rad="101600">
                  <a:prstClr val="black">
                    <a:alpha val="60000"/>
                  </a:prst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3" name="Picture 2" descr="آمنة السويدي: الجدة أصيلة من شخصيات الماضي">
            <a:extLst>
              <a:ext uri="{FF2B5EF4-FFF2-40B4-BE49-F238E27FC236}">
                <a16:creationId xmlns:a16="http://schemas.microsoft.com/office/drawing/2014/main" id="{A7D671B6-8970-48BB-9404-56A36B713B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6" r="11265"/>
          <a:stretch/>
        </p:blipFill>
        <p:spPr bwMode="auto">
          <a:xfrm flipH="1">
            <a:off x="2292003" y="4055702"/>
            <a:ext cx="1173788" cy="180816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F60BFBE-B833-479A-BF6D-D346D7DBB3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6226" y="1141561"/>
            <a:ext cx="9644708" cy="5828281"/>
          </a:xfrm>
          <a:prstGeom prst="rect">
            <a:avLst/>
          </a:prstGeom>
        </p:spPr>
      </p:pic>
      <p:pic>
        <p:nvPicPr>
          <p:cNvPr id="36" name="Picture 2" descr="Flags Asia United Arab Emirates Heart : Gif Service">
            <a:extLst>
              <a:ext uri="{FF2B5EF4-FFF2-40B4-BE49-F238E27FC236}">
                <a16:creationId xmlns:a16="http://schemas.microsoft.com/office/drawing/2014/main" id="{9BD7AFBF-4A4F-4A5E-A749-9DF05BA6DB4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8044" y="4464533"/>
            <a:ext cx="1329079" cy="1242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33AD5AFE-47C6-4F8F-B191-76CD90C91C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5810" y="5030791"/>
            <a:ext cx="1390852" cy="126411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114105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500"/>
                            </p:stCondLst>
                            <p:childTnLst>
                              <p:par>
                                <p:cTn id="42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loud">
            <a:extLst>
              <a:ext uri="{FF2B5EF4-FFF2-40B4-BE49-F238E27FC236}">
                <a16:creationId xmlns:a16="http://schemas.microsoft.com/office/drawing/2014/main" id="{EE7B450B-EBAC-4936-B624-09637003FB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1371" y="196374"/>
            <a:ext cx="1527724" cy="958690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6765A566-B0EC-49D1-A439-4843EAE1B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16" name="cloud">
            <a:extLst>
              <a:ext uri="{FF2B5EF4-FFF2-40B4-BE49-F238E27FC236}">
                <a16:creationId xmlns:a16="http://schemas.microsoft.com/office/drawing/2014/main" id="{1240AC32-1A9A-447D-9609-023AFA92F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1338" y="321581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085A30DD-3719-4F27-B3BA-39A0B9FC2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369" y="970631"/>
            <a:ext cx="1527724" cy="958690"/>
          </a:xfrm>
          <a:prstGeom prst="rect">
            <a:avLst/>
          </a:prstGeom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1AAA2531-EB6C-45D2-9876-51AC77295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E45B864C-A687-4D0B-98DD-A50C81B5B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0937" y="-61446"/>
            <a:ext cx="1527724" cy="958690"/>
          </a:xfrm>
          <a:prstGeom prst="rect">
            <a:avLst/>
          </a:prstGeom>
        </p:spPr>
      </p:pic>
      <p:pic>
        <p:nvPicPr>
          <p:cNvPr id="10" name="cloud">
            <a:extLst>
              <a:ext uri="{FF2B5EF4-FFF2-40B4-BE49-F238E27FC236}">
                <a16:creationId xmlns:a16="http://schemas.microsoft.com/office/drawing/2014/main" id="{EF4547AE-E8ED-4876-991D-CD66AB092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9062" y="-122028"/>
            <a:ext cx="1527724" cy="958690"/>
          </a:xfrm>
          <a:prstGeom prst="rect">
            <a:avLst/>
          </a:prstGeom>
        </p:spPr>
      </p:pic>
      <p:pic>
        <p:nvPicPr>
          <p:cNvPr id="11" name="cloud">
            <a:extLst>
              <a:ext uri="{FF2B5EF4-FFF2-40B4-BE49-F238E27FC236}">
                <a16:creationId xmlns:a16="http://schemas.microsoft.com/office/drawing/2014/main" id="{5F78BE84-462C-4607-943E-E0FF3F88FB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6322" y="-433974"/>
            <a:ext cx="1527724" cy="958690"/>
          </a:xfrm>
          <a:prstGeom prst="rect">
            <a:avLst/>
          </a:prstGeom>
        </p:spPr>
      </p:pic>
      <p:pic>
        <p:nvPicPr>
          <p:cNvPr id="21" name="kids">
            <a:extLst>
              <a:ext uri="{FF2B5EF4-FFF2-40B4-BE49-F238E27FC236}">
                <a16:creationId xmlns:a16="http://schemas.microsoft.com/office/drawing/2014/main" id="{95D6EB60-E456-4B6B-A6E2-BB5222F9E7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9" b="23436"/>
          <a:stretch/>
        </p:blipFill>
        <p:spPr>
          <a:xfrm>
            <a:off x="69024" y="11473"/>
            <a:ext cx="3335700" cy="18114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79C0A06-FC9B-4802-A14F-7059C6D48759}"/>
              </a:ext>
            </a:extLst>
          </p:cNvPr>
          <p:cNvSpPr txBox="1"/>
          <p:nvPr/>
        </p:nvSpPr>
        <p:spPr>
          <a:xfrm>
            <a:off x="1907628" y="2114741"/>
            <a:ext cx="10015799" cy="1187248"/>
          </a:xfrm>
          <a:custGeom>
            <a:avLst/>
            <a:gdLst>
              <a:gd name="connsiteX0" fmla="*/ 0 w 10015799"/>
              <a:gd name="connsiteY0" fmla="*/ 0 h 1187248"/>
              <a:gd name="connsiteX1" fmla="*/ 789481 w 10015799"/>
              <a:gd name="connsiteY1" fmla="*/ 0 h 1187248"/>
              <a:gd name="connsiteX2" fmla="*/ 1178329 w 10015799"/>
              <a:gd name="connsiteY2" fmla="*/ 0 h 1187248"/>
              <a:gd name="connsiteX3" fmla="*/ 1567178 w 10015799"/>
              <a:gd name="connsiteY3" fmla="*/ 0 h 1187248"/>
              <a:gd name="connsiteX4" fmla="*/ 2356659 w 10015799"/>
              <a:gd name="connsiteY4" fmla="*/ 0 h 1187248"/>
              <a:gd name="connsiteX5" fmla="*/ 2745507 w 10015799"/>
              <a:gd name="connsiteY5" fmla="*/ 0 h 1187248"/>
              <a:gd name="connsiteX6" fmla="*/ 3234514 w 10015799"/>
              <a:gd name="connsiteY6" fmla="*/ 0 h 1187248"/>
              <a:gd name="connsiteX7" fmla="*/ 4023995 w 10015799"/>
              <a:gd name="connsiteY7" fmla="*/ 0 h 1187248"/>
              <a:gd name="connsiteX8" fmla="*/ 4513001 w 10015799"/>
              <a:gd name="connsiteY8" fmla="*/ 0 h 1187248"/>
              <a:gd name="connsiteX9" fmla="*/ 5302482 w 10015799"/>
              <a:gd name="connsiteY9" fmla="*/ 0 h 1187248"/>
              <a:gd name="connsiteX10" fmla="*/ 6091962 w 10015799"/>
              <a:gd name="connsiteY10" fmla="*/ 0 h 1187248"/>
              <a:gd name="connsiteX11" fmla="*/ 6580969 w 10015799"/>
              <a:gd name="connsiteY11" fmla="*/ 0 h 1187248"/>
              <a:gd name="connsiteX12" fmla="*/ 7370450 w 10015799"/>
              <a:gd name="connsiteY12" fmla="*/ 0 h 1187248"/>
              <a:gd name="connsiteX13" fmla="*/ 8059772 w 10015799"/>
              <a:gd name="connsiteY13" fmla="*/ 0 h 1187248"/>
              <a:gd name="connsiteX14" fmla="*/ 8548779 w 10015799"/>
              <a:gd name="connsiteY14" fmla="*/ 0 h 1187248"/>
              <a:gd name="connsiteX15" fmla="*/ 9338260 w 10015799"/>
              <a:gd name="connsiteY15" fmla="*/ 0 h 1187248"/>
              <a:gd name="connsiteX16" fmla="*/ 10015799 w 10015799"/>
              <a:gd name="connsiteY16" fmla="*/ 0 h 1187248"/>
              <a:gd name="connsiteX17" fmla="*/ 10015799 w 10015799"/>
              <a:gd name="connsiteY17" fmla="*/ 581752 h 1187248"/>
              <a:gd name="connsiteX18" fmla="*/ 10015799 w 10015799"/>
              <a:gd name="connsiteY18" fmla="*/ 1187248 h 1187248"/>
              <a:gd name="connsiteX19" fmla="*/ 9626950 w 10015799"/>
              <a:gd name="connsiteY19" fmla="*/ 1187248 h 1187248"/>
              <a:gd name="connsiteX20" fmla="*/ 8837470 w 10015799"/>
              <a:gd name="connsiteY20" fmla="*/ 1187248 h 1187248"/>
              <a:gd name="connsiteX21" fmla="*/ 8548779 w 10015799"/>
              <a:gd name="connsiteY21" fmla="*/ 1187248 h 1187248"/>
              <a:gd name="connsiteX22" fmla="*/ 8260088 w 10015799"/>
              <a:gd name="connsiteY22" fmla="*/ 1187248 h 1187248"/>
              <a:gd name="connsiteX23" fmla="*/ 7470608 w 10015799"/>
              <a:gd name="connsiteY23" fmla="*/ 1187248 h 1187248"/>
              <a:gd name="connsiteX24" fmla="*/ 7181917 w 10015799"/>
              <a:gd name="connsiteY24" fmla="*/ 1187248 h 1187248"/>
              <a:gd name="connsiteX25" fmla="*/ 6793068 w 10015799"/>
              <a:gd name="connsiteY25" fmla="*/ 1187248 h 1187248"/>
              <a:gd name="connsiteX26" fmla="*/ 6504378 w 10015799"/>
              <a:gd name="connsiteY26" fmla="*/ 1187248 h 1187248"/>
              <a:gd name="connsiteX27" fmla="*/ 5714897 w 10015799"/>
              <a:gd name="connsiteY27" fmla="*/ 1187248 h 1187248"/>
              <a:gd name="connsiteX28" fmla="*/ 5225890 w 10015799"/>
              <a:gd name="connsiteY28" fmla="*/ 1187248 h 1187248"/>
              <a:gd name="connsiteX29" fmla="*/ 4837042 w 10015799"/>
              <a:gd name="connsiteY29" fmla="*/ 1187248 h 1187248"/>
              <a:gd name="connsiteX30" fmla="*/ 4548351 w 10015799"/>
              <a:gd name="connsiteY30" fmla="*/ 1187248 h 1187248"/>
              <a:gd name="connsiteX31" fmla="*/ 3959186 w 10015799"/>
              <a:gd name="connsiteY31" fmla="*/ 1187248 h 1187248"/>
              <a:gd name="connsiteX32" fmla="*/ 3570338 w 10015799"/>
              <a:gd name="connsiteY32" fmla="*/ 1187248 h 1187248"/>
              <a:gd name="connsiteX33" fmla="*/ 2780857 w 10015799"/>
              <a:gd name="connsiteY33" fmla="*/ 1187248 h 1187248"/>
              <a:gd name="connsiteX34" fmla="*/ 2191692 w 10015799"/>
              <a:gd name="connsiteY34" fmla="*/ 1187248 h 1187248"/>
              <a:gd name="connsiteX35" fmla="*/ 1702686 w 10015799"/>
              <a:gd name="connsiteY35" fmla="*/ 1187248 h 1187248"/>
              <a:gd name="connsiteX36" fmla="*/ 1113521 w 10015799"/>
              <a:gd name="connsiteY36" fmla="*/ 1187248 h 1187248"/>
              <a:gd name="connsiteX37" fmla="*/ 824831 w 10015799"/>
              <a:gd name="connsiteY37" fmla="*/ 1187248 h 1187248"/>
              <a:gd name="connsiteX38" fmla="*/ 0 w 10015799"/>
              <a:gd name="connsiteY38" fmla="*/ 1187248 h 1187248"/>
              <a:gd name="connsiteX39" fmla="*/ 0 w 10015799"/>
              <a:gd name="connsiteY39" fmla="*/ 593624 h 1187248"/>
              <a:gd name="connsiteX40" fmla="*/ 0 w 10015799"/>
              <a:gd name="connsiteY40" fmla="*/ 0 h 1187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0015799" h="1187248" fill="none" extrusionOk="0">
                <a:moveTo>
                  <a:pt x="0" y="0"/>
                </a:moveTo>
                <a:cubicBezTo>
                  <a:pt x="196240" y="-15118"/>
                  <a:pt x="601416" y="12693"/>
                  <a:pt x="789481" y="0"/>
                </a:cubicBezTo>
                <a:cubicBezTo>
                  <a:pt x="977546" y="-12693"/>
                  <a:pt x="1026882" y="4970"/>
                  <a:pt x="1178329" y="0"/>
                </a:cubicBezTo>
                <a:cubicBezTo>
                  <a:pt x="1329776" y="-4970"/>
                  <a:pt x="1413567" y="101"/>
                  <a:pt x="1567178" y="0"/>
                </a:cubicBezTo>
                <a:cubicBezTo>
                  <a:pt x="1720789" y="-101"/>
                  <a:pt x="1967024" y="25656"/>
                  <a:pt x="2356659" y="0"/>
                </a:cubicBezTo>
                <a:cubicBezTo>
                  <a:pt x="2746294" y="-25656"/>
                  <a:pt x="2602756" y="22282"/>
                  <a:pt x="2745507" y="0"/>
                </a:cubicBezTo>
                <a:cubicBezTo>
                  <a:pt x="2888258" y="-22282"/>
                  <a:pt x="3118093" y="50675"/>
                  <a:pt x="3234514" y="0"/>
                </a:cubicBezTo>
                <a:cubicBezTo>
                  <a:pt x="3350935" y="-50675"/>
                  <a:pt x="3790179" y="379"/>
                  <a:pt x="4023995" y="0"/>
                </a:cubicBezTo>
                <a:cubicBezTo>
                  <a:pt x="4257811" y="-379"/>
                  <a:pt x="4352083" y="47184"/>
                  <a:pt x="4513001" y="0"/>
                </a:cubicBezTo>
                <a:cubicBezTo>
                  <a:pt x="4673919" y="-47184"/>
                  <a:pt x="4972971" y="52867"/>
                  <a:pt x="5302482" y="0"/>
                </a:cubicBezTo>
                <a:cubicBezTo>
                  <a:pt x="5631993" y="-52867"/>
                  <a:pt x="5859898" y="84535"/>
                  <a:pt x="6091962" y="0"/>
                </a:cubicBezTo>
                <a:cubicBezTo>
                  <a:pt x="6324026" y="-84535"/>
                  <a:pt x="6416650" y="14083"/>
                  <a:pt x="6580969" y="0"/>
                </a:cubicBezTo>
                <a:cubicBezTo>
                  <a:pt x="6745288" y="-14083"/>
                  <a:pt x="7102867" y="78159"/>
                  <a:pt x="7370450" y="0"/>
                </a:cubicBezTo>
                <a:cubicBezTo>
                  <a:pt x="7638033" y="-78159"/>
                  <a:pt x="7910127" y="34460"/>
                  <a:pt x="8059772" y="0"/>
                </a:cubicBezTo>
                <a:cubicBezTo>
                  <a:pt x="8209417" y="-34460"/>
                  <a:pt x="8430635" y="5530"/>
                  <a:pt x="8548779" y="0"/>
                </a:cubicBezTo>
                <a:cubicBezTo>
                  <a:pt x="8666923" y="-5530"/>
                  <a:pt x="9002826" y="38415"/>
                  <a:pt x="9338260" y="0"/>
                </a:cubicBezTo>
                <a:cubicBezTo>
                  <a:pt x="9673694" y="-38415"/>
                  <a:pt x="9731048" y="19196"/>
                  <a:pt x="10015799" y="0"/>
                </a:cubicBezTo>
                <a:cubicBezTo>
                  <a:pt x="10034432" y="202818"/>
                  <a:pt x="10005986" y="357960"/>
                  <a:pt x="10015799" y="581752"/>
                </a:cubicBezTo>
                <a:cubicBezTo>
                  <a:pt x="10025612" y="805544"/>
                  <a:pt x="9988385" y="1046365"/>
                  <a:pt x="10015799" y="1187248"/>
                </a:cubicBezTo>
                <a:cubicBezTo>
                  <a:pt x="9868579" y="1191775"/>
                  <a:pt x="9712590" y="1169233"/>
                  <a:pt x="9626950" y="1187248"/>
                </a:cubicBezTo>
                <a:cubicBezTo>
                  <a:pt x="9541310" y="1205263"/>
                  <a:pt x="9194739" y="1104563"/>
                  <a:pt x="8837470" y="1187248"/>
                </a:cubicBezTo>
                <a:cubicBezTo>
                  <a:pt x="8480201" y="1269933"/>
                  <a:pt x="8653979" y="1153552"/>
                  <a:pt x="8548779" y="1187248"/>
                </a:cubicBezTo>
                <a:cubicBezTo>
                  <a:pt x="8443579" y="1220944"/>
                  <a:pt x="8369563" y="1185453"/>
                  <a:pt x="8260088" y="1187248"/>
                </a:cubicBezTo>
                <a:cubicBezTo>
                  <a:pt x="8150613" y="1189043"/>
                  <a:pt x="7739779" y="1171128"/>
                  <a:pt x="7470608" y="1187248"/>
                </a:cubicBezTo>
                <a:cubicBezTo>
                  <a:pt x="7201437" y="1203368"/>
                  <a:pt x="7316721" y="1180792"/>
                  <a:pt x="7181917" y="1187248"/>
                </a:cubicBezTo>
                <a:cubicBezTo>
                  <a:pt x="7047113" y="1193704"/>
                  <a:pt x="6928154" y="1162904"/>
                  <a:pt x="6793068" y="1187248"/>
                </a:cubicBezTo>
                <a:cubicBezTo>
                  <a:pt x="6657982" y="1211592"/>
                  <a:pt x="6641242" y="1185466"/>
                  <a:pt x="6504378" y="1187248"/>
                </a:cubicBezTo>
                <a:cubicBezTo>
                  <a:pt x="6367514" y="1189030"/>
                  <a:pt x="5947990" y="1172878"/>
                  <a:pt x="5714897" y="1187248"/>
                </a:cubicBezTo>
                <a:cubicBezTo>
                  <a:pt x="5481804" y="1201618"/>
                  <a:pt x="5361280" y="1165303"/>
                  <a:pt x="5225890" y="1187248"/>
                </a:cubicBezTo>
                <a:cubicBezTo>
                  <a:pt x="5090500" y="1209193"/>
                  <a:pt x="4986410" y="1168577"/>
                  <a:pt x="4837042" y="1187248"/>
                </a:cubicBezTo>
                <a:cubicBezTo>
                  <a:pt x="4687674" y="1205919"/>
                  <a:pt x="4633622" y="1153196"/>
                  <a:pt x="4548351" y="1187248"/>
                </a:cubicBezTo>
                <a:cubicBezTo>
                  <a:pt x="4463080" y="1221300"/>
                  <a:pt x="4184944" y="1184177"/>
                  <a:pt x="3959186" y="1187248"/>
                </a:cubicBezTo>
                <a:cubicBezTo>
                  <a:pt x="3733429" y="1190319"/>
                  <a:pt x="3689985" y="1184907"/>
                  <a:pt x="3570338" y="1187248"/>
                </a:cubicBezTo>
                <a:cubicBezTo>
                  <a:pt x="3450691" y="1189589"/>
                  <a:pt x="3014352" y="1162972"/>
                  <a:pt x="2780857" y="1187248"/>
                </a:cubicBezTo>
                <a:cubicBezTo>
                  <a:pt x="2547362" y="1211524"/>
                  <a:pt x="2386322" y="1144316"/>
                  <a:pt x="2191692" y="1187248"/>
                </a:cubicBezTo>
                <a:cubicBezTo>
                  <a:pt x="1997062" y="1230180"/>
                  <a:pt x="1918543" y="1130594"/>
                  <a:pt x="1702686" y="1187248"/>
                </a:cubicBezTo>
                <a:cubicBezTo>
                  <a:pt x="1486829" y="1243902"/>
                  <a:pt x="1343201" y="1176298"/>
                  <a:pt x="1113521" y="1187248"/>
                </a:cubicBezTo>
                <a:cubicBezTo>
                  <a:pt x="883841" y="1198198"/>
                  <a:pt x="904354" y="1176128"/>
                  <a:pt x="824831" y="1187248"/>
                </a:cubicBezTo>
                <a:cubicBezTo>
                  <a:pt x="745308" y="1198368"/>
                  <a:pt x="378164" y="1129520"/>
                  <a:pt x="0" y="1187248"/>
                </a:cubicBezTo>
                <a:cubicBezTo>
                  <a:pt x="-42174" y="974616"/>
                  <a:pt x="70611" y="884474"/>
                  <a:pt x="0" y="593624"/>
                </a:cubicBezTo>
                <a:cubicBezTo>
                  <a:pt x="-70611" y="302774"/>
                  <a:pt x="12073" y="152154"/>
                  <a:pt x="0" y="0"/>
                </a:cubicBezTo>
                <a:close/>
              </a:path>
              <a:path w="10015799" h="1187248" stroke="0" extrusionOk="0">
                <a:moveTo>
                  <a:pt x="0" y="0"/>
                </a:moveTo>
                <a:cubicBezTo>
                  <a:pt x="390803" y="-20370"/>
                  <a:pt x="537567" y="64996"/>
                  <a:pt x="789481" y="0"/>
                </a:cubicBezTo>
                <a:cubicBezTo>
                  <a:pt x="1041395" y="-64996"/>
                  <a:pt x="1046203" y="12775"/>
                  <a:pt x="1278487" y="0"/>
                </a:cubicBezTo>
                <a:cubicBezTo>
                  <a:pt x="1510771" y="-12775"/>
                  <a:pt x="1794010" y="37337"/>
                  <a:pt x="2067968" y="0"/>
                </a:cubicBezTo>
                <a:cubicBezTo>
                  <a:pt x="2341926" y="-37337"/>
                  <a:pt x="2433352" y="25522"/>
                  <a:pt x="2657133" y="0"/>
                </a:cubicBezTo>
                <a:cubicBezTo>
                  <a:pt x="2880914" y="-25522"/>
                  <a:pt x="2981163" y="45359"/>
                  <a:pt x="3246297" y="0"/>
                </a:cubicBezTo>
                <a:cubicBezTo>
                  <a:pt x="3511431" y="-45359"/>
                  <a:pt x="3469855" y="28221"/>
                  <a:pt x="3534988" y="0"/>
                </a:cubicBezTo>
                <a:cubicBezTo>
                  <a:pt x="3600121" y="-28221"/>
                  <a:pt x="3983750" y="7020"/>
                  <a:pt x="4324469" y="0"/>
                </a:cubicBezTo>
                <a:cubicBezTo>
                  <a:pt x="4665188" y="-7020"/>
                  <a:pt x="4742859" y="43556"/>
                  <a:pt x="4913633" y="0"/>
                </a:cubicBezTo>
                <a:cubicBezTo>
                  <a:pt x="5084407" y="-43556"/>
                  <a:pt x="5400376" y="68383"/>
                  <a:pt x="5703114" y="0"/>
                </a:cubicBezTo>
                <a:cubicBezTo>
                  <a:pt x="6005852" y="-68383"/>
                  <a:pt x="5991258" y="23779"/>
                  <a:pt x="6091962" y="0"/>
                </a:cubicBezTo>
                <a:cubicBezTo>
                  <a:pt x="6192666" y="-23779"/>
                  <a:pt x="6432733" y="11868"/>
                  <a:pt x="6580969" y="0"/>
                </a:cubicBezTo>
                <a:cubicBezTo>
                  <a:pt x="6729205" y="-11868"/>
                  <a:pt x="6818344" y="1114"/>
                  <a:pt x="6969818" y="0"/>
                </a:cubicBezTo>
                <a:cubicBezTo>
                  <a:pt x="7121292" y="-1114"/>
                  <a:pt x="7373144" y="19656"/>
                  <a:pt x="7659140" y="0"/>
                </a:cubicBezTo>
                <a:cubicBezTo>
                  <a:pt x="7945136" y="-19656"/>
                  <a:pt x="8074646" y="34963"/>
                  <a:pt x="8348463" y="0"/>
                </a:cubicBezTo>
                <a:cubicBezTo>
                  <a:pt x="8622280" y="-34963"/>
                  <a:pt x="8809071" y="92851"/>
                  <a:pt x="9137944" y="0"/>
                </a:cubicBezTo>
                <a:cubicBezTo>
                  <a:pt x="9466817" y="-92851"/>
                  <a:pt x="9650987" y="97048"/>
                  <a:pt x="10015799" y="0"/>
                </a:cubicBezTo>
                <a:cubicBezTo>
                  <a:pt x="10088069" y="281085"/>
                  <a:pt x="9969875" y="362514"/>
                  <a:pt x="10015799" y="617369"/>
                </a:cubicBezTo>
                <a:cubicBezTo>
                  <a:pt x="10061723" y="872224"/>
                  <a:pt x="9963745" y="1013016"/>
                  <a:pt x="10015799" y="1187248"/>
                </a:cubicBezTo>
                <a:cubicBezTo>
                  <a:pt x="9800895" y="1253646"/>
                  <a:pt x="9483135" y="1146253"/>
                  <a:pt x="9226318" y="1187248"/>
                </a:cubicBezTo>
                <a:cubicBezTo>
                  <a:pt x="8969501" y="1228243"/>
                  <a:pt x="8959683" y="1181598"/>
                  <a:pt x="8837470" y="1187248"/>
                </a:cubicBezTo>
                <a:cubicBezTo>
                  <a:pt x="8715257" y="1192898"/>
                  <a:pt x="8494003" y="1183384"/>
                  <a:pt x="8248305" y="1187248"/>
                </a:cubicBezTo>
                <a:cubicBezTo>
                  <a:pt x="8002607" y="1191112"/>
                  <a:pt x="8053499" y="1179815"/>
                  <a:pt x="7859456" y="1187248"/>
                </a:cubicBezTo>
                <a:cubicBezTo>
                  <a:pt x="7665413" y="1194681"/>
                  <a:pt x="7506676" y="1156131"/>
                  <a:pt x="7170134" y="1187248"/>
                </a:cubicBezTo>
                <a:cubicBezTo>
                  <a:pt x="6833592" y="1218365"/>
                  <a:pt x="6822611" y="1153515"/>
                  <a:pt x="6480811" y="1187248"/>
                </a:cubicBezTo>
                <a:cubicBezTo>
                  <a:pt x="6139011" y="1220981"/>
                  <a:pt x="6146831" y="1185449"/>
                  <a:pt x="5991804" y="1187248"/>
                </a:cubicBezTo>
                <a:cubicBezTo>
                  <a:pt x="5836777" y="1189047"/>
                  <a:pt x="5630145" y="1186905"/>
                  <a:pt x="5502798" y="1187248"/>
                </a:cubicBezTo>
                <a:cubicBezTo>
                  <a:pt x="5375451" y="1187591"/>
                  <a:pt x="5152372" y="1173631"/>
                  <a:pt x="5013791" y="1187248"/>
                </a:cubicBezTo>
                <a:cubicBezTo>
                  <a:pt x="4875210" y="1200865"/>
                  <a:pt x="4791472" y="1151604"/>
                  <a:pt x="4624942" y="1187248"/>
                </a:cubicBezTo>
                <a:cubicBezTo>
                  <a:pt x="4458412" y="1222892"/>
                  <a:pt x="4163943" y="1159014"/>
                  <a:pt x="4035778" y="1187248"/>
                </a:cubicBezTo>
                <a:cubicBezTo>
                  <a:pt x="3907613" y="1215482"/>
                  <a:pt x="3568156" y="1105979"/>
                  <a:pt x="3246297" y="1187248"/>
                </a:cubicBezTo>
                <a:cubicBezTo>
                  <a:pt x="2924438" y="1268517"/>
                  <a:pt x="2991047" y="1150962"/>
                  <a:pt x="2857449" y="1187248"/>
                </a:cubicBezTo>
                <a:cubicBezTo>
                  <a:pt x="2723851" y="1223534"/>
                  <a:pt x="2351684" y="1155391"/>
                  <a:pt x="2168126" y="1187248"/>
                </a:cubicBezTo>
                <a:cubicBezTo>
                  <a:pt x="1984568" y="1219105"/>
                  <a:pt x="1833942" y="1152208"/>
                  <a:pt x="1679119" y="1187248"/>
                </a:cubicBezTo>
                <a:cubicBezTo>
                  <a:pt x="1524296" y="1222288"/>
                  <a:pt x="1436984" y="1155501"/>
                  <a:pt x="1290271" y="1187248"/>
                </a:cubicBezTo>
                <a:cubicBezTo>
                  <a:pt x="1143558" y="1218995"/>
                  <a:pt x="887976" y="1186862"/>
                  <a:pt x="701106" y="1187248"/>
                </a:cubicBezTo>
                <a:cubicBezTo>
                  <a:pt x="514237" y="1187634"/>
                  <a:pt x="224355" y="1123823"/>
                  <a:pt x="0" y="1187248"/>
                </a:cubicBezTo>
                <a:cubicBezTo>
                  <a:pt x="-24816" y="1049348"/>
                  <a:pt x="11933" y="731737"/>
                  <a:pt x="0" y="581752"/>
                </a:cubicBezTo>
                <a:cubicBezTo>
                  <a:pt x="-11933" y="431767"/>
                  <a:pt x="41571" y="214149"/>
                  <a:pt x="0" y="0"/>
                </a:cubicBezTo>
                <a:close/>
              </a:path>
            </a:pathLst>
          </a:custGeom>
          <a:solidFill>
            <a:srgbClr val="FFFFFF">
              <a:alpha val="94118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01385382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5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9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فَواجِبٌ على المُسْلِمِ أَنْ يُؤْمِنَ بِالكُتُبِ الَّتي أَنْزَلَها الله، وَأَنْ يَجْتَهِدَ في تِلاوَةِ القُرآنِ الكَريمِ، وَفي </a:t>
            </a:r>
            <a:endParaRPr kumimoji="0" lang="ar-AE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aditionalArabic"/>
              <a:ea typeface="Calibri" panose="020F0502020204030204" pitchFamily="34" charset="0"/>
              <a:cs typeface="TraditionalArabic"/>
            </a:endParaRPr>
          </a:p>
          <a:p>
            <a:pPr marL="0" marR="0" lvl="0" indent="0" algn="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فَهْمِهِ</a:t>
            </a: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وَحِفْظِهِ، وَالعَمَلِ بِما جاءَ فيهِ؛ فَفي ذَلِكَ ضَمانٌ لِسَعادَتِهِ في الدُّنيا وَفي الآخِرَةِ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aditionalArabic"/>
                <a:ea typeface="Calibri" panose="020F0502020204030204" pitchFamily="34" charset="0"/>
                <a:cs typeface="TraditionalArabic"/>
              </a:rPr>
              <a:t>.</a:t>
            </a:r>
          </a:p>
          <a:p>
            <a:pPr marL="0" marR="0" lvl="0" indent="0" algn="just" defTabSz="914400" rtl="1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Dubai-Regular"/>
                <a:ea typeface="Calibri" panose="020F0502020204030204" pitchFamily="34" charset="0"/>
                <a:cs typeface="Dubai-Regular"/>
              </a:rPr>
              <a:t>محفوظة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0407DF1-562E-40C7-96B0-C73A0ADF1612}"/>
              </a:ext>
            </a:extLst>
          </p:cNvPr>
          <p:cNvGrpSpPr/>
          <p:nvPr/>
        </p:nvGrpSpPr>
        <p:grpSpPr>
          <a:xfrm>
            <a:off x="6859841" y="321581"/>
            <a:ext cx="1536899" cy="1536899"/>
            <a:chOff x="376307" y="2087980"/>
            <a:chExt cx="1536899" cy="1536899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3444FE67-1AAA-4EF9-AD8E-ABC6EA06021A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9A063BD5-C6DB-4B38-B312-D9A141A85259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848339CC-8DC4-4376-A13A-67E8517DC2D6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D0343EF-A23D-40A1-8D66-A649BF9FC1F0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اقرأ النص ص110 </a:t>
              </a:r>
              <a:endPara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pic>
        <p:nvPicPr>
          <p:cNvPr id="25" name="Picture 2" descr="شرح مختصر للأحاديث &amp;quot;خيركم من تعلم القرآن وعلمه&amp;quot; | نور الاسلام خيركم من تعلم  القرآن وعلمه">
            <a:extLst>
              <a:ext uri="{FF2B5EF4-FFF2-40B4-BE49-F238E27FC236}">
                <a16:creationId xmlns:a16="http://schemas.microsoft.com/office/drawing/2014/main" id="{2CA0B33A-09AE-4C89-9719-BA2326416C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7093" y="4261666"/>
            <a:ext cx="3917047" cy="2203339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02A7D72-B893-4B5D-8E24-F461D1D9ED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372" y="3509058"/>
            <a:ext cx="3463091" cy="305205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026594B-34C3-4D75-8228-03816751F5AD}"/>
                  </a:ext>
                </a:extLst>
              </p14:cNvPr>
              <p14:cNvContentPartPr/>
              <p14:nvPr/>
            </p14:nvContentPartPr>
            <p14:xfrm>
              <a:off x="6776945" y="2474668"/>
              <a:ext cx="2634480" cy="727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026594B-34C3-4D75-8228-03816751F5AD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741305" y="2403028"/>
                <a:ext cx="2706120" cy="216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CC30E30-1060-4CD2-8773-F4D7D9AC8DEA}"/>
                  </a:ext>
                </a:extLst>
              </p14:cNvPr>
              <p14:cNvContentPartPr/>
              <p14:nvPr/>
            </p14:nvContentPartPr>
            <p14:xfrm>
              <a:off x="3475385" y="2531548"/>
              <a:ext cx="257364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CC30E30-1060-4CD2-8773-F4D7D9AC8DEA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439385" y="2459908"/>
                <a:ext cx="264528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B03DF47-5A1A-4E73-A631-1945A6E8694A}"/>
                  </a:ext>
                </a:extLst>
              </p14:cNvPr>
              <p14:cNvContentPartPr/>
              <p14:nvPr/>
            </p14:nvContentPartPr>
            <p14:xfrm>
              <a:off x="8249705" y="2869228"/>
              <a:ext cx="3414600" cy="2988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B03DF47-5A1A-4E73-A631-1945A6E8694A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8213705" y="2797228"/>
                <a:ext cx="3486240" cy="17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9DA6D8E0-465D-4419-A9E2-A4BC854F479B}"/>
                  </a:ext>
                </a:extLst>
              </p14:cNvPr>
              <p14:cNvContentPartPr/>
              <p14:nvPr/>
            </p14:nvContentPartPr>
            <p14:xfrm>
              <a:off x="9895985" y="2488708"/>
              <a:ext cx="1934640" cy="1548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9DA6D8E0-465D-4419-A9E2-A4BC854F479B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860345" y="2417068"/>
                <a:ext cx="2006280" cy="159120"/>
              </a:xfrm>
              <a:prstGeom prst="rect">
                <a:avLst/>
              </a:prstGeom>
            </p:spPr>
          </p:pic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88F2D1AF-25B4-433E-8E7A-A489A3ABFD85}"/>
              </a:ext>
            </a:extLst>
          </p:cNvPr>
          <p:cNvSpPr txBox="1"/>
          <p:nvPr/>
        </p:nvSpPr>
        <p:spPr>
          <a:xfrm>
            <a:off x="6396637" y="141467"/>
            <a:ext cx="5330985" cy="461665"/>
          </a:xfrm>
          <a:custGeom>
            <a:avLst/>
            <a:gdLst>
              <a:gd name="connsiteX0" fmla="*/ 0 w 5330985"/>
              <a:gd name="connsiteY0" fmla="*/ 0 h 461665"/>
              <a:gd name="connsiteX1" fmla="*/ 698951 w 5330985"/>
              <a:gd name="connsiteY1" fmla="*/ 0 h 461665"/>
              <a:gd name="connsiteX2" fmla="*/ 1184663 w 5330985"/>
              <a:gd name="connsiteY2" fmla="*/ 0 h 461665"/>
              <a:gd name="connsiteX3" fmla="*/ 1883615 w 5330985"/>
              <a:gd name="connsiteY3" fmla="*/ 0 h 461665"/>
              <a:gd name="connsiteX4" fmla="*/ 2369327 w 5330985"/>
              <a:gd name="connsiteY4" fmla="*/ 0 h 461665"/>
              <a:gd name="connsiteX5" fmla="*/ 2961658 w 5330985"/>
              <a:gd name="connsiteY5" fmla="*/ 0 h 461665"/>
              <a:gd name="connsiteX6" fmla="*/ 3447370 w 5330985"/>
              <a:gd name="connsiteY6" fmla="*/ 0 h 461665"/>
              <a:gd name="connsiteX7" fmla="*/ 3879772 w 5330985"/>
              <a:gd name="connsiteY7" fmla="*/ 0 h 461665"/>
              <a:gd name="connsiteX8" fmla="*/ 4525414 w 5330985"/>
              <a:gd name="connsiteY8" fmla="*/ 0 h 461665"/>
              <a:gd name="connsiteX9" fmla="*/ 5330985 w 5330985"/>
              <a:gd name="connsiteY9" fmla="*/ 0 h 461665"/>
              <a:gd name="connsiteX10" fmla="*/ 5330985 w 5330985"/>
              <a:gd name="connsiteY10" fmla="*/ 461665 h 461665"/>
              <a:gd name="connsiteX11" fmla="*/ 4738653 w 5330985"/>
              <a:gd name="connsiteY11" fmla="*/ 461665 h 461665"/>
              <a:gd name="connsiteX12" fmla="*/ 4093012 w 5330985"/>
              <a:gd name="connsiteY12" fmla="*/ 461665 h 461665"/>
              <a:gd name="connsiteX13" fmla="*/ 3447370 w 5330985"/>
              <a:gd name="connsiteY13" fmla="*/ 461665 h 461665"/>
              <a:gd name="connsiteX14" fmla="*/ 3014968 w 5330985"/>
              <a:gd name="connsiteY14" fmla="*/ 461665 h 461665"/>
              <a:gd name="connsiteX15" fmla="*/ 2369327 w 5330985"/>
              <a:gd name="connsiteY15" fmla="*/ 461665 h 461665"/>
              <a:gd name="connsiteX16" fmla="*/ 1883615 w 5330985"/>
              <a:gd name="connsiteY16" fmla="*/ 461665 h 461665"/>
              <a:gd name="connsiteX17" fmla="*/ 1291283 w 5330985"/>
              <a:gd name="connsiteY17" fmla="*/ 461665 h 461665"/>
              <a:gd name="connsiteX18" fmla="*/ 698951 w 5330985"/>
              <a:gd name="connsiteY18" fmla="*/ 461665 h 461665"/>
              <a:gd name="connsiteX19" fmla="*/ 0 w 5330985"/>
              <a:gd name="connsiteY19" fmla="*/ 461665 h 461665"/>
              <a:gd name="connsiteX20" fmla="*/ 0 w 5330985"/>
              <a:gd name="connsiteY20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30985" h="461665" fill="none" extrusionOk="0">
                <a:moveTo>
                  <a:pt x="0" y="0"/>
                </a:moveTo>
                <a:cubicBezTo>
                  <a:pt x="164846" y="-79995"/>
                  <a:pt x="548662" y="1073"/>
                  <a:pt x="698951" y="0"/>
                </a:cubicBezTo>
                <a:cubicBezTo>
                  <a:pt x="849240" y="-1073"/>
                  <a:pt x="984437" y="32576"/>
                  <a:pt x="1184663" y="0"/>
                </a:cubicBezTo>
                <a:cubicBezTo>
                  <a:pt x="1384889" y="-32576"/>
                  <a:pt x="1545609" y="49198"/>
                  <a:pt x="1883615" y="0"/>
                </a:cubicBezTo>
                <a:cubicBezTo>
                  <a:pt x="2221621" y="-49198"/>
                  <a:pt x="2202293" y="7413"/>
                  <a:pt x="2369327" y="0"/>
                </a:cubicBezTo>
                <a:cubicBezTo>
                  <a:pt x="2536361" y="-7413"/>
                  <a:pt x="2742442" y="56577"/>
                  <a:pt x="2961658" y="0"/>
                </a:cubicBezTo>
                <a:cubicBezTo>
                  <a:pt x="3180874" y="-56577"/>
                  <a:pt x="3268409" y="43589"/>
                  <a:pt x="3447370" y="0"/>
                </a:cubicBezTo>
                <a:cubicBezTo>
                  <a:pt x="3626331" y="-43589"/>
                  <a:pt x="3756884" y="38547"/>
                  <a:pt x="3879772" y="0"/>
                </a:cubicBezTo>
                <a:cubicBezTo>
                  <a:pt x="4002660" y="-38547"/>
                  <a:pt x="4336417" y="65218"/>
                  <a:pt x="4525414" y="0"/>
                </a:cubicBezTo>
                <a:cubicBezTo>
                  <a:pt x="4714411" y="-65218"/>
                  <a:pt x="5033778" y="57192"/>
                  <a:pt x="5330985" y="0"/>
                </a:cubicBezTo>
                <a:cubicBezTo>
                  <a:pt x="5360832" y="141451"/>
                  <a:pt x="5307770" y="286134"/>
                  <a:pt x="5330985" y="461665"/>
                </a:cubicBezTo>
                <a:cubicBezTo>
                  <a:pt x="5046812" y="472864"/>
                  <a:pt x="4967427" y="427936"/>
                  <a:pt x="4738653" y="461665"/>
                </a:cubicBezTo>
                <a:cubicBezTo>
                  <a:pt x="4509879" y="495394"/>
                  <a:pt x="4367442" y="396567"/>
                  <a:pt x="4093012" y="461665"/>
                </a:cubicBezTo>
                <a:cubicBezTo>
                  <a:pt x="3818582" y="526763"/>
                  <a:pt x="3717205" y="411831"/>
                  <a:pt x="3447370" y="461665"/>
                </a:cubicBezTo>
                <a:cubicBezTo>
                  <a:pt x="3177535" y="511499"/>
                  <a:pt x="3203045" y="456615"/>
                  <a:pt x="3014968" y="461665"/>
                </a:cubicBezTo>
                <a:cubicBezTo>
                  <a:pt x="2826891" y="466715"/>
                  <a:pt x="2593458" y="416690"/>
                  <a:pt x="2369327" y="461665"/>
                </a:cubicBezTo>
                <a:cubicBezTo>
                  <a:pt x="2145196" y="506640"/>
                  <a:pt x="2043593" y="421987"/>
                  <a:pt x="1883615" y="461665"/>
                </a:cubicBezTo>
                <a:cubicBezTo>
                  <a:pt x="1723637" y="501343"/>
                  <a:pt x="1506072" y="409075"/>
                  <a:pt x="1291283" y="461665"/>
                </a:cubicBezTo>
                <a:cubicBezTo>
                  <a:pt x="1076494" y="514255"/>
                  <a:pt x="939586" y="408246"/>
                  <a:pt x="698951" y="461665"/>
                </a:cubicBezTo>
                <a:cubicBezTo>
                  <a:pt x="458316" y="515084"/>
                  <a:pt x="186834" y="412274"/>
                  <a:pt x="0" y="461665"/>
                </a:cubicBezTo>
                <a:cubicBezTo>
                  <a:pt x="-22905" y="297711"/>
                  <a:pt x="46448" y="151217"/>
                  <a:pt x="0" y="0"/>
                </a:cubicBezTo>
                <a:close/>
              </a:path>
              <a:path w="5330985" h="461665" stroke="0" extrusionOk="0">
                <a:moveTo>
                  <a:pt x="0" y="0"/>
                </a:moveTo>
                <a:cubicBezTo>
                  <a:pt x="208336" y="-31194"/>
                  <a:pt x="390562" y="47390"/>
                  <a:pt x="539022" y="0"/>
                </a:cubicBezTo>
                <a:cubicBezTo>
                  <a:pt x="687482" y="-47390"/>
                  <a:pt x="896673" y="47383"/>
                  <a:pt x="1131353" y="0"/>
                </a:cubicBezTo>
                <a:cubicBezTo>
                  <a:pt x="1366033" y="-47383"/>
                  <a:pt x="1493341" y="27268"/>
                  <a:pt x="1830305" y="0"/>
                </a:cubicBezTo>
                <a:cubicBezTo>
                  <a:pt x="2167269" y="-27268"/>
                  <a:pt x="2260885" y="20614"/>
                  <a:pt x="2369327" y="0"/>
                </a:cubicBezTo>
                <a:cubicBezTo>
                  <a:pt x="2477769" y="-20614"/>
                  <a:pt x="2621234" y="57614"/>
                  <a:pt x="2855039" y="0"/>
                </a:cubicBezTo>
                <a:cubicBezTo>
                  <a:pt x="3088844" y="-57614"/>
                  <a:pt x="3286238" y="29077"/>
                  <a:pt x="3447370" y="0"/>
                </a:cubicBezTo>
                <a:cubicBezTo>
                  <a:pt x="3608502" y="-29077"/>
                  <a:pt x="3803394" y="4538"/>
                  <a:pt x="3986392" y="0"/>
                </a:cubicBezTo>
                <a:cubicBezTo>
                  <a:pt x="4169390" y="-4538"/>
                  <a:pt x="4376679" y="65144"/>
                  <a:pt x="4685343" y="0"/>
                </a:cubicBezTo>
                <a:cubicBezTo>
                  <a:pt x="4994007" y="-65144"/>
                  <a:pt x="5060358" y="64660"/>
                  <a:pt x="5330985" y="0"/>
                </a:cubicBezTo>
                <a:cubicBezTo>
                  <a:pt x="5359903" y="163992"/>
                  <a:pt x="5328356" y="237070"/>
                  <a:pt x="5330985" y="461665"/>
                </a:cubicBezTo>
                <a:cubicBezTo>
                  <a:pt x="5147130" y="490426"/>
                  <a:pt x="4835455" y="397573"/>
                  <a:pt x="4685343" y="461665"/>
                </a:cubicBezTo>
                <a:cubicBezTo>
                  <a:pt x="4535231" y="525757"/>
                  <a:pt x="4180235" y="397658"/>
                  <a:pt x="4039702" y="461665"/>
                </a:cubicBezTo>
                <a:cubicBezTo>
                  <a:pt x="3899169" y="525672"/>
                  <a:pt x="3805591" y="436817"/>
                  <a:pt x="3607300" y="461665"/>
                </a:cubicBezTo>
                <a:cubicBezTo>
                  <a:pt x="3409009" y="486513"/>
                  <a:pt x="3179522" y="411398"/>
                  <a:pt x="3014968" y="461665"/>
                </a:cubicBezTo>
                <a:cubicBezTo>
                  <a:pt x="2850414" y="511932"/>
                  <a:pt x="2571805" y="455072"/>
                  <a:pt x="2422637" y="461665"/>
                </a:cubicBezTo>
                <a:cubicBezTo>
                  <a:pt x="2273469" y="468258"/>
                  <a:pt x="1997169" y="439372"/>
                  <a:pt x="1723685" y="461665"/>
                </a:cubicBezTo>
                <a:cubicBezTo>
                  <a:pt x="1450201" y="483958"/>
                  <a:pt x="1448468" y="449203"/>
                  <a:pt x="1237973" y="461665"/>
                </a:cubicBezTo>
                <a:cubicBezTo>
                  <a:pt x="1027478" y="474127"/>
                  <a:pt x="885033" y="380627"/>
                  <a:pt x="539022" y="461665"/>
                </a:cubicBezTo>
                <a:cubicBezTo>
                  <a:pt x="193011" y="542703"/>
                  <a:pt x="222433" y="404408"/>
                  <a:pt x="0" y="461665"/>
                </a:cubicBezTo>
                <a:cubicBezTo>
                  <a:pt x="-29944" y="250577"/>
                  <a:pt x="32090" y="213543"/>
                  <a:pt x="0" y="0"/>
                </a:cubicBezTo>
                <a:close/>
              </a:path>
            </a:pathLst>
          </a:custGeom>
          <a:solidFill>
            <a:srgbClr val="FFFFFF">
              <a:alpha val="98824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dirty="0"/>
              <a:t>يوضح واجب المسلم اتجاه القرآن الكريم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410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E74FF0E7-4DD2-4EC4-9C70-BDA6A50A8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5" name="girl">
            <a:extLst>
              <a:ext uri="{FF2B5EF4-FFF2-40B4-BE49-F238E27FC236}">
                <a16:creationId xmlns:a16="http://schemas.microsoft.com/office/drawing/2014/main" id="{A30E28EE-31BB-4A5A-8A7C-DB40B7E383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3143" y="4312387"/>
            <a:ext cx="1475867" cy="2468347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9704" y="823388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4122" y="414935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8724" y="1021336"/>
            <a:ext cx="1527724" cy="9586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763C79F-37C0-4F07-B79E-8613B52540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41157"/>
            <a:ext cx="1814286" cy="115882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761A8B3-7B17-4758-A15D-6F899AF9B0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6144" y="1466911"/>
            <a:ext cx="6686254" cy="4179610"/>
          </a:xfrm>
          <a:prstGeom prst="rect">
            <a:avLst/>
          </a:prstGeom>
        </p:spPr>
      </p:pic>
      <p:pic>
        <p:nvPicPr>
          <p:cNvPr id="21" name="Picture 2" descr="نتيجة بحث الصور عن قارئ القرآن">
            <a:extLst>
              <a:ext uri="{FF2B5EF4-FFF2-40B4-BE49-F238E27FC236}">
                <a16:creationId xmlns:a16="http://schemas.microsoft.com/office/drawing/2014/main" id="{93A4CF7B-415B-471C-85FB-2B1C255A1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31" y="1545253"/>
            <a:ext cx="6686253" cy="411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صورة ذات صلة">
            <a:extLst>
              <a:ext uri="{FF2B5EF4-FFF2-40B4-BE49-F238E27FC236}">
                <a16:creationId xmlns:a16="http://schemas.microsoft.com/office/drawing/2014/main" id="{703A7DFF-AAC9-4292-B03D-D1E6F10B6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617" y="1552309"/>
            <a:ext cx="6691493" cy="411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مراكز تحفيظ القرآن">
            <a:extLst>
              <a:ext uri="{FF2B5EF4-FFF2-40B4-BE49-F238E27FC236}">
                <a16:creationId xmlns:a16="http://schemas.microsoft.com/office/drawing/2014/main" id="{45E49EBF-D862-41C2-8019-894DC259A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627" y="1423414"/>
            <a:ext cx="6723288" cy="424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A263E48-E2B1-4B19-962A-B66C4D669F57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r="72650"/>
          <a:stretch/>
        </p:blipFill>
        <p:spPr>
          <a:xfrm>
            <a:off x="590764" y="1412860"/>
            <a:ext cx="2686122" cy="4602879"/>
          </a:xfrm>
          <a:prstGeom prst="rect">
            <a:avLst/>
          </a:prstGeom>
        </p:spPr>
      </p:pic>
      <p:pic>
        <p:nvPicPr>
          <p:cNvPr id="27" name="Picture 26" descr="http://forum.hawahome.com/nupload/166945_1245913436.gif">
            <a:extLst>
              <a:ext uri="{FF2B5EF4-FFF2-40B4-BE49-F238E27FC236}">
                <a16:creationId xmlns:a16="http://schemas.microsoft.com/office/drawing/2014/main" id="{C3FA812F-46EA-42D8-B2CD-D79F62B862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74621" y="4345899"/>
            <a:ext cx="2597473" cy="1839883"/>
          </a:xfrm>
          <a:prstGeom prst="rect">
            <a:avLst/>
          </a:prstGeom>
          <a:noFill/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622D32E-455E-4A23-A4DD-320FC3EE3D2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512403" y="2115630"/>
            <a:ext cx="1853170" cy="159866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0625684-D9AF-40BF-A95E-DEE3B5670856}"/>
              </a:ext>
            </a:extLst>
          </p:cNvPr>
          <p:cNvSpPr txBox="1"/>
          <p:nvPr/>
        </p:nvSpPr>
        <p:spPr>
          <a:xfrm>
            <a:off x="6396637" y="141467"/>
            <a:ext cx="5330985" cy="461665"/>
          </a:xfrm>
          <a:custGeom>
            <a:avLst/>
            <a:gdLst>
              <a:gd name="connsiteX0" fmla="*/ 0 w 5330985"/>
              <a:gd name="connsiteY0" fmla="*/ 0 h 461665"/>
              <a:gd name="connsiteX1" fmla="*/ 698951 w 5330985"/>
              <a:gd name="connsiteY1" fmla="*/ 0 h 461665"/>
              <a:gd name="connsiteX2" fmla="*/ 1184663 w 5330985"/>
              <a:gd name="connsiteY2" fmla="*/ 0 h 461665"/>
              <a:gd name="connsiteX3" fmla="*/ 1883615 w 5330985"/>
              <a:gd name="connsiteY3" fmla="*/ 0 h 461665"/>
              <a:gd name="connsiteX4" fmla="*/ 2369327 w 5330985"/>
              <a:gd name="connsiteY4" fmla="*/ 0 h 461665"/>
              <a:gd name="connsiteX5" fmla="*/ 2961658 w 5330985"/>
              <a:gd name="connsiteY5" fmla="*/ 0 h 461665"/>
              <a:gd name="connsiteX6" fmla="*/ 3447370 w 5330985"/>
              <a:gd name="connsiteY6" fmla="*/ 0 h 461665"/>
              <a:gd name="connsiteX7" fmla="*/ 3879772 w 5330985"/>
              <a:gd name="connsiteY7" fmla="*/ 0 h 461665"/>
              <a:gd name="connsiteX8" fmla="*/ 4525414 w 5330985"/>
              <a:gd name="connsiteY8" fmla="*/ 0 h 461665"/>
              <a:gd name="connsiteX9" fmla="*/ 5330985 w 5330985"/>
              <a:gd name="connsiteY9" fmla="*/ 0 h 461665"/>
              <a:gd name="connsiteX10" fmla="*/ 5330985 w 5330985"/>
              <a:gd name="connsiteY10" fmla="*/ 461665 h 461665"/>
              <a:gd name="connsiteX11" fmla="*/ 4738653 w 5330985"/>
              <a:gd name="connsiteY11" fmla="*/ 461665 h 461665"/>
              <a:gd name="connsiteX12" fmla="*/ 4093012 w 5330985"/>
              <a:gd name="connsiteY12" fmla="*/ 461665 h 461665"/>
              <a:gd name="connsiteX13" fmla="*/ 3447370 w 5330985"/>
              <a:gd name="connsiteY13" fmla="*/ 461665 h 461665"/>
              <a:gd name="connsiteX14" fmla="*/ 3014968 w 5330985"/>
              <a:gd name="connsiteY14" fmla="*/ 461665 h 461665"/>
              <a:gd name="connsiteX15" fmla="*/ 2369327 w 5330985"/>
              <a:gd name="connsiteY15" fmla="*/ 461665 h 461665"/>
              <a:gd name="connsiteX16" fmla="*/ 1883615 w 5330985"/>
              <a:gd name="connsiteY16" fmla="*/ 461665 h 461665"/>
              <a:gd name="connsiteX17" fmla="*/ 1291283 w 5330985"/>
              <a:gd name="connsiteY17" fmla="*/ 461665 h 461665"/>
              <a:gd name="connsiteX18" fmla="*/ 698951 w 5330985"/>
              <a:gd name="connsiteY18" fmla="*/ 461665 h 461665"/>
              <a:gd name="connsiteX19" fmla="*/ 0 w 5330985"/>
              <a:gd name="connsiteY19" fmla="*/ 461665 h 461665"/>
              <a:gd name="connsiteX20" fmla="*/ 0 w 5330985"/>
              <a:gd name="connsiteY20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30985" h="461665" fill="none" extrusionOk="0">
                <a:moveTo>
                  <a:pt x="0" y="0"/>
                </a:moveTo>
                <a:cubicBezTo>
                  <a:pt x="164846" y="-79995"/>
                  <a:pt x="548662" y="1073"/>
                  <a:pt x="698951" y="0"/>
                </a:cubicBezTo>
                <a:cubicBezTo>
                  <a:pt x="849240" y="-1073"/>
                  <a:pt x="984437" y="32576"/>
                  <a:pt x="1184663" y="0"/>
                </a:cubicBezTo>
                <a:cubicBezTo>
                  <a:pt x="1384889" y="-32576"/>
                  <a:pt x="1545609" y="49198"/>
                  <a:pt x="1883615" y="0"/>
                </a:cubicBezTo>
                <a:cubicBezTo>
                  <a:pt x="2221621" y="-49198"/>
                  <a:pt x="2202293" y="7413"/>
                  <a:pt x="2369327" y="0"/>
                </a:cubicBezTo>
                <a:cubicBezTo>
                  <a:pt x="2536361" y="-7413"/>
                  <a:pt x="2742442" y="56577"/>
                  <a:pt x="2961658" y="0"/>
                </a:cubicBezTo>
                <a:cubicBezTo>
                  <a:pt x="3180874" y="-56577"/>
                  <a:pt x="3268409" y="43589"/>
                  <a:pt x="3447370" y="0"/>
                </a:cubicBezTo>
                <a:cubicBezTo>
                  <a:pt x="3626331" y="-43589"/>
                  <a:pt x="3756884" y="38547"/>
                  <a:pt x="3879772" y="0"/>
                </a:cubicBezTo>
                <a:cubicBezTo>
                  <a:pt x="4002660" y="-38547"/>
                  <a:pt x="4336417" y="65218"/>
                  <a:pt x="4525414" y="0"/>
                </a:cubicBezTo>
                <a:cubicBezTo>
                  <a:pt x="4714411" y="-65218"/>
                  <a:pt x="5033778" y="57192"/>
                  <a:pt x="5330985" y="0"/>
                </a:cubicBezTo>
                <a:cubicBezTo>
                  <a:pt x="5360832" y="141451"/>
                  <a:pt x="5307770" y="286134"/>
                  <a:pt x="5330985" y="461665"/>
                </a:cubicBezTo>
                <a:cubicBezTo>
                  <a:pt x="5046812" y="472864"/>
                  <a:pt x="4967427" y="427936"/>
                  <a:pt x="4738653" y="461665"/>
                </a:cubicBezTo>
                <a:cubicBezTo>
                  <a:pt x="4509879" y="495394"/>
                  <a:pt x="4367442" y="396567"/>
                  <a:pt x="4093012" y="461665"/>
                </a:cubicBezTo>
                <a:cubicBezTo>
                  <a:pt x="3818582" y="526763"/>
                  <a:pt x="3717205" y="411831"/>
                  <a:pt x="3447370" y="461665"/>
                </a:cubicBezTo>
                <a:cubicBezTo>
                  <a:pt x="3177535" y="511499"/>
                  <a:pt x="3203045" y="456615"/>
                  <a:pt x="3014968" y="461665"/>
                </a:cubicBezTo>
                <a:cubicBezTo>
                  <a:pt x="2826891" y="466715"/>
                  <a:pt x="2593458" y="416690"/>
                  <a:pt x="2369327" y="461665"/>
                </a:cubicBezTo>
                <a:cubicBezTo>
                  <a:pt x="2145196" y="506640"/>
                  <a:pt x="2043593" y="421987"/>
                  <a:pt x="1883615" y="461665"/>
                </a:cubicBezTo>
                <a:cubicBezTo>
                  <a:pt x="1723637" y="501343"/>
                  <a:pt x="1506072" y="409075"/>
                  <a:pt x="1291283" y="461665"/>
                </a:cubicBezTo>
                <a:cubicBezTo>
                  <a:pt x="1076494" y="514255"/>
                  <a:pt x="939586" y="408246"/>
                  <a:pt x="698951" y="461665"/>
                </a:cubicBezTo>
                <a:cubicBezTo>
                  <a:pt x="458316" y="515084"/>
                  <a:pt x="186834" y="412274"/>
                  <a:pt x="0" y="461665"/>
                </a:cubicBezTo>
                <a:cubicBezTo>
                  <a:pt x="-22905" y="297711"/>
                  <a:pt x="46448" y="151217"/>
                  <a:pt x="0" y="0"/>
                </a:cubicBezTo>
                <a:close/>
              </a:path>
              <a:path w="5330985" h="461665" stroke="0" extrusionOk="0">
                <a:moveTo>
                  <a:pt x="0" y="0"/>
                </a:moveTo>
                <a:cubicBezTo>
                  <a:pt x="208336" y="-31194"/>
                  <a:pt x="390562" y="47390"/>
                  <a:pt x="539022" y="0"/>
                </a:cubicBezTo>
                <a:cubicBezTo>
                  <a:pt x="687482" y="-47390"/>
                  <a:pt x="896673" y="47383"/>
                  <a:pt x="1131353" y="0"/>
                </a:cubicBezTo>
                <a:cubicBezTo>
                  <a:pt x="1366033" y="-47383"/>
                  <a:pt x="1493341" y="27268"/>
                  <a:pt x="1830305" y="0"/>
                </a:cubicBezTo>
                <a:cubicBezTo>
                  <a:pt x="2167269" y="-27268"/>
                  <a:pt x="2260885" y="20614"/>
                  <a:pt x="2369327" y="0"/>
                </a:cubicBezTo>
                <a:cubicBezTo>
                  <a:pt x="2477769" y="-20614"/>
                  <a:pt x="2621234" y="57614"/>
                  <a:pt x="2855039" y="0"/>
                </a:cubicBezTo>
                <a:cubicBezTo>
                  <a:pt x="3088844" y="-57614"/>
                  <a:pt x="3286238" y="29077"/>
                  <a:pt x="3447370" y="0"/>
                </a:cubicBezTo>
                <a:cubicBezTo>
                  <a:pt x="3608502" y="-29077"/>
                  <a:pt x="3803394" y="4538"/>
                  <a:pt x="3986392" y="0"/>
                </a:cubicBezTo>
                <a:cubicBezTo>
                  <a:pt x="4169390" y="-4538"/>
                  <a:pt x="4376679" y="65144"/>
                  <a:pt x="4685343" y="0"/>
                </a:cubicBezTo>
                <a:cubicBezTo>
                  <a:pt x="4994007" y="-65144"/>
                  <a:pt x="5060358" y="64660"/>
                  <a:pt x="5330985" y="0"/>
                </a:cubicBezTo>
                <a:cubicBezTo>
                  <a:pt x="5359903" y="163992"/>
                  <a:pt x="5328356" y="237070"/>
                  <a:pt x="5330985" y="461665"/>
                </a:cubicBezTo>
                <a:cubicBezTo>
                  <a:pt x="5147130" y="490426"/>
                  <a:pt x="4835455" y="397573"/>
                  <a:pt x="4685343" y="461665"/>
                </a:cubicBezTo>
                <a:cubicBezTo>
                  <a:pt x="4535231" y="525757"/>
                  <a:pt x="4180235" y="397658"/>
                  <a:pt x="4039702" y="461665"/>
                </a:cubicBezTo>
                <a:cubicBezTo>
                  <a:pt x="3899169" y="525672"/>
                  <a:pt x="3805591" y="436817"/>
                  <a:pt x="3607300" y="461665"/>
                </a:cubicBezTo>
                <a:cubicBezTo>
                  <a:pt x="3409009" y="486513"/>
                  <a:pt x="3179522" y="411398"/>
                  <a:pt x="3014968" y="461665"/>
                </a:cubicBezTo>
                <a:cubicBezTo>
                  <a:pt x="2850414" y="511932"/>
                  <a:pt x="2571805" y="455072"/>
                  <a:pt x="2422637" y="461665"/>
                </a:cubicBezTo>
                <a:cubicBezTo>
                  <a:pt x="2273469" y="468258"/>
                  <a:pt x="1997169" y="439372"/>
                  <a:pt x="1723685" y="461665"/>
                </a:cubicBezTo>
                <a:cubicBezTo>
                  <a:pt x="1450201" y="483958"/>
                  <a:pt x="1448468" y="449203"/>
                  <a:pt x="1237973" y="461665"/>
                </a:cubicBezTo>
                <a:cubicBezTo>
                  <a:pt x="1027478" y="474127"/>
                  <a:pt x="885033" y="380627"/>
                  <a:pt x="539022" y="461665"/>
                </a:cubicBezTo>
                <a:cubicBezTo>
                  <a:pt x="193011" y="542703"/>
                  <a:pt x="222433" y="404408"/>
                  <a:pt x="0" y="461665"/>
                </a:cubicBezTo>
                <a:cubicBezTo>
                  <a:pt x="-29944" y="250577"/>
                  <a:pt x="32090" y="213543"/>
                  <a:pt x="0" y="0"/>
                </a:cubicBezTo>
                <a:close/>
              </a:path>
            </a:pathLst>
          </a:custGeom>
          <a:solidFill>
            <a:srgbClr val="FFFFFF">
              <a:alpha val="98824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dirty="0"/>
              <a:t>يوضح واجب المسلم اتجاه القرآن الكريم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7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loud">
            <a:extLst>
              <a:ext uri="{FF2B5EF4-FFF2-40B4-BE49-F238E27FC236}">
                <a16:creationId xmlns:a16="http://schemas.microsoft.com/office/drawing/2014/main" id="{EE7B450B-EBAC-4936-B624-09637003FB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1371" y="196374"/>
            <a:ext cx="1527724" cy="958690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6765A566-B0EC-49D1-A439-4843EAE1B3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16" name="cloud">
            <a:extLst>
              <a:ext uri="{FF2B5EF4-FFF2-40B4-BE49-F238E27FC236}">
                <a16:creationId xmlns:a16="http://schemas.microsoft.com/office/drawing/2014/main" id="{1240AC32-1A9A-447D-9609-023AFA92F2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1338" y="321581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085A30DD-3719-4F27-B3BA-39A0B9FC26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9369" y="970631"/>
            <a:ext cx="1527724" cy="958690"/>
          </a:xfrm>
          <a:prstGeom prst="rect">
            <a:avLst/>
          </a:prstGeom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1AAA2531-EB6C-45D2-9876-51AC77295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E45B864C-A687-4D0B-98DD-A50C81B5B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0032" y="1442198"/>
            <a:ext cx="1527724" cy="958690"/>
          </a:xfrm>
          <a:prstGeom prst="rect">
            <a:avLst/>
          </a:prstGeom>
        </p:spPr>
      </p:pic>
      <p:pic>
        <p:nvPicPr>
          <p:cNvPr id="10" name="cloud">
            <a:extLst>
              <a:ext uri="{FF2B5EF4-FFF2-40B4-BE49-F238E27FC236}">
                <a16:creationId xmlns:a16="http://schemas.microsoft.com/office/drawing/2014/main" id="{EF4547AE-E8ED-4876-991D-CD66AB0925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7693" y="1781202"/>
            <a:ext cx="1527724" cy="958690"/>
          </a:xfrm>
          <a:prstGeom prst="rect">
            <a:avLst/>
          </a:prstGeom>
        </p:spPr>
      </p:pic>
      <p:pic>
        <p:nvPicPr>
          <p:cNvPr id="11" name="cloud">
            <a:extLst>
              <a:ext uri="{FF2B5EF4-FFF2-40B4-BE49-F238E27FC236}">
                <a16:creationId xmlns:a16="http://schemas.microsoft.com/office/drawing/2014/main" id="{5F78BE84-462C-4607-943E-E0FF3F88FB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2146" y="2532707"/>
            <a:ext cx="1527724" cy="958690"/>
          </a:xfrm>
          <a:prstGeom prst="rect">
            <a:avLst/>
          </a:prstGeom>
        </p:spPr>
      </p:pic>
      <p:pic>
        <p:nvPicPr>
          <p:cNvPr id="21" name="kids">
            <a:extLst>
              <a:ext uri="{FF2B5EF4-FFF2-40B4-BE49-F238E27FC236}">
                <a16:creationId xmlns:a16="http://schemas.microsoft.com/office/drawing/2014/main" id="{95D6EB60-E456-4B6B-A6E2-BB5222F9E71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9" b="23436"/>
          <a:stretch/>
        </p:blipFill>
        <p:spPr>
          <a:xfrm>
            <a:off x="69024" y="11473"/>
            <a:ext cx="3335700" cy="18114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6" descr="صورة ذات صلة">
            <a:extLst>
              <a:ext uri="{FF2B5EF4-FFF2-40B4-BE49-F238E27FC236}">
                <a16:creationId xmlns:a16="http://schemas.microsoft.com/office/drawing/2014/main" id="{2A194CFE-C6BE-4121-BEA2-866AADB79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034" y="1329514"/>
            <a:ext cx="7044070" cy="447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صورة ذات صلة">
            <a:extLst>
              <a:ext uri="{FF2B5EF4-FFF2-40B4-BE49-F238E27FC236}">
                <a16:creationId xmlns:a16="http://schemas.microsoft.com/office/drawing/2014/main" id="{C88F2348-BAEF-4845-9A5E-9E42C9CE8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456" y="1376333"/>
            <a:ext cx="7075292" cy="452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نتيجة بحث الصور عن مراكز تحفيظ القرآن في الامارات">
            <a:extLst>
              <a:ext uri="{FF2B5EF4-FFF2-40B4-BE49-F238E27FC236}">
                <a16:creationId xmlns:a16="http://schemas.microsoft.com/office/drawing/2014/main" id="{62C84861-E314-4E61-AB13-BF64A296D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403" y="1281355"/>
            <a:ext cx="6888979" cy="459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نتيجة بحث الصور عن مراكز تحفيظ القرآن في الامارات">
            <a:extLst>
              <a:ext uri="{FF2B5EF4-FFF2-40B4-BE49-F238E27FC236}">
                <a16:creationId xmlns:a16="http://schemas.microsoft.com/office/drawing/2014/main" id="{DC9FD3DD-29C3-4234-8BFA-65DFBB5E4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415" y="1326549"/>
            <a:ext cx="6866967" cy="458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7 حافلات لنقل طلاب مراكز تحفيظ القرآن">
            <a:extLst>
              <a:ext uri="{FF2B5EF4-FFF2-40B4-BE49-F238E27FC236}">
                <a16:creationId xmlns:a16="http://schemas.microsoft.com/office/drawing/2014/main" id="{E8455FB1-F4A1-45C3-96BB-C2E23BA7A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01" y="1385102"/>
            <a:ext cx="6988003" cy="4487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 descr="نتيجة بحث الصور عن مراكز تحفيظ القرآن في الامارات">
            <a:extLst>
              <a:ext uri="{FF2B5EF4-FFF2-40B4-BE49-F238E27FC236}">
                <a16:creationId xmlns:a16="http://schemas.microsoft.com/office/drawing/2014/main" id="{44341610-761F-43A9-A262-0365462C5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759" y="1407048"/>
            <a:ext cx="7075292" cy="444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نتيجة بحث الصور عن مراكز تحفيظ القرآن في الامارات">
            <a:extLst>
              <a:ext uri="{FF2B5EF4-FFF2-40B4-BE49-F238E27FC236}">
                <a16:creationId xmlns:a16="http://schemas.microsoft.com/office/drawing/2014/main" id="{709E69A2-8757-4FAC-9281-338FF88E0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461" y="1391843"/>
            <a:ext cx="7011888" cy="447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C0973E2-EADA-4EB5-8453-49972303D5C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00657" y="777314"/>
            <a:ext cx="11790686" cy="5858764"/>
          </a:xfrm>
          <a:prstGeom prst="rect">
            <a:avLst/>
          </a:prstGeom>
        </p:spPr>
      </p:pic>
      <p:pic>
        <p:nvPicPr>
          <p:cNvPr id="32" name="Picture 2" descr="Flags Asia United Arab Emirates Heart : Gif Service">
            <a:extLst>
              <a:ext uri="{FF2B5EF4-FFF2-40B4-BE49-F238E27FC236}">
                <a16:creationId xmlns:a16="http://schemas.microsoft.com/office/drawing/2014/main" id="{70471770-0497-40DB-82C7-AF023F4045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56623" y="506975"/>
            <a:ext cx="1229760" cy="1149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C56A2F5-3551-4A67-8428-A297DC9AE17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957530" y="533250"/>
            <a:ext cx="1390852" cy="126411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198F43B-1837-491F-8F4E-4DCDD876BACB}"/>
              </a:ext>
            </a:extLst>
          </p:cNvPr>
          <p:cNvSpPr txBox="1"/>
          <p:nvPr/>
        </p:nvSpPr>
        <p:spPr>
          <a:xfrm>
            <a:off x="6396637" y="141467"/>
            <a:ext cx="5330985" cy="461665"/>
          </a:xfrm>
          <a:custGeom>
            <a:avLst/>
            <a:gdLst>
              <a:gd name="connsiteX0" fmla="*/ 0 w 5330985"/>
              <a:gd name="connsiteY0" fmla="*/ 0 h 461665"/>
              <a:gd name="connsiteX1" fmla="*/ 698951 w 5330985"/>
              <a:gd name="connsiteY1" fmla="*/ 0 h 461665"/>
              <a:gd name="connsiteX2" fmla="*/ 1184663 w 5330985"/>
              <a:gd name="connsiteY2" fmla="*/ 0 h 461665"/>
              <a:gd name="connsiteX3" fmla="*/ 1883615 w 5330985"/>
              <a:gd name="connsiteY3" fmla="*/ 0 h 461665"/>
              <a:gd name="connsiteX4" fmla="*/ 2369327 w 5330985"/>
              <a:gd name="connsiteY4" fmla="*/ 0 h 461665"/>
              <a:gd name="connsiteX5" fmla="*/ 2961658 w 5330985"/>
              <a:gd name="connsiteY5" fmla="*/ 0 h 461665"/>
              <a:gd name="connsiteX6" fmla="*/ 3447370 w 5330985"/>
              <a:gd name="connsiteY6" fmla="*/ 0 h 461665"/>
              <a:gd name="connsiteX7" fmla="*/ 3879772 w 5330985"/>
              <a:gd name="connsiteY7" fmla="*/ 0 h 461665"/>
              <a:gd name="connsiteX8" fmla="*/ 4525414 w 5330985"/>
              <a:gd name="connsiteY8" fmla="*/ 0 h 461665"/>
              <a:gd name="connsiteX9" fmla="*/ 5330985 w 5330985"/>
              <a:gd name="connsiteY9" fmla="*/ 0 h 461665"/>
              <a:gd name="connsiteX10" fmla="*/ 5330985 w 5330985"/>
              <a:gd name="connsiteY10" fmla="*/ 461665 h 461665"/>
              <a:gd name="connsiteX11" fmla="*/ 4738653 w 5330985"/>
              <a:gd name="connsiteY11" fmla="*/ 461665 h 461665"/>
              <a:gd name="connsiteX12" fmla="*/ 4093012 w 5330985"/>
              <a:gd name="connsiteY12" fmla="*/ 461665 h 461665"/>
              <a:gd name="connsiteX13" fmla="*/ 3447370 w 5330985"/>
              <a:gd name="connsiteY13" fmla="*/ 461665 h 461665"/>
              <a:gd name="connsiteX14" fmla="*/ 3014968 w 5330985"/>
              <a:gd name="connsiteY14" fmla="*/ 461665 h 461665"/>
              <a:gd name="connsiteX15" fmla="*/ 2369327 w 5330985"/>
              <a:gd name="connsiteY15" fmla="*/ 461665 h 461665"/>
              <a:gd name="connsiteX16" fmla="*/ 1883615 w 5330985"/>
              <a:gd name="connsiteY16" fmla="*/ 461665 h 461665"/>
              <a:gd name="connsiteX17" fmla="*/ 1291283 w 5330985"/>
              <a:gd name="connsiteY17" fmla="*/ 461665 h 461665"/>
              <a:gd name="connsiteX18" fmla="*/ 698951 w 5330985"/>
              <a:gd name="connsiteY18" fmla="*/ 461665 h 461665"/>
              <a:gd name="connsiteX19" fmla="*/ 0 w 5330985"/>
              <a:gd name="connsiteY19" fmla="*/ 461665 h 461665"/>
              <a:gd name="connsiteX20" fmla="*/ 0 w 5330985"/>
              <a:gd name="connsiteY20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30985" h="461665" fill="none" extrusionOk="0">
                <a:moveTo>
                  <a:pt x="0" y="0"/>
                </a:moveTo>
                <a:cubicBezTo>
                  <a:pt x="164846" y="-79995"/>
                  <a:pt x="548662" y="1073"/>
                  <a:pt x="698951" y="0"/>
                </a:cubicBezTo>
                <a:cubicBezTo>
                  <a:pt x="849240" y="-1073"/>
                  <a:pt x="984437" y="32576"/>
                  <a:pt x="1184663" y="0"/>
                </a:cubicBezTo>
                <a:cubicBezTo>
                  <a:pt x="1384889" y="-32576"/>
                  <a:pt x="1545609" y="49198"/>
                  <a:pt x="1883615" y="0"/>
                </a:cubicBezTo>
                <a:cubicBezTo>
                  <a:pt x="2221621" y="-49198"/>
                  <a:pt x="2202293" y="7413"/>
                  <a:pt x="2369327" y="0"/>
                </a:cubicBezTo>
                <a:cubicBezTo>
                  <a:pt x="2536361" y="-7413"/>
                  <a:pt x="2742442" y="56577"/>
                  <a:pt x="2961658" y="0"/>
                </a:cubicBezTo>
                <a:cubicBezTo>
                  <a:pt x="3180874" y="-56577"/>
                  <a:pt x="3268409" y="43589"/>
                  <a:pt x="3447370" y="0"/>
                </a:cubicBezTo>
                <a:cubicBezTo>
                  <a:pt x="3626331" y="-43589"/>
                  <a:pt x="3756884" y="38547"/>
                  <a:pt x="3879772" y="0"/>
                </a:cubicBezTo>
                <a:cubicBezTo>
                  <a:pt x="4002660" y="-38547"/>
                  <a:pt x="4336417" y="65218"/>
                  <a:pt x="4525414" y="0"/>
                </a:cubicBezTo>
                <a:cubicBezTo>
                  <a:pt x="4714411" y="-65218"/>
                  <a:pt x="5033778" y="57192"/>
                  <a:pt x="5330985" y="0"/>
                </a:cubicBezTo>
                <a:cubicBezTo>
                  <a:pt x="5360832" y="141451"/>
                  <a:pt x="5307770" y="286134"/>
                  <a:pt x="5330985" y="461665"/>
                </a:cubicBezTo>
                <a:cubicBezTo>
                  <a:pt x="5046812" y="472864"/>
                  <a:pt x="4967427" y="427936"/>
                  <a:pt x="4738653" y="461665"/>
                </a:cubicBezTo>
                <a:cubicBezTo>
                  <a:pt x="4509879" y="495394"/>
                  <a:pt x="4367442" y="396567"/>
                  <a:pt x="4093012" y="461665"/>
                </a:cubicBezTo>
                <a:cubicBezTo>
                  <a:pt x="3818582" y="526763"/>
                  <a:pt x="3717205" y="411831"/>
                  <a:pt x="3447370" y="461665"/>
                </a:cubicBezTo>
                <a:cubicBezTo>
                  <a:pt x="3177535" y="511499"/>
                  <a:pt x="3203045" y="456615"/>
                  <a:pt x="3014968" y="461665"/>
                </a:cubicBezTo>
                <a:cubicBezTo>
                  <a:pt x="2826891" y="466715"/>
                  <a:pt x="2593458" y="416690"/>
                  <a:pt x="2369327" y="461665"/>
                </a:cubicBezTo>
                <a:cubicBezTo>
                  <a:pt x="2145196" y="506640"/>
                  <a:pt x="2043593" y="421987"/>
                  <a:pt x="1883615" y="461665"/>
                </a:cubicBezTo>
                <a:cubicBezTo>
                  <a:pt x="1723637" y="501343"/>
                  <a:pt x="1506072" y="409075"/>
                  <a:pt x="1291283" y="461665"/>
                </a:cubicBezTo>
                <a:cubicBezTo>
                  <a:pt x="1076494" y="514255"/>
                  <a:pt x="939586" y="408246"/>
                  <a:pt x="698951" y="461665"/>
                </a:cubicBezTo>
                <a:cubicBezTo>
                  <a:pt x="458316" y="515084"/>
                  <a:pt x="186834" y="412274"/>
                  <a:pt x="0" y="461665"/>
                </a:cubicBezTo>
                <a:cubicBezTo>
                  <a:pt x="-22905" y="297711"/>
                  <a:pt x="46448" y="151217"/>
                  <a:pt x="0" y="0"/>
                </a:cubicBezTo>
                <a:close/>
              </a:path>
              <a:path w="5330985" h="461665" stroke="0" extrusionOk="0">
                <a:moveTo>
                  <a:pt x="0" y="0"/>
                </a:moveTo>
                <a:cubicBezTo>
                  <a:pt x="208336" y="-31194"/>
                  <a:pt x="390562" y="47390"/>
                  <a:pt x="539022" y="0"/>
                </a:cubicBezTo>
                <a:cubicBezTo>
                  <a:pt x="687482" y="-47390"/>
                  <a:pt x="896673" y="47383"/>
                  <a:pt x="1131353" y="0"/>
                </a:cubicBezTo>
                <a:cubicBezTo>
                  <a:pt x="1366033" y="-47383"/>
                  <a:pt x="1493341" y="27268"/>
                  <a:pt x="1830305" y="0"/>
                </a:cubicBezTo>
                <a:cubicBezTo>
                  <a:pt x="2167269" y="-27268"/>
                  <a:pt x="2260885" y="20614"/>
                  <a:pt x="2369327" y="0"/>
                </a:cubicBezTo>
                <a:cubicBezTo>
                  <a:pt x="2477769" y="-20614"/>
                  <a:pt x="2621234" y="57614"/>
                  <a:pt x="2855039" y="0"/>
                </a:cubicBezTo>
                <a:cubicBezTo>
                  <a:pt x="3088844" y="-57614"/>
                  <a:pt x="3286238" y="29077"/>
                  <a:pt x="3447370" y="0"/>
                </a:cubicBezTo>
                <a:cubicBezTo>
                  <a:pt x="3608502" y="-29077"/>
                  <a:pt x="3803394" y="4538"/>
                  <a:pt x="3986392" y="0"/>
                </a:cubicBezTo>
                <a:cubicBezTo>
                  <a:pt x="4169390" y="-4538"/>
                  <a:pt x="4376679" y="65144"/>
                  <a:pt x="4685343" y="0"/>
                </a:cubicBezTo>
                <a:cubicBezTo>
                  <a:pt x="4994007" y="-65144"/>
                  <a:pt x="5060358" y="64660"/>
                  <a:pt x="5330985" y="0"/>
                </a:cubicBezTo>
                <a:cubicBezTo>
                  <a:pt x="5359903" y="163992"/>
                  <a:pt x="5328356" y="237070"/>
                  <a:pt x="5330985" y="461665"/>
                </a:cubicBezTo>
                <a:cubicBezTo>
                  <a:pt x="5147130" y="490426"/>
                  <a:pt x="4835455" y="397573"/>
                  <a:pt x="4685343" y="461665"/>
                </a:cubicBezTo>
                <a:cubicBezTo>
                  <a:pt x="4535231" y="525757"/>
                  <a:pt x="4180235" y="397658"/>
                  <a:pt x="4039702" y="461665"/>
                </a:cubicBezTo>
                <a:cubicBezTo>
                  <a:pt x="3899169" y="525672"/>
                  <a:pt x="3805591" y="436817"/>
                  <a:pt x="3607300" y="461665"/>
                </a:cubicBezTo>
                <a:cubicBezTo>
                  <a:pt x="3409009" y="486513"/>
                  <a:pt x="3179522" y="411398"/>
                  <a:pt x="3014968" y="461665"/>
                </a:cubicBezTo>
                <a:cubicBezTo>
                  <a:pt x="2850414" y="511932"/>
                  <a:pt x="2571805" y="455072"/>
                  <a:pt x="2422637" y="461665"/>
                </a:cubicBezTo>
                <a:cubicBezTo>
                  <a:pt x="2273469" y="468258"/>
                  <a:pt x="1997169" y="439372"/>
                  <a:pt x="1723685" y="461665"/>
                </a:cubicBezTo>
                <a:cubicBezTo>
                  <a:pt x="1450201" y="483958"/>
                  <a:pt x="1448468" y="449203"/>
                  <a:pt x="1237973" y="461665"/>
                </a:cubicBezTo>
                <a:cubicBezTo>
                  <a:pt x="1027478" y="474127"/>
                  <a:pt x="885033" y="380627"/>
                  <a:pt x="539022" y="461665"/>
                </a:cubicBezTo>
                <a:cubicBezTo>
                  <a:pt x="193011" y="542703"/>
                  <a:pt x="222433" y="404408"/>
                  <a:pt x="0" y="461665"/>
                </a:cubicBezTo>
                <a:cubicBezTo>
                  <a:pt x="-29944" y="250577"/>
                  <a:pt x="32090" y="213543"/>
                  <a:pt x="0" y="0"/>
                </a:cubicBezTo>
                <a:close/>
              </a:path>
            </a:pathLst>
          </a:custGeom>
          <a:solidFill>
            <a:srgbClr val="FFFFFF">
              <a:alpha val="98824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dirty="0"/>
              <a:t>يوضح واجب المسلم اتجاه القرآن الكريم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92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500"/>
                            </p:stCondLst>
                            <p:childTnLst>
                              <p:par>
                                <p:cTn id="42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3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6000"/>
                            </p:stCondLst>
                            <p:childTnLst>
                              <p:par>
                                <p:cTn id="64" presetID="6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B4E3729C-4893-43A8-9510-6EA588266F20}"/>
              </a:ext>
            </a:extLst>
          </p:cNvPr>
          <p:cNvGrpSpPr/>
          <p:nvPr/>
        </p:nvGrpSpPr>
        <p:grpSpPr>
          <a:xfrm>
            <a:off x="10033643" y="2426144"/>
            <a:ext cx="1536899" cy="1536899"/>
            <a:chOff x="376307" y="2087980"/>
            <a:chExt cx="1536899" cy="1536899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723017CB-A00F-4DDA-A8D0-AAA10AAFC670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EDB1D3E1-08B2-4FF1-A702-69FB4D8C99DA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229C68DE-8548-464E-BA3A-87E68A902A73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CA1B068-D6C4-442A-8677-4706CF295BCA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ED7D31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غلق الدرس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1" y="722777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8155" y="33364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2137" y="722777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7867" y="392074"/>
            <a:ext cx="1527724" cy="958690"/>
          </a:xfrm>
          <a:prstGeom prst="rect">
            <a:avLst/>
          </a:prstGeom>
        </p:spPr>
      </p:pic>
      <p:pic>
        <p:nvPicPr>
          <p:cNvPr id="3" name="Picture 2" descr="A child holding a balloon&#10;&#10;Description automatically generated with low confidence">
            <a:extLst>
              <a:ext uri="{FF2B5EF4-FFF2-40B4-BE49-F238E27FC236}">
                <a16:creationId xmlns:a16="http://schemas.microsoft.com/office/drawing/2014/main" id="{DE34C1E8-BBC7-44DC-88F0-D9FC0694A2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917" y="3057186"/>
            <a:ext cx="3657298" cy="3553674"/>
          </a:xfrm>
          <a:prstGeom prst="rect">
            <a:avLst/>
          </a:prstGeom>
        </p:spPr>
      </p:pic>
      <p:pic>
        <p:nvPicPr>
          <p:cNvPr id="14" name="ولقد يسرنا القرآن للذكر">
            <a:hlinkClick r:id="" action="ppaction://media"/>
            <a:extLst>
              <a:ext uri="{FF2B5EF4-FFF2-40B4-BE49-F238E27FC236}">
                <a16:creationId xmlns:a16="http://schemas.microsoft.com/office/drawing/2014/main" id="{7438D06D-77E0-485D-B924-F09A9EA0306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94850" y="1524791"/>
            <a:ext cx="6256110" cy="46450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3FEADD6-E256-44E1-8FBE-637229C9FDD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71816" y="54130"/>
            <a:ext cx="2234699" cy="114799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0E1BE2C-7A96-4D78-8B3B-55D0122F4879}"/>
              </a:ext>
            </a:extLst>
          </p:cNvPr>
          <p:cNvSpPr txBox="1"/>
          <p:nvPr/>
        </p:nvSpPr>
        <p:spPr>
          <a:xfrm>
            <a:off x="6396637" y="141467"/>
            <a:ext cx="5330985" cy="461665"/>
          </a:xfrm>
          <a:custGeom>
            <a:avLst/>
            <a:gdLst>
              <a:gd name="connsiteX0" fmla="*/ 0 w 5330985"/>
              <a:gd name="connsiteY0" fmla="*/ 0 h 461665"/>
              <a:gd name="connsiteX1" fmla="*/ 698951 w 5330985"/>
              <a:gd name="connsiteY1" fmla="*/ 0 h 461665"/>
              <a:gd name="connsiteX2" fmla="*/ 1184663 w 5330985"/>
              <a:gd name="connsiteY2" fmla="*/ 0 h 461665"/>
              <a:gd name="connsiteX3" fmla="*/ 1883615 w 5330985"/>
              <a:gd name="connsiteY3" fmla="*/ 0 h 461665"/>
              <a:gd name="connsiteX4" fmla="*/ 2369327 w 5330985"/>
              <a:gd name="connsiteY4" fmla="*/ 0 h 461665"/>
              <a:gd name="connsiteX5" fmla="*/ 2961658 w 5330985"/>
              <a:gd name="connsiteY5" fmla="*/ 0 h 461665"/>
              <a:gd name="connsiteX6" fmla="*/ 3447370 w 5330985"/>
              <a:gd name="connsiteY6" fmla="*/ 0 h 461665"/>
              <a:gd name="connsiteX7" fmla="*/ 3879772 w 5330985"/>
              <a:gd name="connsiteY7" fmla="*/ 0 h 461665"/>
              <a:gd name="connsiteX8" fmla="*/ 4525414 w 5330985"/>
              <a:gd name="connsiteY8" fmla="*/ 0 h 461665"/>
              <a:gd name="connsiteX9" fmla="*/ 5330985 w 5330985"/>
              <a:gd name="connsiteY9" fmla="*/ 0 h 461665"/>
              <a:gd name="connsiteX10" fmla="*/ 5330985 w 5330985"/>
              <a:gd name="connsiteY10" fmla="*/ 461665 h 461665"/>
              <a:gd name="connsiteX11" fmla="*/ 4738653 w 5330985"/>
              <a:gd name="connsiteY11" fmla="*/ 461665 h 461665"/>
              <a:gd name="connsiteX12" fmla="*/ 4093012 w 5330985"/>
              <a:gd name="connsiteY12" fmla="*/ 461665 h 461665"/>
              <a:gd name="connsiteX13" fmla="*/ 3447370 w 5330985"/>
              <a:gd name="connsiteY13" fmla="*/ 461665 h 461665"/>
              <a:gd name="connsiteX14" fmla="*/ 3014968 w 5330985"/>
              <a:gd name="connsiteY14" fmla="*/ 461665 h 461665"/>
              <a:gd name="connsiteX15" fmla="*/ 2369327 w 5330985"/>
              <a:gd name="connsiteY15" fmla="*/ 461665 h 461665"/>
              <a:gd name="connsiteX16" fmla="*/ 1883615 w 5330985"/>
              <a:gd name="connsiteY16" fmla="*/ 461665 h 461665"/>
              <a:gd name="connsiteX17" fmla="*/ 1291283 w 5330985"/>
              <a:gd name="connsiteY17" fmla="*/ 461665 h 461665"/>
              <a:gd name="connsiteX18" fmla="*/ 698951 w 5330985"/>
              <a:gd name="connsiteY18" fmla="*/ 461665 h 461665"/>
              <a:gd name="connsiteX19" fmla="*/ 0 w 5330985"/>
              <a:gd name="connsiteY19" fmla="*/ 461665 h 461665"/>
              <a:gd name="connsiteX20" fmla="*/ 0 w 5330985"/>
              <a:gd name="connsiteY20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5330985" h="461665" fill="none" extrusionOk="0">
                <a:moveTo>
                  <a:pt x="0" y="0"/>
                </a:moveTo>
                <a:cubicBezTo>
                  <a:pt x="164846" y="-79995"/>
                  <a:pt x="548662" y="1073"/>
                  <a:pt x="698951" y="0"/>
                </a:cubicBezTo>
                <a:cubicBezTo>
                  <a:pt x="849240" y="-1073"/>
                  <a:pt x="984437" y="32576"/>
                  <a:pt x="1184663" y="0"/>
                </a:cubicBezTo>
                <a:cubicBezTo>
                  <a:pt x="1384889" y="-32576"/>
                  <a:pt x="1545609" y="49198"/>
                  <a:pt x="1883615" y="0"/>
                </a:cubicBezTo>
                <a:cubicBezTo>
                  <a:pt x="2221621" y="-49198"/>
                  <a:pt x="2202293" y="7413"/>
                  <a:pt x="2369327" y="0"/>
                </a:cubicBezTo>
                <a:cubicBezTo>
                  <a:pt x="2536361" y="-7413"/>
                  <a:pt x="2742442" y="56577"/>
                  <a:pt x="2961658" y="0"/>
                </a:cubicBezTo>
                <a:cubicBezTo>
                  <a:pt x="3180874" y="-56577"/>
                  <a:pt x="3268409" y="43589"/>
                  <a:pt x="3447370" y="0"/>
                </a:cubicBezTo>
                <a:cubicBezTo>
                  <a:pt x="3626331" y="-43589"/>
                  <a:pt x="3756884" y="38547"/>
                  <a:pt x="3879772" y="0"/>
                </a:cubicBezTo>
                <a:cubicBezTo>
                  <a:pt x="4002660" y="-38547"/>
                  <a:pt x="4336417" y="65218"/>
                  <a:pt x="4525414" y="0"/>
                </a:cubicBezTo>
                <a:cubicBezTo>
                  <a:pt x="4714411" y="-65218"/>
                  <a:pt x="5033778" y="57192"/>
                  <a:pt x="5330985" y="0"/>
                </a:cubicBezTo>
                <a:cubicBezTo>
                  <a:pt x="5360832" y="141451"/>
                  <a:pt x="5307770" y="286134"/>
                  <a:pt x="5330985" y="461665"/>
                </a:cubicBezTo>
                <a:cubicBezTo>
                  <a:pt x="5046812" y="472864"/>
                  <a:pt x="4967427" y="427936"/>
                  <a:pt x="4738653" y="461665"/>
                </a:cubicBezTo>
                <a:cubicBezTo>
                  <a:pt x="4509879" y="495394"/>
                  <a:pt x="4367442" y="396567"/>
                  <a:pt x="4093012" y="461665"/>
                </a:cubicBezTo>
                <a:cubicBezTo>
                  <a:pt x="3818582" y="526763"/>
                  <a:pt x="3717205" y="411831"/>
                  <a:pt x="3447370" y="461665"/>
                </a:cubicBezTo>
                <a:cubicBezTo>
                  <a:pt x="3177535" y="511499"/>
                  <a:pt x="3203045" y="456615"/>
                  <a:pt x="3014968" y="461665"/>
                </a:cubicBezTo>
                <a:cubicBezTo>
                  <a:pt x="2826891" y="466715"/>
                  <a:pt x="2593458" y="416690"/>
                  <a:pt x="2369327" y="461665"/>
                </a:cubicBezTo>
                <a:cubicBezTo>
                  <a:pt x="2145196" y="506640"/>
                  <a:pt x="2043593" y="421987"/>
                  <a:pt x="1883615" y="461665"/>
                </a:cubicBezTo>
                <a:cubicBezTo>
                  <a:pt x="1723637" y="501343"/>
                  <a:pt x="1506072" y="409075"/>
                  <a:pt x="1291283" y="461665"/>
                </a:cubicBezTo>
                <a:cubicBezTo>
                  <a:pt x="1076494" y="514255"/>
                  <a:pt x="939586" y="408246"/>
                  <a:pt x="698951" y="461665"/>
                </a:cubicBezTo>
                <a:cubicBezTo>
                  <a:pt x="458316" y="515084"/>
                  <a:pt x="186834" y="412274"/>
                  <a:pt x="0" y="461665"/>
                </a:cubicBezTo>
                <a:cubicBezTo>
                  <a:pt x="-22905" y="297711"/>
                  <a:pt x="46448" y="151217"/>
                  <a:pt x="0" y="0"/>
                </a:cubicBezTo>
                <a:close/>
              </a:path>
              <a:path w="5330985" h="461665" stroke="0" extrusionOk="0">
                <a:moveTo>
                  <a:pt x="0" y="0"/>
                </a:moveTo>
                <a:cubicBezTo>
                  <a:pt x="208336" y="-31194"/>
                  <a:pt x="390562" y="47390"/>
                  <a:pt x="539022" y="0"/>
                </a:cubicBezTo>
                <a:cubicBezTo>
                  <a:pt x="687482" y="-47390"/>
                  <a:pt x="896673" y="47383"/>
                  <a:pt x="1131353" y="0"/>
                </a:cubicBezTo>
                <a:cubicBezTo>
                  <a:pt x="1366033" y="-47383"/>
                  <a:pt x="1493341" y="27268"/>
                  <a:pt x="1830305" y="0"/>
                </a:cubicBezTo>
                <a:cubicBezTo>
                  <a:pt x="2167269" y="-27268"/>
                  <a:pt x="2260885" y="20614"/>
                  <a:pt x="2369327" y="0"/>
                </a:cubicBezTo>
                <a:cubicBezTo>
                  <a:pt x="2477769" y="-20614"/>
                  <a:pt x="2621234" y="57614"/>
                  <a:pt x="2855039" y="0"/>
                </a:cubicBezTo>
                <a:cubicBezTo>
                  <a:pt x="3088844" y="-57614"/>
                  <a:pt x="3286238" y="29077"/>
                  <a:pt x="3447370" y="0"/>
                </a:cubicBezTo>
                <a:cubicBezTo>
                  <a:pt x="3608502" y="-29077"/>
                  <a:pt x="3803394" y="4538"/>
                  <a:pt x="3986392" y="0"/>
                </a:cubicBezTo>
                <a:cubicBezTo>
                  <a:pt x="4169390" y="-4538"/>
                  <a:pt x="4376679" y="65144"/>
                  <a:pt x="4685343" y="0"/>
                </a:cubicBezTo>
                <a:cubicBezTo>
                  <a:pt x="4994007" y="-65144"/>
                  <a:pt x="5060358" y="64660"/>
                  <a:pt x="5330985" y="0"/>
                </a:cubicBezTo>
                <a:cubicBezTo>
                  <a:pt x="5359903" y="163992"/>
                  <a:pt x="5328356" y="237070"/>
                  <a:pt x="5330985" y="461665"/>
                </a:cubicBezTo>
                <a:cubicBezTo>
                  <a:pt x="5147130" y="490426"/>
                  <a:pt x="4835455" y="397573"/>
                  <a:pt x="4685343" y="461665"/>
                </a:cubicBezTo>
                <a:cubicBezTo>
                  <a:pt x="4535231" y="525757"/>
                  <a:pt x="4180235" y="397658"/>
                  <a:pt x="4039702" y="461665"/>
                </a:cubicBezTo>
                <a:cubicBezTo>
                  <a:pt x="3899169" y="525672"/>
                  <a:pt x="3805591" y="436817"/>
                  <a:pt x="3607300" y="461665"/>
                </a:cubicBezTo>
                <a:cubicBezTo>
                  <a:pt x="3409009" y="486513"/>
                  <a:pt x="3179522" y="411398"/>
                  <a:pt x="3014968" y="461665"/>
                </a:cubicBezTo>
                <a:cubicBezTo>
                  <a:pt x="2850414" y="511932"/>
                  <a:pt x="2571805" y="455072"/>
                  <a:pt x="2422637" y="461665"/>
                </a:cubicBezTo>
                <a:cubicBezTo>
                  <a:pt x="2273469" y="468258"/>
                  <a:pt x="1997169" y="439372"/>
                  <a:pt x="1723685" y="461665"/>
                </a:cubicBezTo>
                <a:cubicBezTo>
                  <a:pt x="1450201" y="483958"/>
                  <a:pt x="1448468" y="449203"/>
                  <a:pt x="1237973" y="461665"/>
                </a:cubicBezTo>
                <a:cubicBezTo>
                  <a:pt x="1027478" y="474127"/>
                  <a:pt x="885033" y="380627"/>
                  <a:pt x="539022" y="461665"/>
                </a:cubicBezTo>
                <a:cubicBezTo>
                  <a:pt x="193011" y="542703"/>
                  <a:pt x="222433" y="404408"/>
                  <a:pt x="0" y="461665"/>
                </a:cubicBezTo>
                <a:cubicBezTo>
                  <a:pt x="-29944" y="250577"/>
                  <a:pt x="32090" y="213543"/>
                  <a:pt x="0" y="0"/>
                </a:cubicBezTo>
                <a:close/>
              </a:path>
            </a:pathLst>
          </a:custGeom>
          <a:solidFill>
            <a:srgbClr val="FFFFFF">
              <a:alpha val="98824"/>
            </a:srgbClr>
          </a:solidFill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516240314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r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</a:lstStyle>
          <a:p>
            <a:r>
              <a:rPr lang="ar-AE" dirty="0"/>
              <a:t>يوضح واجب المسلم اتجاه القرآن الكريم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4135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9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EA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loud">
            <a:extLst>
              <a:ext uri="{FF2B5EF4-FFF2-40B4-BE49-F238E27FC236}">
                <a16:creationId xmlns:a16="http://schemas.microsoft.com/office/drawing/2014/main" id="{075897FA-71FB-4D0E-8A73-532AB612AB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11" name="lines">
            <a:extLst>
              <a:ext uri="{FF2B5EF4-FFF2-40B4-BE49-F238E27FC236}">
                <a16:creationId xmlns:a16="http://schemas.microsoft.com/office/drawing/2014/main" id="{06B7414F-EAAC-48D8-8E8C-2E1CF0CD8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12" name="cloud">
            <a:extLst>
              <a:ext uri="{FF2B5EF4-FFF2-40B4-BE49-F238E27FC236}">
                <a16:creationId xmlns:a16="http://schemas.microsoft.com/office/drawing/2014/main" id="{86995B96-E57A-478A-8F6C-96FD36AF3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1338" y="488935"/>
            <a:ext cx="1527724" cy="958690"/>
          </a:xfrm>
          <a:prstGeom prst="rect">
            <a:avLst/>
          </a:prstGeom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D9C11FC5-02E2-47C0-BC39-AE40C70DF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819" y="841145"/>
            <a:ext cx="1527724" cy="958690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43BA5B90-D78C-444D-8CA1-AA844DB01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8B7871C0-A2A3-484D-977B-04CA9B8BE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3930" y="14392"/>
            <a:ext cx="2862519" cy="120159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5B76C9A6-85C2-4E39-80E9-45AB15370E16}"/>
              </a:ext>
            </a:extLst>
          </p:cNvPr>
          <p:cNvGrpSpPr/>
          <p:nvPr/>
        </p:nvGrpSpPr>
        <p:grpSpPr>
          <a:xfrm>
            <a:off x="10473551" y="4394001"/>
            <a:ext cx="1536899" cy="1536899"/>
            <a:chOff x="376307" y="2087980"/>
            <a:chExt cx="1536899" cy="1536899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718D800A-F224-4159-B919-3E440782C5F0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AF60F6FE-2559-489C-908F-43F2A7CA2797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6AAC9C9A-64E5-466F-80EC-73B8A99D6BF2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F6E27CA-A4D0-4A34-8F76-E1475C6A4C4D}"/>
                </a:ext>
              </a:extLst>
            </p:cNvPr>
            <p:cNvSpPr txBox="1"/>
            <p:nvPr/>
          </p:nvSpPr>
          <p:spPr>
            <a:xfrm>
              <a:off x="581344" y="2435626"/>
              <a:ext cx="11268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نشاط لاصفي</a:t>
              </a:r>
              <a:endPara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pic>
        <p:nvPicPr>
          <p:cNvPr id="30" name="balloon">
            <a:extLst>
              <a:ext uri="{FF2B5EF4-FFF2-40B4-BE49-F238E27FC236}">
                <a16:creationId xmlns:a16="http://schemas.microsoft.com/office/drawing/2014/main" id="{2D36C04F-3D69-4736-8A3A-42100B32B0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750" y="6241783"/>
            <a:ext cx="3032616" cy="3935368"/>
          </a:xfrm>
          <a:prstGeom prst="rect">
            <a:avLst/>
          </a:prstGeom>
        </p:spPr>
      </p:pic>
      <p:pic>
        <p:nvPicPr>
          <p:cNvPr id="31" name="balloon">
            <a:extLst>
              <a:ext uri="{FF2B5EF4-FFF2-40B4-BE49-F238E27FC236}">
                <a16:creationId xmlns:a16="http://schemas.microsoft.com/office/drawing/2014/main" id="{F0F75667-E118-46D2-84B1-F7234BD9A5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081" y="5695754"/>
            <a:ext cx="3032616" cy="3935368"/>
          </a:xfrm>
          <a:prstGeom prst="rect">
            <a:avLst/>
          </a:prstGeom>
        </p:spPr>
      </p:pic>
      <p:pic>
        <p:nvPicPr>
          <p:cNvPr id="32" name="balloon">
            <a:extLst>
              <a:ext uri="{FF2B5EF4-FFF2-40B4-BE49-F238E27FC236}">
                <a16:creationId xmlns:a16="http://schemas.microsoft.com/office/drawing/2014/main" id="{05A7E63B-3224-4F6B-9144-37AB49D1F2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8281" y="5940089"/>
            <a:ext cx="3032616" cy="393536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06ED7AA-7B47-44D3-9D7C-287D0B6F9D52}"/>
              </a:ext>
            </a:extLst>
          </p:cNvPr>
          <p:cNvSpPr txBox="1"/>
          <p:nvPr/>
        </p:nvSpPr>
        <p:spPr>
          <a:xfrm>
            <a:off x="713595" y="2282288"/>
            <a:ext cx="8898386" cy="4031873"/>
          </a:xfrm>
          <a:custGeom>
            <a:avLst/>
            <a:gdLst>
              <a:gd name="connsiteX0" fmla="*/ 0 w 8898386"/>
              <a:gd name="connsiteY0" fmla="*/ 0 h 4031873"/>
              <a:gd name="connsiteX1" fmla="*/ 326274 w 8898386"/>
              <a:gd name="connsiteY1" fmla="*/ 0 h 4031873"/>
              <a:gd name="connsiteX2" fmla="*/ 830516 w 8898386"/>
              <a:gd name="connsiteY2" fmla="*/ 0 h 4031873"/>
              <a:gd name="connsiteX3" fmla="*/ 1601709 w 8898386"/>
              <a:gd name="connsiteY3" fmla="*/ 0 h 4031873"/>
              <a:gd name="connsiteX4" fmla="*/ 2372903 w 8898386"/>
              <a:gd name="connsiteY4" fmla="*/ 0 h 4031873"/>
              <a:gd name="connsiteX5" fmla="*/ 2877145 w 8898386"/>
              <a:gd name="connsiteY5" fmla="*/ 0 h 4031873"/>
              <a:gd name="connsiteX6" fmla="*/ 3648338 w 8898386"/>
              <a:gd name="connsiteY6" fmla="*/ 0 h 4031873"/>
              <a:gd name="connsiteX7" fmla="*/ 4330548 w 8898386"/>
              <a:gd name="connsiteY7" fmla="*/ 0 h 4031873"/>
              <a:gd name="connsiteX8" fmla="*/ 4834790 w 8898386"/>
              <a:gd name="connsiteY8" fmla="*/ 0 h 4031873"/>
              <a:gd name="connsiteX9" fmla="*/ 5605983 w 8898386"/>
              <a:gd name="connsiteY9" fmla="*/ 0 h 4031873"/>
              <a:gd name="connsiteX10" fmla="*/ 6377177 w 8898386"/>
              <a:gd name="connsiteY10" fmla="*/ 0 h 4031873"/>
              <a:gd name="connsiteX11" fmla="*/ 6881419 w 8898386"/>
              <a:gd name="connsiteY11" fmla="*/ 0 h 4031873"/>
              <a:gd name="connsiteX12" fmla="*/ 7652612 w 8898386"/>
              <a:gd name="connsiteY12" fmla="*/ 0 h 4031873"/>
              <a:gd name="connsiteX13" fmla="*/ 8067870 w 8898386"/>
              <a:gd name="connsiteY13" fmla="*/ 0 h 4031873"/>
              <a:gd name="connsiteX14" fmla="*/ 8898386 w 8898386"/>
              <a:gd name="connsiteY14" fmla="*/ 0 h 4031873"/>
              <a:gd name="connsiteX15" fmla="*/ 8898386 w 8898386"/>
              <a:gd name="connsiteY15" fmla="*/ 495344 h 4031873"/>
              <a:gd name="connsiteX16" fmla="*/ 8898386 w 8898386"/>
              <a:gd name="connsiteY16" fmla="*/ 950370 h 4031873"/>
              <a:gd name="connsiteX17" fmla="*/ 8898386 w 8898386"/>
              <a:gd name="connsiteY17" fmla="*/ 1566671 h 4031873"/>
              <a:gd name="connsiteX18" fmla="*/ 8898386 w 8898386"/>
              <a:gd name="connsiteY18" fmla="*/ 2182971 h 4031873"/>
              <a:gd name="connsiteX19" fmla="*/ 8898386 w 8898386"/>
              <a:gd name="connsiteY19" fmla="*/ 2799272 h 4031873"/>
              <a:gd name="connsiteX20" fmla="*/ 8898386 w 8898386"/>
              <a:gd name="connsiteY20" fmla="*/ 3455891 h 4031873"/>
              <a:gd name="connsiteX21" fmla="*/ 8898386 w 8898386"/>
              <a:gd name="connsiteY21" fmla="*/ 4031873 h 4031873"/>
              <a:gd name="connsiteX22" fmla="*/ 8394144 w 8898386"/>
              <a:gd name="connsiteY22" fmla="*/ 4031873 h 4031873"/>
              <a:gd name="connsiteX23" fmla="*/ 7978886 w 8898386"/>
              <a:gd name="connsiteY23" fmla="*/ 4031873 h 4031873"/>
              <a:gd name="connsiteX24" fmla="*/ 7652612 w 8898386"/>
              <a:gd name="connsiteY24" fmla="*/ 4031873 h 4031873"/>
              <a:gd name="connsiteX25" fmla="*/ 7059386 w 8898386"/>
              <a:gd name="connsiteY25" fmla="*/ 4031873 h 4031873"/>
              <a:gd name="connsiteX26" fmla="*/ 6644128 w 8898386"/>
              <a:gd name="connsiteY26" fmla="*/ 4031873 h 4031873"/>
              <a:gd name="connsiteX27" fmla="*/ 5872935 w 8898386"/>
              <a:gd name="connsiteY27" fmla="*/ 4031873 h 4031873"/>
              <a:gd name="connsiteX28" fmla="*/ 5279709 w 8898386"/>
              <a:gd name="connsiteY28" fmla="*/ 4031873 h 4031873"/>
              <a:gd name="connsiteX29" fmla="*/ 4775467 w 8898386"/>
              <a:gd name="connsiteY29" fmla="*/ 4031873 h 4031873"/>
              <a:gd name="connsiteX30" fmla="*/ 4182241 w 8898386"/>
              <a:gd name="connsiteY30" fmla="*/ 4031873 h 4031873"/>
              <a:gd name="connsiteX31" fmla="*/ 3855967 w 8898386"/>
              <a:gd name="connsiteY31" fmla="*/ 4031873 h 4031873"/>
              <a:gd name="connsiteX32" fmla="*/ 3440709 w 8898386"/>
              <a:gd name="connsiteY32" fmla="*/ 4031873 h 4031873"/>
              <a:gd name="connsiteX33" fmla="*/ 2847484 w 8898386"/>
              <a:gd name="connsiteY33" fmla="*/ 4031873 h 4031873"/>
              <a:gd name="connsiteX34" fmla="*/ 2343242 w 8898386"/>
              <a:gd name="connsiteY34" fmla="*/ 4031873 h 4031873"/>
              <a:gd name="connsiteX35" fmla="*/ 1661032 w 8898386"/>
              <a:gd name="connsiteY35" fmla="*/ 4031873 h 4031873"/>
              <a:gd name="connsiteX36" fmla="*/ 1245774 w 8898386"/>
              <a:gd name="connsiteY36" fmla="*/ 4031873 h 4031873"/>
              <a:gd name="connsiteX37" fmla="*/ 919500 w 8898386"/>
              <a:gd name="connsiteY37" fmla="*/ 4031873 h 4031873"/>
              <a:gd name="connsiteX38" fmla="*/ 593226 w 8898386"/>
              <a:gd name="connsiteY38" fmla="*/ 4031873 h 4031873"/>
              <a:gd name="connsiteX39" fmla="*/ 0 w 8898386"/>
              <a:gd name="connsiteY39" fmla="*/ 4031873 h 4031873"/>
              <a:gd name="connsiteX40" fmla="*/ 0 w 8898386"/>
              <a:gd name="connsiteY40" fmla="*/ 3375254 h 4031873"/>
              <a:gd name="connsiteX41" fmla="*/ 0 w 8898386"/>
              <a:gd name="connsiteY41" fmla="*/ 2718634 h 4031873"/>
              <a:gd name="connsiteX42" fmla="*/ 0 w 8898386"/>
              <a:gd name="connsiteY42" fmla="*/ 2142653 h 4031873"/>
              <a:gd name="connsiteX43" fmla="*/ 0 w 8898386"/>
              <a:gd name="connsiteY43" fmla="*/ 1486033 h 4031873"/>
              <a:gd name="connsiteX44" fmla="*/ 0 w 8898386"/>
              <a:gd name="connsiteY44" fmla="*/ 990689 h 4031873"/>
              <a:gd name="connsiteX45" fmla="*/ 0 w 8898386"/>
              <a:gd name="connsiteY45" fmla="*/ 0 h 4031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8898386" h="4031873" fill="none" extrusionOk="0">
                <a:moveTo>
                  <a:pt x="0" y="0"/>
                </a:moveTo>
                <a:cubicBezTo>
                  <a:pt x="114881" y="-6509"/>
                  <a:pt x="189151" y="31573"/>
                  <a:pt x="326274" y="0"/>
                </a:cubicBezTo>
                <a:cubicBezTo>
                  <a:pt x="463397" y="-31573"/>
                  <a:pt x="708279" y="23841"/>
                  <a:pt x="830516" y="0"/>
                </a:cubicBezTo>
                <a:cubicBezTo>
                  <a:pt x="952753" y="-23841"/>
                  <a:pt x="1244009" y="53223"/>
                  <a:pt x="1601709" y="0"/>
                </a:cubicBezTo>
                <a:cubicBezTo>
                  <a:pt x="1959409" y="-53223"/>
                  <a:pt x="2038956" y="25503"/>
                  <a:pt x="2372903" y="0"/>
                </a:cubicBezTo>
                <a:cubicBezTo>
                  <a:pt x="2706850" y="-25503"/>
                  <a:pt x="2763671" y="8421"/>
                  <a:pt x="2877145" y="0"/>
                </a:cubicBezTo>
                <a:cubicBezTo>
                  <a:pt x="2990619" y="-8421"/>
                  <a:pt x="3408654" y="71310"/>
                  <a:pt x="3648338" y="0"/>
                </a:cubicBezTo>
                <a:cubicBezTo>
                  <a:pt x="3888022" y="-71310"/>
                  <a:pt x="4064846" y="9320"/>
                  <a:pt x="4330548" y="0"/>
                </a:cubicBezTo>
                <a:cubicBezTo>
                  <a:pt x="4596250" y="-9320"/>
                  <a:pt x="4631322" y="37667"/>
                  <a:pt x="4834790" y="0"/>
                </a:cubicBezTo>
                <a:cubicBezTo>
                  <a:pt x="5038258" y="-37667"/>
                  <a:pt x="5300366" y="30585"/>
                  <a:pt x="5605983" y="0"/>
                </a:cubicBezTo>
                <a:cubicBezTo>
                  <a:pt x="5911600" y="-30585"/>
                  <a:pt x="6066952" y="72603"/>
                  <a:pt x="6377177" y="0"/>
                </a:cubicBezTo>
                <a:cubicBezTo>
                  <a:pt x="6687402" y="-72603"/>
                  <a:pt x="6768816" y="23264"/>
                  <a:pt x="6881419" y="0"/>
                </a:cubicBezTo>
                <a:cubicBezTo>
                  <a:pt x="6994022" y="-23264"/>
                  <a:pt x="7470904" y="24713"/>
                  <a:pt x="7652612" y="0"/>
                </a:cubicBezTo>
                <a:cubicBezTo>
                  <a:pt x="7834320" y="-24713"/>
                  <a:pt x="7866808" y="25772"/>
                  <a:pt x="8067870" y="0"/>
                </a:cubicBezTo>
                <a:cubicBezTo>
                  <a:pt x="8268932" y="-25772"/>
                  <a:pt x="8713428" y="92295"/>
                  <a:pt x="8898386" y="0"/>
                </a:cubicBezTo>
                <a:cubicBezTo>
                  <a:pt x="8909380" y="172535"/>
                  <a:pt x="8864327" y="366394"/>
                  <a:pt x="8898386" y="495344"/>
                </a:cubicBezTo>
                <a:cubicBezTo>
                  <a:pt x="8932445" y="624294"/>
                  <a:pt x="8883181" y="799343"/>
                  <a:pt x="8898386" y="950370"/>
                </a:cubicBezTo>
                <a:cubicBezTo>
                  <a:pt x="8913591" y="1101397"/>
                  <a:pt x="8891315" y="1387772"/>
                  <a:pt x="8898386" y="1566671"/>
                </a:cubicBezTo>
                <a:cubicBezTo>
                  <a:pt x="8905457" y="1745570"/>
                  <a:pt x="8857604" y="1921720"/>
                  <a:pt x="8898386" y="2182971"/>
                </a:cubicBezTo>
                <a:cubicBezTo>
                  <a:pt x="8939168" y="2444222"/>
                  <a:pt x="8836061" y="2625385"/>
                  <a:pt x="8898386" y="2799272"/>
                </a:cubicBezTo>
                <a:cubicBezTo>
                  <a:pt x="8960711" y="2973159"/>
                  <a:pt x="8897875" y="3282403"/>
                  <a:pt x="8898386" y="3455891"/>
                </a:cubicBezTo>
                <a:cubicBezTo>
                  <a:pt x="8898897" y="3629379"/>
                  <a:pt x="8890076" y="3913671"/>
                  <a:pt x="8898386" y="4031873"/>
                </a:cubicBezTo>
                <a:cubicBezTo>
                  <a:pt x="8789388" y="4059302"/>
                  <a:pt x="8560757" y="4030144"/>
                  <a:pt x="8394144" y="4031873"/>
                </a:cubicBezTo>
                <a:cubicBezTo>
                  <a:pt x="8227531" y="4033602"/>
                  <a:pt x="8164126" y="3989411"/>
                  <a:pt x="7978886" y="4031873"/>
                </a:cubicBezTo>
                <a:cubicBezTo>
                  <a:pt x="7793646" y="4074335"/>
                  <a:pt x="7751940" y="3995246"/>
                  <a:pt x="7652612" y="4031873"/>
                </a:cubicBezTo>
                <a:cubicBezTo>
                  <a:pt x="7553284" y="4068500"/>
                  <a:pt x="7329772" y="3977048"/>
                  <a:pt x="7059386" y="4031873"/>
                </a:cubicBezTo>
                <a:cubicBezTo>
                  <a:pt x="6789000" y="4086698"/>
                  <a:pt x="6755315" y="3989224"/>
                  <a:pt x="6644128" y="4031873"/>
                </a:cubicBezTo>
                <a:cubicBezTo>
                  <a:pt x="6532941" y="4074522"/>
                  <a:pt x="6242005" y="4002138"/>
                  <a:pt x="5872935" y="4031873"/>
                </a:cubicBezTo>
                <a:cubicBezTo>
                  <a:pt x="5503865" y="4061608"/>
                  <a:pt x="5557751" y="3983197"/>
                  <a:pt x="5279709" y="4031873"/>
                </a:cubicBezTo>
                <a:cubicBezTo>
                  <a:pt x="5001667" y="4080549"/>
                  <a:pt x="4993379" y="3973340"/>
                  <a:pt x="4775467" y="4031873"/>
                </a:cubicBezTo>
                <a:cubicBezTo>
                  <a:pt x="4557555" y="4090406"/>
                  <a:pt x="4410405" y="4017712"/>
                  <a:pt x="4182241" y="4031873"/>
                </a:cubicBezTo>
                <a:cubicBezTo>
                  <a:pt x="3954077" y="4046034"/>
                  <a:pt x="3945914" y="4003118"/>
                  <a:pt x="3855967" y="4031873"/>
                </a:cubicBezTo>
                <a:cubicBezTo>
                  <a:pt x="3766020" y="4060628"/>
                  <a:pt x="3557726" y="4008980"/>
                  <a:pt x="3440709" y="4031873"/>
                </a:cubicBezTo>
                <a:cubicBezTo>
                  <a:pt x="3323692" y="4054766"/>
                  <a:pt x="3016590" y="3987210"/>
                  <a:pt x="2847484" y="4031873"/>
                </a:cubicBezTo>
                <a:cubicBezTo>
                  <a:pt x="2678378" y="4076536"/>
                  <a:pt x="2531448" y="3982805"/>
                  <a:pt x="2343242" y="4031873"/>
                </a:cubicBezTo>
                <a:cubicBezTo>
                  <a:pt x="2155036" y="4080941"/>
                  <a:pt x="1819409" y="3983248"/>
                  <a:pt x="1661032" y="4031873"/>
                </a:cubicBezTo>
                <a:cubicBezTo>
                  <a:pt x="1502655" y="4080498"/>
                  <a:pt x="1435804" y="3987628"/>
                  <a:pt x="1245774" y="4031873"/>
                </a:cubicBezTo>
                <a:cubicBezTo>
                  <a:pt x="1055744" y="4076118"/>
                  <a:pt x="997890" y="3993048"/>
                  <a:pt x="919500" y="4031873"/>
                </a:cubicBezTo>
                <a:cubicBezTo>
                  <a:pt x="841110" y="4070698"/>
                  <a:pt x="689168" y="4014731"/>
                  <a:pt x="593226" y="4031873"/>
                </a:cubicBezTo>
                <a:cubicBezTo>
                  <a:pt x="497284" y="4049015"/>
                  <a:pt x="128251" y="3981148"/>
                  <a:pt x="0" y="4031873"/>
                </a:cubicBezTo>
                <a:cubicBezTo>
                  <a:pt x="-64631" y="3889417"/>
                  <a:pt x="59072" y="3687236"/>
                  <a:pt x="0" y="3375254"/>
                </a:cubicBezTo>
                <a:cubicBezTo>
                  <a:pt x="-59072" y="3063272"/>
                  <a:pt x="70790" y="2933959"/>
                  <a:pt x="0" y="2718634"/>
                </a:cubicBezTo>
                <a:cubicBezTo>
                  <a:pt x="-70790" y="2503309"/>
                  <a:pt x="6691" y="2360035"/>
                  <a:pt x="0" y="2142653"/>
                </a:cubicBezTo>
                <a:cubicBezTo>
                  <a:pt x="-6691" y="1925271"/>
                  <a:pt x="28668" y="1771148"/>
                  <a:pt x="0" y="1486033"/>
                </a:cubicBezTo>
                <a:cubicBezTo>
                  <a:pt x="-28668" y="1200918"/>
                  <a:pt x="37121" y="1203828"/>
                  <a:pt x="0" y="990689"/>
                </a:cubicBezTo>
                <a:cubicBezTo>
                  <a:pt x="-37121" y="777550"/>
                  <a:pt x="87170" y="290971"/>
                  <a:pt x="0" y="0"/>
                </a:cubicBezTo>
                <a:close/>
              </a:path>
              <a:path w="8898386" h="4031873" stroke="0" extrusionOk="0">
                <a:moveTo>
                  <a:pt x="0" y="0"/>
                </a:moveTo>
                <a:cubicBezTo>
                  <a:pt x="158141" y="-12227"/>
                  <a:pt x="430315" y="71018"/>
                  <a:pt x="771193" y="0"/>
                </a:cubicBezTo>
                <a:cubicBezTo>
                  <a:pt x="1112071" y="-71018"/>
                  <a:pt x="1058780" y="58051"/>
                  <a:pt x="1275435" y="0"/>
                </a:cubicBezTo>
                <a:cubicBezTo>
                  <a:pt x="1492090" y="-58051"/>
                  <a:pt x="1879518" y="80318"/>
                  <a:pt x="2046629" y="0"/>
                </a:cubicBezTo>
                <a:cubicBezTo>
                  <a:pt x="2213740" y="-80318"/>
                  <a:pt x="2398570" y="26244"/>
                  <a:pt x="2639855" y="0"/>
                </a:cubicBezTo>
                <a:cubicBezTo>
                  <a:pt x="2881140" y="-26244"/>
                  <a:pt x="3060597" y="25428"/>
                  <a:pt x="3233080" y="0"/>
                </a:cubicBezTo>
                <a:cubicBezTo>
                  <a:pt x="3405564" y="-25428"/>
                  <a:pt x="3417711" y="26592"/>
                  <a:pt x="3559354" y="0"/>
                </a:cubicBezTo>
                <a:cubicBezTo>
                  <a:pt x="3700997" y="-26592"/>
                  <a:pt x="4172612" y="77114"/>
                  <a:pt x="4330548" y="0"/>
                </a:cubicBezTo>
                <a:cubicBezTo>
                  <a:pt x="4488484" y="-77114"/>
                  <a:pt x="4673168" y="48135"/>
                  <a:pt x="4923774" y="0"/>
                </a:cubicBezTo>
                <a:cubicBezTo>
                  <a:pt x="5174380" y="-48135"/>
                  <a:pt x="5347192" y="29702"/>
                  <a:pt x="5694967" y="0"/>
                </a:cubicBezTo>
                <a:cubicBezTo>
                  <a:pt x="6042742" y="-29702"/>
                  <a:pt x="5943763" y="14114"/>
                  <a:pt x="6110225" y="0"/>
                </a:cubicBezTo>
                <a:cubicBezTo>
                  <a:pt x="6276687" y="-14114"/>
                  <a:pt x="6412057" y="40197"/>
                  <a:pt x="6614467" y="0"/>
                </a:cubicBezTo>
                <a:cubicBezTo>
                  <a:pt x="6816877" y="-40197"/>
                  <a:pt x="6873570" y="8276"/>
                  <a:pt x="7029725" y="0"/>
                </a:cubicBezTo>
                <a:cubicBezTo>
                  <a:pt x="7185880" y="-8276"/>
                  <a:pt x="7390727" y="34290"/>
                  <a:pt x="7711935" y="0"/>
                </a:cubicBezTo>
                <a:cubicBezTo>
                  <a:pt x="8033143" y="-34290"/>
                  <a:pt x="8105905" y="63901"/>
                  <a:pt x="8394144" y="0"/>
                </a:cubicBezTo>
                <a:cubicBezTo>
                  <a:pt x="8682383" y="-63901"/>
                  <a:pt x="8655076" y="1979"/>
                  <a:pt x="8898386" y="0"/>
                </a:cubicBezTo>
                <a:cubicBezTo>
                  <a:pt x="8914600" y="293259"/>
                  <a:pt x="8871375" y="322328"/>
                  <a:pt x="8898386" y="616301"/>
                </a:cubicBezTo>
                <a:cubicBezTo>
                  <a:pt x="8925397" y="910274"/>
                  <a:pt x="8897795" y="988651"/>
                  <a:pt x="8898386" y="1111645"/>
                </a:cubicBezTo>
                <a:cubicBezTo>
                  <a:pt x="8898977" y="1234639"/>
                  <a:pt x="8875180" y="1521417"/>
                  <a:pt x="8898386" y="1727946"/>
                </a:cubicBezTo>
                <a:cubicBezTo>
                  <a:pt x="8921592" y="1934475"/>
                  <a:pt x="8856824" y="2141994"/>
                  <a:pt x="8898386" y="2384565"/>
                </a:cubicBezTo>
                <a:cubicBezTo>
                  <a:pt x="8939948" y="2627136"/>
                  <a:pt x="8857863" y="2884205"/>
                  <a:pt x="8898386" y="3041184"/>
                </a:cubicBezTo>
                <a:cubicBezTo>
                  <a:pt x="8938909" y="3198163"/>
                  <a:pt x="8895665" y="3340893"/>
                  <a:pt x="8898386" y="3496210"/>
                </a:cubicBezTo>
                <a:cubicBezTo>
                  <a:pt x="8901107" y="3651527"/>
                  <a:pt x="8842536" y="3770095"/>
                  <a:pt x="8898386" y="4031873"/>
                </a:cubicBezTo>
                <a:cubicBezTo>
                  <a:pt x="8514501" y="4089345"/>
                  <a:pt x="8343349" y="4001613"/>
                  <a:pt x="8127193" y="4031873"/>
                </a:cubicBezTo>
                <a:cubicBezTo>
                  <a:pt x="7911037" y="4062133"/>
                  <a:pt x="7769288" y="3992414"/>
                  <a:pt x="7444983" y="4031873"/>
                </a:cubicBezTo>
                <a:cubicBezTo>
                  <a:pt x="7120678" y="4071332"/>
                  <a:pt x="7065637" y="4003553"/>
                  <a:pt x="6940741" y="4031873"/>
                </a:cubicBezTo>
                <a:cubicBezTo>
                  <a:pt x="6815845" y="4060193"/>
                  <a:pt x="6558509" y="4022679"/>
                  <a:pt x="6436499" y="4031873"/>
                </a:cubicBezTo>
                <a:cubicBezTo>
                  <a:pt x="6314489" y="4041067"/>
                  <a:pt x="6041602" y="4006345"/>
                  <a:pt x="5932257" y="4031873"/>
                </a:cubicBezTo>
                <a:cubicBezTo>
                  <a:pt x="5822912" y="4057401"/>
                  <a:pt x="5608504" y="4027232"/>
                  <a:pt x="5516999" y="4031873"/>
                </a:cubicBezTo>
                <a:cubicBezTo>
                  <a:pt x="5425494" y="4036514"/>
                  <a:pt x="5070890" y="3988018"/>
                  <a:pt x="4923774" y="4031873"/>
                </a:cubicBezTo>
                <a:cubicBezTo>
                  <a:pt x="4776658" y="4075728"/>
                  <a:pt x="4512529" y="3998479"/>
                  <a:pt x="4152580" y="4031873"/>
                </a:cubicBezTo>
                <a:cubicBezTo>
                  <a:pt x="3792631" y="4065267"/>
                  <a:pt x="3944390" y="4003400"/>
                  <a:pt x="3737322" y="4031873"/>
                </a:cubicBezTo>
                <a:cubicBezTo>
                  <a:pt x="3530254" y="4060346"/>
                  <a:pt x="3320252" y="3959942"/>
                  <a:pt x="3055113" y="4031873"/>
                </a:cubicBezTo>
                <a:cubicBezTo>
                  <a:pt x="2789974" y="4103804"/>
                  <a:pt x="2797678" y="3976172"/>
                  <a:pt x="2550871" y="4031873"/>
                </a:cubicBezTo>
                <a:cubicBezTo>
                  <a:pt x="2304064" y="4087574"/>
                  <a:pt x="2291319" y="3984249"/>
                  <a:pt x="2135613" y="4031873"/>
                </a:cubicBezTo>
                <a:cubicBezTo>
                  <a:pt x="1979907" y="4079497"/>
                  <a:pt x="1711065" y="4004607"/>
                  <a:pt x="1542387" y="4031873"/>
                </a:cubicBezTo>
                <a:cubicBezTo>
                  <a:pt x="1373709" y="4059139"/>
                  <a:pt x="966692" y="4008944"/>
                  <a:pt x="771193" y="4031873"/>
                </a:cubicBezTo>
                <a:cubicBezTo>
                  <a:pt x="575694" y="4054802"/>
                  <a:pt x="375010" y="4000181"/>
                  <a:pt x="0" y="4031873"/>
                </a:cubicBezTo>
                <a:cubicBezTo>
                  <a:pt x="-32158" y="3794710"/>
                  <a:pt x="61143" y="3731448"/>
                  <a:pt x="0" y="3496210"/>
                </a:cubicBezTo>
                <a:cubicBezTo>
                  <a:pt x="-61143" y="3260972"/>
                  <a:pt x="28560" y="3051286"/>
                  <a:pt x="0" y="2839591"/>
                </a:cubicBezTo>
                <a:cubicBezTo>
                  <a:pt x="-28560" y="2627896"/>
                  <a:pt x="48372" y="2413819"/>
                  <a:pt x="0" y="2303927"/>
                </a:cubicBezTo>
                <a:cubicBezTo>
                  <a:pt x="-48372" y="2194035"/>
                  <a:pt x="21528" y="1927659"/>
                  <a:pt x="0" y="1727946"/>
                </a:cubicBezTo>
                <a:cubicBezTo>
                  <a:pt x="-21528" y="1528233"/>
                  <a:pt x="27010" y="1354139"/>
                  <a:pt x="0" y="1071326"/>
                </a:cubicBezTo>
                <a:cubicBezTo>
                  <a:pt x="-27010" y="788513"/>
                  <a:pt x="28666" y="789976"/>
                  <a:pt x="0" y="616301"/>
                </a:cubicBezTo>
                <a:cubicBezTo>
                  <a:pt x="-28666" y="442627"/>
                  <a:pt x="15432" y="253818"/>
                  <a:pt x="0" y="0"/>
                </a:cubicBezTo>
                <a:close/>
              </a:path>
            </a:pathLst>
          </a:custGeom>
          <a:solidFill>
            <a:srgbClr val="FFFFFF">
              <a:alpha val="67843"/>
            </a:srgbClr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4013853828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r" rtl="1"/>
            <a:r>
              <a:rPr lang="ar-AE" sz="3200" b="1" dirty="0"/>
              <a:t>كتاب النشاط</a:t>
            </a:r>
          </a:p>
          <a:p>
            <a:pPr algn="r" rtl="1"/>
            <a:r>
              <a:rPr lang="ar-AE" sz="3200" b="1" dirty="0"/>
              <a:t>1.أَجِبْ عَنِ الأَسْئِلَةِ الآتِيَةِ:</a:t>
            </a:r>
          </a:p>
          <a:p>
            <a:pPr algn="r" rtl="1"/>
            <a:r>
              <a:rPr lang="ar-AE" sz="3200" b="1" dirty="0"/>
              <a:t>. </a:t>
            </a:r>
            <a:r>
              <a:rPr lang="ar-AE" sz="3200" b="1" dirty="0" err="1"/>
              <a:t>أ.ما</a:t>
            </a:r>
            <a:r>
              <a:rPr lang="ar-AE" sz="3200" b="1" dirty="0"/>
              <a:t> فائِدَةُ قِراءَةِ القُرآنِ الكَريمِ وَحِفْظِهِ، والعَمَلِ بِما جاءَ بِهِ؟</a:t>
            </a:r>
          </a:p>
          <a:p>
            <a:pPr algn="r" rtl="1"/>
            <a:endParaRPr lang="ar-AE" sz="3200" b="1" dirty="0"/>
          </a:p>
          <a:p>
            <a:pPr algn="r" rtl="1"/>
            <a:r>
              <a:rPr lang="ar-AE" sz="3200" b="1" dirty="0"/>
              <a:t>.</a:t>
            </a:r>
            <a:r>
              <a:rPr lang="ar-AE" sz="3200" b="1" dirty="0" err="1"/>
              <a:t>ب.ما</a:t>
            </a:r>
            <a:r>
              <a:rPr lang="ar-AE" sz="3200" b="1" dirty="0"/>
              <a:t> العَلاقَةُ بَيْنَ الإِيْمانِ بِالرُّسُلِ، والإِيْمانِ بِالكُتُبِ السَّماوِيَّةِ؟</a:t>
            </a:r>
          </a:p>
          <a:p>
            <a:pPr algn="r" rtl="1"/>
            <a:endParaRPr lang="ar-AE" sz="3200" b="1" dirty="0"/>
          </a:p>
          <a:p>
            <a:pPr algn="r" rtl="1"/>
            <a:r>
              <a:rPr lang="ar-AE" sz="3200" b="1" dirty="0"/>
              <a:t>.</a:t>
            </a:r>
            <a:r>
              <a:rPr lang="ar-AE" sz="3200" b="1" dirty="0" err="1"/>
              <a:t>ت.ما</a:t>
            </a:r>
            <a:r>
              <a:rPr lang="ar-AE" sz="3200" b="1" dirty="0"/>
              <a:t> أ َ</a:t>
            </a:r>
            <a:r>
              <a:rPr lang="ar-AE" sz="3200" b="1" dirty="0" err="1"/>
              <a:t>هَمِّيَّةُ</a:t>
            </a:r>
            <a:r>
              <a:rPr lang="ar-AE" sz="3200" b="1" dirty="0"/>
              <a:t> أ َنْ نُؤْمِنَ بِالكُتُبِ السَّماوِيَّةِ جَميعِها؟ وَنَتَّبِعَ القُرآنَ الكَريمَ؟</a:t>
            </a:r>
          </a:p>
        </p:txBody>
      </p:sp>
    </p:spTree>
    <p:extLst>
      <p:ext uri="{BB962C8B-B14F-4D97-AF65-F5344CB8AC3E}">
        <p14:creationId xmlns:p14="http://schemas.microsoft.com/office/powerpoint/2010/main" val="173590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96 0.00764 L -0.07084 -1.39815 " pathEditMode="relative" rAng="0" ptsTypes="AA">
                                      <p:cBhvr>
                                        <p:cTn id="29" dur="1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1" y="-7030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96 0.00764 L -0.07084 -1.39815 " pathEditMode="relative" rAng="0" ptsTypes="AA">
                                      <p:cBhvr>
                                        <p:cTn id="31" dur="1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1" y="-7030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95 0.00764 L -0.07083 -1.39815 " pathEditMode="relative" rAng="0" ptsTypes="AA">
                                      <p:cBhvr>
                                        <p:cTn id="33" dur="1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-7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704" y="1021336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275" y="443017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2852" y="1081598"/>
            <a:ext cx="1527724" cy="958690"/>
          </a:xfrm>
          <a:prstGeom prst="rect">
            <a:avLst/>
          </a:prstGeom>
        </p:spPr>
      </p:pic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AEAF35B-11C4-467D-A589-D23394D10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76" y="3040512"/>
            <a:ext cx="3645293" cy="364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DA13128D-1C0F-4648-87DE-F24F3ED991B8}"/>
              </a:ext>
            </a:extLst>
          </p:cNvPr>
          <p:cNvGrpSpPr/>
          <p:nvPr/>
        </p:nvGrpSpPr>
        <p:grpSpPr>
          <a:xfrm>
            <a:off x="10461847" y="4656963"/>
            <a:ext cx="1536899" cy="1536899"/>
            <a:chOff x="376307" y="2087980"/>
            <a:chExt cx="1536899" cy="1536899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ECAF10C2-8ADD-479F-B493-987FCBC9C7AC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FB926521-56C3-49FE-847F-B9A01DC34F41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D4D632DD-00F6-41DE-9B69-A22E2AE801ED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E8A52E1-2945-48D5-AAC1-EF14912D66AF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AE" sz="2800" b="1" kern="0" dirty="0">
                  <a:solidFill>
                    <a:srgbClr val="ED7D31">
                      <a:lumMod val="50000"/>
                    </a:srgbClr>
                  </a:solidFill>
                  <a:latin typeface="Calibri" panose="020F0502020204030204"/>
                  <a:cs typeface="(AH) Manal Black" pitchFamily="2" charset="-78"/>
                </a:rPr>
                <a:t>الإجابات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F443E47-3F35-411B-8B09-9B08D6564E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2478" y="385264"/>
            <a:ext cx="7376112" cy="5310496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D68059E6-D5B2-4644-B505-30664EA4D239}"/>
              </a:ext>
            </a:extLst>
          </p:cNvPr>
          <p:cNvSpPr/>
          <p:nvPr/>
        </p:nvSpPr>
        <p:spPr>
          <a:xfrm>
            <a:off x="9051842" y="1127387"/>
            <a:ext cx="487680" cy="548640"/>
          </a:xfrm>
          <a:prstGeom prst="ellipse">
            <a:avLst/>
          </a:prstGeom>
          <a:solidFill>
            <a:srgbClr val="FC0C0C">
              <a:alpha val="21961"/>
            </a:srgbClr>
          </a:solidFill>
          <a:ln>
            <a:solidFill>
              <a:srgbClr val="FC0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0BEFF99-FE4D-40C4-9F4E-3DD5EAB08A4B}"/>
              </a:ext>
            </a:extLst>
          </p:cNvPr>
          <p:cNvSpPr/>
          <p:nvPr/>
        </p:nvSpPr>
        <p:spPr>
          <a:xfrm>
            <a:off x="9051842" y="2736622"/>
            <a:ext cx="487680" cy="548640"/>
          </a:xfrm>
          <a:prstGeom prst="ellipse">
            <a:avLst/>
          </a:prstGeom>
          <a:solidFill>
            <a:srgbClr val="FC0C0C">
              <a:alpha val="21961"/>
            </a:srgbClr>
          </a:solidFill>
          <a:ln>
            <a:solidFill>
              <a:srgbClr val="FC0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552B4A5-9BDC-4D45-BD08-05DD63DAD685}"/>
              </a:ext>
            </a:extLst>
          </p:cNvPr>
          <p:cNvSpPr/>
          <p:nvPr/>
        </p:nvSpPr>
        <p:spPr>
          <a:xfrm>
            <a:off x="9105172" y="4379761"/>
            <a:ext cx="487680" cy="548640"/>
          </a:xfrm>
          <a:prstGeom prst="ellipse">
            <a:avLst/>
          </a:prstGeom>
          <a:solidFill>
            <a:srgbClr val="FC0C0C">
              <a:alpha val="21961"/>
            </a:srgbClr>
          </a:solidFill>
          <a:ln>
            <a:solidFill>
              <a:srgbClr val="FC0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8AB8D76D-D52E-49DD-B2F0-B6DD6DAB5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76" y="2998305"/>
            <a:ext cx="3645293" cy="364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0C90B0F6-AFFF-4056-9F86-93EB71D86D22}"/>
              </a:ext>
            </a:extLst>
          </p:cNvPr>
          <p:cNvSpPr/>
          <p:nvPr/>
        </p:nvSpPr>
        <p:spPr>
          <a:xfrm>
            <a:off x="9105172" y="4337554"/>
            <a:ext cx="487680" cy="548640"/>
          </a:xfrm>
          <a:prstGeom prst="ellipse">
            <a:avLst/>
          </a:prstGeom>
          <a:solidFill>
            <a:srgbClr val="FC0C0C">
              <a:alpha val="21961"/>
            </a:srgbClr>
          </a:solidFill>
          <a:ln>
            <a:solidFill>
              <a:srgbClr val="FC0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4954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E74FF0E7-4DD2-4EC4-9C70-BDA6A50A8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5" name="girl">
            <a:extLst>
              <a:ext uri="{FF2B5EF4-FFF2-40B4-BE49-F238E27FC236}">
                <a16:creationId xmlns:a16="http://schemas.microsoft.com/office/drawing/2014/main" id="{A30E28EE-31BB-4A5A-8A7C-DB40B7E383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5" y="4325790"/>
            <a:ext cx="1475867" cy="2468347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9704" y="823388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4122" y="414935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8724" y="1021336"/>
            <a:ext cx="1527724" cy="9586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8F15D40-808A-4442-A211-4236C42812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181" y="565218"/>
            <a:ext cx="8617122" cy="457289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E5660F60-FED8-4732-BC96-67C5C58330B5}"/>
              </a:ext>
            </a:extLst>
          </p:cNvPr>
          <p:cNvSpPr/>
          <p:nvPr/>
        </p:nvSpPr>
        <p:spPr>
          <a:xfrm>
            <a:off x="9650583" y="1133258"/>
            <a:ext cx="487680" cy="548640"/>
          </a:xfrm>
          <a:prstGeom prst="ellipse">
            <a:avLst/>
          </a:prstGeom>
          <a:solidFill>
            <a:srgbClr val="FC0C0C">
              <a:alpha val="21961"/>
            </a:srgbClr>
          </a:solidFill>
          <a:ln>
            <a:solidFill>
              <a:srgbClr val="FC0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90B75C7-4485-4BD1-89D6-3C27B64B84C7}"/>
              </a:ext>
            </a:extLst>
          </p:cNvPr>
          <p:cNvSpPr/>
          <p:nvPr/>
        </p:nvSpPr>
        <p:spPr>
          <a:xfrm>
            <a:off x="9665854" y="3465785"/>
            <a:ext cx="487680" cy="548640"/>
          </a:xfrm>
          <a:prstGeom prst="ellipse">
            <a:avLst/>
          </a:prstGeom>
          <a:solidFill>
            <a:srgbClr val="FC0C0C">
              <a:alpha val="21961"/>
            </a:srgbClr>
          </a:solidFill>
          <a:ln>
            <a:solidFill>
              <a:srgbClr val="FC0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0505586-CED5-441C-93EE-D08FFCDC7289}"/>
              </a:ext>
            </a:extLst>
          </p:cNvPr>
          <p:cNvGrpSpPr/>
          <p:nvPr/>
        </p:nvGrpSpPr>
        <p:grpSpPr>
          <a:xfrm>
            <a:off x="10461847" y="4656963"/>
            <a:ext cx="1536899" cy="1536899"/>
            <a:chOff x="376307" y="2087980"/>
            <a:chExt cx="1536899" cy="1536899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E7D500D1-A15E-465A-AD15-0EEA7D8E6864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4CE76910-3B6C-4A2D-8F0B-EE87233FA8B1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B4DBD013-5F97-4008-B00A-3FE5C1A8AF4F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19DC9999-5892-4A97-AACC-BD610994978D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AE" sz="2800" b="1" kern="0" dirty="0">
                  <a:solidFill>
                    <a:srgbClr val="ED7D31">
                      <a:lumMod val="50000"/>
                    </a:srgbClr>
                  </a:solidFill>
                  <a:latin typeface="Calibri" panose="020F0502020204030204"/>
                  <a:cs typeface="(AH) Manal Black" pitchFamily="2" charset="-78"/>
                </a:rPr>
                <a:t>الإجابات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207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1" y="722777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155" y="33364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2137" y="722777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7867" y="392074"/>
            <a:ext cx="1527724" cy="958690"/>
          </a:xfrm>
          <a:prstGeom prst="rect">
            <a:avLst/>
          </a:prstGeom>
        </p:spPr>
      </p:pic>
      <p:pic>
        <p:nvPicPr>
          <p:cNvPr id="3" name="Picture 2" descr="A child holding a balloon&#10;&#10;Description automatically generated with low confidence">
            <a:extLst>
              <a:ext uri="{FF2B5EF4-FFF2-40B4-BE49-F238E27FC236}">
                <a16:creationId xmlns:a16="http://schemas.microsoft.com/office/drawing/2014/main" id="{DE34C1E8-BBC7-44DC-88F0-D9FC0694A2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917" y="3057186"/>
            <a:ext cx="3657298" cy="355367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29EAB6-CD75-43EE-9347-B1CDD8D35A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042" y="560194"/>
            <a:ext cx="9874524" cy="5052815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1A3A2883-00E0-4E39-8300-E48B9CA2A612}"/>
              </a:ext>
            </a:extLst>
          </p:cNvPr>
          <p:cNvGrpSpPr/>
          <p:nvPr/>
        </p:nvGrpSpPr>
        <p:grpSpPr>
          <a:xfrm>
            <a:off x="10569316" y="2318151"/>
            <a:ext cx="1536899" cy="1536899"/>
            <a:chOff x="376307" y="2087980"/>
            <a:chExt cx="1536899" cy="1536899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F7C7E5D-A08B-4D3A-B4E3-E408D76E780F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FD2B94CF-C147-4A61-BFF4-11D960CCDA05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049CC506-3BD9-47EB-B707-C6DA6D5895F0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6083712-3258-4F93-A327-51C9BDAD43F1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ar-AE" sz="2800" b="1" kern="0" dirty="0">
                  <a:solidFill>
                    <a:srgbClr val="ED7D31">
                      <a:lumMod val="50000"/>
                    </a:srgbClr>
                  </a:solidFill>
                  <a:latin typeface="Calibri" panose="020F0502020204030204"/>
                  <a:cs typeface="(AH) Manal Black" pitchFamily="2" charset="-78"/>
                </a:rPr>
                <a:t>الإجابات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sp>
        <p:nvSpPr>
          <p:cNvPr id="19" name="Oval 18">
            <a:extLst>
              <a:ext uri="{FF2B5EF4-FFF2-40B4-BE49-F238E27FC236}">
                <a16:creationId xmlns:a16="http://schemas.microsoft.com/office/drawing/2014/main" id="{2240DAC6-D8F4-43C3-8501-1E83FDD7DBF8}"/>
              </a:ext>
            </a:extLst>
          </p:cNvPr>
          <p:cNvSpPr/>
          <p:nvPr/>
        </p:nvSpPr>
        <p:spPr>
          <a:xfrm>
            <a:off x="9244515" y="1108363"/>
            <a:ext cx="487680" cy="548640"/>
          </a:xfrm>
          <a:prstGeom prst="ellipse">
            <a:avLst/>
          </a:prstGeom>
          <a:solidFill>
            <a:srgbClr val="FC0C0C">
              <a:alpha val="21961"/>
            </a:srgbClr>
          </a:solidFill>
          <a:ln>
            <a:solidFill>
              <a:srgbClr val="FC0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F878A00-B993-47F3-B5FD-76419E6B8C06}"/>
              </a:ext>
            </a:extLst>
          </p:cNvPr>
          <p:cNvSpPr/>
          <p:nvPr/>
        </p:nvSpPr>
        <p:spPr>
          <a:xfrm>
            <a:off x="9244515" y="3947373"/>
            <a:ext cx="487680" cy="548640"/>
          </a:xfrm>
          <a:prstGeom prst="ellipse">
            <a:avLst/>
          </a:prstGeom>
          <a:solidFill>
            <a:srgbClr val="FC0C0C">
              <a:alpha val="21961"/>
            </a:srgbClr>
          </a:solidFill>
          <a:ln>
            <a:solidFill>
              <a:srgbClr val="FC0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63201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704" y="1021336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275" y="443017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2852" y="1081598"/>
            <a:ext cx="1527724" cy="958690"/>
          </a:xfrm>
          <a:prstGeom prst="rect">
            <a:avLst/>
          </a:prstGeom>
        </p:spPr>
      </p:pic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AEAF35B-11C4-467D-A589-D23394D10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76" y="3040512"/>
            <a:ext cx="3645293" cy="364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DA13128D-1C0F-4648-87DE-F24F3ED991B8}"/>
              </a:ext>
            </a:extLst>
          </p:cNvPr>
          <p:cNvGrpSpPr/>
          <p:nvPr/>
        </p:nvGrpSpPr>
        <p:grpSpPr>
          <a:xfrm>
            <a:off x="10461847" y="4656963"/>
            <a:ext cx="1536899" cy="1536899"/>
            <a:chOff x="376307" y="2087980"/>
            <a:chExt cx="1536899" cy="1536899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ECAF10C2-8ADD-479F-B493-987FCBC9C7AC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FB926521-56C3-49FE-847F-B9A01DC34F41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D4D632DD-00F6-41DE-9B69-A22E2AE801ED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E8A52E1-2945-48D5-AAC1-EF14912D66AF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ED7D31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التهيئة الحافزة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CAC622A7-01D1-4909-A4DF-BCC67AE67C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2702" y="802815"/>
            <a:ext cx="9340975" cy="5367891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AE794468-34C6-49F4-BF06-0ECAE63539A3}"/>
              </a:ext>
            </a:extLst>
          </p:cNvPr>
          <p:cNvSpPr/>
          <p:nvPr/>
        </p:nvSpPr>
        <p:spPr>
          <a:xfrm>
            <a:off x="9692894" y="2023518"/>
            <a:ext cx="487680" cy="548640"/>
          </a:xfrm>
          <a:prstGeom prst="ellipse">
            <a:avLst/>
          </a:prstGeom>
          <a:solidFill>
            <a:srgbClr val="FC0C0C">
              <a:alpha val="21961"/>
            </a:srgbClr>
          </a:solidFill>
          <a:ln>
            <a:solidFill>
              <a:srgbClr val="FC0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0E7429D-BE21-4502-86B8-BE23ECDCBE86}"/>
              </a:ext>
            </a:extLst>
          </p:cNvPr>
          <p:cNvSpPr/>
          <p:nvPr/>
        </p:nvSpPr>
        <p:spPr>
          <a:xfrm>
            <a:off x="9747751" y="4390151"/>
            <a:ext cx="487680" cy="548640"/>
          </a:xfrm>
          <a:prstGeom prst="ellipse">
            <a:avLst/>
          </a:prstGeom>
          <a:solidFill>
            <a:srgbClr val="FC0C0C">
              <a:alpha val="21961"/>
            </a:srgbClr>
          </a:solidFill>
          <a:ln>
            <a:solidFill>
              <a:srgbClr val="FC0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7715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E74FF0E7-4DD2-4EC4-9C70-BDA6A50A8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5" name="girl">
            <a:extLst>
              <a:ext uri="{FF2B5EF4-FFF2-40B4-BE49-F238E27FC236}">
                <a16:creationId xmlns:a16="http://schemas.microsoft.com/office/drawing/2014/main" id="{A30E28EE-31BB-4A5A-8A7C-DB40B7E383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5" y="4325790"/>
            <a:ext cx="1475867" cy="2468347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9704" y="823388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4122" y="414935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8724" y="1021336"/>
            <a:ext cx="1527724" cy="9586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12A3B99-CBF4-421D-9296-244E6AE5027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30066"/>
          <a:stretch/>
        </p:blipFill>
        <p:spPr>
          <a:xfrm>
            <a:off x="527752" y="823389"/>
            <a:ext cx="11156788" cy="3903356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9623E631-BB95-4F37-82EC-E687C0344E30}"/>
              </a:ext>
            </a:extLst>
          </p:cNvPr>
          <p:cNvSpPr/>
          <p:nvPr/>
        </p:nvSpPr>
        <p:spPr>
          <a:xfrm>
            <a:off x="1459681" y="2164502"/>
            <a:ext cx="978825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ar-AE" sz="3200" b="1" dirty="0">
                <a:ln w="0"/>
                <a:solidFill>
                  <a:srgbClr val="C00000"/>
                </a:solidFill>
              </a:rPr>
              <a:t>لِتَكونَ مَصْدَرًا لِلْهُدى، </a:t>
            </a:r>
            <a:r>
              <a:rPr lang="ar-AE" sz="4000" b="1" dirty="0">
                <a:ln w="0"/>
              </a:rPr>
              <a:t>و</a:t>
            </a:r>
            <a:r>
              <a:rPr lang="ar-AE" sz="3200" b="1" dirty="0">
                <a:ln w="0"/>
                <a:solidFill>
                  <a:srgbClr val="C00000"/>
                </a:solidFill>
              </a:rPr>
              <a:t>تِبْيانًا لِكُلِّ شَيءٍ، </a:t>
            </a:r>
            <a:r>
              <a:rPr lang="ar-AE" sz="4000" b="1" dirty="0">
                <a:ln w="0"/>
              </a:rPr>
              <a:t>و</a:t>
            </a:r>
            <a:r>
              <a:rPr lang="ar-AE" sz="3200" b="1" dirty="0">
                <a:ln w="0"/>
                <a:solidFill>
                  <a:srgbClr val="C00000"/>
                </a:solidFill>
              </a:rPr>
              <a:t>تَوْجيْهًا واضِحًا لِلْخَيْرِ والحَقِّ </a:t>
            </a:r>
            <a:endParaRPr lang="ar-AE" sz="3200" b="1" cap="none" spc="0" dirty="0">
              <a:ln w="0"/>
              <a:solidFill>
                <a:srgbClr val="C0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28E311-74C5-4408-A62B-B59E952211AD}"/>
              </a:ext>
            </a:extLst>
          </p:cNvPr>
          <p:cNvSpPr/>
          <p:nvPr/>
        </p:nvSpPr>
        <p:spPr>
          <a:xfrm>
            <a:off x="964354" y="3868413"/>
            <a:ext cx="102835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ar-AE" sz="3200" b="1" dirty="0">
                <a:ln w="0"/>
                <a:solidFill>
                  <a:srgbClr val="C00000"/>
                </a:solidFill>
              </a:rPr>
              <a:t>آخِرُ الكُتُبِ السَّماوِيَّةِ، </a:t>
            </a:r>
            <a:r>
              <a:rPr lang="ar-AE" sz="4000" b="1" dirty="0">
                <a:ln w="0"/>
              </a:rPr>
              <a:t>و</a:t>
            </a:r>
            <a:r>
              <a:rPr lang="ar-AE" sz="3200" b="1" dirty="0">
                <a:ln w="0"/>
                <a:solidFill>
                  <a:srgbClr val="C00000"/>
                </a:solidFill>
              </a:rPr>
              <a:t>  َقَدْ جاءَ لِلنَّاسِ كافَّةً، </a:t>
            </a:r>
            <a:r>
              <a:rPr lang="ar-AE" sz="4000" b="1" dirty="0">
                <a:ln w="0"/>
              </a:rPr>
              <a:t>و</a:t>
            </a:r>
            <a:r>
              <a:rPr lang="ar-AE" sz="3200" b="1" dirty="0">
                <a:ln w="0"/>
                <a:solidFill>
                  <a:srgbClr val="C00000"/>
                </a:solidFill>
              </a:rPr>
              <a:t> مُوَضِّحًا، وَمُفَصِّلً لِكُلِّ شَيْءٍ .</a:t>
            </a:r>
            <a:endParaRPr lang="ar-AE" sz="3200" b="1" cap="none" spc="0" dirty="0">
              <a:ln w="0"/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335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cloud">
            <a:extLst>
              <a:ext uri="{FF2B5EF4-FFF2-40B4-BE49-F238E27FC236}">
                <a16:creationId xmlns:a16="http://schemas.microsoft.com/office/drawing/2014/main" id="{EE7B450B-EBAC-4936-B624-09637003FB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1371" y="196374"/>
            <a:ext cx="1527724" cy="958690"/>
          </a:xfrm>
          <a:prstGeom prst="rect">
            <a:avLst/>
          </a:prstGeom>
        </p:spPr>
      </p:pic>
      <p:pic>
        <p:nvPicPr>
          <p:cNvPr id="14" name="cloud">
            <a:extLst>
              <a:ext uri="{FF2B5EF4-FFF2-40B4-BE49-F238E27FC236}">
                <a16:creationId xmlns:a16="http://schemas.microsoft.com/office/drawing/2014/main" id="{6765A566-B0EC-49D1-A439-4843EAE1B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904" y="297969"/>
            <a:ext cx="1527724" cy="958690"/>
          </a:xfrm>
          <a:prstGeom prst="rect">
            <a:avLst/>
          </a:prstGeom>
        </p:spPr>
      </p:pic>
      <p:pic>
        <p:nvPicPr>
          <p:cNvPr id="16" name="cloud">
            <a:extLst>
              <a:ext uri="{FF2B5EF4-FFF2-40B4-BE49-F238E27FC236}">
                <a16:creationId xmlns:a16="http://schemas.microsoft.com/office/drawing/2014/main" id="{1240AC32-1A9A-447D-9609-023AFA92F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1338" y="321581"/>
            <a:ext cx="1527724" cy="958690"/>
          </a:xfrm>
          <a:prstGeom prst="rect">
            <a:avLst/>
          </a:prstGeom>
        </p:spPr>
      </p:pic>
      <p:pic>
        <p:nvPicPr>
          <p:cNvPr id="15" name="cloud">
            <a:extLst>
              <a:ext uri="{FF2B5EF4-FFF2-40B4-BE49-F238E27FC236}">
                <a16:creationId xmlns:a16="http://schemas.microsoft.com/office/drawing/2014/main" id="{085A30DD-3719-4F27-B3BA-39A0B9FC26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369" y="970631"/>
            <a:ext cx="1527724" cy="958690"/>
          </a:xfrm>
          <a:prstGeom prst="rect">
            <a:avLst/>
          </a:prstGeom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1AAA2531-EB6C-45D2-9876-51AC77295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9402" y="297969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E45B864C-A687-4D0B-98DD-A50C81B5BF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0032" y="1442198"/>
            <a:ext cx="1527724" cy="958690"/>
          </a:xfrm>
          <a:prstGeom prst="rect">
            <a:avLst/>
          </a:prstGeom>
        </p:spPr>
      </p:pic>
      <p:pic>
        <p:nvPicPr>
          <p:cNvPr id="10" name="cloud">
            <a:extLst>
              <a:ext uri="{FF2B5EF4-FFF2-40B4-BE49-F238E27FC236}">
                <a16:creationId xmlns:a16="http://schemas.microsoft.com/office/drawing/2014/main" id="{EF4547AE-E8ED-4876-991D-CD66AB092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7693" y="1781202"/>
            <a:ext cx="1527724" cy="958690"/>
          </a:xfrm>
          <a:prstGeom prst="rect">
            <a:avLst/>
          </a:prstGeom>
        </p:spPr>
      </p:pic>
      <p:pic>
        <p:nvPicPr>
          <p:cNvPr id="11" name="cloud">
            <a:extLst>
              <a:ext uri="{FF2B5EF4-FFF2-40B4-BE49-F238E27FC236}">
                <a16:creationId xmlns:a16="http://schemas.microsoft.com/office/drawing/2014/main" id="{5F78BE84-462C-4607-943E-E0FF3F88FB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2146" y="2532707"/>
            <a:ext cx="1527724" cy="958690"/>
          </a:xfrm>
          <a:prstGeom prst="rect">
            <a:avLst/>
          </a:prstGeom>
        </p:spPr>
      </p:pic>
      <p:pic>
        <p:nvPicPr>
          <p:cNvPr id="21" name="kids">
            <a:extLst>
              <a:ext uri="{FF2B5EF4-FFF2-40B4-BE49-F238E27FC236}">
                <a16:creationId xmlns:a16="http://schemas.microsoft.com/office/drawing/2014/main" id="{95D6EB60-E456-4B6B-A6E2-BB5222F9E7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9" b="23436"/>
          <a:stretch/>
        </p:blipFill>
        <p:spPr>
          <a:xfrm>
            <a:off x="69024" y="11473"/>
            <a:ext cx="3335700" cy="18114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6A2594-BEBA-43AF-B55D-E78BC6643B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5010" y="540701"/>
            <a:ext cx="8172450" cy="1228725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294BA85-4DE1-414E-8D0E-193F2BBF7D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758332"/>
              </p:ext>
            </p:extLst>
          </p:nvPr>
        </p:nvGraphicFramePr>
        <p:xfrm>
          <a:off x="2201897" y="1412803"/>
          <a:ext cx="8738675" cy="319849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764155">
                  <a:extLst>
                    <a:ext uri="{9D8B030D-6E8A-4147-A177-3AD203B41FA5}">
                      <a16:colId xmlns:a16="http://schemas.microsoft.com/office/drawing/2014/main" val="2508874253"/>
                    </a:ext>
                  </a:extLst>
                </a:gridCol>
                <a:gridCol w="5974520">
                  <a:extLst>
                    <a:ext uri="{9D8B030D-6E8A-4147-A177-3AD203B41FA5}">
                      <a16:colId xmlns:a16="http://schemas.microsoft.com/office/drawing/2014/main" val="1724473649"/>
                    </a:ext>
                  </a:extLst>
                </a:gridCol>
              </a:tblGrid>
              <a:tr h="258133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chemeClr val="bg1"/>
                          </a:solidFill>
                          <a:effectLst/>
                        </a:rPr>
                        <a:t>القُرآنِ الكَريمِ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3600" dirty="0">
                          <a:solidFill>
                            <a:schemeClr val="bg1"/>
                          </a:solidFill>
                          <a:effectLst/>
                        </a:rPr>
                        <a:t>الكُتُبِ السَّماوِيَّةِ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006593"/>
                  </a:ext>
                </a:extLst>
              </a:tr>
              <a:tr h="344236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400" b="1" dirty="0">
                          <a:solidFill>
                            <a:srgbClr val="002060"/>
                          </a:solidFill>
                          <a:effectLst/>
                        </a:rPr>
                        <a:t>أنزل للناس كافة </a:t>
                      </a: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400" b="1" dirty="0">
                          <a:solidFill>
                            <a:srgbClr val="002060"/>
                          </a:solidFill>
                          <a:effectLst/>
                        </a:rPr>
                        <a:t>أنزلت على أقوامهم دون غيرهم.</a:t>
                      </a:r>
                      <a:endParaRPr lang="en-US" sz="2400" b="1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307954"/>
                  </a:ext>
                </a:extLst>
              </a:tr>
              <a:tr h="70670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تكفل الله بحفظه عن التحريف.</a:t>
                      </a:r>
                      <a:endParaRPr lang="en-US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تعرضت للتحريف والتغيير و تبديل.</a:t>
                      </a:r>
                      <a:endParaRPr lang="en-US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8432350"/>
                  </a:ext>
                </a:extLst>
              </a:tr>
              <a:tr h="344236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400" b="1" dirty="0">
                          <a:solidFill>
                            <a:srgbClr val="C00000"/>
                          </a:solidFill>
                          <a:effectLst/>
                        </a:rPr>
                        <a:t>صالح لكل زمان ومكان</a:t>
                      </a:r>
                      <a:endParaRPr lang="en-US" sz="2400" b="1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400" b="1" dirty="0">
                          <a:solidFill>
                            <a:srgbClr val="C00000"/>
                          </a:solidFill>
                          <a:effectLst/>
                        </a:rPr>
                        <a:t>صالح لفترة زمنية مؤقتة و لأقوام محددين.</a:t>
                      </a:r>
                      <a:endParaRPr lang="en-US" sz="2400" b="1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7280180"/>
                  </a:ext>
                </a:extLst>
              </a:tr>
              <a:tr h="344236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400" b="1" dirty="0">
                          <a:solidFill>
                            <a:srgbClr val="0070C0"/>
                          </a:solidFill>
                          <a:effectLst/>
                        </a:rPr>
                        <a:t>آخر الكتب السماوية </a:t>
                      </a:r>
                      <a:endParaRPr lang="en-US" sz="24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400" b="1" dirty="0">
                          <a:solidFill>
                            <a:srgbClr val="0070C0"/>
                          </a:solidFill>
                          <a:effectLst/>
                        </a:rPr>
                        <a:t>أنزل الله قبلها وبعدها كتب سماوية .</a:t>
                      </a:r>
                      <a:endParaRPr lang="en-US" sz="24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4144742"/>
                  </a:ext>
                </a:extLst>
              </a:tr>
              <a:tr h="706704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400" b="1" dirty="0">
                          <a:solidFill>
                            <a:schemeClr val="tx1"/>
                          </a:solidFill>
                          <a:effectLst/>
                        </a:rPr>
                        <a:t>المعجزة الخالدة إلى يوم القيامة .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2400" b="1" dirty="0">
                          <a:solidFill>
                            <a:schemeClr val="tx1"/>
                          </a:solidFill>
                          <a:effectLst/>
                        </a:rPr>
                        <a:t>بقية الكتب مؤقته لأقوامهم التي أنزلت عليهم.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52867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579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B4E3729C-4893-43A8-9510-6EA588266F20}"/>
              </a:ext>
            </a:extLst>
          </p:cNvPr>
          <p:cNvGrpSpPr/>
          <p:nvPr/>
        </p:nvGrpSpPr>
        <p:grpSpPr>
          <a:xfrm>
            <a:off x="10033643" y="2426144"/>
            <a:ext cx="1536899" cy="1536899"/>
            <a:chOff x="376307" y="2087980"/>
            <a:chExt cx="1536899" cy="1536899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723017CB-A00F-4DDA-A8D0-AAA10AAFC670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EDB1D3E1-08B2-4FF1-A702-69FB4D8C99DA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229C68DE-8548-464E-BA3A-87E68A902A73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CA1B068-D6C4-442A-8677-4706CF295BCA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BH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ED7D31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القوانين الصّفيّة 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1" y="722777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155" y="33364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2137" y="722777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7867" y="392074"/>
            <a:ext cx="1527724" cy="958690"/>
          </a:xfrm>
          <a:prstGeom prst="rect">
            <a:avLst/>
          </a:prstGeom>
        </p:spPr>
      </p:pic>
      <p:pic>
        <p:nvPicPr>
          <p:cNvPr id="3" name="Picture 2" descr="A child holding a balloon&#10;&#10;Description automatically generated with low confidence">
            <a:extLst>
              <a:ext uri="{FF2B5EF4-FFF2-40B4-BE49-F238E27FC236}">
                <a16:creationId xmlns:a16="http://schemas.microsoft.com/office/drawing/2014/main" id="{DE34C1E8-BBC7-44DC-88F0-D9FC0694A2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8917" y="3057186"/>
            <a:ext cx="3657298" cy="3553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3680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704" y="1021336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275" y="443017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2852" y="1081598"/>
            <a:ext cx="1527724" cy="958690"/>
          </a:xfrm>
          <a:prstGeom prst="rect">
            <a:avLst/>
          </a:prstGeom>
        </p:spPr>
      </p:pic>
      <p:pic>
        <p:nvPicPr>
          <p:cNvPr id="10" name="4">
            <a:extLst>
              <a:ext uri="{FF2B5EF4-FFF2-40B4-BE49-F238E27FC236}">
                <a16:creationId xmlns:a16="http://schemas.microsoft.com/office/drawing/2014/main" id="{C3AD1D20-1EFE-4F56-ABD4-180079C2C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AEAF35B-11C4-467D-A589-D23394D10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76" y="3040512"/>
            <a:ext cx="3645293" cy="3645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DA13128D-1C0F-4648-87DE-F24F3ED991B8}"/>
              </a:ext>
            </a:extLst>
          </p:cNvPr>
          <p:cNvGrpSpPr/>
          <p:nvPr/>
        </p:nvGrpSpPr>
        <p:grpSpPr>
          <a:xfrm>
            <a:off x="10461847" y="4656963"/>
            <a:ext cx="1536899" cy="1536899"/>
            <a:chOff x="376307" y="2087980"/>
            <a:chExt cx="1536899" cy="1536899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ECAF10C2-8ADD-479F-B493-987FCBC9C7AC}"/>
                </a:ext>
              </a:extLst>
            </p:cNvPr>
            <p:cNvGrpSpPr/>
            <p:nvPr/>
          </p:nvGrpSpPr>
          <p:grpSpPr>
            <a:xfrm>
              <a:off x="376307" y="2087980"/>
              <a:ext cx="1536899" cy="1536899"/>
              <a:chOff x="10224867" y="130126"/>
              <a:chExt cx="1758462" cy="1758462"/>
            </a:xfrm>
          </p:grpSpPr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FB926521-56C3-49FE-847F-B9A01DC34F41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DA2A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D4D632DD-00F6-41DE-9B69-A22E2AE801ED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E8A52E1-2945-48D5-AAC1-EF14912D66AF}"/>
                </a:ext>
              </a:extLst>
            </p:cNvPr>
            <p:cNvSpPr txBox="1"/>
            <p:nvPr/>
          </p:nvSpPr>
          <p:spPr>
            <a:xfrm>
              <a:off x="539976" y="2454945"/>
              <a:ext cx="112682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800" b="1" i="0" u="none" strike="noStrike" kern="0" cap="none" spc="0" normalizeH="0" baseline="0" noProof="0" dirty="0">
                  <a:ln>
                    <a:noFill/>
                  </a:ln>
                  <a:solidFill>
                    <a:srgbClr val="ED7D31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(AH) Manal Black" pitchFamily="2" charset="-78"/>
                </a:rPr>
                <a:t>التهيئة الحافزة</a:t>
              </a:r>
              <a:endPara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(AH) Manal Black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4300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extLst>
              <a:ext uri="{FF2B5EF4-FFF2-40B4-BE49-F238E27FC236}">
                <a16:creationId xmlns:a16="http://schemas.microsoft.com/office/drawing/2014/main" id="{E74FF0E7-4DD2-4EC4-9C70-BDA6A50A82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44509"/>
            <a:ext cx="12192001" cy="1143000"/>
          </a:xfrm>
          <a:prstGeom prst="rect">
            <a:avLst/>
          </a:prstGeom>
        </p:spPr>
      </p:pic>
      <p:pic>
        <p:nvPicPr>
          <p:cNvPr id="4" name="lines">
            <a:extLst>
              <a:ext uri="{FF2B5EF4-FFF2-40B4-BE49-F238E27FC236}">
                <a16:creationId xmlns:a16="http://schemas.microsoft.com/office/drawing/2014/main" id="{5ECA0304-0C92-4EEA-8AAB-4BEC6F216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103" y="6482"/>
            <a:ext cx="12192000" cy="1775596"/>
          </a:xfrm>
          <a:prstGeom prst="rect">
            <a:avLst/>
          </a:prstGeom>
        </p:spPr>
      </p:pic>
      <p:pic>
        <p:nvPicPr>
          <p:cNvPr id="5" name="girl">
            <a:extLst>
              <a:ext uri="{FF2B5EF4-FFF2-40B4-BE49-F238E27FC236}">
                <a16:creationId xmlns:a16="http://schemas.microsoft.com/office/drawing/2014/main" id="{A30E28EE-31BB-4A5A-8A7C-DB40B7E383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5" y="4325790"/>
            <a:ext cx="1475867" cy="2468347"/>
          </a:xfrm>
          <a:prstGeom prst="rect">
            <a:avLst/>
          </a:prstGeom>
        </p:spPr>
      </p:pic>
      <p:pic>
        <p:nvPicPr>
          <p:cNvPr id="6" name="cloud">
            <a:extLst>
              <a:ext uri="{FF2B5EF4-FFF2-40B4-BE49-F238E27FC236}">
                <a16:creationId xmlns:a16="http://schemas.microsoft.com/office/drawing/2014/main" id="{36976AEE-7770-4321-A429-2AB8DB977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286" y="541991"/>
            <a:ext cx="1527724" cy="958690"/>
          </a:xfrm>
          <a:prstGeom prst="rect">
            <a:avLst/>
          </a:prstGeom>
        </p:spPr>
      </p:pic>
      <p:pic>
        <p:nvPicPr>
          <p:cNvPr id="7" name="cloud">
            <a:extLst>
              <a:ext uri="{FF2B5EF4-FFF2-40B4-BE49-F238E27FC236}">
                <a16:creationId xmlns:a16="http://schemas.microsoft.com/office/drawing/2014/main" id="{E3EBE650-9595-40A7-A9F3-2F169F1BF5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9704" y="823388"/>
            <a:ext cx="1527724" cy="958690"/>
          </a:xfrm>
          <a:prstGeom prst="rect">
            <a:avLst/>
          </a:prstGeom>
        </p:spPr>
      </p:pic>
      <p:pic>
        <p:nvPicPr>
          <p:cNvPr id="8" name="cloud">
            <a:extLst>
              <a:ext uri="{FF2B5EF4-FFF2-40B4-BE49-F238E27FC236}">
                <a16:creationId xmlns:a16="http://schemas.microsoft.com/office/drawing/2014/main" id="{8F9659F0-BA92-45A2-86F5-6E649622BC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4122" y="414935"/>
            <a:ext cx="1527724" cy="958690"/>
          </a:xfrm>
          <a:prstGeom prst="rect">
            <a:avLst/>
          </a:prstGeom>
        </p:spPr>
      </p:pic>
      <p:pic>
        <p:nvPicPr>
          <p:cNvPr id="9" name="cloud">
            <a:extLst>
              <a:ext uri="{FF2B5EF4-FFF2-40B4-BE49-F238E27FC236}">
                <a16:creationId xmlns:a16="http://schemas.microsoft.com/office/drawing/2014/main" id="{74603E9F-F82D-4418-ADF9-5F2905F0FC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8724" y="1021336"/>
            <a:ext cx="1527724" cy="95869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05AF8A43-2516-40D4-A010-EC35BABE2C54}"/>
              </a:ext>
            </a:extLst>
          </p:cNvPr>
          <p:cNvGrpSpPr/>
          <p:nvPr/>
        </p:nvGrpSpPr>
        <p:grpSpPr>
          <a:xfrm>
            <a:off x="10286448" y="2971656"/>
            <a:ext cx="1536899" cy="1536899"/>
            <a:chOff x="2279450" y="3137702"/>
            <a:chExt cx="1536899" cy="1536899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36137A35-FF17-4382-AC11-EF216BDD076E}"/>
                </a:ext>
              </a:extLst>
            </p:cNvPr>
            <p:cNvGrpSpPr/>
            <p:nvPr/>
          </p:nvGrpSpPr>
          <p:grpSpPr>
            <a:xfrm>
              <a:off x="2279450" y="3137702"/>
              <a:ext cx="1536899" cy="1536899"/>
              <a:chOff x="10224867" y="130126"/>
              <a:chExt cx="1758462" cy="1758462"/>
            </a:xfrm>
          </p:grpSpPr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83BB254C-B16A-46FF-B31E-7E686D466426}"/>
                  </a:ext>
                </a:extLst>
              </p:cNvPr>
              <p:cNvSpPr/>
              <p:nvPr/>
            </p:nvSpPr>
            <p:spPr>
              <a:xfrm rot="9000000">
                <a:off x="10224867" y="130126"/>
                <a:ext cx="1758462" cy="1758462"/>
              </a:xfrm>
              <a:custGeom>
                <a:avLst/>
                <a:gdLst>
                  <a:gd name="connsiteX0" fmla="*/ 439615 w 1758462"/>
                  <a:gd name="connsiteY0" fmla="*/ 1640667 h 1758462"/>
                  <a:gd name="connsiteX1" fmla="*/ 372677 w 1758462"/>
                  <a:gd name="connsiteY1" fmla="*/ 1390849 h 1758462"/>
                  <a:gd name="connsiteX2" fmla="*/ 379594 w 1758462"/>
                  <a:gd name="connsiteY2" fmla="*/ 1378868 h 1758462"/>
                  <a:gd name="connsiteX3" fmla="*/ 367613 w 1758462"/>
                  <a:gd name="connsiteY3" fmla="*/ 1385785 h 1758462"/>
                  <a:gd name="connsiteX4" fmla="*/ 117795 w 1758462"/>
                  <a:gd name="connsiteY4" fmla="*/ 1318847 h 1758462"/>
                  <a:gd name="connsiteX5" fmla="*/ 184733 w 1758462"/>
                  <a:gd name="connsiteY5" fmla="*/ 1069028 h 1758462"/>
                  <a:gd name="connsiteX6" fmla="*/ 196714 w 1758462"/>
                  <a:gd name="connsiteY6" fmla="*/ 1062111 h 1758462"/>
                  <a:gd name="connsiteX7" fmla="*/ 182880 w 1758462"/>
                  <a:gd name="connsiteY7" fmla="*/ 1062111 h 1758462"/>
                  <a:gd name="connsiteX8" fmla="*/ 0 w 1758462"/>
                  <a:gd name="connsiteY8" fmla="*/ 879231 h 1758462"/>
                  <a:gd name="connsiteX9" fmla="*/ 182880 w 1758462"/>
                  <a:gd name="connsiteY9" fmla="*/ 696351 h 1758462"/>
                  <a:gd name="connsiteX10" fmla="*/ 196714 w 1758462"/>
                  <a:gd name="connsiteY10" fmla="*/ 696351 h 1758462"/>
                  <a:gd name="connsiteX11" fmla="*/ 184733 w 1758462"/>
                  <a:gd name="connsiteY11" fmla="*/ 689434 h 1758462"/>
                  <a:gd name="connsiteX12" fmla="*/ 117795 w 1758462"/>
                  <a:gd name="connsiteY12" fmla="*/ 439616 h 1758462"/>
                  <a:gd name="connsiteX13" fmla="*/ 367613 w 1758462"/>
                  <a:gd name="connsiteY13" fmla="*/ 372677 h 1758462"/>
                  <a:gd name="connsiteX14" fmla="*/ 379594 w 1758462"/>
                  <a:gd name="connsiteY14" fmla="*/ 379594 h 1758462"/>
                  <a:gd name="connsiteX15" fmla="*/ 372677 w 1758462"/>
                  <a:gd name="connsiteY15" fmla="*/ 367613 h 1758462"/>
                  <a:gd name="connsiteX16" fmla="*/ 439615 w 1758462"/>
                  <a:gd name="connsiteY16" fmla="*/ 117795 h 1758462"/>
                  <a:gd name="connsiteX17" fmla="*/ 689434 w 1758462"/>
                  <a:gd name="connsiteY17" fmla="*/ 184733 h 1758462"/>
                  <a:gd name="connsiteX18" fmla="*/ 696351 w 1758462"/>
                  <a:gd name="connsiteY18" fmla="*/ 196714 h 1758462"/>
                  <a:gd name="connsiteX19" fmla="*/ 696351 w 1758462"/>
                  <a:gd name="connsiteY19" fmla="*/ 182880 h 1758462"/>
                  <a:gd name="connsiteX20" fmla="*/ 879231 w 1758462"/>
                  <a:gd name="connsiteY20" fmla="*/ 0 h 1758462"/>
                  <a:gd name="connsiteX21" fmla="*/ 1062111 w 1758462"/>
                  <a:gd name="connsiteY21" fmla="*/ 182880 h 1758462"/>
                  <a:gd name="connsiteX22" fmla="*/ 1062111 w 1758462"/>
                  <a:gd name="connsiteY22" fmla="*/ 196714 h 1758462"/>
                  <a:gd name="connsiteX23" fmla="*/ 1069028 w 1758462"/>
                  <a:gd name="connsiteY23" fmla="*/ 184733 h 1758462"/>
                  <a:gd name="connsiteX24" fmla="*/ 1318846 w 1758462"/>
                  <a:gd name="connsiteY24" fmla="*/ 117795 h 1758462"/>
                  <a:gd name="connsiteX25" fmla="*/ 1385785 w 1758462"/>
                  <a:gd name="connsiteY25" fmla="*/ 367613 h 1758462"/>
                  <a:gd name="connsiteX26" fmla="*/ 1378868 w 1758462"/>
                  <a:gd name="connsiteY26" fmla="*/ 379594 h 1758462"/>
                  <a:gd name="connsiteX27" fmla="*/ 1390849 w 1758462"/>
                  <a:gd name="connsiteY27" fmla="*/ 372677 h 1758462"/>
                  <a:gd name="connsiteX28" fmla="*/ 1640667 w 1758462"/>
                  <a:gd name="connsiteY28" fmla="*/ 439615 h 1758462"/>
                  <a:gd name="connsiteX29" fmla="*/ 1573729 w 1758462"/>
                  <a:gd name="connsiteY29" fmla="*/ 689434 h 1758462"/>
                  <a:gd name="connsiteX30" fmla="*/ 1561748 w 1758462"/>
                  <a:gd name="connsiteY30" fmla="*/ 696351 h 1758462"/>
                  <a:gd name="connsiteX31" fmla="*/ 1575582 w 1758462"/>
                  <a:gd name="connsiteY31" fmla="*/ 696351 h 1758462"/>
                  <a:gd name="connsiteX32" fmla="*/ 1758462 w 1758462"/>
                  <a:gd name="connsiteY32" fmla="*/ 879231 h 1758462"/>
                  <a:gd name="connsiteX33" fmla="*/ 1575582 w 1758462"/>
                  <a:gd name="connsiteY33" fmla="*/ 1062111 h 1758462"/>
                  <a:gd name="connsiteX34" fmla="*/ 1561748 w 1758462"/>
                  <a:gd name="connsiteY34" fmla="*/ 1062111 h 1758462"/>
                  <a:gd name="connsiteX35" fmla="*/ 1573729 w 1758462"/>
                  <a:gd name="connsiteY35" fmla="*/ 1069028 h 1758462"/>
                  <a:gd name="connsiteX36" fmla="*/ 1640667 w 1758462"/>
                  <a:gd name="connsiteY36" fmla="*/ 1318847 h 1758462"/>
                  <a:gd name="connsiteX37" fmla="*/ 1390849 w 1758462"/>
                  <a:gd name="connsiteY37" fmla="*/ 1385785 h 1758462"/>
                  <a:gd name="connsiteX38" fmla="*/ 1378868 w 1758462"/>
                  <a:gd name="connsiteY38" fmla="*/ 1378868 h 1758462"/>
                  <a:gd name="connsiteX39" fmla="*/ 1385785 w 1758462"/>
                  <a:gd name="connsiteY39" fmla="*/ 1390849 h 1758462"/>
                  <a:gd name="connsiteX40" fmla="*/ 1318847 w 1758462"/>
                  <a:gd name="connsiteY40" fmla="*/ 1640667 h 1758462"/>
                  <a:gd name="connsiteX41" fmla="*/ 1069028 w 1758462"/>
                  <a:gd name="connsiteY41" fmla="*/ 1573729 h 1758462"/>
                  <a:gd name="connsiteX42" fmla="*/ 1062111 w 1758462"/>
                  <a:gd name="connsiteY42" fmla="*/ 1561748 h 1758462"/>
                  <a:gd name="connsiteX43" fmla="*/ 1062111 w 1758462"/>
                  <a:gd name="connsiteY43" fmla="*/ 1575582 h 1758462"/>
                  <a:gd name="connsiteX44" fmla="*/ 879231 w 1758462"/>
                  <a:gd name="connsiteY44" fmla="*/ 1758462 h 1758462"/>
                  <a:gd name="connsiteX45" fmla="*/ 696351 w 1758462"/>
                  <a:gd name="connsiteY45" fmla="*/ 1575582 h 1758462"/>
                  <a:gd name="connsiteX46" fmla="*/ 696351 w 1758462"/>
                  <a:gd name="connsiteY46" fmla="*/ 1561748 h 1758462"/>
                  <a:gd name="connsiteX47" fmla="*/ 689434 w 1758462"/>
                  <a:gd name="connsiteY47" fmla="*/ 1573729 h 1758462"/>
                  <a:gd name="connsiteX48" fmla="*/ 439615 w 1758462"/>
                  <a:gd name="connsiteY48" fmla="*/ 1640667 h 1758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758462" h="1758462">
                    <a:moveTo>
                      <a:pt x="439615" y="1640667"/>
                    </a:moveTo>
                    <a:cubicBezTo>
                      <a:pt x="352145" y="1590166"/>
                      <a:pt x="322176" y="1478319"/>
                      <a:pt x="372677" y="1390849"/>
                    </a:cubicBezTo>
                    <a:lnTo>
                      <a:pt x="379594" y="1378868"/>
                    </a:lnTo>
                    <a:lnTo>
                      <a:pt x="367613" y="1385785"/>
                    </a:lnTo>
                    <a:cubicBezTo>
                      <a:pt x="280143" y="1436286"/>
                      <a:pt x="168296" y="1406317"/>
                      <a:pt x="117795" y="1318847"/>
                    </a:cubicBezTo>
                    <a:cubicBezTo>
                      <a:pt x="67293" y="1231376"/>
                      <a:pt x="97263" y="1119529"/>
                      <a:pt x="184733" y="1069028"/>
                    </a:cubicBezTo>
                    <a:lnTo>
                      <a:pt x="196714" y="1062111"/>
                    </a:lnTo>
                    <a:lnTo>
                      <a:pt x="182880" y="1062111"/>
                    </a:lnTo>
                    <a:cubicBezTo>
                      <a:pt x="81878" y="1062111"/>
                      <a:pt x="0" y="980233"/>
                      <a:pt x="0" y="879231"/>
                    </a:cubicBezTo>
                    <a:cubicBezTo>
                      <a:pt x="0" y="778229"/>
                      <a:pt x="81878" y="696351"/>
                      <a:pt x="182880" y="696351"/>
                    </a:cubicBezTo>
                    <a:lnTo>
                      <a:pt x="196714" y="696351"/>
                    </a:lnTo>
                    <a:lnTo>
                      <a:pt x="184733" y="689434"/>
                    </a:lnTo>
                    <a:cubicBezTo>
                      <a:pt x="97263" y="638933"/>
                      <a:pt x="67294" y="527086"/>
                      <a:pt x="117795" y="439616"/>
                    </a:cubicBezTo>
                    <a:cubicBezTo>
                      <a:pt x="168296" y="352145"/>
                      <a:pt x="280143" y="322176"/>
                      <a:pt x="367613" y="372677"/>
                    </a:cubicBezTo>
                    <a:lnTo>
                      <a:pt x="379594" y="379594"/>
                    </a:lnTo>
                    <a:lnTo>
                      <a:pt x="372677" y="367613"/>
                    </a:lnTo>
                    <a:cubicBezTo>
                      <a:pt x="322176" y="280143"/>
                      <a:pt x="352145" y="168296"/>
                      <a:pt x="439615" y="117795"/>
                    </a:cubicBezTo>
                    <a:cubicBezTo>
                      <a:pt x="527086" y="67294"/>
                      <a:pt x="638933" y="97263"/>
                      <a:pt x="689434" y="184733"/>
                    </a:cubicBezTo>
                    <a:lnTo>
                      <a:pt x="696351" y="196714"/>
                    </a:lnTo>
                    <a:lnTo>
                      <a:pt x="696351" y="182880"/>
                    </a:lnTo>
                    <a:cubicBezTo>
                      <a:pt x="696351" y="81878"/>
                      <a:pt x="778229" y="0"/>
                      <a:pt x="879231" y="0"/>
                    </a:cubicBezTo>
                    <a:cubicBezTo>
                      <a:pt x="980233" y="0"/>
                      <a:pt x="1062111" y="81878"/>
                      <a:pt x="1062111" y="182880"/>
                    </a:cubicBezTo>
                    <a:lnTo>
                      <a:pt x="1062111" y="196714"/>
                    </a:lnTo>
                    <a:lnTo>
                      <a:pt x="1069028" y="184733"/>
                    </a:lnTo>
                    <a:cubicBezTo>
                      <a:pt x="1119529" y="97263"/>
                      <a:pt x="1231376" y="67294"/>
                      <a:pt x="1318846" y="117795"/>
                    </a:cubicBezTo>
                    <a:cubicBezTo>
                      <a:pt x="1406317" y="168296"/>
                      <a:pt x="1436286" y="280143"/>
                      <a:pt x="1385785" y="367613"/>
                    </a:cubicBezTo>
                    <a:lnTo>
                      <a:pt x="1378868" y="379594"/>
                    </a:lnTo>
                    <a:lnTo>
                      <a:pt x="1390849" y="372677"/>
                    </a:lnTo>
                    <a:cubicBezTo>
                      <a:pt x="1478319" y="322176"/>
                      <a:pt x="1590166" y="352145"/>
                      <a:pt x="1640667" y="439615"/>
                    </a:cubicBezTo>
                    <a:cubicBezTo>
                      <a:pt x="1691169" y="527086"/>
                      <a:pt x="1661199" y="638933"/>
                      <a:pt x="1573729" y="689434"/>
                    </a:cubicBezTo>
                    <a:lnTo>
                      <a:pt x="1561748" y="696351"/>
                    </a:lnTo>
                    <a:lnTo>
                      <a:pt x="1575582" y="696351"/>
                    </a:lnTo>
                    <a:cubicBezTo>
                      <a:pt x="1676584" y="696351"/>
                      <a:pt x="1758462" y="778229"/>
                      <a:pt x="1758462" y="879231"/>
                    </a:cubicBezTo>
                    <a:cubicBezTo>
                      <a:pt x="1758462" y="980233"/>
                      <a:pt x="1676584" y="1062111"/>
                      <a:pt x="1575582" y="1062111"/>
                    </a:cubicBezTo>
                    <a:lnTo>
                      <a:pt x="1561748" y="1062111"/>
                    </a:lnTo>
                    <a:lnTo>
                      <a:pt x="1573729" y="1069028"/>
                    </a:lnTo>
                    <a:cubicBezTo>
                      <a:pt x="1661199" y="1119529"/>
                      <a:pt x="1691168" y="1231376"/>
                      <a:pt x="1640667" y="1318847"/>
                    </a:cubicBezTo>
                    <a:cubicBezTo>
                      <a:pt x="1590166" y="1406317"/>
                      <a:pt x="1478319" y="1436286"/>
                      <a:pt x="1390849" y="1385785"/>
                    </a:cubicBezTo>
                    <a:lnTo>
                      <a:pt x="1378868" y="1378868"/>
                    </a:lnTo>
                    <a:lnTo>
                      <a:pt x="1385785" y="1390849"/>
                    </a:lnTo>
                    <a:cubicBezTo>
                      <a:pt x="1436286" y="1478319"/>
                      <a:pt x="1406317" y="1590166"/>
                      <a:pt x="1318847" y="1640667"/>
                    </a:cubicBezTo>
                    <a:cubicBezTo>
                      <a:pt x="1231376" y="1691168"/>
                      <a:pt x="1119529" y="1661199"/>
                      <a:pt x="1069028" y="1573729"/>
                    </a:cubicBezTo>
                    <a:lnTo>
                      <a:pt x="1062111" y="1561748"/>
                    </a:lnTo>
                    <a:lnTo>
                      <a:pt x="1062111" y="1575582"/>
                    </a:lnTo>
                    <a:cubicBezTo>
                      <a:pt x="1062111" y="1676584"/>
                      <a:pt x="980233" y="1758462"/>
                      <a:pt x="879231" y="1758462"/>
                    </a:cubicBezTo>
                    <a:cubicBezTo>
                      <a:pt x="778229" y="1758462"/>
                      <a:pt x="696351" y="1676584"/>
                      <a:pt x="696351" y="1575582"/>
                    </a:cubicBezTo>
                    <a:lnTo>
                      <a:pt x="696351" y="1561748"/>
                    </a:lnTo>
                    <a:lnTo>
                      <a:pt x="689434" y="1573729"/>
                    </a:lnTo>
                    <a:cubicBezTo>
                      <a:pt x="638933" y="1661199"/>
                      <a:pt x="527086" y="1691168"/>
                      <a:pt x="439615" y="1640667"/>
                    </a:cubicBezTo>
                    <a:close/>
                  </a:path>
                </a:pathLst>
              </a:custGeom>
              <a:solidFill>
                <a:srgbClr val="FF00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A0B41214-DAED-45A6-A04C-4FB8747C99D7}"/>
                  </a:ext>
                </a:extLst>
              </p:cNvPr>
              <p:cNvSpPr/>
              <p:nvPr/>
            </p:nvSpPr>
            <p:spPr>
              <a:xfrm>
                <a:off x="10493912" y="399171"/>
                <a:ext cx="1220372" cy="12203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5D61202-86DC-4302-BCD1-BA1FB9E68EFC}"/>
                </a:ext>
              </a:extLst>
            </p:cNvPr>
            <p:cNvSpPr txBox="1"/>
            <p:nvPr/>
          </p:nvSpPr>
          <p:spPr>
            <a:xfrm>
              <a:off x="2454380" y="3408899"/>
              <a:ext cx="112682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عنوان الدرس</a:t>
              </a:r>
              <a:endPara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843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1698</TotalTime>
  <Words>1291</Words>
  <Application>Microsoft Office PowerPoint</Application>
  <PresentationFormat>Widescreen</PresentationFormat>
  <Paragraphs>221</Paragraphs>
  <Slides>35</Slides>
  <Notes>1</Notes>
  <HiddenSlides>0</HiddenSlides>
  <MMClips>5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9" baseType="lpstr">
      <vt:lpstr>Abadi</vt:lpstr>
      <vt:lpstr>Arabic Typesetting</vt:lpstr>
      <vt:lpstr>Arial</vt:lpstr>
      <vt:lpstr>Calibri</vt:lpstr>
      <vt:lpstr>Calibri Light</vt:lpstr>
      <vt:lpstr>Dubai</vt:lpstr>
      <vt:lpstr>Dubai-Regular</vt:lpstr>
      <vt:lpstr>Roboto</vt:lpstr>
      <vt:lpstr>SakkalMajallaBold</vt:lpstr>
      <vt:lpstr>Times New Roman</vt:lpstr>
      <vt:lpstr>TraditionalArabic</vt:lpstr>
      <vt:lpstr>TraditionalArabic-Bold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Muna    Alzaabi</dc:creator>
  <cp:lastModifiedBy>Muna    Alzaabi</cp:lastModifiedBy>
  <cp:revision>207</cp:revision>
  <dcterms:created xsi:type="dcterms:W3CDTF">2022-02-02T11:13:07Z</dcterms:created>
  <dcterms:modified xsi:type="dcterms:W3CDTF">2023-01-24T13:54:10Z</dcterms:modified>
</cp:coreProperties>
</file>