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337" r:id="rId3"/>
    <p:sldId id="256" r:id="rId4"/>
    <p:sldId id="258" r:id="rId5"/>
    <p:sldId id="319" r:id="rId6"/>
    <p:sldId id="320" r:id="rId7"/>
    <p:sldId id="321" r:id="rId8"/>
    <p:sldId id="322" r:id="rId9"/>
    <p:sldId id="323" r:id="rId10"/>
    <p:sldId id="335" r:id="rId11"/>
    <p:sldId id="333" r:id="rId12"/>
    <p:sldId id="334" r:id="rId13"/>
    <p:sldId id="331" r:id="rId14"/>
    <p:sldId id="325" r:id="rId15"/>
    <p:sldId id="326" r:id="rId16"/>
    <p:sldId id="327" r:id="rId17"/>
    <p:sldId id="328" r:id="rId18"/>
    <p:sldId id="329" r:id="rId19"/>
    <p:sldId id="33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CE8"/>
    <a:srgbClr val="F4D7CE"/>
    <a:srgbClr val="0000CC"/>
    <a:srgbClr val="66FF33"/>
    <a:srgbClr val="33CC33"/>
    <a:srgbClr val="FBF3E8"/>
    <a:srgbClr val="92B0C8"/>
    <a:srgbClr val="E9B635"/>
    <a:srgbClr val="E37C3D"/>
    <a:srgbClr val="7BA7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335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7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087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84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30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54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3005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049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52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0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917F1CD-3465-47B3-8948-2E1218016AB8}" type="datetimeFigureOut">
              <a:rPr lang="en-US" smtClean="0"/>
              <a:t>9/4/2022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74865BE-6671-45CD-AE35-C13BEA8C10C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410811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igsawplanet.com/?rc=play&amp;pid=3fdde34a77fc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ordwall.net/play/21516/988/184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liveworksheets.com/1-sl2118298uj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lms.moe.gov.ae/Course#!/view/424480/false/1283260/CourseMap/Unit/View/6cf13d48-ad3a-440e-aa66-bd8dc1f144b1/Session/View/ae7e6da3-27e5-4a66-a5fd-d64dd22a5411?materialid=e0ca8590-5c6b-48d9-8298-88d7a55ae903&amp;termid=33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alendar, company name&#10;&#10;Description automatically generated">
            <a:extLst>
              <a:ext uri="{FF2B5EF4-FFF2-40B4-BE49-F238E27FC236}">
                <a16:creationId xmlns:a16="http://schemas.microsoft.com/office/drawing/2014/main" id="{F10FB7C7-77B4-48C5-9FD0-3AA1170890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6" t="5849" r="6364" b="7405"/>
          <a:stretch/>
        </p:blipFill>
        <p:spPr>
          <a:xfrm>
            <a:off x="402672" y="369116"/>
            <a:ext cx="11333495" cy="602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76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0B14E00-EF7F-4769-B800-7AD2BAE1B029}"/>
              </a:ext>
            </a:extLst>
          </p:cNvPr>
          <p:cNvSpPr/>
          <p:nvPr/>
        </p:nvSpPr>
        <p:spPr>
          <a:xfrm>
            <a:off x="9113522" y="1166842"/>
            <a:ext cx="282321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9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/>
                <a:cs typeface="(AH) Manal Black" pitchFamily="2" charset="-78"/>
              </a:rPr>
              <a:t>التهيئة</a:t>
            </a:r>
          </a:p>
          <a:p>
            <a:pPr algn="ctr"/>
            <a:endParaRPr lang="ar-AE" sz="9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cs typeface="(AH) Manal Black" pitchFamily="2" charset="-78"/>
            </a:endParaRPr>
          </a:p>
          <a:p>
            <a:pPr algn="ctr"/>
            <a:r>
              <a:rPr lang="ar-AE" sz="9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/>
                <a:cs typeface="(AH) Manal Black" pitchFamily="2" charset="-78"/>
              </a:rPr>
              <a:t>الحافزة</a:t>
            </a:r>
            <a:endParaRPr lang="en-U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/>
              <a:cs typeface="(AH) Manal Black" pitchFamily="2" charset="-78"/>
            </a:endParaRPr>
          </a:p>
        </p:txBody>
      </p:sp>
      <p:pic>
        <p:nvPicPr>
          <p:cNvPr id="7170" name="Picture 2" descr="بقلبي حكي ..: حياتنا بازل ..">
            <a:extLst>
              <a:ext uri="{FF2B5EF4-FFF2-40B4-BE49-F238E27FC236}">
                <a16:creationId xmlns:a16="http://schemas.microsoft.com/office/drawing/2014/main" id="{3DE6DEA6-FF42-4655-BAF1-01656C917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7" y="3269710"/>
            <a:ext cx="6015038" cy="3588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57338" y="1387074"/>
            <a:ext cx="5665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3600" b="1" dirty="0">
                <a:hlinkClick r:id="rId3"/>
              </a:rPr>
              <a:t>https://www.jigsawplanet.com/?</a:t>
            </a:r>
            <a:r>
              <a:rPr lang="ar-SA" sz="3600" b="1" dirty="0" smtClean="0">
                <a:hlinkClick r:id="rId3"/>
              </a:rPr>
              <a:t>rc=play&amp;pid=3fdde34a77fc</a:t>
            </a:r>
            <a:endParaRPr lang="en-US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3652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46" y="687897"/>
            <a:ext cx="10058400" cy="56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0250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ircle: Hollow 8">
            <a:extLst>
              <a:ext uri="{FF2B5EF4-FFF2-40B4-BE49-F238E27FC236}">
                <a16:creationId xmlns:a16="http://schemas.microsoft.com/office/drawing/2014/main" id="{5A8AE880-10D2-4C74-97C5-027CFB4C2BAC}"/>
              </a:ext>
            </a:extLst>
          </p:cNvPr>
          <p:cNvSpPr/>
          <p:nvPr/>
        </p:nvSpPr>
        <p:spPr>
          <a:xfrm>
            <a:off x="1137920" y="1839807"/>
            <a:ext cx="2098040" cy="2098040"/>
          </a:xfrm>
          <a:prstGeom prst="donut">
            <a:avLst>
              <a:gd name="adj" fmla="val 127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ircle: Hollow 9">
            <a:extLst>
              <a:ext uri="{FF2B5EF4-FFF2-40B4-BE49-F238E27FC236}">
                <a16:creationId xmlns:a16="http://schemas.microsoft.com/office/drawing/2014/main" id="{7A3ECB60-4399-43CA-9376-FCAF6B5C4ECA}"/>
              </a:ext>
            </a:extLst>
          </p:cNvPr>
          <p:cNvSpPr/>
          <p:nvPr/>
        </p:nvSpPr>
        <p:spPr>
          <a:xfrm>
            <a:off x="3749040" y="1839807"/>
            <a:ext cx="2098040" cy="2098040"/>
          </a:xfrm>
          <a:prstGeom prst="donut">
            <a:avLst>
              <a:gd name="adj" fmla="val 1276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ircle: Hollow 10">
            <a:extLst>
              <a:ext uri="{FF2B5EF4-FFF2-40B4-BE49-F238E27FC236}">
                <a16:creationId xmlns:a16="http://schemas.microsoft.com/office/drawing/2014/main" id="{A2FBF0C2-2CED-42B7-80B8-0EDEDB9E5307}"/>
              </a:ext>
            </a:extLst>
          </p:cNvPr>
          <p:cNvSpPr/>
          <p:nvPr/>
        </p:nvSpPr>
        <p:spPr>
          <a:xfrm>
            <a:off x="6360160" y="1839807"/>
            <a:ext cx="2098040" cy="2098040"/>
          </a:xfrm>
          <a:prstGeom prst="donut">
            <a:avLst>
              <a:gd name="adj" fmla="val 127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ircle: Hollow 11">
            <a:extLst>
              <a:ext uri="{FF2B5EF4-FFF2-40B4-BE49-F238E27FC236}">
                <a16:creationId xmlns:a16="http://schemas.microsoft.com/office/drawing/2014/main" id="{FAF2F16D-1BA1-45C9-8177-E91A236D20B9}"/>
              </a:ext>
            </a:extLst>
          </p:cNvPr>
          <p:cNvSpPr/>
          <p:nvPr/>
        </p:nvSpPr>
        <p:spPr>
          <a:xfrm>
            <a:off x="8977363" y="1839807"/>
            <a:ext cx="2098040" cy="2098040"/>
          </a:xfrm>
          <a:prstGeom prst="donut">
            <a:avLst>
              <a:gd name="adj" fmla="val 1276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096D5E-04C7-477E-B90A-CB6FA6188AB1}"/>
              </a:ext>
            </a:extLst>
          </p:cNvPr>
          <p:cNvSpPr/>
          <p:nvPr/>
        </p:nvSpPr>
        <p:spPr>
          <a:xfrm>
            <a:off x="-1" y="3671464"/>
            <a:ext cx="3399367" cy="266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1B63AF2-E0C1-4AD0-8B1F-0709DB15FFDF}"/>
              </a:ext>
            </a:extLst>
          </p:cNvPr>
          <p:cNvSpPr/>
          <p:nvPr/>
        </p:nvSpPr>
        <p:spPr>
          <a:xfrm>
            <a:off x="8784166" y="3671464"/>
            <a:ext cx="3399367" cy="266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6CD641-F727-40C7-A5F7-314F851E942E}"/>
              </a:ext>
            </a:extLst>
          </p:cNvPr>
          <p:cNvSpPr/>
          <p:nvPr/>
        </p:nvSpPr>
        <p:spPr>
          <a:xfrm>
            <a:off x="3399367" y="3671464"/>
            <a:ext cx="2696634" cy="266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C3F72A-7686-4E3D-8696-D251330E532F}"/>
              </a:ext>
            </a:extLst>
          </p:cNvPr>
          <p:cNvSpPr/>
          <p:nvPr/>
        </p:nvSpPr>
        <p:spPr>
          <a:xfrm>
            <a:off x="6096000" y="3671464"/>
            <a:ext cx="2696634" cy="266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C8F09A-F3E0-4B8F-A8C8-613A1013E700}"/>
              </a:ext>
            </a:extLst>
          </p:cNvPr>
          <p:cNvSpPr txBox="1"/>
          <p:nvPr/>
        </p:nvSpPr>
        <p:spPr>
          <a:xfrm>
            <a:off x="1189717" y="4753841"/>
            <a:ext cx="19090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defTabSz="914400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defRPr>
            </a:lvl1pPr>
          </a:lstStyle>
          <a:p>
            <a:r>
              <a:rPr lang="ar-AE" b="1" dirty="0">
                <a:solidFill>
                  <a:srgbClr val="92B0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يسمع الحديث الشريف</a:t>
            </a:r>
            <a:endParaRPr lang="en-GB" b="1" dirty="0">
              <a:solidFill>
                <a:srgbClr val="92B0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EB5D39-1C42-4216-A1FC-B242CB8F85CF}"/>
              </a:ext>
            </a:extLst>
          </p:cNvPr>
          <p:cNvSpPr txBox="1"/>
          <p:nvPr/>
        </p:nvSpPr>
        <p:spPr>
          <a:xfrm>
            <a:off x="3793142" y="3959439"/>
            <a:ext cx="1909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defTabSz="914400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defRPr>
            </a:lvl1pPr>
          </a:lstStyle>
          <a:p>
            <a:r>
              <a:rPr lang="ar-AE" b="1" dirty="0">
                <a:solidFill>
                  <a:srgbClr val="E9B6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يستنتج الهدي النبوي الذي يتضمنه الحديث الشريف</a:t>
            </a:r>
            <a:endParaRPr lang="en-GB" b="1" dirty="0">
              <a:solidFill>
                <a:srgbClr val="E9B6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71D29E-CC9C-4825-9B1B-551A614F1CB4}"/>
              </a:ext>
            </a:extLst>
          </p:cNvPr>
          <p:cNvSpPr txBox="1"/>
          <p:nvPr/>
        </p:nvSpPr>
        <p:spPr>
          <a:xfrm>
            <a:off x="6517868" y="4261398"/>
            <a:ext cx="19090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defTabSz="914400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defRPr>
            </a:lvl1pPr>
          </a:lstStyle>
          <a:p>
            <a:r>
              <a:rPr lang="ar-AE" b="1" dirty="0">
                <a:solidFill>
                  <a:srgbClr val="E37C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يشرح المعنى الإجمالي للحديث الشريف</a:t>
            </a:r>
            <a:endParaRPr lang="en-GB" b="1" dirty="0">
              <a:solidFill>
                <a:srgbClr val="E37C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2F0ADF9-D40A-42A3-86A4-6ECD8B525A1B}"/>
              </a:ext>
            </a:extLst>
          </p:cNvPr>
          <p:cNvSpPr txBox="1"/>
          <p:nvPr/>
        </p:nvSpPr>
        <p:spPr>
          <a:xfrm>
            <a:off x="9166320" y="4284857"/>
            <a:ext cx="19090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srgbClr val="7BA7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يقرا الحديث الشريف قراءة صحيحة معبرة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7BA7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Noto Sans" panose="020B0502040504020204" pitchFamily="34"/>
              <a:cs typeface="Sakkal Majalla" panose="02000000000000000000" pitchFamily="2" charset="-78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5365051-DFC2-46D5-9EB7-0F2F56190163}"/>
              </a:ext>
            </a:extLst>
          </p:cNvPr>
          <p:cNvGrpSpPr/>
          <p:nvPr/>
        </p:nvGrpSpPr>
        <p:grpSpPr>
          <a:xfrm>
            <a:off x="1809505" y="2383894"/>
            <a:ext cx="754870" cy="920748"/>
            <a:chOff x="7931851" y="2464731"/>
            <a:chExt cx="1002842" cy="1223210"/>
          </a:xfrm>
          <a:solidFill>
            <a:schemeClr val="tx1"/>
          </a:solidFill>
        </p:grpSpPr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D4308D7D-4A46-4735-A38A-664E9B7B29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0806" y="2650831"/>
              <a:ext cx="623981" cy="1037110"/>
            </a:xfrm>
            <a:custGeom>
              <a:avLst/>
              <a:gdLst>
                <a:gd name="T0" fmla="*/ 674 w 750"/>
                <a:gd name="T1" fmla="*/ 602 h 1237"/>
                <a:gd name="T2" fmla="*/ 750 w 750"/>
                <a:gd name="T3" fmla="*/ 376 h 1237"/>
                <a:gd name="T4" fmla="*/ 638 w 750"/>
                <a:gd name="T5" fmla="*/ 110 h 1237"/>
                <a:gd name="T6" fmla="*/ 370 w 750"/>
                <a:gd name="T7" fmla="*/ 2 h 1237"/>
                <a:gd name="T8" fmla="*/ 110 w 750"/>
                <a:gd name="T9" fmla="*/ 112 h 1237"/>
                <a:gd name="T10" fmla="*/ 1 w 750"/>
                <a:gd name="T11" fmla="*/ 373 h 1237"/>
                <a:gd name="T12" fmla="*/ 77 w 750"/>
                <a:gd name="T13" fmla="*/ 603 h 1237"/>
                <a:gd name="T14" fmla="*/ 205 w 750"/>
                <a:gd name="T15" fmla="*/ 976 h 1237"/>
                <a:gd name="T16" fmla="*/ 205 w 750"/>
                <a:gd name="T17" fmla="*/ 1120 h 1237"/>
                <a:gd name="T18" fmla="*/ 321 w 750"/>
                <a:gd name="T19" fmla="*/ 1237 h 1237"/>
                <a:gd name="T20" fmla="*/ 430 w 750"/>
                <a:gd name="T21" fmla="*/ 1237 h 1237"/>
                <a:gd name="T22" fmla="*/ 546 w 750"/>
                <a:gd name="T23" fmla="*/ 1120 h 1237"/>
                <a:gd name="T24" fmla="*/ 546 w 750"/>
                <a:gd name="T25" fmla="*/ 976 h 1237"/>
                <a:gd name="T26" fmla="*/ 674 w 750"/>
                <a:gd name="T27" fmla="*/ 602 h 1237"/>
                <a:gd name="T28" fmla="*/ 116 w 750"/>
                <a:gd name="T29" fmla="*/ 574 h 1237"/>
                <a:gd name="T30" fmla="*/ 49 w 750"/>
                <a:gd name="T31" fmla="*/ 373 h 1237"/>
                <a:gd name="T32" fmla="*/ 371 w 750"/>
                <a:gd name="T33" fmla="*/ 50 h 1237"/>
                <a:gd name="T34" fmla="*/ 605 w 750"/>
                <a:gd name="T35" fmla="*/ 144 h 1237"/>
                <a:gd name="T36" fmla="*/ 702 w 750"/>
                <a:gd name="T37" fmla="*/ 376 h 1237"/>
                <a:gd name="T38" fmla="*/ 636 w 750"/>
                <a:gd name="T39" fmla="*/ 573 h 1237"/>
                <a:gd name="T40" fmla="*/ 498 w 750"/>
                <a:gd name="T41" fmla="*/ 967 h 1237"/>
                <a:gd name="T42" fmla="*/ 253 w 750"/>
                <a:gd name="T43" fmla="*/ 967 h 1237"/>
                <a:gd name="T44" fmla="*/ 116 w 750"/>
                <a:gd name="T45" fmla="*/ 574 h 1237"/>
                <a:gd name="T46" fmla="*/ 253 w 750"/>
                <a:gd name="T47" fmla="*/ 1104 h 1237"/>
                <a:gd name="T48" fmla="*/ 253 w 750"/>
                <a:gd name="T49" fmla="*/ 1085 h 1237"/>
                <a:gd name="T50" fmla="*/ 498 w 750"/>
                <a:gd name="T51" fmla="*/ 1113 h 1237"/>
                <a:gd name="T52" fmla="*/ 498 w 750"/>
                <a:gd name="T53" fmla="*/ 1120 h 1237"/>
                <a:gd name="T54" fmla="*/ 497 w 750"/>
                <a:gd name="T55" fmla="*/ 1132 h 1237"/>
                <a:gd name="T56" fmla="*/ 253 w 750"/>
                <a:gd name="T57" fmla="*/ 1104 h 1237"/>
                <a:gd name="T58" fmla="*/ 253 w 750"/>
                <a:gd name="T59" fmla="*/ 1036 h 1237"/>
                <a:gd name="T60" fmla="*/ 253 w 750"/>
                <a:gd name="T61" fmla="*/ 1015 h 1237"/>
                <a:gd name="T62" fmla="*/ 498 w 750"/>
                <a:gd name="T63" fmla="*/ 1015 h 1237"/>
                <a:gd name="T64" fmla="*/ 498 w 750"/>
                <a:gd name="T65" fmla="*/ 1064 h 1237"/>
                <a:gd name="T66" fmla="*/ 253 w 750"/>
                <a:gd name="T67" fmla="*/ 1036 h 1237"/>
                <a:gd name="T68" fmla="*/ 321 w 750"/>
                <a:gd name="T69" fmla="*/ 1189 h 1237"/>
                <a:gd name="T70" fmla="*/ 262 w 750"/>
                <a:gd name="T71" fmla="*/ 1153 h 1237"/>
                <a:gd name="T72" fmla="*/ 468 w 750"/>
                <a:gd name="T73" fmla="*/ 1177 h 1237"/>
                <a:gd name="T74" fmla="*/ 430 w 750"/>
                <a:gd name="T75" fmla="*/ 1189 h 1237"/>
                <a:gd name="T76" fmla="*/ 321 w 750"/>
                <a:gd name="T77" fmla="*/ 1189 h 1237"/>
                <a:gd name="T78" fmla="*/ 321 w 750"/>
                <a:gd name="T79" fmla="*/ 1189 h 1237"/>
                <a:gd name="T80" fmla="*/ 321 w 750"/>
                <a:gd name="T81" fmla="*/ 1189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0" h="1237">
                  <a:moveTo>
                    <a:pt x="674" y="602"/>
                  </a:moveTo>
                  <a:cubicBezTo>
                    <a:pt x="724" y="537"/>
                    <a:pt x="750" y="459"/>
                    <a:pt x="750" y="376"/>
                  </a:cubicBezTo>
                  <a:cubicBezTo>
                    <a:pt x="750" y="275"/>
                    <a:pt x="710" y="180"/>
                    <a:pt x="638" y="110"/>
                  </a:cubicBezTo>
                  <a:cubicBezTo>
                    <a:pt x="566" y="39"/>
                    <a:pt x="471" y="0"/>
                    <a:pt x="370" y="2"/>
                  </a:cubicBezTo>
                  <a:cubicBezTo>
                    <a:pt x="272" y="3"/>
                    <a:pt x="180" y="42"/>
                    <a:pt x="110" y="112"/>
                  </a:cubicBezTo>
                  <a:cubicBezTo>
                    <a:pt x="41" y="182"/>
                    <a:pt x="2" y="275"/>
                    <a:pt x="1" y="373"/>
                  </a:cubicBezTo>
                  <a:cubicBezTo>
                    <a:pt x="0" y="457"/>
                    <a:pt x="27" y="536"/>
                    <a:pt x="77" y="603"/>
                  </a:cubicBezTo>
                  <a:cubicBezTo>
                    <a:pt x="160" y="711"/>
                    <a:pt x="205" y="843"/>
                    <a:pt x="205" y="976"/>
                  </a:cubicBezTo>
                  <a:cubicBezTo>
                    <a:pt x="205" y="1120"/>
                    <a:pt x="205" y="1120"/>
                    <a:pt x="205" y="1120"/>
                  </a:cubicBezTo>
                  <a:cubicBezTo>
                    <a:pt x="205" y="1185"/>
                    <a:pt x="257" y="1237"/>
                    <a:pt x="321" y="1237"/>
                  </a:cubicBezTo>
                  <a:cubicBezTo>
                    <a:pt x="430" y="1237"/>
                    <a:pt x="430" y="1237"/>
                    <a:pt x="430" y="1237"/>
                  </a:cubicBezTo>
                  <a:cubicBezTo>
                    <a:pt x="494" y="1237"/>
                    <a:pt x="546" y="1185"/>
                    <a:pt x="546" y="1120"/>
                  </a:cubicBezTo>
                  <a:cubicBezTo>
                    <a:pt x="546" y="976"/>
                    <a:pt x="546" y="976"/>
                    <a:pt x="546" y="976"/>
                  </a:cubicBezTo>
                  <a:cubicBezTo>
                    <a:pt x="546" y="842"/>
                    <a:pt x="590" y="713"/>
                    <a:pt x="674" y="602"/>
                  </a:cubicBezTo>
                  <a:close/>
                  <a:moveTo>
                    <a:pt x="116" y="574"/>
                  </a:moveTo>
                  <a:cubicBezTo>
                    <a:pt x="71" y="516"/>
                    <a:pt x="48" y="446"/>
                    <a:pt x="49" y="373"/>
                  </a:cubicBezTo>
                  <a:cubicBezTo>
                    <a:pt x="51" y="197"/>
                    <a:pt x="195" y="52"/>
                    <a:pt x="371" y="50"/>
                  </a:cubicBezTo>
                  <a:cubicBezTo>
                    <a:pt x="459" y="49"/>
                    <a:pt x="542" y="82"/>
                    <a:pt x="605" y="144"/>
                  </a:cubicBezTo>
                  <a:cubicBezTo>
                    <a:pt x="667" y="206"/>
                    <a:pt x="702" y="288"/>
                    <a:pt x="702" y="376"/>
                  </a:cubicBezTo>
                  <a:cubicBezTo>
                    <a:pt x="702" y="448"/>
                    <a:pt x="679" y="516"/>
                    <a:pt x="636" y="573"/>
                  </a:cubicBezTo>
                  <a:cubicBezTo>
                    <a:pt x="547" y="690"/>
                    <a:pt x="500" y="825"/>
                    <a:pt x="498" y="967"/>
                  </a:cubicBezTo>
                  <a:cubicBezTo>
                    <a:pt x="253" y="967"/>
                    <a:pt x="253" y="967"/>
                    <a:pt x="253" y="967"/>
                  </a:cubicBezTo>
                  <a:cubicBezTo>
                    <a:pt x="251" y="827"/>
                    <a:pt x="202" y="688"/>
                    <a:pt x="116" y="574"/>
                  </a:cubicBezTo>
                  <a:close/>
                  <a:moveTo>
                    <a:pt x="253" y="1104"/>
                  </a:moveTo>
                  <a:cubicBezTo>
                    <a:pt x="253" y="1085"/>
                    <a:pt x="253" y="1085"/>
                    <a:pt x="253" y="1085"/>
                  </a:cubicBezTo>
                  <a:cubicBezTo>
                    <a:pt x="498" y="1113"/>
                    <a:pt x="498" y="1113"/>
                    <a:pt x="498" y="1113"/>
                  </a:cubicBezTo>
                  <a:cubicBezTo>
                    <a:pt x="498" y="1120"/>
                    <a:pt x="498" y="1120"/>
                    <a:pt x="498" y="1120"/>
                  </a:cubicBezTo>
                  <a:cubicBezTo>
                    <a:pt x="498" y="1124"/>
                    <a:pt x="498" y="1128"/>
                    <a:pt x="497" y="1132"/>
                  </a:cubicBezTo>
                  <a:lnTo>
                    <a:pt x="253" y="1104"/>
                  </a:lnTo>
                  <a:close/>
                  <a:moveTo>
                    <a:pt x="253" y="1036"/>
                  </a:moveTo>
                  <a:cubicBezTo>
                    <a:pt x="253" y="1015"/>
                    <a:pt x="253" y="1015"/>
                    <a:pt x="253" y="1015"/>
                  </a:cubicBezTo>
                  <a:cubicBezTo>
                    <a:pt x="498" y="1015"/>
                    <a:pt x="498" y="1015"/>
                    <a:pt x="498" y="1015"/>
                  </a:cubicBezTo>
                  <a:cubicBezTo>
                    <a:pt x="498" y="1064"/>
                    <a:pt x="498" y="1064"/>
                    <a:pt x="498" y="1064"/>
                  </a:cubicBezTo>
                  <a:lnTo>
                    <a:pt x="253" y="1036"/>
                  </a:lnTo>
                  <a:close/>
                  <a:moveTo>
                    <a:pt x="321" y="1189"/>
                  </a:moveTo>
                  <a:cubicBezTo>
                    <a:pt x="296" y="1189"/>
                    <a:pt x="273" y="1174"/>
                    <a:pt x="262" y="1153"/>
                  </a:cubicBezTo>
                  <a:cubicBezTo>
                    <a:pt x="468" y="1177"/>
                    <a:pt x="468" y="1177"/>
                    <a:pt x="468" y="1177"/>
                  </a:cubicBezTo>
                  <a:cubicBezTo>
                    <a:pt x="457" y="1184"/>
                    <a:pt x="444" y="1189"/>
                    <a:pt x="430" y="1189"/>
                  </a:cubicBezTo>
                  <a:lnTo>
                    <a:pt x="321" y="1189"/>
                  </a:lnTo>
                  <a:close/>
                  <a:moveTo>
                    <a:pt x="321" y="1189"/>
                  </a:moveTo>
                  <a:cubicBezTo>
                    <a:pt x="321" y="1189"/>
                    <a:pt x="321" y="1189"/>
                    <a:pt x="321" y="118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chemeClr val="accent6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7" name="Freeform 6">
              <a:extLst>
                <a:ext uri="{FF2B5EF4-FFF2-40B4-BE49-F238E27FC236}">
                  <a16:creationId xmlns:a16="http://schemas.microsoft.com/office/drawing/2014/main" id="{75DA9BBC-7368-4721-9623-2749A6C9EC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93151" y="2944496"/>
              <a:ext cx="44264" cy="75201"/>
            </a:xfrm>
            <a:custGeom>
              <a:avLst/>
              <a:gdLst>
                <a:gd name="T0" fmla="*/ 51 w 53"/>
                <a:gd name="T1" fmla="*/ 62 h 90"/>
                <a:gd name="T2" fmla="*/ 48 w 53"/>
                <a:gd name="T3" fmla="*/ 24 h 90"/>
                <a:gd name="T4" fmla="*/ 25 w 53"/>
                <a:gd name="T5" fmla="*/ 0 h 90"/>
                <a:gd name="T6" fmla="*/ 0 w 53"/>
                <a:gd name="T7" fmla="*/ 23 h 90"/>
                <a:gd name="T8" fmla="*/ 4 w 53"/>
                <a:gd name="T9" fmla="*/ 69 h 90"/>
                <a:gd name="T10" fmla="*/ 27 w 53"/>
                <a:gd name="T11" fmla="*/ 90 h 90"/>
                <a:gd name="T12" fmla="*/ 31 w 53"/>
                <a:gd name="T13" fmla="*/ 90 h 90"/>
                <a:gd name="T14" fmla="*/ 51 w 53"/>
                <a:gd name="T15" fmla="*/ 62 h 90"/>
                <a:gd name="T16" fmla="*/ 51 w 53"/>
                <a:gd name="T17" fmla="*/ 62 h 90"/>
                <a:gd name="T18" fmla="*/ 51 w 53"/>
                <a:gd name="T19" fmla="*/ 6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0">
                  <a:moveTo>
                    <a:pt x="51" y="62"/>
                  </a:moveTo>
                  <a:cubicBezTo>
                    <a:pt x="49" y="50"/>
                    <a:pt x="48" y="37"/>
                    <a:pt x="48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1" y="10"/>
                    <a:pt x="0" y="23"/>
                  </a:cubicBezTo>
                  <a:cubicBezTo>
                    <a:pt x="0" y="39"/>
                    <a:pt x="1" y="54"/>
                    <a:pt x="4" y="69"/>
                  </a:cubicBezTo>
                  <a:cubicBezTo>
                    <a:pt x="5" y="81"/>
                    <a:pt x="16" y="90"/>
                    <a:pt x="27" y="90"/>
                  </a:cubicBezTo>
                  <a:cubicBezTo>
                    <a:pt x="28" y="90"/>
                    <a:pt x="30" y="90"/>
                    <a:pt x="31" y="90"/>
                  </a:cubicBezTo>
                  <a:cubicBezTo>
                    <a:pt x="44" y="88"/>
                    <a:pt x="53" y="75"/>
                    <a:pt x="51" y="62"/>
                  </a:cubicBezTo>
                  <a:close/>
                  <a:moveTo>
                    <a:pt x="51" y="62"/>
                  </a:moveTo>
                  <a:cubicBezTo>
                    <a:pt x="51" y="62"/>
                    <a:pt x="51" y="62"/>
                    <a:pt x="51" y="6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7">
              <a:extLst>
                <a:ext uri="{FF2B5EF4-FFF2-40B4-BE49-F238E27FC236}">
                  <a16:creationId xmlns:a16="http://schemas.microsoft.com/office/drawing/2014/main" id="{626D7F1B-9C03-4DE1-A68E-08B7A7EB4D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5045" y="3044923"/>
              <a:ext cx="160397" cy="257493"/>
            </a:xfrm>
            <a:custGeom>
              <a:avLst/>
              <a:gdLst>
                <a:gd name="T0" fmla="*/ 166 w 193"/>
                <a:gd name="T1" fmla="*/ 307 h 307"/>
                <a:gd name="T2" fmla="*/ 174 w 193"/>
                <a:gd name="T3" fmla="*/ 306 h 307"/>
                <a:gd name="T4" fmla="*/ 189 w 193"/>
                <a:gd name="T5" fmla="*/ 275 h 307"/>
                <a:gd name="T6" fmla="*/ 71 w 193"/>
                <a:gd name="T7" fmla="*/ 51 h 307"/>
                <a:gd name="T8" fmla="*/ 49 w 193"/>
                <a:gd name="T9" fmla="*/ 16 h 307"/>
                <a:gd name="T10" fmla="*/ 16 w 193"/>
                <a:gd name="T11" fmla="*/ 6 h 307"/>
                <a:gd name="T12" fmla="*/ 6 w 193"/>
                <a:gd name="T13" fmla="*/ 38 h 307"/>
                <a:gd name="T14" fmla="*/ 33 w 193"/>
                <a:gd name="T15" fmla="*/ 80 h 307"/>
                <a:gd name="T16" fmla="*/ 143 w 193"/>
                <a:gd name="T17" fmla="*/ 290 h 307"/>
                <a:gd name="T18" fmla="*/ 166 w 193"/>
                <a:gd name="T19" fmla="*/ 307 h 307"/>
                <a:gd name="T20" fmla="*/ 166 w 193"/>
                <a:gd name="T21" fmla="*/ 307 h 307"/>
                <a:gd name="T22" fmla="*/ 166 w 193"/>
                <a:gd name="T23" fmla="*/ 3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307">
                  <a:moveTo>
                    <a:pt x="166" y="307"/>
                  </a:moveTo>
                  <a:cubicBezTo>
                    <a:pt x="169" y="307"/>
                    <a:pt x="171" y="306"/>
                    <a:pt x="174" y="306"/>
                  </a:cubicBezTo>
                  <a:cubicBezTo>
                    <a:pt x="186" y="301"/>
                    <a:pt x="193" y="288"/>
                    <a:pt x="189" y="275"/>
                  </a:cubicBezTo>
                  <a:cubicBezTo>
                    <a:pt x="162" y="194"/>
                    <a:pt x="123" y="119"/>
                    <a:pt x="71" y="51"/>
                  </a:cubicBezTo>
                  <a:cubicBezTo>
                    <a:pt x="63" y="40"/>
                    <a:pt x="55" y="28"/>
                    <a:pt x="49" y="16"/>
                  </a:cubicBezTo>
                  <a:cubicBezTo>
                    <a:pt x="43" y="4"/>
                    <a:pt x="28" y="0"/>
                    <a:pt x="16" y="6"/>
                  </a:cubicBezTo>
                  <a:cubicBezTo>
                    <a:pt x="5" y="12"/>
                    <a:pt x="0" y="26"/>
                    <a:pt x="6" y="38"/>
                  </a:cubicBezTo>
                  <a:cubicBezTo>
                    <a:pt x="14" y="53"/>
                    <a:pt x="23" y="67"/>
                    <a:pt x="33" y="80"/>
                  </a:cubicBezTo>
                  <a:cubicBezTo>
                    <a:pt x="81" y="144"/>
                    <a:pt x="119" y="215"/>
                    <a:pt x="143" y="290"/>
                  </a:cubicBezTo>
                  <a:cubicBezTo>
                    <a:pt x="147" y="300"/>
                    <a:pt x="156" y="307"/>
                    <a:pt x="166" y="307"/>
                  </a:cubicBezTo>
                  <a:close/>
                  <a:moveTo>
                    <a:pt x="166" y="307"/>
                  </a:moveTo>
                  <a:cubicBezTo>
                    <a:pt x="166" y="307"/>
                    <a:pt x="166" y="307"/>
                    <a:pt x="166" y="30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7D05493C-82CD-406D-86A2-E1F0AEDEE8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5816" y="3030644"/>
              <a:ext cx="71870" cy="89004"/>
            </a:xfrm>
            <a:custGeom>
              <a:avLst/>
              <a:gdLst>
                <a:gd name="T0" fmla="*/ 69 w 86"/>
                <a:gd name="T1" fmla="*/ 5 h 106"/>
                <a:gd name="T2" fmla="*/ 37 w 86"/>
                <a:gd name="T3" fmla="*/ 18 h 106"/>
                <a:gd name="T4" fmla="*/ 8 w 86"/>
                <a:gd name="T5" fmla="*/ 68 h 106"/>
                <a:gd name="T6" fmla="*/ 12 w 86"/>
                <a:gd name="T7" fmla="*/ 102 h 106"/>
                <a:gd name="T8" fmla="*/ 27 w 86"/>
                <a:gd name="T9" fmla="*/ 106 h 106"/>
                <a:gd name="T10" fmla="*/ 46 w 86"/>
                <a:gd name="T11" fmla="*/ 97 h 106"/>
                <a:gd name="T12" fmla="*/ 81 w 86"/>
                <a:gd name="T13" fmla="*/ 37 h 106"/>
                <a:gd name="T14" fmla="*/ 69 w 86"/>
                <a:gd name="T15" fmla="*/ 5 h 106"/>
                <a:gd name="T16" fmla="*/ 69 w 86"/>
                <a:gd name="T17" fmla="*/ 5 h 106"/>
                <a:gd name="T18" fmla="*/ 69 w 86"/>
                <a:gd name="T19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6">
                  <a:moveTo>
                    <a:pt x="69" y="5"/>
                  </a:moveTo>
                  <a:cubicBezTo>
                    <a:pt x="56" y="0"/>
                    <a:pt x="42" y="6"/>
                    <a:pt x="37" y="18"/>
                  </a:cubicBezTo>
                  <a:cubicBezTo>
                    <a:pt x="29" y="36"/>
                    <a:pt x="20" y="52"/>
                    <a:pt x="8" y="68"/>
                  </a:cubicBezTo>
                  <a:cubicBezTo>
                    <a:pt x="0" y="79"/>
                    <a:pt x="2" y="94"/>
                    <a:pt x="12" y="102"/>
                  </a:cubicBezTo>
                  <a:cubicBezTo>
                    <a:pt x="17" y="105"/>
                    <a:pt x="22" y="106"/>
                    <a:pt x="27" y="106"/>
                  </a:cubicBezTo>
                  <a:cubicBezTo>
                    <a:pt x="34" y="106"/>
                    <a:pt x="41" y="103"/>
                    <a:pt x="46" y="97"/>
                  </a:cubicBezTo>
                  <a:cubicBezTo>
                    <a:pt x="60" y="78"/>
                    <a:pt x="72" y="58"/>
                    <a:pt x="81" y="37"/>
                  </a:cubicBezTo>
                  <a:cubicBezTo>
                    <a:pt x="86" y="25"/>
                    <a:pt x="81" y="11"/>
                    <a:pt x="69" y="5"/>
                  </a:cubicBezTo>
                  <a:close/>
                  <a:moveTo>
                    <a:pt x="69" y="5"/>
                  </a:moveTo>
                  <a:cubicBezTo>
                    <a:pt x="69" y="5"/>
                    <a:pt x="69" y="5"/>
                    <a:pt x="69" y="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EB7501EE-BA2D-4350-ACB2-AB8A906CF7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724603"/>
              <a:ext cx="259397" cy="282719"/>
            </a:xfrm>
            <a:custGeom>
              <a:avLst/>
              <a:gdLst>
                <a:gd name="T0" fmla="*/ 24 w 312"/>
                <a:gd name="T1" fmla="*/ 48 h 337"/>
                <a:gd name="T2" fmla="*/ 264 w 312"/>
                <a:gd name="T3" fmla="*/ 288 h 337"/>
                <a:gd name="T4" fmla="*/ 263 w 312"/>
                <a:gd name="T5" fmla="*/ 311 h 337"/>
                <a:gd name="T6" fmla="*/ 285 w 312"/>
                <a:gd name="T7" fmla="*/ 337 h 337"/>
                <a:gd name="T8" fmla="*/ 287 w 312"/>
                <a:gd name="T9" fmla="*/ 337 h 337"/>
                <a:gd name="T10" fmla="*/ 311 w 312"/>
                <a:gd name="T11" fmla="*/ 315 h 337"/>
                <a:gd name="T12" fmla="*/ 312 w 312"/>
                <a:gd name="T13" fmla="*/ 288 h 337"/>
                <a:gd name="T14" fmla="*/ 24 w 312"/>
                <a:gd name="T15" fmla="*/ 0 h 337"/>
                <a:gd name="T16" fmla="*/ 0 w 312"/>
                <a:gd name="T17" fmla="*/ 24 h 337"/>
                <a:gd name="T18" fmla="*/ 24 w 312"/>
                <a:gd name="T19" fmla="*/ 48 h 337"/>
                <a:gd name="T20" fmla="*/ 24 w 312"/>
                <a:gd name="T21" fmla="*/ 48 h 337"/>
                <a:gd name="T22" fmla="*/ 24 w 312"/>
                <a:gd name="T23" fmla="*/ 4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337">
                  <a:moveTo>
                    <a:pt x="24" y="48"/>
                  </a:moveTo>
                  <a:cubicBezTo>
                    <a:pt x="157" y="48"/>
                    <a:pt x="264" y="156"/>
                    <a:pt x="264" y="288"/>
                  </a:cubicBezTo>
                  <a:cubicBezTo>
                    <a:pt x="264" y="296"/>
                    <a:pt x="264" y="303"/>
                    <a:pt x="263" y="311"/>
                  </a:cubicBezTo>
                  <a:cubicBezTo>
                    <a:pt x="262" y="324"/>
                    <a:pt x="272" y="336"/>
                    <a:pt x="285" y="337"/>
                  </a:cubicBezTo>
                  <a:cubicBezTo>
                    <a:pt x="286" y="337"/>
                    <a:pt x="287" y="337"/>
                    <a:pt x="287" y="337"/>
                  </a:cubicBezTo>
                  <a:cubicBezTo>
                    <a:pt x="300" y="337"/>
                    <a:pt x="310" y="328"/>
                    <a:pt x="311" y="315"/>
                  </a:cubicBezTo>
                  <a:cubicBezTo>
                    <a:pt x="312" y="306"/>
                    <a:pt x="312" y="297"/>
                    <a:pt x="312" y="288"/>
                  </a:cubicBezTo>
                  <a:cubicBezTo>
                    <a:pt x="312" y="129"/>
                    <a:pt x="183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10">
              <a:extLst>
                <a:ext uri="{FF2B5EF4-FFF2-40B4-BE49-F238E27FC236}">
                  <a16:creationId xmlns:a16="http://schemas.microsoft.com/office/drawing/2014/main" id="{26702AF7-B1F6-4256-BCF5-929A6F5FFF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464731"/>
              <a:ext cx="39980" cy="152306"/>
            </a:xfrm>
            <a:custGeom>
              <a:avLst/>
              <a:gdLst>
                <a:gd name="T0" fmla="*/ 24 w 48"/>
                <a:gd name="T1" fmla="*/ 182 h 182"/>
                <a:gd name="T2" fmla="*/ 48 w 48"/>
                <a:gd name="T3" fmla="*/ 158 h 182"/>
                <a:gd name="T4" fmla="*/ 48 w 48"/>
                <a:gd name="T5" fmla="*/ 24 h 182"/>
                <a:gd name="T6" fmla="*/ 24 w 48"/>
                <a:gd name="T7" fmla="*/ 0 h 182"/>
                <a:gd name="T8" fmla="*/ 0 w 48"/>
                <a:gd name="T9" fmla="*/ 24 h 182"/>
                <a:gd name="T10" fmla="*/ 0 w 48"/>
                <a:gd name="T11" fmla="*/ 158 h 182"/>
                <a:gd name="T12" fmla="*/ 24 w 48"/>
                <a:gd name="T13" fmla="*/ 182 h 182"/>
                <a:gd name="T14" fmla="*/ 24 w 48"/>
                <a:gd name="T15" fmla="*/ 182 h 182"/>
                <a:gd name="T16" fmla="*/ 24 w 48"/>
                <a:gd name="T1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82">
                  <a:moveTo>
                    <a:pt x="24" y="182"/>
                  </a:moveTo>
                  <a:cubicBezTo>
                    <a:pt x="38" y="182"/>
                    <a:pt x="48" y="172"/>
                    <a:pt x="48" y="15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11"/>
                    <a:pt x="38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2"/>
                    <a:pt x="11" y="182"/>
                    <a:pt x="24" y="182"/>
                  </a:cubicBezTo>
                  <a:close/>
                  <a:moveTo>
                    <a:pt x="24" y="182"/>
                  </a:moveTo>
                  <a:cubicBezTo>
                    <a:pt x="24" y="182"/>
                    <a:pt x="24" y="182"/>
                    <a:pt x="24" y="18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1">
              <a:extLst>
                <a:ext uri="{FF2B5EF4-FFF2-40B4-BE49-F238E27FC236}">
                  <a16:creationId xmlns:a16="http://schemas.microsoft.com/office/drawing/2014/main" id="{EC95CA4C-0E82-4023-89F8-E48A571C79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9830" y="2526606"/>
              <a:ext cx="101379" cy="140883"/>
            </a:xfrm>
            <a:custGeom>
              <a:avLst/>
              <a:gdLst>
                <a:gd name="T0" fmla="*/ 74 w 122"/>
                <a:gd name="T1" fmla="*/ 156 h 168"/>
                <a:gd name="T2" fmla="*/ 94 w 122"/>
                <a:gd name="T3" fmla="*/ 168 h 168"/>
                <a:gd name="T4" fmla="*/ 106 w 122"/>
                <a:gd name="T5" fmla="*/ 165 h 168"/>
                <a:gd name="T6" fmla="*/ 115 w 122"/>
                <a:gd name="T7" fmla="*/ 132 h 168"/>
                <a:gd name="T8" fmla="*/ 48 w 122"/>
                <a:gd name="T9" fmla="*/ 15 h 168"/>
                <a:gd name="T10" fmla="*/ 15 w 122"/>
                <a:gd name="T11" fmla="*/ 7 h 168"/>
                <a:gd name="T12" fmla="*/ 6 w 122"/>
                <a:gd name="T13" fmla="*/ 39 h 168"/>
                <a:gd name="T14" fmla="*/ 74 w 122"/>
                <a:gd name="T15" fmla="*/ 156 h 168"/>
                <a:gd name="T16" fmla="*/ 74 w 122"/>
                <a:gd name="T17" fmla="*/ 156 h 168"/>
                <a:gd name="T18" fmla="*/ 74 w 122"/>
                <a:gd name="T1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74" y="156"/>
                  </a:moveTo>
                  <a:cubicBezTo>
                    <a:pt x="78" y="164"/>
                    <a:pt x="86" y="168"/>
                    <a:pt x="94" y="168"/>
                  </a:cubicBezTo>
                  <a:cubicBezTo>
                    <a:pt x="98" y="168"/>
                    <a:pt x="103" y="167"/>
                    <a:pt x="106" y="165"/>
                  </a:cubicBezTo>
                  <a:cubicBezTo>
                    <a:pt x="118" y="158"/>
                    <a:pt x="122" y="143"/>
                    <a:pt x="115" y="13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4"/>
                    <a:pt x="27" y="0"/>
                    <a:pt x="15" y="7"/>
                  </a:cubicBezTo>
                  <a:cubicBezTo>
                    <a:pt x="4" y="13"/>
                    <a:pt x="0" y="28"/>
                    <a:pt x="6" y="39"/>
                  </a:cubicBezTo>
                  <a:lnTo>
                    <a:pt x="74" y="156"/>
                  </a:lnTo>
                  <a:close/>
                  <a:moveTo>
                    <a:pt x="74" y="156"/>
                  </a:moveTo>
                  <a:cubicBezTo>
                    <a:pt x="74" y="156"/>
                    <a:pt x="74" y="156"/>
                    <a:pt x="74" y="15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2">
              <a:extLst>
                <a:ext uri="{FF2B5EF4-FFF2-40B4-BE49-F238E27FC236}">
                  <a16:creationId xmlns:a16="http://schemas.microsoft.com/office/drawing/2014/main" id="{00C1D811-6DF9-461C-8987-F58B190265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3132975"/>
              <a:ext cx="142311" cy="99951"/>
            </a:xfrm>
            <a:custGeom>
              <a:avLst/>
              <a:gdLst>
                <a:gd name="T0" fmla="*/ 155 w 171"/>
                <a:gd name="T1" fmla="*/ 74 h 119"/>
                <a:gd name="T2" fmla="*/ 39 w 171"/>
                <a:gd name="T3" fmla="*/ 7 h 119"/>
                <a:gd name="T4" fmla="*/ 6 w 171"/>
                <a:gd name="T5" fmla="*/ 15 h 119"/>
                <a:gd name="T6" fmla="*/ 15 w 171"/>
                <a:gd name="T7" fmla="*/ 48 h 119"/>
                <a:gd name="T8" fmla="*/ 131 w 171"/>
                <a:gd name="T9" fmla="*/ 115 h 119"/>
                <a:gd name="T10" fmla="*/ 143 w 171"/>
                <a:gd name="T11" fmla="*/ 119 h 119"/>
                <a:gd name="T12" fmla="*/ 164 w 171"/>
                <a:gd name="T13" fmla="*/ 107 h 119"/>
                <a:gd name="T14" fmla="*/ 155 w 171"/>
                <a:gd name="T15" fmla="*/ 74 h 119"/>
                <a:gd name="T16" fmla="*/ 155 w 171"/>
                <a:gd name="T17" fmla="*/ 74 h 119"/>
                <a:gd name="T18" fmla="*/ 155 w 171"/>
                <a:gd name="T19" fmla="*/ 7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55" y="74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27" y="0"/>
                    <a:pt x="13" y="4"/>
                    <a:pt x="6" y="15"/>
                  </a:cubicBezTo>
                  <a:cubicBezTo>
                    <a:pt x="0" y="27"/>
                    <a:pt x="3" y="42"/>
                    <a:pt x="15" y="48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35" y="118"/>
                    <a:pt x="139" y="119"/>
                    <a:pt x="143" y="119"/>
                  </a:cubicBezTo>
                  <a:cubicBezTo>
                    <a:pt x="152" y="119"/>
                    <a:pt x="160" y="114"/>
                    <a:pt x="164" y="107"/>
                  </a:cubicBezTo>
                  <a:cubicBezTo>
                    <a:pt x="171" y="95"/>
                    <a:pt x="167" y="80"/>
                    <a:pt x="155" y="74"/>
                  </a:cubicBezTo>
                  <a:close/>
                  <a:moveTo>
                    <a:pt x="155" y="74"/>
                  </a:moveTo>
                  <a:cubicBezTo>
                    <a:pt x="155" y="74"/>
                    <a:pt x="155" y="74"/>
                    <a:pt x="155" y="7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3">
              <a:extLst>
                <a:ext uri="{FF2B5EF4-FFF2-40B4-BE49-F238E27FC236}">
                  <a16:creationId xmlns:a16="http://schemas.microsoft.com/office/drawing/2014/main" id="{B6FBAC1E-EA21-4EED-8FA9-F538485559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2704613"/>
              <a:ext cx="142311" cy="98999"/>
            </a:xfrm>
            <a:custGeom>
              <a:avLst/>
              <a:gdLst>
                <a:gd name="T0" fmla="*/ 15 w 171"/>
                <a:gd name="T1" fmla="*/ 48 h 118"/>
                <a:gd name="T2" fmla="*/ 132 w 171"/>
                <a:gd name="T3" fmla="*/ 115 h 118"/>
                <a:gd name="T4" fmla="*/ 144 w 171"/>
                <a:gd name="T5" fmla="*/ 118 h 118"/>
                <a:gd name="T6" fmla="*/ 165 w 171"/>
                <a:gd name="T7" fmla="*/ 106 h 118"/>
                <a:gd name="T8" fmla="*/ 156 w 171"/>
                <a:gd name="T9" fmla="*/ 74 h 118"/>
                <a:gd name="T10" fmla="*/ 39 w 171"/>
                <a:gd name="T11" fmla="*/ 6 h 118"/>
                <a:gd name="T12" fmla="*/ 7 w 171"/>
                <a:gd name="T13" fmla="*/ 15 h 118"/>
                <a:gd name="T14" fmla="*/ 15 w 171"/>
                <a:gd name="T15" fmla="*/ 48 h 118"/>
                <a:gd name="T16" fmla="*/ 15 w 171"/>
                <a:gd name="T17" fmla="*/ 48 h 118"/>
                <a:gd name="T18" fmla="*/ 15 w 171"/>
                <a:gd name="T19" fmla="*/ 4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15" y="48"/>
                  </a:moveTo>
                  <a:cubicBezTo>
                    <a:pt x="132" y="115"/>
                    <a:pt x="132" y="115"/>
                    <a:pt x="132" y="115"/>
                  </a:cubicBezTo>
                  <a:cubicBezTo>
                    <a:pt x="136" y="117"/>
                    <a:pt x="140" y="118"/>
                    <a:pt x="144" y="118"/>
                  </a:cubicBezTo>
                  <a:cubicBezTo>
                    <a:pt x="152" y="118"/>
                    <a:pt x="160" y="114"/>
                    <a:pt x="165" y="106"/>
                  </a:cubicBezTo>
                  <a:cubicBezTo>
                    <a:pt x="171" y="95"/>
                    <a:pt x="167" y="80"/>
                    <a:pt x="156" y="74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8" y="0"/>
                    <a:pt x="13" y="4"/>
                    <a:pt x="7" y="15"/>
                  </a:cubicBezTo>
                  <a:cubicBezTo>
                    <a:pt x="0" y="27"/>
                    <a:pt x="4" y="41"/>
                    <a:pt x="15" y="48"/>
                  </a:cubicBezTo>
                  <a:close/>
                  <a:moveTo>
                    <a:pt x="15" y="48"/>
                  </a:moveTo>
                  <a:cubicBezTo>
                    <a:pt x="15" y="48"/>
                    <a:pt x="15" y="48"/>
                    <a:pt x="15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4">
              <a:extLst>
                <a:ext uri="{FF2B5EF4-FFF2-40B4-BE49-F238E27FC236}">
                  <a16:creationId xmlns:a16="http://schemas.microsoft.com/office/drawing/2014/main" id="{3816952E-7374-4A40-8048-A09AF3F159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82387" y="2949255"/>
              <a:ext cx="152306" cy="40457"/>
            </a:xfrm>
            <a:custGeom>
              <a:avLst/>
              <a:gdLst>
                <a:gd name="T0" fmla="*/ 159 w 183"/>
                <a:gd name="T1" fmla="*/ 0 h 48"/>
                <a:gd name="T2" fmla="*/ 24 w 183"/>
                <a:gd name="T3" fmla="*/ 0 h 48"/>
                <a:gd name="T4" fmla="*/ 0 w 183"/>
                <a:gd name="T5" fmla="*/ 24 h 48"/>
                <a:gd name="T6" fmla="*/ 24 w 183"/>
                <a:gd name="T7" fmla="*/ 48 h 48"/>
                <a:gd name="T8" fmla="*/ 159 w 183"/>
                <a:gd name="T9" fmla="*/ 48 h 48"/>
                <a:gd name="T10" fmla="*/ 183 w 183"/>
                <a:gd name="T11" fmla="*/ 24 h 48"/>
                <a:gd name="T12" fmla="*/ 159 w 183"/>
                <a:gd name="T13" fmla="*/ 0 h 48"/>
                <a:gd name="T14" fmla="*/ 159 w 183"/>
                <a:gd name="T15" fmla="*/ 0 h 48"/>
                <a:gd name="T16" fmla="*/ 159 w 183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48">
                  <a:moveTo>
                    <a:pt x="159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72" y="48"/>
                    <a:pt x="183" y="38"/>
                    <a:pt x="183" y="24"/>
                  </a:cubicBezTo>
                  <a:cubicBezTo>
                    <a:pt x="183" y="11"/>
                    <a:pt x="172" y="0"/>
                    <a:pt x="159" y="0"/>
                  </a:cubicBezTo>
                  <a:close/>
                  <a:moveTo>
                    <a:pt x="159" y="0"/>
                  </a:moveTo>
                  <a:cubicBezTo>
                    <a:pt x="159" y="0"/>
                    <a:pt x="159" y="0"/>
                    <a:pt x="15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5">
              <a:extLst>
                <a:ext uri="{FF2B5EF4-FFF2-40B4-BE49-F238E27FC236}">
                  <a16:creationId xmlns:a16="http://schemas.microsoft.com/office/drawing/2014/main" id="{A8908112-F306-4877-864E-B3E0DAB888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1851" y="2949255"/>
              <a:ext cx="151355" cy="40457"/>
            </a:xfrm>
            <a:custGeom>
              <a:avLst/>
              <a:gdLst>
                <a:gd name="T0" fmla="*/ 182 w 182"/>
                <a:gd name="T1" fmla="*/ 24 h 48"/>
                <a:gd name="T2" fmla="*/ 158 w 182"/>
                <a:gd name="T3" fmla="*/ 0 h 48"/>
                <a:gd name="T4" fmla="*/ 24 w 182"/>
                <a:gd name="T5" fmla="*/ 0 h 48"/>
                <a:gd name="T6" fmla="*/ 0 w 182"/>
                <a:gd name="T7" fmla="*/ 24 h 48"/>
                <a:gd name="T8" fmla="*/ 24 w 182"/>
                <a:gd name="T9" fmla="*/ 48 h 48"/>
                <a:gd name="T10" fmla="*/ 158 w 182"/>
                <a:gd name="T11" fmla="*/ 48 h 48"/>
                <a:gd name="T12" fmla="*/ 182 w 182"/>
                <a:gd name="T13" fmla="*/ 24 h 48"/>
                <a:gd name="T14" fmla="*/ 182 w 182"/>
                <a:gd name="T15" fmla="*/ 24 h 48"/>
                <a:gd name="T16" fmla="*/ 182 w 182"/>
                <a:gd name="T17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48">
                  <a:moveTo>
                    <a:pt x="182" y="24"/>
                  </a:moveTo>
                  <a:cubicBezTo>
                    <a:pt x="182" y="11"/>
                    <a:pt x="172" y="0"/>
                    <a:pt x="15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72" y="48"/>
                    <a:pt x="182" y="38"/>
                    <a:pt x="182" y="24"/>
                  </a:cubicBezTo>
                  <a:close/>
                  <a:moveTo>
                    <a:pt x="182" y="24"/>
                  </a:moveTo>
                  <a:cubicBezTo>
                    <a:pt x="182" y="24"/>
                    <a:pt x="182" y="24"/>
                    <a:pt x="182" y="2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id="{BFD01F53-D5CA-46C9-B4DA-57A529CA0C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2704613"/>
              <a:ext cx="142311" cy="98999"/>
            </a:xfrm>
            <a:custGeom>
              <a:avLst/>
              <a:gdLst>
                <a:gd name="T0" fmla="*/ 27 w 171"/>
                <a:gd name="T1" fmla="*/ 118 h 118"/>
                <a:gd name="T2" fmla="*/ 39 w 171"/>
                <a:gd name="T3" fmla="*/ 115 h 118"/>
                <a:gd name="T4" fmla="*/ 155 w 171"/>
                <a:gd name="T5" fmla="*/ 48 h 118"/>
                <a:gd name="T6" fmla="*/ 164 w 171"/>
                <a:gd name="T7" fmla="*/ 15 h 118"/>
                <a:gd name="T8" fmla="*/ 131 w 171"/>
                <a:gd name="T9" fmla="*/ 6 h 118"/>
                <a:gd name="T10" fmla="*/ 15 w 171"/>
                <a:gd name="T11" fmla="*/ 74 h 118"/>
                <a:gd name="T12" fmla="*/ 6 w 171"/>
                <a:gd name="T13" fmla="*/ 106 h 118"/>
                <a:gd name="T14" fmla="*/ 27 w 171"/>
                <a:gd name="T15" fmla="*/ 118 h 118"/>
                <a:gd name="T16" fmla="*/ 27 w 171"/>
                <a:gd name="T17" fmla="*/ 118 h 118"/>
                <a:gd name="T18" fmla="*/ 27 w 171"/>
                <a:gd name="T1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27" y="118"/>
                  </a:moveTo>
                  <a:cubicBezTo>
                    <a:pt x="31" y="118"/>
                    <a:pt x="35" y="117"/>
                    <a:pt x="39" y="115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67" y="41"/>
                    <a:pt x="171" y="27"/>
                    <a:pt x="164" y="15"/>
                  </a:cubicBezTo>
                  <a:cubicBezTo>
                    <a:pt x="157" y="4"/>
                    <a:pt x="143" y="0"/>
                    <a:pt x="131" y="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3" y="80"/>
                    <a:pt x="0" y="95"/>
                    <a:pt x="6" y="106"/>
                  </a:cubicBezTo>
                  <a:cubicBezTo>
                    <a:pt x="11" y="114"/>
                    <a:pt x="19" y="118"/>
                    <a:pt x="27" y="118"/>
                  </a:cubicBezTo>
                  <a:close/>
                  <a:moveTo>
                    <a:pt x="27" y="118"/>
                  </a:moveTo>
                  <a:cubicBezTo>
                    <a:pt x="27" y="118"/>
                    <a:pt x="27" y="118"/>
                    <a:pt x="27" y="1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17">
              <a:extLst>
                <a:ext uri="{FF2B5EF4-FFF2-40B4-BE49-F238E27FC236}">
                  <a16:creationId xmlns:a16="http://schemas.microsoft.com/office/drawing/2014/main" id="{16778B6B-787F-4CA7-93C9-C63CA2198D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3132975"/>
              <a:ext cx="142311" cy="99951"/>
            </a:xfrm>
            <a:custGeom>
              <a:avLst/>
              <a:gdLst>
                <a:gd name="T0" fmla="*/ 132 w 171"/>
                <a:gd name="T1" fmla="*/ 7 h 119"/>
                <a:gd name="T2" fmla="*/ 15 w 171"/>
                <a:gd name="T3" fmla="*/ 74 h 119"/>
                <a:gd name="T4" fmla="*/ 7 w 171"/>
                <a:gd name="T5" fmla="*/ 107 h 119"/>
                <a:gd name="T6" fmla="*/ 28 w 171"/>
                <a:gd name="T7" fmla="*/ 119 h 119"/>
                <a:gd name="T8" fmla="*/ 39 w 171"/>
                <a:gd name="T9" fmla="*/ 115 h 119"/>
                <a:gd name="T10" fmla="*/ 156 w 171"/>
                <a:gd name="T11" fmla="*/ 48 h 119"/>
                <a:gd name="T12" fmla="*/ 165 w 171"/>
                <a:gd name="T13" fmla="*/ 15 h 119"/>
                <a:gd name="T14" fmla="*/ 132 w 171"/>
                <a:gd name="T15" fmla="*/ 7 h 119"/>
                <a:gd name="T16" fmla="*/ 132 w 171"/>
                <a:gd name="T17" fmla="*/ 7 h 119"/>
                <a:gd name="T18" fmla="*/ 132 w 171"/>
                <a:gd name="T1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32" y="7"/>
                  </a:moveTo>
                  <a:cubicBezTo>
                    <a:pt x="15" y="74"/>
                    <a:pt x="15" y="74"/>
                    <a:pt x="15" y="74"/>
                  </a:cubicBezTo>
                  <a:cubicBezTo>
                    <a:pt x="4" y="80"/>
                    <a:pt x="0" y="95"/>
                    <a:pt x="7" y="107"/>
                  </a:cubicBezTo>
                  <a:cubicBezTo>
                    <a:pt x="11" y="114"/>
                    <a:pt x="19" y="119"/>
                    <a:pt x="28" y="119"/>
                  </a:cubicBezTo>
                  <a:cubicBezTo>
                    <a:pt x="32" y="119"/>
                    <a:pt x="36" y="118"/>
                    <a:pt x="39" y="115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67" y="42"/>
                    <a:pt x="171" y="27"/>
                    <a:pt x="165" y="15"/>
                  </a:cubicBezTo>
                  <a:cubicBezTo>
                    <a:pt x="158" y="4"/>
                    <a:pt x="143" y="0"/>
                    <a:pt x="132" y="7"/>
                  </a:cubicBezTo>
                  <a:close/>
                  <a:moveTo>
                    <a:pt x="132" y="7"/>
                  </a:moveTo>
                  <a:cubicBezTo>
                    <a:pt x="132" y="7"/>
                    <a:pt x="132" y="7"/>
                    <a:pt x="132" y="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18">
              <a:extLst>
                <a:ext uri="{FF2B5EF4-FFF2-40B4-BE49-F238E27FC236}">
                  <a16:creationId xmlns:a16="http://schemas.microsoft.com/office/drawing/2014/main" id="{A61A967E-2487-41CA-B69E-F60C01AEF0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95336" y="2526606"/>
              <a:ext cx="101379" cy="140883"/>
            </a:xfrm>
            <a:custGeom>
              <a:avLst/>
              <a:gdLst>
                <a:gd name="T0" fmla="*/ 15 w 122"/>
                <a:gd name="T1" fmla="*/ 165 h 168"/>
                <a:gd name="T2" fmla="*/ 27 w 122"/>
                <a:gd name="T3" fmla="*/ 168 h 168"/>
                <a:gd name="T4" fmla="*/ 48 w 122"/>
                <a:gd name="T5" fmla="*/ 156 h 168"/>
                <a:gd name="T6" fmla="*/ 115 w 122"/>
                <a:gd name="T7" fmla="*/ 39 h 168"/>
                <a:gd name="T8" fmla="*/ 107 w 122"/>
                <a:gd name="T9" fmla="*/ 7 h 168"/>
                <a:gd name="T10" fmla="*/ 74 w 122"/>
                <a:gd name="T11" fmla="*/ 15 h 168"/>
                <a:gd name="T12" fmla="*/ 7 w 122"/>
                <a:gd name="T13" fmla="*/ 132 h 168"/>
                <a:gd name="T14" fmla="*/ 15 w 122"/>
                <a:gd name="T15" fmla="*/ 165 h 168"/>
                <a:gd name="T16" fmla="*/ 15 w 122"/>
                <a:gd name="T17" fmla="*/ 165 h 168"/>
                <a:gd name="T18" fmla="*/ 15 w 122"/>
                <a:gd name="T19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15" y="165"/>
                  </a:moveTo>
                  <a:cubicBezTo>
                    <a:pt x="19" y="167"/>
                    <a:pt x="23" y="168"/>
                    <a:pt x="27" y="168"/>
                  </a:cubicBezTo>
                  <a:cubicBezTo>
                    <a:pt x="36" y="168"/>
                    <a:pt x="44" y="164"/>
                    <a:pt x="48" y="156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22" y="28"/>
                    <a:pt x="118" y="13"/>
                    <a:pt x="107" y="7"/>
                  </a:cubicBezTo>
                  <a:cubicBezTo>
                    <a:pt x="95" y="0"/>
                    <a:pt x="80" y="4"/>
                    <a:pt x="74" y="15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0" y="143"/>
                    <a:pt x="4" y="158"/>
                    <a:pt x="15" y="165"/>
                  </a:cubicBezTo>
                  <a:close/>
                  <a:moveTo>
                    <a:pt x="15" y="165"/>
                  </a:moveTo>
                  <a:cubicBezTo>
                    <a:pt x="15" y="165"/>
                    <a:pt x="15" y="165"/>
                    <a:pt x="15" y="16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CD9DAE8-BD6C-4BB8-984B-682A85FC1FD3}"/>
              </a:ext>
            </a:extLst>
          </p:cNvPr>
          <p:cNvGrpSpPr/>
          <p:nvPr/>
        </p:nvGrpSpPr>
        <p:grpSpPr>
          <a:xfrm rot="21096882">
            <a:off x="4435685" y="2446714"/>
            <a:ext cx="776545" cy="808356"/>
            <a:chOff x="1601806" y="2829808"/>
            <a:chExt cx="3126835" cy="3254924"/>
          </a:xfrm>
          <a:solidFill>
            <a:schemeClr val="tx1"/>
          </a:solidFill>
        </p:grpSpPr>
        <p:sp>
          <p:nvSpPr>
            <p:cNvPr id="41" name="Freeform 46">
              <a:extLst>
                <a:ext uri="{FF2B5EF4-FFF2-40B4-BE49-F238E27FC236}">
                  <a16:creationId xmlns:a16="http://schemas.microsoft.com/office/drawing/2014/main" id="{2D86546F-4FD7-451E-BC4D-6C25862EB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5448" y="5210903"/>
              <a:ext cx="1112465" cy="873829"/>
            </a:xfrm>
            <a:custGeom>
              <a:avLst/>
              <a:gdLst>
                <a:gd name="T0" fmla="*/ 404 w 806"/>
                <a:gd name="T1" fmla="*/ 628 h 628"/>
                <a:gd name="T2" fmla="*/ 285 w 806"/>
                <a:gd name="T3" fmla="*/ 538 h 628"/>
                <a:gd name="T4" fmla="*/ 13 w 806"/>
                <a:gd name="T5" fmla="*/ 154 h 628"/>
                <a:gd name="T6" fmla="*/ 0 w 806"/>
                <a:gd name="T7" fmla="*/ 135 h 628"/>
                <a:gd name="T8" fmla="*/ 77 w 806"/>
                <a:gd name="T9" fmla="*/ 111 h 628"/>
                <a:gd name="T10" fmla="*/ 410 w 806"/>
                <a:gd name="T11" fmla="*/ 5 h 628"/>
                <a:gd name="T12" fmla="*/ 442 w 806"/>
                <a:gd name="T13" fmla="*/ 15 h 628"/>
                <a:gd name="T14" fmla="*/ 620 w 806"/>
                <a:gd name="T15" fmla="*/ 279 h 628"/>
                <a:gd name="T16" fmla="*/ 756 w 806"/>
                <a:gd name="T17" fmla="*/ 389 h 628"/>
                <a:gd name="T18" fmla="*/ 804 w 806"/>
                <a:gd name="T19" fmla="*/ 464 h 628"/>
                <a:gd name="T20" fmla="*/ 750 w 806"/>
                <a:gd name="T21" fmla="*/ 530 h 628"/>
                <a:gd name="T22" fmla="*/ 465 w 806"/>
                <a:gd name="T23" fmla="*/ 620 h 628"/>
                <a:gd name="T24" fmla="*/ 436 w 806"/>
                <a:gd name="T25" fmla="*/ 628 h 628"/>
                <a:gd name="T26" fmla="*/ 404 w 806"/>
                <a:gd name="T27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6" h="628">
                  <a:moveTo>
                    <a:pt x="404" y="628"/>
                  </a:moveTo>
                  <a:cubicBezTo>
                    <a:pt x="349" y="618"/>
                    <a:pt x="316" y="582"/>
                    <a:pt x="285" y="538"/>
                  </a:cubicBezTo>
                  <a:cubicBezTo>
                    <a:pt x="196" y="409"/>
                    <a:pt x="104" y="282"/>
                    <a:pt x="13" y="154"/>
                  </a:cubicBezTo>
                  <a:cubicBezTo>
                    <a:pt x="9" y="148"/>
                    <a:pt x="5" y="143"/>
                    <a:pt x="0" y="135"/>
                  </a:cubicBezTo>
                  <a:cubicBezTo>
                    <a:pt x="27" y="126"/>
                    <a:pt x="52" y="119"/>
                    <a:pt x="77" y="111"/>
                  </a:cubicBezTo>
                  <a:cubicBezTo>
                    <a:pt x="188" y="75"/>
                    <a:pt x="299" y="41"/>
                    <a:pt x="410" y="5"/>
                  </a:cubicBezTo>
                  <a:cubicBezTo>
                    <a:pt x="425" y="0"/>
                    <a:pt x="433" y="2"/>
                    <a:pt x="442" y="15"/>
                  </a:cubicBezTo>
                  <a:cubicBezTo>
                    <a:pt x="501" y="104"/>
                    <a:pt x="561" y="191"/>
                    <a:pt x="620" y="279"/>
                  </a:cubicBezTo>
                  <a:cubicBezTo>
                    <a:pt x="654" y="329"/>
                    <a:pt x="699" y="366"/>
                    <a:pt x="756" y="389"/>
                  </a:cubicBezTo>
                  <a:cubicBezTo>
                    <a:pt x="790" y="403"/>
                    <a:pt x="806" y="428"/>
                    <a:pt x="804" y="464"/>
                  </a:cubicBezTo>
                  <a:cubicBezTo>
                    <a:pt x="803" y="495"/>
                    <a:pt x="783" y="519"/>
                    <a:pt x="750" y="530"/>
                  </a:cubicBezTo>
                  <a:cubicBezTo>
                    <a:pt x="655" y="560"/>
                    <a:pt x="560" y="590"/>
                    <a:pt x="465" y="620"/>
                  </a:cubicBezTo>
                  <a:cubicBezTo>
                    <a:pt x="455" y="623"/>
                    <a:pt x="446" y="625"/>
                    <a:pt x="436" y="628"/>
                  </a:cubicBezTo>
                  <a:cubicBezTo>
                    <a:pt x="425" y="628"/>
                    <a:pt x="415" y="628"/>
                    <a:pt x="404" y="6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47">
              <a:extLst>
                <a:ext uri="{FF2B5EF4-FFF2-40B4-BE49-F238E27FC236}">
                  <a16:creationId xmlns:a16="http://schemas.microsoft.com/office/drawing/2014/main" id="{2043B624-7545-4DCA-A21F-D8BA6B10FA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194" y="2829808"/>
              <a:ext cx="1949447" cy="2244230"/>
            </a:xfrm>
            <a:custGeom>
              <a:avLst/>
              <a:gdLst>
                <a:gd name="T0" fmla="*/ 0 w 1413"/>
                <a:gd name="T1" fmla="*/ 723 h 1613"/>
                <a:gd name="T2" fmla="*/ 906 w 1413"/>
                <a:gd name="T3" fmla="*/ 0 h 1613"/>
                <a:gd name="T4" fmla="*/ 1413 w 1413"/>
                <a:gd name="T5" fmla="*/ 1613 h 1613"/>
                <a:gd name="T6" fmla="*/ 257 w 1413"/>
                <a:gd name="T7" fmla="*/ 1540 h 1613"/>
                <a:gd name="T8" fmla="*/ 0 w 1413"/>
                <a:gd name="T9" fmla="*/ 723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3" h="1613">
                  <a:moveTo>
                    <a:pt x="0" y="723"/>
                  </a:moveTo>
                  <a:cubicBezTo>
                    <a:pt x="359" y="555"/>
                    <a:pt x="648" y="300"/>
                    <a:pt x="906" y="0"/>
                  </a:cubicBezTo>
                  <a:cubicBezTo>
                    <a:pt x="1075" y="539"/>
                    <a:pt x="1244" y="1074"/>
                    <a:pt x="1413" y="1613"/>
                  </a:cubicBezTo>
                  <a:cubicBezTo>
                    <a:pt x="1031" y="1516"/>
                    <a:pt x="648" y="1473"/>
                    <a:pt x="257" y="1540"/>
                  </a:cubicBezTo>
                  <a:cubicBezTo>
                    <a:pt x="171" y="1267"/>
                    <a:pt x="86" y="996"/>
                    <a:pt x="0" y="7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48">
              <a:extLst>
                <a:ext uri="{FF2B5EF4-FFF2-40B4-BE49-F238E27FC236}">
                  <a16:creationId xmlns:a16="http://schemas.microsoft.com/office/drawing/2014/main" id="{58473EE3-E71B-4440-BDC1-AF9F4038CD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1806" y="3896651"/>
              <a:ext cx="1338819" cy="1400232"/>
            </a:xfrm>
            <a:custGeom>
              <a:avLst/>
              <a:gdLst>
                <a:gd name="T0" fmla="*/ 713 w 970"/>
                <a:gd name="T1" fmla="*/ 0 h 1006"/>
                <a:gd name="T2" fmla="*/ 970 w 970"/>
                <a:gd name="T3" fmla="*/ 817 h 1006"/>
                <a:gd name="T4" fmla="*/ 825 w 970"/>
                <a:gd name="T5" fmla="*/ 862 h 1006"/>
                <a:gd name="T6" fmla="*/ 541 w 970"/>
                <a:gd name="T7" fmla="*/ 948 h 1006"/>
                <a:gd name="T8" fmla="*/ 26 w 970"/>
                <a:gd name="T9" fmla="*/ 587 h 1006"/>
                <a:gd name="T10" fmla="*/ 318 w 970"/>
                <a:gd name="T11" fmla="*/ 125 h 1006"/>
                <a:gd name="T12" fmla="*/ 713 w 970"/>
                <a:gd name="T13" fmla="*/ 0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0" h="1006">
                  <a:moveTo>
                    <a:pt x="713" y="0"/>
                  </a:moveTo>
                  <a:cubicBezTo>
                    <a:pt x="799" y="274"/>
                    <a:pt x="884" y="544"/>
                    <a:pt x="970" y="817"/>
                  </a:cubicBezTo>
                  <a:cubicBezTo>
                    <a:pt x="920" y="832"/>
                    <a:pt x="873" y="847"/>
                    <a:pt x="825" y="862"/>
                  </a:cubicBezTo>
                  <a:cubicBezTo>
                    <a:pt x="731" y="891"/>
                    <a:pt x="638" y="926"/>
                    <a:pt x="541" y="948"/>
                  </a:cubicBezTo>
                  <a:cubicBezTo>
                    <a:pt x="297" y="1006"/>
                    <a:pt x="58" y="835"/>
                    <a:pt x="26" y="587"/>
                  </a:cubicBezTo>
                  <a:cubicBezTo>
                    <a:pt x="0" y="381"/>
                    <a:pt x="121" y="190"/>
                    <a:pt x="318" y="125"/>
                  </a:cubicBezTo>
                  <a:cubicBezTo>
                    <a:pt x="449" y="83"/>
                    <a:pt x="580" y="42"/>
                    <a:pt x="7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4" name="Freeform 10">
            <a:extLst>
              <a:ext uri="{FF2B5EF4-FFF2-40B4-BE49-F238E27FC236}">
                <a16:creationId xmlns:a16="http://schemas.microsoft.com/office/drawing/2014/main" id="{BF09817C-0C1A-4C65-8E8A-4B0895B5AD74}"/>
              </a:ext>
            </a:extLst>
          </p:cNvPr>
          <p:cNvSpPr>
            <a:spLocks noEditPoints="1"/>
          </p:cNvSpPr>
          <p:nvPr/>
        </p:nvSpPr>
        <p:spPr bwMode="auto">
          <a:xfrm>
            <a:off x="7048956" y="2412336"/>
            <a:ext cx="720448" cy="929067"/>
          </a:xfrm>
          <a:custGeom>
            <a:avLst/>
            <a:gdLst>
              <a:gd name="T0" fmla="*/ 507 w 554"/>
              <a:gd name="T1" fmla="*/ 408 h 714"/>
              <a:gd name="T2" fmla="*/ 507 w 554"/>
              <a:gd name="T3" fmla="*/ 428 h 714"/>
              <a:gd name="T4" fmla="*/ 485 w 554"/>
              <a:gd name="T5" fmla="*/ 444 h 714"/>
              <a:gd name="T6" fmla="*/ 503 w 554"/>
              <a:gd name="T7" fmla="*/ 466 h 714"/>
              <a:gd name="T8" fmla="*/ 493 w 554"/>
              <a:gd name="T9" fmla="*/ 500 h 714"/>
              <a:gd name="T10" fmla="*/ 497 w 554"/>
              <a:gd name="T11" fmla="*/ 560 h 714"/>
              <a:gd name="T12" fmla="*/ 424 w 554"/>
              <a:gd name="T13" fmla="*/ 568 h 714"/>
              <a:gd name="T14" fmla="*/ 375 w 554"/>
              <a:gd name="T15" fmla="*/ 562 h 714"/>
              <a:gd name="T16" fmla="*/ 327 w 554"/>
              <a:gd name="T17" fmla="*/ 703 h 714"/>
              <a:gd name="T18" fmla="*/ 217 w 554"/>
              <a:gd name="T19" fmla="*/ 651 h 714"/>
              <a:gd name="T20" fmla="*/ 131 w 554"/>
              <a:gd name="T21" fmla="*/ 609 h 714"/>
              <a:gd name="T22" fmla="*/ 78 w 554"/>
              <a:gd name="T23" fmla="*/ 579 h 714"/>
              <a:gd name="T24" fmla="*/ 79 w 554"/>
              <a:gd name="T25" fmla="*/ 441 h 714"/>
              <a:gd name="T26" fmla="*/ 28 w 554"/>
              <a:gd name="T27" fmla="*/ 353 h 714"/>
              <a:gd name="T28" fmla="*/ 2 w 554"/>
              <a:gd name="T29" fmla="*/ 202 h 714"/>
              <a:gd name="T30" fmla="*/ 64 w 554"/>
              <a:gd name="T31" fmla="*/ 63 h 714"/>
              <a:gd name="T32" fmla="*/ 173 w 554"/>
              <a:gd name="T33" fmla="*/ 10 h 714"/>
              <a:gd name="T34" fmla="*/ 294 w 554"/>
              <a:gd name="T35" fmla="*/ 4 h 714"/>
              <a:gd name="T36" fmla="*/ 468 w 554"/>
              <a:gd name="T37" fmla="*/ 117 h 714"/>
              <a:gd name="T38" fmla="*/ 496 w 554"/>
              <a:gd name="T39" fmla="*/ 232 h 714"/>
              <a:gd name="T40" fmla="*/ 541 w 554"/>
              <a:gd name="T41" fmla="*/ 332 h 714"/>
              <a:gd name="T42" fmla="*/ 552 w 554"/>
              <a:gd name="T43" fmla="*/ 361 h 714"/>
              <a:gd name="T44" fmla="*/ 504 w 554"/>
              <a:gd name="T45" fmla="*/ 385 h 714"/>
              <a:gd name="T46" fmla="*/ 131 w 554"/>
              <a:gd name="T47" fmla="*/ 210 h 714"/>
              <a:gd name="T48" fmla="*/ 82 w 554"/>
              <a:gd name="T49" fmla="*/ 222 h 714"/>
              <a:gd name="T50" fmla="*/ 124 w 554"/>
              <a:gd name="T51" fmla="*/ 250 h 714"/>
              <a:gd name="T52" fmla="*/ 144 w 554"/>
              <a:gd name="T53" fmla="*/ 238 h 714"/>
              <a:gd name="T54" fmla="*/ 167 w 554"/>
              <a:gd name="T55" fmla="*/ 310 h 714"/>
              <a:gd name="T56" fmla="*/ 226 w 554"/>
              <a:gd name="T57" fmla="*/ 294 h 714"/>
              <a:gd name="T58" fmla="*/ 211 w 554"/>
              <a:gd name="T59" fmla="*/ 241 h 714"/>
              <a:gd name="T60" fmla="*/ 275 w 554"/>
              <a:gd name="T61" fmla="*/ 260 h 714"/>
              <a:gd name="T62" fmla="*/ 279 w 554"/>
              <a:gd name="T63" fmla="*/ 280 h 714"/>
              <a:gd name="T64" fmla="*/ 337 w 554"/>
              <a:gd name="T65" fmla="*/ 264 h 714"/>
              <a:gd name="T66" fmla="*/ 325 w 554"/>
              <a:gd name="T67" fmla="*/ 215 h 714"/>
              <a:gd name="T68" fmla="*/ 346 w 554"/>
              <a:gd name="T69" fmla="*/ 192 h 714"/>
              <a:gd name="T70" fmla="*/ 366 w 554"/>
              <a:gd name="T71" fmla="*/ 149 h 714"/>
              <a:gd name="T72" fmla="*/ 312 w 554"/>
              <a:gd name="T73" fmla="*/ 163 h 714"/>
              <a:gd name="T74" fmla="*/ 293 w 554"/>
              <a:gd name="T75" fmla="*/ 94 h 714"/>
              <a:gd name="T76" fmla="*/ 269 w 554"/>
              <a:gd name="T77" fmla="*/ 96 h 714"/>
              <a:gd name="T78" fmla="*/ 239 w 554"/>
              <a:gd name="T79" fmla="*/ 113 h 714"/>
              <a:gd name="T80" fmla="*/ 201 w 554"/>
              <a:gd name="T81" fmla="*/ 172 h 714"/>
              <a:gd name="T82" fmla="*/ 177 w 554"/>
              <a:gd name="T83" fmla="*/ 120 h 714"/>
              <a:gd name="T84" fmla="*/ 137 w 554"/>
              <a:gd name="T85" fmla="*/ 210 h 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54" h="714">
                <a:moveTo>
                  <a:pt x="504" y="385"/>
                </a:moveTo>
                <a:cubicBezTo>
                  <a:pt x="505" y="392"/>
                  <a:pt x="506" y="400"/>
                  <a:pt x="507" y="408"/>
                </a:cubicBezTo>
                <a:cubicBezTo>
                  <a:pt x="508" y="413"/>
                  <a:pt x="509" y="418"/>
                  <a:pt x="509" y="423"/>
                </a:cubicBezTo>
                <a:cubicBezTo>
                  <a:pt x="509" y="425"/>
                  <a:pt x="508" y="427"/>
                  <a:pt x="507" y="428"/>
                </a:cubicBezTo>
                <a:cubicBezTo>
                  <a:pt x="500" y="432"/>
                  <a:pt x="494" y="437"/>
                  <a:pt x="487" y="441"/>
                </a:cubicBezTo>
                <a:cubicBezTo>
                  <a:pt x="487" y="442"/>
                  <a:pt x="486" y="442"/>
                  <a:pt x="485" y="444"/>
                </a:cubicBezTo>
                <a:cubicBezTo>
                  <a:pt x="490" y="449"/>
                  <a:pt x="496" y="454"/>
                  <a:pt x="501" y="459"/>
                </a:cubicBezTo>
                <a:cubicBezTo>
                  <a:pt x="503" y="461"/>
                  <a:pt x="504" y="463"/>
                  <a:pt x="503" y="466"/>
                </a:cubicBezTo>
                <a:cubicBezTo>
                  <a:pt x="499" y="475"/>
                  <a:pt x="496" y="485"/>
                  <a:pt x="493" y="495"/>
                </a:cubicBezTo>
                <a:cubicBezTo>
                  <a:pt x="493" y="496"/>
                  <a:pt x="493" y="498"/>
                  <a:pt x="493" y="500"/>
                </a:cubicBezTo>
                <a:cubicBezTo>
                  <a:pt x="497" y="511"/>
                  <a:pt x="502" y="522"/>
                  <a:pt x="504" y="533"/>
                </a:cubicBezTo>
                <a:cubicBezTo>
                  <a:pt x="507" y="543"/>
                  <a:pt x="505" y="553"/>
                  <a:pt x="497" y="560"/>
                </a:cubicBezTo>
                <a:cubicBezTo>
                  <a:pt x="494" y="563"/>
                  <a:pt x="491" y="564"/>
                  <a:pt x="487" y="565"/>
                </a:cubicBezTo>
                <a:cubicBezTo>
                  <a:pt x="466" y="570"/>
                  <a:pt x="445" y="570"/>
                  <a:pt x="424" y="568"/>
                </a:cubicBezTo>
                <a:cubicBezTo>
                  <a:pt x="409" y="567"/>
                  <a:pt x="394" y="565"/>
                  <a:pt x="379" y="563"/>
                </a:cubicBezTo>
                <a:cubicBezTo>
                  <a:pt x="378" y="562"/>
                  <a:pt x="377" y="562"/>
                  <a:pt x="375" y="562"/>
                </a:cubicBezTo>
                <a:cubicBezTo>
                  <a:pt x="367" y="613"/>
                  <a:pt x="358" y="663"/>
                  <a:pt x="349" y="714"/>
                </a:cubicBezTo>
                <a:cubicBezTo>
                  <a:pt x="341" y="710"/>
                  <a:pt x="334" y="707"/>
                  <a:pt x="327" y="703"/>
                </a:cubicBezTo>
                <a:cubicBezTo>
                  <a:pt x="307" y="694"/>
                  <a:pt x="287" y="684"/>
                  <a:pt x="267" y="675"/>
                </a:cubicBezTo>
                <a:cubicBezTo>
                  <a:pt x="250" y="667"/>
                  <a:pt x="234" y="659"/>
                  <a:pt x="217" y="651"/>
                </a:cubicBezTo>
                <a:cubicBezTo>
                  <a:pt x="200" y="643"/>
                  <a:pt x="183" y="635"/>
                  <a:pt x="166" y="626"/>
                </a:cubicBezTo>
                <a:cubicBezTo>
                  <a:pt x="154" y="621"/>
                  <a:pt x="143" y="614"/>
                  <a:pt x="131" y="609"/>
                </a:cubicBezTo>
                <a:cubicBezTo>
                  <a:pt x="115" y="601"/>
                  <a:pt x="98" y="594"/>
                  <a:pt x="82" y="586"/>
                </a:cubicBezTo>
                <a:cubicBezTo>
                  <a:pt x="78" y="585"/>
                  <a:pt x="78" y="583"/>
                  <a:pt x="78" y="579"/>
                </a:cubicBezTo>
                <a:cubicBezTo>
                  <a:pt x="79" y="545"/>
                  <a:pt x="80" y="511"/>
                  <a:pt x="80" y="477"/>
                </a:cubicBezTo>
                <a:cubicBezTo>
                  <a:pt x="80" y="465"/>
                  <a:pt x="80" y="453"/>
                  <a:pt x="79" y="441"/>
                </a:cubicBezTo>
                <a:cubicBezTo>
                  <a:pt x="79" y="439"/>
                  <a:pt x="78" y="436"/>
                  <a:pt x="76" y="435"/>
                </a:cubicBezTo>
                <a:cubicBezTo>
                  <a:pt x="56" y="410"/>
                  <a:pt x="40" y="382"/>
                  <a:pt x="28" y="353"/>
                </a:cubicBezTo>
                <a:cubicBezTo>
                  <a:pt x="20" y="334"/>
                  <a:pt x="13" y="314"/>
                  <a:pt x="9" y="294"/>
                </a:cubicBezTo>
                <a:cubicBezTo>
                  <a:pt x="2" y="264"/>
                  <a:pt x="0" y="233"/>
                  <a:pt x="2" y="202"/>
                </a:cubicBezTo>
                <a:cubicBezTo>
                  <a:pt x="3" y="181"/>
                  <a:pt x="7" y="159"/>
                  <a:pt x="15" y="138"/>
                </a:cubicBezTo>
                <a:cubicBezTo>
                  <a:pt x="25" y="109"/>
                  <a:pt x="41" y="84"/>
                  <a:pt x="64" y="63"/>
                </a:cubicBezTo>
                <a:cubicBezTo>
                  <a:pt x="81" y="48"/>
                  <a:pt x="100" y="35"/>
                  <a:pt x="122" y="27"/>
                </a:cubicBezTo>
                <a:cubicBezTo>
                  <a:pt x="139" y="20"/>
                  <a:pt x="155" y="14"/>
                  <a:pt x="173" y="10"/>
                </a:cubicBezTo>
                <a:cubicBezTo>
                  <a:pt x="190" y="6"/>
                  <a:pt x="207" y="5"/>
                  <a:pt x="225" y="3"/>
                </a:cubicBezTo>
                <a:cubicBezTo>
                  <a:pt x="248" y="0"/>
                  <a:pt x="271" y="1"/>
                  <a:pt x="294" y="4"/>
                </a:cubicBezTo>
                <a:cubicBezTo>
                  <a:pt x="340" y="9"/>
                  <a:pt x="382" y="23"/>
                  <a:pt x="418" y="53"/>
                </a:cubicBezTo>
                <a:cubicBezTo>
                  <a:pt x="439" y="71"/>
                  <a:pt x="456" y="92"/>
                  <a:pt x="468" y="117"/>
                </a:cubicBezTo>
                <a:cubicBezTo>
                  <a:pt x="479" y="138"/>
                  <a:pt x="486" y="160"/>
                  <a:pt x="490" y="183"/>
                </a:cubicBezTo>
                <a:cubicBezTo>
                  <a:pt x="493" y="199"/>
                  <a:pt x="495" y="216"/>
                  <a:pt x="496" y="232"/>
                </a:cubicBezTo>
                <a:cubicBezTo>
                  <a:pt x="496" y="246"/>
                  <a:pt x="501" y="257"/>
                  <a:pt x="507" y="268"/>
                </a:cubicBezTo>
                <a:cubicBezTo>
                  <a:pt x="518" y="290"/>
                  <a:pt x="530" y="311"/>
                  <a:pt x="541" y="332"/>
                </a:cubicBezTo>
                <a:cubicBezTo>
                  <a:pt x="546" y="341"/>
                  <a:pt x="548" y="351"/>
                  <a:pt x="552" y="361"/>
                </a:cubicBezTo>
                <a:cubicBezTo>
                  <a:pt x="552" y="361"/>
                  <a:pt x="552" y="361"/>
                  <a:pt x="552" y="361"/>
                </a:cubicBezTo>
                <a:cubicBezTo>
                  <a:pt x="554" y="373"/>
                  <a:pt x="550" y="379"/>
                  <a:pt x="538" y="381"/>
                </a:cubicBezTo>
                <a:cubicBezTo>
                  <a:pt x="527" y="382"/>
                  <a:pt x="516" y="383"/>
                  <a:pt x="504" y="385"/>
                </a:cubicBezTo>
                <a:close/>
                <a:moveTo>
                  <a:pt x="137" y="210"/>
                </a:moveTo>
                <a:cubicBezTo>
                  <a:pt x="134" y="210"/>
                  <a:pt x="133" y="210"/>
                  <a:pt x="131" y="210"/>
                </a:cubicBezTo>
                <a:cubicBezTo>
                  <a:pt x="123" y="209"/>
                  <a:pt x="116" y="209"/>
                  <a:pt x="108" y="209"/>
                </a:cubicBezTo>
                <a:cubicBezTo>
                  <a:pt x="97" y="209"/>
                  <a:pt x="88" y="213"/>
                  <a:pt x="82" y="222"/>
                </a:cubicBezTo>
                <a:cubicBezTo>
                  <a:pt x="72" y="238"/>
                  <a:pt x="83" y="255"/>
                  <a:pt x="101" y="257"/>
                </a:cubicBezTo>
                <a:cubicBezTo>
                  <a:pt x="110" y="258"/>
                  <a:pt x="117" y="255"/>
                  <a:pt x="124" y="250"/>
                </a:cubicBezTo>
                <a:cubicBezTo>
                  <a:pt x="131" y="246"/>
                  <a:pt x="137" y="242"/>
                  <a:pt x="144" y="238"/>
                </a:cubicBezTo>
                <a:cubicBezTo>
                  <a:pt x="144" y="238"/>
                  <a:pt x="144" y="238"/>
                  <a:pt x="144" y="238"/>
                </a:cubicBezTo>
                <a:cubicBezTo>
                  <a:pt x="151" y="261"/>
                  <a:pt x="157" y="284"/>
                  <a:pt x="163" y="307"/>
                </a:cubicBezTo>
                <a:cubicBezTo>
                  <a:pt x="163" y="309"/>
                  <a:pt x="164" y="310"/>
                  <a:pt x="167" y="310"/>
                </a:cubicBezTo>
                <a:cubicBezTo>
                  <a:pt x="175" y="307"/>
                  <a:pt x="183" y="305"/>
                  <a:pt x="191" y="303"/>
                </a:cubicBezTo>
                <a:cubicBezTo>
                  <a:pt x="203" y="300"/>
                  <a:pt x="214" y="297"/>
                  <a:pt x="226" y="294"/>
                </a:cubicBezTo>
                <a:cubicBezTo>
                  <a:pt x="223" y="289"/>
                  <a:pt x="221" y="285"/>
                  <a:pt x="218" y="281"/>
                </a:cubicBezTo>
                <a:cubicBezTo>
                  <a:pt x="209" y="269"/>
                  <a:pt x="206" y="256"/>
                  <a:pt x="211" y="241"/>
                </a:cubicBezTo>
                <a:cubicBezTo>
                  <a:pt x="218" y="223"/>
                  <a:pt x="239" y="215"/>
                  <a:pt x="255" y="224"/>
                </a:cubicBezTo>
                <a:cubicBezTo>
                  <a:pt x="270" y="232"/>
                  <a:pt x="276" y="244"/>
                  <a:pt x="275" y="260"/>
                </a:cubicBezTo>
                <a:cubicBezTo>
                  <a:pt x="275" y="267"/>
                  <a:pt x="275" y="273"/>
                  <a:pt x="275" y="280"/>
                </a:cubicBezTo>
                <a:cubicBezTo>
                  <a:pt x="276" y="280"/>
                  <a:pt x="278" y="280"/>
                  <a:pt x="279" y="280"/>
                </a:cubicBezTo>
                <a:cubicBezTo>
                  <a:pt x="296" y="276"/>
                  <a:pt x="312" y="271"/>
                  <a:pt x="329" y="267"/>
                </a:cubicBezTo>
                <a:cubicBezTo>
                  <a:pt x="332" y="266"/>
                  <a:pt x="336" y="266"/>
                  <a:pt x="337" y="264"/>
                </a:cubicBezTo>
                <a:cubicBezTo>
                  <a:pt x="338" y="262"/>
                  <a:pt x="336" y="258"/>
                  <a:pt x="336" y="255"/>
                </a:cubicBezTo>
                <a:cubicBezTo>
                  <a:pt x="332" y="242"/>
                  <a:pt x="328" y="228"/>
                  <a:pt x="325" y="215"/>
                </a:cubicBezTo>
                <a:cubicBezTo>
                  <a:pt x="323" y="207"/>
                  <a:pt x="321" y="199"/>
                  <a:pt x="319" y="191"/>
                </a:cubicBezTo>
                <a:cubicBezTo>
                  <a:pt x="328" y="192"/>
                  <a:pt x="337" y="193"/>
                  <a:pt x="346" y="192"/>
                </a:cubicBezTo>
                <a:cubicBezTo>
                  <a:pt x="352" y="192"/>
                  <a:pt x="358" y="191"/>
                  <a:pt x="364" y="188"/>
                </a:cubicBezTo>
                <a:cubicBezTo>
                  <a:pt x="379" y="179"/>
                  <a:pt x="380" y="159"/>
                  <a:pt x="366" y="149"/>
                </a:cubicBezTo>
                <a:cubicBezTo>
                  <a:pt x="358" y="143"/>
                  <a:pt x="344" y="143"/>
                  <a:pt x="334" y="149"/>
                </a:cubicBezTo>
                <a:cubicBezTo>
                  <a:pt x="327" y="154"/>
                  <a:pt x="319" y="158"/>
                  <a:pt x="312" y="163"/>
                </a:cubicBezTo>
                <a:cubicBezTo>
                  <a:pt x="309" y="154"/>
                  <a:pt x="306" y="144"/>
                  <a:pt x="304" y="135"/>
                </a:cubicBezTo>
                <a:cubicBezTo>
                  <a:pt x="300" y="122"/>
                  <a:pt x="296" y="108"/>
                  <a:pt x="293" y="94"/>
                </a:cubicBezTo>
                <a:cubicBezTo>
                  <a:pt x="292" y="91"/>
                  <a:pt x="290" y="90"/>
                  <a:pt x="287" y="91"/>
                </a:cubicBezTo>
                <a:cubicBezTo>
                  <a:pt x="281" y="93"/>
                  <a:pt x="275" y="94"/>
                  <a:pt x="269" y="96"/>
                </a:cubicBezTo>
                <a:cubicBezTo>
                  <a:pt x="258" y="99"/>
                  <a:pt x="247" y="102"/>
                  <a:pt x="234" y="105"/>
                </a:cubicBezTo>
                <a:cubicBezTo>
                  <a:pt x="236" y="108"/>
                  <a:pt x="238" y="111"/>
                  <a:pt x="239" y="113"/>
                </a:cubicBezTo>
                <a:cubicBezTo>
                  <a:pt x="248" y="127"/>
                  <a:pt x="250" y="141"/>
                  <a:pt x="243" y="156"/>
                </a:cubicBezTo>
                <a:cubicBezTo>
                  <a:pt x="236" y="171"/>
                  <a:pt x="217" y="179"/>
                  <a:pt x="201" y="172"/>
                </a:cubicBezTo>
                <a:cubicBezTo>
                  <a:pt x="185" y="165"/>
                  <a:pt x="178" y="153"/>
                  <a:pt x="177" y="135"/>
                </a:cubicBezTo>
                <a:cubicBezTo>
                  <a:pt x="177" y="131"/>
                  <a:pt x="177" y="126"/>
                  <a:pt x="177" y="120"/>
                </a:cubicBezTo>
                <a:cubicBezTo>
                  <a:pt x="157" y="126"/>
                  <a:pt x="137" y="131"/>
                  <a:pt x="117" y="136"/>
                </a:cubicBezTo>
                <a:cubicBezTo>
                  <a:pt x="124" y="161"/>
                  <a:pt x="130" y="185"/>
                  <a:pt x="137" y="21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5B594EC0-3A54-475A-8371-A0E8C86A5FBF}"/>
              </a:ext>
            </a:extLst>
          </p:cNvPr>
          <p:cNvGrpSpPr/>
          <p:nvPr/>
        </p:nvGrpSpPr>
        <p:grpSpPr>
          <a:xfrm rot="2247443">
            <a:off x="9817217" y="2359032"/>
            <a:ext cx="469817" cy="1018019"/>
            <a:chOff x="9490633" y="1499448"/>
            <a:chExt cx="1270458" cy="3028167"/>
          </a:xfrm>
          <a:solidFill>
            <a:schemeClr val="tx1"/>
          </a:solidFill>
        </p:grpSpPr>
        <p:sp>
          <p:nvSpPr>
            <p:cNvPr id="46" name="Freeform 5">
              <a:extLst>
                <a:ext uri="{FF2B5EF4-FFF2-40B4-BE49-F238E27FC236}">
                  <a16:creationId xmlns:a16="http://schemas.microsoft.com/office/drawing/2014/main" id="{22FBFB5D-EBB8-4BF9-A978-E0AE1A3371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0649" y="1907294"/>
              <a:ext cx="822910" cy="1768535"/>
            </a:xfrm>
            <a:custGeom>
              <a:avLst/>
              <a:gdLst>
                <a:gd name="T0" fmla="*/ 39 w 233"/>
                <a:gd name="T1" fmla="*/ 495 h 500"/>
                <a:gd name="T2" fmla="*/ 32 w 233"/>
                <a:gd name="T3" fmla="*/ 475 h 500"/>
                <a:gd name="T4" fmla="*/ 10 w 233"/>
                <a:gd name="T5" fmla="*/ 385 h 500"/>
                <a:gd name="T6" fmla="*/ 1 w 233"/>
                <a:gd name="T7" fmla="*/ 262 h 500"/>
                <a:gd name="T8" fmla="*/ 14 w 233"/>
                <a:gd name="T9" fmla="*/ 133 h 500"/>
                <a:gd name="T10" fmla="*/ 43 w 233"/>
                <a:gd name="T11" fmla="*/ 30 h 500"/>
                <a:gd name="T12" fmla="*/ 53 w 233"/>
                <a:gd name="T13" fmla="*/ 4 h 500"/>
                <a:gd name="T14" fmla="*/ 59 w 233"/>
                <a:gd name="T15" fmla="*/ 0 h 500"/>
                <a:gd name="T16" fmla="*/ 157 w 233"/>
                <a:gd name="T17" fmla="*/ 3 h 500"/>
                <a:gd name="T18" fmla="*/ 183 w 233"/>
                <a:gd name="T19" fmla="*/ 3 h 500"/>
                <a:gd name="T20" fmla="*/ 190 w 233"/>
                <a:gd name="T21" fmla="*/ 8 h 500"/>
                <a:gd name="T22" fmla="*/ 226 w 233"/>
                <a:gd name="T23" fmla="*/ 170 h 500"/>
                <a:gd name="T24" fmla="*/ 215 w 233"/>
                <a:gd name="T25" fmla="*/ 378 h 500"/>
                <a:gd name="T26" fmla="*/ 179 w 233"/>
                <a:gd name="T27" fmla="*/ 497 h 500"/>
                <a:gd name="T28" fmla="*/ 174 w 233"/>
                <a:gd name="T29" fmla="*/ 500 h 500"/>
                <a:gd name="T30" fmla="*/ 90 w 233"/>
                <a:gd name="T31" fmla="*/ 497 h 500"/>
                <a:gd name="T32" fmla="*/ 44 w 233"/>
                <a:gd name="T33" fmla="*/ 496 h 500"/>
                <a:gd name="T34" fmla="*/ 39 w 233"/>
                <a:gd name="T35" fmla="*/ 495 h 500"/>
                <a:gd name="T36" fmla="*/ 148 w 233"/>
                <a:gd name="T37" fmla="*/ 145 h 500"/>
                <a:gd name="T38" fmla="*/ 154 w 233"/>
                <a:gd name="T39" fmla="*/ 80 h 500"/>
                <a:gd name="T40" fmla="*/ 90 w 233"/>
                <a:gd name="T41" fmla="*/ 74 h 500"/>
                <a:gd name="T42" fmla="*/ 83 w 233"/>
                <a:gd name="T43" fmla="*/ 139 h 500"/>
                <a:gd name="T44" fmla="*/ 148 w 233"/>
                <a:gd name="T45" fmla="*/ 145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3" h="500">
                  <a:moveTo>
                    <a:pt x="39" y="495"/>
                  </a:moveTo>
                  <a:cubicBezTo>
                    <a:pt x="36" y="488"/>
                    <a:pt x="34" y="481"/>
                    <a:pt x="32" y="475"/>
                  </a:cubicBezTo>
                  <a:cubicBezTo>
                    <a:pt x="22" y="445"/>
                    <a:pt x="15" y="415"/>
                    <a:pt x="10" y="385"/>
                  </a:cubicBezTo>
                  <a:cubicBezTo>
                    <a:pt x="3" y="344"/>
                    <a:pt x="0" y="303"/>
                    <a:pt x="1" y="262"/>
                  </a:cubicBezTo>
                  <a:cubicBezTo>
                    <a:pt x="1" y="219"/>
                    <a:pt x="5" y="176"/>
                    <a:pt x="14" y="133"/>
                  </a:cubicBezTo>
                  <a:cubicBezTo>
                    <a:pt x="20" y="98"/>
                    <a:pt x="30" y="63"/>
                    <a:pt x="43" y="30"/>
                  </a:cubicBezTo>
                  <a:cubicBezTo>
                    <a:pt x="46" y="21"/>
                    <a:pt x="49" y="13"/>
                    <a:pt x="53" y="4"/>
                  </a:cubicBezTo>
                  <a:cubicBezTo>
                    <a:pt x="54" y="1"/>
                    <a:pt x="55" y="0"/>
                    <a:pt x="59" y="0"/>
                  </a:cubicBezTo>
                  <a:cubicBezTo>
                    <a:pt x="91" y="1"/>
                    <a:pt x="124" y="2"/>
                    <a:pt x="157" y="3"/>
                  </a:cubicBezTo>
                  <a:cubicBezTo>
                    <a:pt x="165" y="3"/>
                    <a:pt x="174" y="3"/>
                    <a:pt x="183" y="3"/>
                  </a:cubicBezTo>
                  <a:cubicBezTo>
                    <a:pt x="186" y="3"/>
                    <a:pt x="188" y="4"/>
                    <a:pt x="190" y="8"/>
                  </a:cubicBezTo>
                  <a:cubicBezTo>
                    <a:pt x="210" y="60"/>
                    <a:pt x="221" y="115"/>
                    <a:pt x="226" y="170"/>
                  </a:cubicBezTo>
                  <a:cubicBezTo>
                    <a:pt x="233" y="240"/>
                    <a:pt x="229" y="309"/>
                    <a:pt x="215" y="378"/>
                  </a:cubicBezTo>
                  <a:cubicBezTo>
                    <a:pt x="207" y="419"/>
                    <a:pt x="195" y="459"/>
                    <a:pt x="179" y="497"/>
                  </a:cubicBezTo>
                  <a:cubicBezTo>
                    <a:pt x="178" y="498"/>
                    <a:pt x="176" y="500"/>
                    <a:pt x="174" y="500"/>
                  </a:cubicBezTo>
                  <a:cubicBezTo>
                    <a:pt x="146" y="499"/>
                    <a:pt x="118" y="498"/>
                    <a:pt x="90" y="497"/>
                  </a:cubicBezTo>
                  <a:cubicBezTo>
                    <a:pt x="75" y="497"/>
                    <a:pt x="59" y="497"/>
                    <a:pt x="44" y="496"/>
                  </a:cubicBezTo>
                  <a:cubicBezTo>
                    <a:pt x="42" y="496"/>
                    <a:pt x="40" y="496"/>
                    <a:pt x="39" y="495"/>
                  </a:cubicBezTo>
                  <a:close/>
                  <a:moveTo>
                    <a:pt x="148" y="145"/>
                  </a:moveTo>
                  <a:cubicBezTo>
                    <a:pt x="168" y="129"/>
                    <a:pt x="171" y="100"/>
                    <a:pt x="154" y="80"/>
                  </a:cubicBezTo>
                  <a:cubicBezTo>
                    <a:pt x="139" y="61"/>
                    <a:pt x="109" y="58"/>
                    <a:pt x="90" y="74"/>
                  </a:cubicBezTo>
                  <a:cubicBezTo>
                    <a:pt x="70" y="90"/>
                    <a:pt x="67" y="119"/>
                    <a:pt x="83" y="139"/>
                  </a:cubicBezTo>
                  <a:cubicBezTo>
                    <a:pt x="99" y="159"/>
                    <a:pt x="128" y="161"/>
                    <a:pt x="148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7" name="Freeform 6">
              <a:extLst>
                <a:ext uri="{FF2B5EF4-FFF2-40B4-BE49-F238E27FC236}">
                  <a16:creationId xmlns:a16="http://schemas.microsoft.com/office/drawing/2014/main" id="{493C7528-1AE3-49E8-BF94-F3B002538B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9867" y="3109176"/>
              <a:ext cx="321224" cy="927579"/>
            </a:xfrm>
            <a:custGeom>
              <a:avLst/>
              <a:gdLst>
                <a:gd name="T0" fmla="*/ 38 w 91"/>
                <a:gd name="T1" fmla="*/ 0 h 262"/>
                <a:gd name="T2" fmla="*/ 53 w 91"/>
                <a:gd name="T3" fmla="*/ 12 h 262"/>
                <a:gd name="T4" fmla="*/ 83 w 91"/>
                <a:gd name="T5" fmla="*/ 36 h 262"/>
                <a:gd name="T6" fmla="*/ 89 w 91"/>
                <a:gd name="T7" fmla="*/ 42 h 262"/>
                <a:gd name="T8" fmla="*/ 90 w 91"/>
                <a:gd name="T9" fmla="*/ 47 h 262"/>
                <a:gd name="T10" fmla="*/ 71 w 91"/>
                <a:gd name="T11" fmla="*/ 164 h 262"/>
                <a:gd name="T12" fmla="*/ 57 w 91"/>
                <a:gd name="T13" fmla="*/ 256 h 262"/>
                <a:gd name="T14" fmla="*/ 55 w 91"/>
                <a:gd name="T15" fmla="*/ 262 h 262"/>
                <a:gd name="T16" fmla="*/ 49 w 91"/>
                <a:gd name="T17" fmla="*/ 248 h 262"/>
                <a:gd name="T18" fmla="*/ 23 w 91"/>
                <a:gd name="T19" fmla="*/ 194 h 262"/>
                <a:gd name="T20" fmla="*/ 5 w 91"/>
                <a:gd name="T21" fmla="*/ 157 h 262"/>
                <a:gd name="T22" fmla="*/ 4 w 91"/>
                <a:gd name="T23" fmla="*/ 134 h 262"/>
                <a:gd name="T24" fmla="*/ 37 w 91"/>
                <a:gd name="T25" fmla="*/ 4 h 262"/>
                <a:gd name="T26" fmla="*/ 38 w 91"/>
                <a:gd name="T27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262">
                  <a:moveTo>
                    <a:pt x="38" y="0"/>
                  </a:moveTo>
                  <a:cubicBezTo>
                    <a:pt x="43" y="4"/>
                    <a:pt x="48" y="8"/>
                    <a:pt x="53" y="12"/>
                  </a:cubicBezTo>
                  <a:cubicBezTo>
                    <a:pt x="63" y="20"/>
                    <a:pt x="73" y="28"/>
                    <a:pt x="83" y="36"/>
                  </a:cubicBezTo>
                  <a:cubicBezTo>
                    <a:pt x="85" y="38"/>
                    <a:pt x="88" y="40"/>
                    <a:pt x="89" y="42"/>
                  </a:cubicBezTo>
                  <a:cubicBezTo>
                    <a:pt x="90" y="43"/>
                    <a:pt x="91" y="46"/>
                    <a:pt x="90" y="47"/>
                  </a:cubicBezTo>
                  <a:cubicBezTo>
                    <a:pt x="84" y="86"/>
                    <a:pt x="78" y="125"/>
                    <a:pt x="71" y="164"/>
                  </a:cubicBezTo>
                  <a:cubicBezTo>
                    <a:pt x="66" y="195"/>
                    <a:pt x="61" y="225"/>
                    <a:pt x="57" y="256"/>
                  </a:cubicBezTo>
                  <a:cubicBezTo>
                    <a:pt x="56" y="258"/>
                    <a:pt x="56" y="259"/>
                    <a:pt x="55" y="262"/>
                  </a:cubicBezTo>
                  <a:cubicBezTo>
                    <a:pt x="53" y="257"/>
                    <a:pt x="51" y="252"/>
                    <a:pt x="49" y="248"/>
                  </a:cubicBezTo>
                  <a:cubicBezTo>
                    <a:pt x="40" y="230"/>
                    <a:pt x="32" y="212"/>
                    <a:pt x="23" y="194"/>
                  </a:cubicBezTo>
                  <a:cubicBezTo>
                    <a:pt x="17" y="182"/>
                    <a:pt x="12" y="169"/>
                    <a:pt x="5" y="157"/>
                  </a:cubicBezTo>
                  <a:cubicBezTo>
                    <a:pt x="0" y="149"/>
                    <a:pt x="1" y="142"/>
                    <a:pt x="4" y="134"/>
                  </a:cubicBezTo>
                  <a:cubicBezTo>
                    <a:pt x="20" y="92"/>
                    <a:pt x="30" y="48"/>
                    <a:pt x="37" y="4"/>
                  </a:cubicBezTo>
                  <a:cubicBezTo>
                    <a:pt x="37" y="3"/>
                    <a:pt x="37" y="2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8" name="Freeform 7">
              <a:extLst>
                <a:ext uri="{FF2B5EF4-FFF2-40B4-BE49-F238E27FC236}">
                  <a16:creationId xmlns:a16="http://schemas.microsoft.com/office/drawing/2014/main" id="{0ABEC649-A0F4-4801-AB56-139F733A9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0633" y="3087521"/>
              <a:ext cx="295959" cy="913142"/>
            </a:xfrm>
            <a:custGeom>
              <a:avLst/>
              <a:gdLst>
                <a:gd name="T0" fmla="*/ 55 w 84"/>
                <a:gd name="T1" fmla="*/ 0 h 258"/>
                <a:gd name="T2" fmla="*/ 59 w 84"/>
                <a:gd name="T3" fmla="*/ 34 h 258"/>
                <a:gd name="T4" fmla="*/ 76 w 84"/>
                <a:gd name="T5" fmla="*/ 117 h 258"/>
                <a:gd name="T6" fmla="*/ 84 w 84"/>
                <a:gd name="T7" fmla="*/ 145 h 258"/>
                <a:gd name="T8" fmla="*/ 83 w 84"/>
                <a:gd name="T9" fmla="*/ 149 h 258"/>
                <a:gd name="T10" fmla="*/ 55 w 84"/>
                <a:gd name="T11" fmla="*/ 201 h 258"/>
                <a:gd name="T12" fmla="*/ 28 w 84"/>
                <a:gd name="T13" fmla="*/ 251 h 258"/>
                <a:gd name="T14" fmla="*/ 23 w 84"/>
                <a:gd name="T15" fmla="*/ 258 h 258"/>
                <a:gd name="T16" fmla="*/ 20 w 84"/>
                <a:gd name="T17" fmla="*/ 234 h 258"/>
                <a:gd name="T18" fmla="*/ 7 w 84"/>
                <a:gd name="T19" fmla="*/ 109 h 258"/>
                <a:gd name="T20" fmla="*/ 0 w 84"/>
                <a:gd name="T21" fmla="*/ 44 h 258"/>
                <a:gd name="T22" fmla="*/ 2 w 84"/>
                <a:gd name="T23" fmla="*/ 38 h 258"/>
                <a:gd name="T24" fmla="*/ 53 w 84"/>
                <a:gd name="T25" fmla="*/ 1 h 258"/>
                <a:gd name="T26" fmla="*/ 55 w 84"/>
                <a:gd name="T2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58">
                  <a:moveTo>
                    <a:pt x="55" y="0"/>
                  </a:moveTo>
                  <a:cubicBezTo>
                    <a:pt x="56" y="12"/>
                    <a:pt x="57" y="23"/>
                    <a:pt x="59" y="34"/>
                  </a:cubicBezTo>
                  <a:cubicBezTo>
                    <a:pt x="63" y="62"/>
                    <a:pt x="68" y="90"/>
                    <a:pt x="76" y="117"/>
                  </a:cubicBezTo>
                  <a:cubicBezTo>
                    <a:pt x="79" y="127"/>
                    <a:pt x="81" y="136"/>
                    <a:pt x="84" y="145"/>
                  </a:cubicBezTo>
                  <a:cubicBezTo>
                    <a:pt x="84" y="146"/>
                    <a:pt x="84" y="148"/>
                    <a:pt x="83" y="149"/>
                  </a:cubicBezTo>
                  <a:cubicBezTo>
                    <a:pt x="74" y="167"/>
                    <a:pt x="65" y="184"/>
                    <a:pt x="55" y="201"/>
                  </a:cubicBezTo>
                  <a:cubicBezTo>
                    <a:pt x="46" y="218"/>
                    <a:pt x="37" y="234"/>
                    <a:pt x="28" y="251"/>
                  </a:cubicBezTo>
                  <a:cubicBezTo>
                    <a:pt x="27" y="253"/>
                    <a:pt x="25" y="256"/>
                    <a:pt x="23" y="258"/>
                  </a:cubicBezTo>
                  <a:cubicBezTo>
                    <a:pt x="22" y="250"/>
                    <a:pt x="21" y="242"/>
                    <a:pt x="20" y="234"/>
                  </a:cubicBezTo>
                  <a:cubicBezTo>
                    <a:pt x="16" y="193"/>
                    <a:pt x="11" y="151"/>
                    <a:pt x="7" y="109"/>
                  </a:cubicBezTo>
                  <a:cubicBezTo>
                    <a:pt x="5" y="88"/>
                    <a:pt x="2" y="66"/>
                    <a:pt x="0" y="44"/>
                  </a:cubicBezTo>
                  <a:cubicBezTo>
                    <a:pt x="0" y="42"/>
                    <a:pt x="1" y="39"/>
                    <a:pt x="2" y="38"/>
                  </a:cubicBezTo>
                  <a:cubicBezTo>
                    <a:pt x="19" y="26"/>
                    <a:pt x="36" y="13"/>
                    <a:pt x="53" y="1"/>
                  </a:cubicBezTo>
                  <a:cubicBezTo>
                    <a:pt x="54" y="0"/>
                    <a:pt x="54" y="0"/>
                    <a:pt x="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3DAA090F-1163-4B3A-BFA9-356C5B6D2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0731" y="3771475"/>
              <a:ext cx="517929" cy="756140"/>
            </a:xfrm>
            <a:custGeom>
              <a:avLst/>
              <a:gdLst>
                <a:gd name="T0" fmla="*/ 55 w 147"/>
                <a:gd name="T1" fmla="*/ 36 h 214"/>
                <a:gd name="T2" fmla="*/ 50 w 147"/>
                <a:gd name="T3" fmla="*/ 59 h 214"/>
                <a:gd name="T4" fmla="*/ 59 w 147"/>
                <a:gd name="T5" fmla="*/ 99 h 214"/>
                <a:gd name="T6" fmla="*/ 74 w 147"/>
                <a:gd name="T7" fmla="*/ 125 h 214"/>
                <a:gd name="T8" fmla="*/ 87 w 147"/>
                <a:gd name="T9" fmla="*/ 80 h 214"/>
                <a:gd name="T10" fmla="*/ 117 w 147"/>
                <a:gd name="T11" fmla="*/ 43 h 214"/>
                <a:gd name="T12" fmla="*/ 119 w 147"/>
                <a:gd name="T13" fmla="*/ 85 h 214"/>
                <a:gd name="T14" fmla="*/ 127 w 147"/>
                <a:gd name="T15" fmla="*/ 75 h 214"/>
                <a:gd name="T16" fmla="*/ 134 w 147"/>
                <a:gd name="T17" fmla="*/ 22 h 214"/>
                <a:gd name="T18" fmla="*/ 133 w 147"/>
                <a:gd name="T19" fmla="*/ 10 h 214"/>
                <a:gd name="T20" fmla="*/ 139 w 147"/>
                <a:gd name="T21" fmla="*/ 25 h 214"/>
                <a:gd name="T22" fmla="*/ 135 w 147"/>
                <a:gd name="T23" fmla="*/ 96 h 214"/>
                <a:gd name="T24" fmla="*/ 118 w 147"/>
                <a:gd name="T25" fmla="*/ 140 h 214"/>
                <a:gd name="T26" fmla="*/ 114 w 147"/>
                <a:gd name="T27" fmla="*/ 154 h 214"/>
                <a:gd name="T28" fmla="*/ 99 w 147"/>
                <a:gd name="T29" fmla="*/ 125 h 214"/>
                <a:gd name="T30" fmla="*/ 102 w 147"/>
                <a:gd name="T31" fmla="*/ 93 h 214"/>
                <a:gd name="T32" fmla="*/ 94 w 147"/>
                <a:gd name="T33" fmla="*/ 114 h 214"/>
                <a:gd name="T34" fmla="*/ 94 w 147"/>
                <a:gd name="T35" fmla="*/ 155 h 214"/>
                <a:gd name="T36" fmla="*/ 85 w 147"/>
                <a:gd name="T37" fmla="*/ 191 h 214"/>
                <a:gd name="T38" fmla="*/ 61 w 147"/>
                <a:gd name="T39" fmla="*/ 214 h 214"/>
                <a:gd name="T40" fmla="*/ 50 w 147"/>
                <a:gd name="T41" fmla="*/ 173 h 214"/>
                <a:gd name="T42" fmla="*/ 33 w 147"/>
                <a:gd name="T43" fmla="*/ 107 h 214"/>
                <a:gd name="T44" fmla="*/ 38 w 147"/>
                <a:gd name="T45" fmla="*/ 86 h 214"/>
                <a:gd name="T46" fmla="*/ 29 w 147"/>
                <a:gd name="T47" fmla="*/ 103 h 214"/>
                <a:gd name="T48" fmla="*/ 25 w 147"/>
                <a:gd name="T49" fmla="*/ 125 h 214"/>
                <a:gd name="T50" fmla="*/ 13 w 147"/>
                <a:gd name="T51" fmla="*/ 141 h 214"/>
                <a:gd name="T52" fmla="*/ 3 w 147"/>
                <a:gd name="T53" fmla="*/ 70 h 214"/>
                <a:gd name="T54" fmla="*/ 12 w 147"/>
                <a:gd name="T55" fmla="*/ 12 h 214"/>
                <a:gd name="T56" fmla="*/ 21 w 147"/>
                <a:gd name="T57" fmla="*/ 0 h 214"/>
                <a:gd name="T58" fmla="*/ 21 w 147"/>
                <a:gd name="T59" fmla="*/ 72 h 214"/>
                <a:gd name="T60" fmla="*/ 55 w 147"/>
                <a:gd name="T61" fmla="*/ 36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7" h="214">
                  <a:moveTo>
                    <a:pt x="55" y="36"/>
                  </a:moveTo>
                  <a:cubicBezTo>
                    <a:pt x="53" y="44"/>
                    <a:pt x="51" y="51"/>
                    <a:pt x="50" y="59"/>
                  </a:cubicBezTo>
                  <a:cubicBezTo>
                    <a:pt x="48" y="74"/>
                    <a:pt x="52" y="86"/>
                    <a:pt x="59" y="99"/>
                  </a:cubicBezTo>
                  <a:cubicBezTo>
                    <a:pt x="64" y="107"/>
                    <a:pt x="69" y="116"/>
                    <a:pt x="74" y="125"/>
                  </a:cubicBezTo>
                  <a:cubicBezTo>
                    <a:pt x="75" y="109"/>
                    <a:pt x="79" y="94"/>
                    <a:pt x="87" y="80"/>
                  </a:cubicBezTo>
                  <a:cubicBezTo>
                    <a:pt x="94" y="66"/>
                    <a:pt x="104" y="54"/>
                    <a:pt x="117" y="43"/>
                  </a:cubicBezTo>
                  <a:cubicBezTo>
                    <a:pt x="120" y="57"/>
                    <a:pt x="121" y="71"/>
                    <a:pt x="119" y="85"/>
                  </a:cubicBezTo>
                  <a:cubicBezTo>
                    <a:pt x="124" y="83"/>
                    <a:pt x="126" y="79"/>
                    <a:pt x="127" y="75"/>
                  </a:cubicBezTo>
                  <a:cubicBezTo>
                    <a:pt x="135" y="58"/>
                    <a:pt x="136" y="40"/>
                    <a:pt x="134" y="22"/>
                  </a:cubicBezTo>
                  <a:cubicBezTo>
                    <a:pt x="134" y="18"/>
                    <a:pt x="133" y="14"/>
                    <a:pt x="133" y="10"/>
                  </a:cubicBezTo>
                  <a:cubicBezTo>
                    <a:pt x="135" y="15"/>
                    <a:pt x="138" y="20"/>
                    <a:pt x="139" y="25"/>
                  </a:cubicBezTo>
                  <a:cubicBezTo>
                    <a:pt x="147" y="50"/>
                    <a:pt x="144" y="73"/>
                    <a:pt x="135" y="96"/>
                  </a:cubicBezTo>
                  <a:cubicBezTo>
                    <a:pt x="130" y="111"/>
                    <a:pt x="123" y="126"/>
                    <a:pt x="118" y="140"/>
                  </a:cubicBezTo>
                  <a:cubicBezTo>
                    <a:pt x="116" y="145"/>
                    <a:pt x="115" y="149"/>
                    <a:pt x="114" y="154"/>
                  </a:cubicBezTo>
                  <a:cubicBezTo>
                    <a:pt x="108" y="145"/>
                    <a:pt x="102" y="136"/>
                    <a:pt x="99" y="125"/>
                  </a:cubicBezTo>
                  <a:cubicBezTo>
                    <a:pt x="97" y="114"/>
                    <a:pt x="99" y="103"/>
                    <a:pt x="102" y="93"/>
                  </a:cubicBezTo>
                  <a:cubicBezTo>
                    <a:pt x="97" y="99"/>
                    <a:pt x="95" y="106"/>
                    <a:pt x="94" y="114"/>
                  </a:cubicBezTo>
                  <a:cubicBezTo>
                    <a:pt x="94" y="127"/>
                    <a:pt x="94" y="141"/>
                    <a:pt x="94" y="155"/>
                  </a:cubicBezTo>
                  <a:cubicBezTo>
                    <a:pt x="94" y="167"/>
                    <a:pt x="92" y="180"/>
                    <a:pt x="85" y="191"/>
                  </a:cubicBezTo>
                  <a:cubicBezTo>
                    <a:pt x="79" y="201"/>
                    <a:pt x="72" y="209"/>
                    <a:pt x="61" y="214"/>
                  </a:cubicBezTo>
                  <a:cubicBezTo>
                    <a:pt x="63" y="198"/>
                    <a:pt x="55" y="186"/>
                    <a:pt x="50" y="173"/>
                  </a:cubicBezTo>
                  <a:cubicBezTo>
                    <a:pt x="40" y="152"/>
                    <a:pt x="30" y="131"/>
                    <a:pt x="33" y="107"/>
                  </a:cubicBezTo>
                  <a:cubicBezTo>
                    <a:pt x="34" y="100"/>
                    <a:pt x="36" y="94"/>
                    <a:pt x="38" y="86"/>
                  </a:cubicBezTo>
                  <a:cubicBezTo>
                    <a:pt x="32" y="91"/>
                    <a:pt x="30" y="97"/>
                    <a:pt x="29" y="103"/>
                  </a:cubicBezTo>
                  <a:cubicBezTo>
                    <a:pt x="27" y="110"/>
                    <a:pt x="26" y="118"/>
                    <a:pt x="25" y="125"/>
                  </a:cubicBezTo>
                  <a:cubicBezTo>
                    <a:pt x="23" y="132"/>
                    <a:pt x="19" y="138"/>
                    <a:pt x="13" y="141"/>
                  </a:cubicBezTo>
                  <a:cubicBezTo>
                    <a:pt x="9" y="117"/>
                    <a:pt x="5" y="94"/>
                    <a:pt x="3" y="70"/>
                  </a:cubicBezTo>
                  <a:cubicBezTo>
                    <a:pt x="0" y="50"/>
                    <a:pt x="2" y="30"/>
                    <a:pt x="12" y="12"/>
                  </a:cubicBezTo>
                  <a:cubicBezTo>
                    <a:pt x="15" y="8"/>
                    <a:pt x="18" y="4"/>
                    <a:pt x="21" y="0"/>
                  </a:cubicBezTo>
                  <a:cubicBezTo>
                    <a:pt x="8" y="24"/>
                    <a:pt x="12" y="47"/>
                    <a:pt x="21" y="72"/>
                  </a:cubicBezTo>
                  <a:cubicBezTo>
                    <a:pt x="28" y="55"/>
                    <a:pt x="40" y="44"/>
                    <a:pt x="55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9">
              <a:extLst>
                <a:ext uri="{FF2B5EF4-FFF2-40B4-BE49-F238E27FC236}">
                  <a16:creationId xmlns:a16="http://schemas.microsoft.com/office/drawing/2014/main" id="{A4681BE4-0D04-49F9-BB36-07D4E0EC4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2618" y="1499448"/>
              <a:ext cx="420479" cy="364535"/>
            </a:xfrm>
            <a:custGeom>
              <a:avLst/>
              <a:gdLst>
                <a:gd name="T0" fmla="*/ 119 w 119"/>
                <a:gd name="T1" fmla="*/ 103 h 103"/>
                <a:gd name="T2" fmla="*/ 0 w 119"/>
                <a:gd name="T3" fmla="*/ 100 h 103"/>
                <a:gd name="T4" fmla="*/ 62 w 119"/>
                <a:gd name="T5" fmla="*/ 0 h 103"/>
                <a:gd name="T6" fmla="*/ 119 w 119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03">
                  <a:moveTo>
                    <a:pt x="119" y="103"/>
                  </a:moveTo>
                  <a:cubicBezTo>
                    <a:pt x="79" y="102"/>
                    <a:pt x="39" y="101"/>
                    <a:pt x="0" y="100"/>
                  </a:cubicBezTo>
                  <a:cubicBezTo>
                    <a:pt x="3" y="84"/>
                    <a:pt x="47" y="12"/>
                    <a:pt x="62" y="0"/>
                  </a:cubicBezTo>
                  <a:cubicBezTo>
                    <a:pt x="76" y="12"/>
                    <a:pt x="118" y="90"/>
                    <a:pt x="119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DF3C732F-D76A-4A77-8381-6C906D826DE3}"/>
              </a:ext>
            </a:extLst>
          </p:cNvPr>
          <p:cNvSpPr/>
          <p:nvPr/>
        </p:nvSpPr>
        <p:spPr>
          <a:xfrm>
            <a:off x="2366970" y="305987"/>
            <a:ext cx="749085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cs typeface="(AH) Manal Black" pitchFamily="2" charset="-78"/>
              </a:rPr>
              <a:t>نواتج التعلم</a:t>
            </a:r>
            <a:endParaRPr lang="en-US" sz="9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7126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AE1F0F-32E4-4C9C-9CBD-C2FFA5F86A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87" t="29028" r="35625" b="34861"/>
          <a:stretch/>
        </p:blipFill>
        <p:spPr>
          <a:xfrm>
            <a:off x="600075" y="647699"/>
            <a:ext cx="10991850" cy="564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7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CF154E-1C6A-42FC-8456-5DA4C9C6C0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06" t="19444" r="10859" b="10555"/>
          <a:stretch/>
        </p:blipFill>
        <p:spPr>
          <a:xfrm>
            <a:off x="552564" y="657225"/>
            <a:ext cx="10944112" cy="5543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506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87479E-8CD0-42AE-9002-DEB83D3E1F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75" t="33472" r="10000" b="13889"/>
          <a:stretch/>
        </p:blipFill>
        <p:spPr>
          <a:xfrm>
            <a:off x="590550" y="542924"/>
            <a:ext cx="11020425" cy="57816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FD0890B-5BC3-4272-B296-3E6FA80F46D7}"/>
              </a:ext>
            </a:extLst>
          </p:cNvPr>
          <p:cNvSpPr/>
          <p:nvPr/>
        </p:nvSpPr>
        <p:spPr>
          <a:xfrm>
            <a:off x="8543925" y="2990850"/>
            <a:ext cx="2324100" cy="1095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C4CD3-51B3-411D-B9AC-35C60FE2919F}"/>
              </a:ext>
            </a:extLst>
          </p:cNvPr>
          <p:cNvSpPr/>
          <p:nvPr/>
        </p:nvSpPr>
        <p:spPr>
          <a:xfrm>
            <a:off x="4581525" y="3143250"/>
            <a:ext cx="2876550" cy="1095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C12268-4D61-4FC8-B060-441F8FAC7707}"/>
              </a:ext>
            </a:extLst>
          </p:cNvPr>
          <p:cNvSpPr/>
          <p:nvPr/>
        </p:nvSpPr>
        <p:spPr>
          <a:xfrm>
            <a:off x="1423988" y="3143249"/>
            <a:ext cx="2324100" cy="1095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5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B55FB33-8F24-416D-82BF-15D98E8B39DD}"/>
              </a:ext>
            </a:extLst>
          </p:cNvPr>
          <p:cNvSpPr/>
          <p:nvPr/>
        </p:nvSpPr>
        <p:spPr>
          <a:xfrm>
            <a:off x="9110876" y="1376660"/>
            <a:ext cx="2714205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النشاط </a:t>
            </a:r>
          </a:p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التقويمي</a:t>
            </a:r>
          </a:p>
          <a:p>
            <a:pPr algn="ctr"/>
            <a:r>
              <a:rPr lang="ar-AE" sz="8000" b="0" cap="none" spc="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الأول</a:t>
            </a:r>
            <a:endParaRPr lang="en-US" sz="8000" b="0" cap="none" spc="0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B01F08-E15A-402B-A322-E80D7F6DE814}"/>
              </a:ext>
            </a:extLst>
          </p:cNvPr>
          <p:cNvSpPr txBox="1"/>
          <p:nvPr/>
        </p:nvSpPr>
        <p:spPr>
          <a:xfrm>
            <a:off x="2409826" y="1720840"/>
            <a:ext cx="43529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5400" dirty="0">
                <a:hlinkClick r:id="rId2"/>
              </a:rPr>
              <a:t>https://wordwall.net/play/21516/988/184</a:t>
            </a:r>
            <a:endParaRPr lang="ar-AE" sz="5400" dirty="0"/>
          </a:p>
          <a:p>
            <a:pPr algn="ctr" rtl="1"/>
            <a:endParaRPr lang="en-US" sz="5400" dirty="0"/>
          </a:p>
        </p:txBody>
      </p:sp>
      <p:pic>
        <p:nvPicPr>
          <p:cNvPr id="2050" name="Picture 2" descr="Wordwall - Home | Facebook">
            <a:extLst>
              <a:ext uri="{FF2B5EF4-FFF2-40B4-BE49-F238E27FC236}">
                <a16:creationId xmlns:a16="http://schemas.microsoft.com/office/drawing/2014/main" id="{32620E12-C8B8-4AB9-A6B9-2DAF4832B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452" y="4495562"/>
            <a:ext cx="5117672" cy="188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02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A5A758-0B58-4542-AF0E-7FA43F4602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09" t="21389" r="10859" b="15556"/>
          <a:stretch/>
        </p:blipFill>
        <p:spPr>
          <a:xfrm>
            <a:off x="495300" y="495300"/>
            <a:ext cx="11239500" cy="5829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2795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89737C6-87F8-420E-836E-2AA93C13986C}"/>
              </a:ext>
            </a:extLst>
          </p:cNvPr>
          <p:cNvSpPr/>
          <p:nvPr/>
        </p:nvSpPr>
        <p:spPr>
          <a:xfrm>
            <a:off x="8844661" y="309860"/>
            <a:ext cx="2941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cs typeface="(AH) Manal Black" pitchFamily="2" charset="-78"/>
              </a:rPr>
              <a:t>نشاط مرحلي: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cs typeface="(AH) Manal Black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FC539B-A214-4DE3-9390-B10304B34059}"/>
              </a:ext>
            </a:extLst>
          </p:cNvPr>
          <p:cNvSpPr/>
          <p:nvPr/>
        </p:nvSpPr>
        <p:spPr>
          <a:xfrm>
            <a:off x="496094" y="571500"/>
            <a:ext cx="8348567" cy="804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صنف المواقف التالية إلى مواقف تدل على الرفق واخرى لا تدل على الرفق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1990878A-023F-4F87-9CB0-85EFB80A0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924746"/>
              </p:ext>
            </p:extLst>
          </p:nvPr>
        </p:nvGraphicFramePr>
        <p:xfrm>
          <a:off x="460375" y="1532930"/>
          <a:ext cx="11268000" cy="4906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5725">
                  <a:extLst>
                    <a:ext uri="{9D8B030D-6E8A-4147-A177-3AD203B41FA5}">
                      <a16:colId xmlns:a16="http://schemas.microsoft.com/office/drawing/2014/main" val="1138905395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3888944485"/>
                    </a:ext>
                  </a:extLst>
                </a:gridCol>
                <a:gridCol w="6089575">
                  <a:extLst>
                    <a:ext uri="{9D8B030D-6E8A-4147-A177-3AD203B41FA5}">
                      <a16:colId xmlns:a16="http://schemas.microsoft.com/office/drawing/2014/main" val="381099716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ar-AE" sz="36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لا يدل على الرفق</a:t>
                      </a:r>
                      <a:endParaRPr lang="en-US" sz="36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6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يدل على الرفق</a:t>
                      </a:r>
                      <a:endParaRPr lang="en-US" sz="36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6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الموقف</a:t>
                      </a:r>
                      <a:endParaRPr lang="en-US" sz="36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2648376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US" sz="4800" b="1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b="1" dirty="0">
                          <a:solidFill>
                            <a:srgbClr val="0000CC"/>
                          </a:solidFill>
                          <a:latin typeface="Calibri" panose="020F0502020204030204" pitchFamily="34" charset="0"/>
                          <a:cs typeface="Sakkal Majalla" panose="02000000000000000000" pitchFamily="2" charset="-78"/>
                        </a:rPr>
                        <a:t>√</a:t>
                      </a:r>
                      <a:endParaRPr lang="en-US" sz="4800" b="1" dirty="0">
                        <a:solidFill>
                          <a:srgbClr val="0000CC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شاهد محمد رجلاً ضريراً فساعده في عبور الطريق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7950694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en-US" sz="48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Sakkal Majalla" panose="02000000000000000000" pitchFamily="2" charset="-78"/>
                        </a:rPr>
                        <a:t>X</a:t>
                      </a:r>
                      <a:endParaRPr lang="en-US" sz="4800" b="1" dirty="0">
                        <a:solidFill>
                          <a:srgbClr val="FF0000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800" b="1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وبخ سالم السائق لأنه تأخر عن موعده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67597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US" sz="4800" b="1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1" dirty="0">
                          <a:solidFill>
                            <a:srgbClr val="0000CC"/>
                          </a:solidFill>
                          <a:latin typeface="Calibri" panose="020F0502020204030204" pitchFamily="34" charset="0"/>
                          <a:cs typeface="Sakkal Majalla" panose="02000000000000000000" pitchFamily="2" charset="-78"/>
                        </a:rPr>
                        <a:t>√</a:t>
                      </a:r>
                      <a:endParaRPr lang="en-US" sz="4800" b="1" dirty="0">
                        <a:solidFill>
                          <a:srgbClr val="0000CC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رأت أسماء قطة فأطعمتها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2750035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Sakkal Majalla" panose="02000000000000000000" pitchFamily="2" charset="-78"/>
                        </a:rPr>
                        <a:t>X</a:t>
                      </a:r>
                      <a:endParaRPr lang="en-US" sz="4800" b="1" dirty="0">
                        <a:solidFill>
                          <a:srgbClr val="FF0000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800" b="1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زاحم باسم زملاءه ليشتري وجبة من مطعم المدرسة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5460464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US" sz="4800" b="1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800" b="1" dirty="0">
                          <a:solidFill>
                            <a:srgbClr val="0000CC"/>
                          </a:solidFill>
                          <a:latin typeface="Calibri" panose="020F0502020204030204" pitchFamily="34" charset="0"/>
                          <a:cs typeface="Sakkal Majalla" panose="02000000000000000000" pitchFamily="2" charset="-78"/>
                        </a:rPr>
                        <a:t>√</a:t>
                      </a:r>
                      <a:endParaRPr lang="en-US" sz="4800" b="1" dirty="0">
                        <a:solidFill>
                          <a:srgbClr val="0000CC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طلبت أسماء من أختها اللعب بهدوء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78078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BA2E9DA-C0ED-4205-9BEF-8CAD9D6B2DB9}"/>
              </a:ext>
            </a:extLst>
          </p:cNvPr>
          <p:cNvSpPr/>
          <p:nvPr/>
        </p:nvSpPr>
        <p:spPr>
          <a:xfrm>
            <a:off x="3914775" y="2428875"/>
            <a:ext cx="1057275" cy="561975"/>
          </a:xfrm>
          <a:prstGeom prst="rect">
            <a:avLst/>
          </a:prstGeom>
          <a:solidFill>
            <a:srgbClr val="F4D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304DBA-0DD0-4248-9F46-86E518D0D68B}"/>
              </a:ext>
            </a:extLst>
          </p:cNvPr>
          <p:cNvSpPr/>
          <p:nvPr/>
        </p:nvSpPr>
        <p:spPr>
          <a:xfrm>
            <a:off x="3914774" y="4077114"/>
            <a:ext cx="1057275" cy="561975"/>
          </a:xfrm>
          <a:prstGeom prst="rect">
            <a:avLst/>
          </a:prstGeom>
          <a:solidFill>
            <a:srgbClr val="F4D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BAA629-4537-454A-B31D-E5EE4B046E78}"/>
              </a:ext>
            </a:extLst>
          </p:cNvPr>
          <p:cNvSpPr/>
          <p:nvPr/>
        </p:nvSpPr>
        <p:spPr>
          <a:xfrm>
            <a:off x="3714750" y="5725353"/>
            <a:ext cx="1057275" cy="561975"/>
          </a:xfrm>
          <a:prstGeom prst="rect">
            <a:avLst/>
          </a:prstGeom>
          <a:solidFill>
            <a:srgbClr val="F4D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33A3CD-A43F-4CE6-B4BC-C55022A68BED}"/>
              </a:ext>
            </a:extLst>
          </p:cNvPr>
          <p:cNvSpPr/>
          <p:nvPr/>
        </p:nvSpPr>
        <p:spPr>
          <a:xfrm>
            <a:off x="1228725" y="3257550"/>
            <a:ext cx="1057275" cy="561975"/>
          </a:xfrm>
          <a:prstGeom prst="rect">
            <a:avLst/>
          </a:prstGeom>
          <a:solidFill>
            <a:srgbClr val="FAEC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06A43D-4CD7-4A15-A527-337C38A16D18}"/>
              </a:ext>
            </a:extLst>
          </p:cNvPr>
          <p:cNvSpPr/>
          <p:nvPr/>
        </p:nvSpPr>
        <p:spPr>
          <a:xfrm>
            <a:off x="1228725" y="4848640"/>
            <a:ext cx="1057275" cy="561975"/>
          </a:xfrm>
          <a:prstGeom prst="rect">
            <a:avLst/>
          </a:prstGeom>
          <a:solidFill>
            <a:srgbClr val="FAEC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73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Left 1">
            <a:extLst>
              <a:ext uri="{FF2B5EF4-FFF2-40B4-BE49-F238E27FC236}">
                <a16:creationId xmlns:a16="http://schemas.microsoft.com/office/drawing/2014/main" id="{F2DBD184-B339-481E-82B4-F0E4D2075463}"/>
              </a:ext>
            </a:extLst>
          </p:cNvPr>
          <p:cNvSpPr/>
          <p:nvPr/>
        </p:nvSpPr>
        <p:spPr>
          <a:xfrm>
            <a:off x="7620000" y="561975"/>
            <a:ext cx="3981450" cy="1485900"/>
          </a:xfrm>
          <a:prstGeom prst="leftArrow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(AH) Manal Black" pitchFamily="2" charset="-78"/>
              </a:rPr>
              <a:t>مفهوم الرفق</a:t>
            </a:r>
            <a:endParaRPr lang="en-US" sz="54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(AH) Manal Black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149BD2E-FA53-4538-A46C-EC2B71B2BF80}"/>
              </a:ext>
            </a:extLst>
          </p:cNvPr>
          <p:cNvSpPr/>
          <p:nvPr/>
        </p:nvSpPr>
        <p:spPr>
          <a:xfrm>
            <a:off x="590550" y="561975"/>
            <a:ext cx="6677025" cy="13716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dirty="0">
                <a:solidFill>
                  <a:schemeClr val="tx1"/>
                </a:solidFill>
                <a:cs typeface="(AH) Manal Black" pitchFamily="2" charset="-78"/>
              </a:rPr>
              <a:t>لين الجانب بالقول والفعل واللطف في اختيار الأسلوب واختيار الكلمات وطريقة التعامل مع الآخرين</a:t>
            </a:r>
            <a:endParaRPr lang="en-US" sz="3200" dirty="0">
              <a:solidFill>
                <a:schemeClr val="tx1"/>
              </a:solidFill>
              <a:cs typeface="(AH) Manal Black" pitchFamily="2" charset="-78"/>
            </a:endParaRP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3072EF5F-0961-494C-9990-60F7946F36E8}"/>
              </a:ext>
            </a:extLst>
          </p:cNvPr>
          <p:cNvSpPr/>
          <p:nvPr/>
        </p:nvSpPr>
        <p:spPr>
          <a:xfrm>
            <a:off x="7905750" y="2714625"/>
            <a:ext cx="3762375" cy="3495675"/>
          </a:xfrm>
          <a:prstGeom prst="cloud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dirty="0">
                <a:solidFill>
                  <a:srgbClr val="FF0000"/>
                </a:solidFill>
                <a:cs typeface="(AH) Manal Black" pitchFamily="2" charset="-78"/>
              </a:rPr>
              <a:t>مجالات الرفق</a:t>
            </a:r>
            <a:endParaRPr lang="en-US" sz="5400" dirty="0">
              <a:solidFill>
                <a:srgbClr val="FF0000"/>
              </a:solidFill>
              <a:cs typeface="(AH) Manal Black" pitchFamily="2" charset="-78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776F24F-768E-491A-9858-4C2CB2192D8D}"/>
              </a:ext>
            </a:extLst>
          </p:cNvPr>
          <p:cNvSpPr/>
          <p:nvPr/>
        </p:nvSpPr>
        <p:spPr>
          <a:xfrm>
            <a:off x="5724525" y="2150268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نفسه</a:t>
            </a:r>
            <a:endParaRPr lang="en-US" sz="54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7BB5E7-3401-46B0-ABD8-8273BBBA89F7}"/>
              </a:ext>
            </a:extLst>
          </p:cNvPr>
          <p:cNvSpPr/>
          <p:nvPr/>
        </p:nvSpPr>
        <p:spPr>
          <a:xfrm>
            <a:off x="5514974" y="4357686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الوالدين</a:t>
            </a:r>
            <a:endParaRPr lang="en-US" sz="44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C99BE82-E34E-4A55-9426-B4742C688863}"/>
              </a:ext>
            </a:extLst>
          </p:cNvPr>
          <p:cNvSpPr/>
          <p:nvPr/>
        </p:nvSpPr>
        <p:spPr>
          <a:xfrm>
            <a:off x="3195638" y="2047875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الأصدقاء</a:t>
            </a:r>
            <a:endParaRPr lang="en-US" sz="40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010E950-260E-4A37-860C-970528D1070F}"/>
              </a:ext>
            </a:extLst>
          </p:cNvPr>
          <p:cNvSpPr/>
          <p:nvPr/>
        </p:nvSpPr>
        <p:spPr>
          <a:xfrm>
            <a:off x="2981323" y="4357686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8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الأقارب</a:t>
            </a:r>
            <a:endParaRPr lang="en-US" sz="48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4129868-FC5E-47D1-B650-837BE58ACAF3}"/>
              </a:ext>
            </a:extLst>
          </p:cNvPr>
          <p:cNvSpPr/>
          <p:nvPr/>
        </p:nvSpPr>
        <p:spPr>
          <a:xfrm>
            <a:off x="590550" y="2150267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54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الخدم</a:t>
            </a:r>
            <a:endParaRPr lang="en-US" sz="54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1368111-F5CC-4712-8279-2AF145A39A4C}"/>
              </a:ext>
            </a:extLst>
          </p:cNvPr>
          <p:cNvSpPr/>
          <p:nvPr/>
        </p:nvSpPr>
        <p:spPr>
          <a:xfrm>
            <a:off x="519110" y="4357686"/>
            <a:ext cx="2181225" cy="199072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 الحيوان</a:t>
            </a:r>
            <a:endParaRPr lang="en-US" sz="4400" dirty="0">
              <a:solidFill>
                <a:srgbClr val="0000CC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256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4C2025-13C6-4EB4-B77E-5346B2A2E845}"/>
              </a:ext>
            </a:extLst>
          </p:cNvPr>
          <p:cNvSpPr/>
          <p:nvPr/>
        </p:nvSpPr>
        <p:spPr>
          <a:xfrm>
            <a:off x="8844661" y="309860"/>
            <a:ext cx="2941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cs typeface="(AH) Manal Black" pitchFamily="2" charset="-78"/>
              </a:rPr>
              <a:t>نشاط مرحلي: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cs typeface="(AH) Manal Black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B8E9F2-7581-41B2-8FDE-05D95A079490}"/>
              </a:ext>
            </a:extLst>
          </p:cNvPr>
          <p:cNvSpPr/>
          <p:nvPr/>
        </p:nvSpPr>
        <p:spPr>
          <a:xfrm>
            <a:off x="496094" y="390525"/>
            <a:ext cx="8348567" cy="804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استخرج من النصوص مجالات الرفق مستعيناً بالمجالات </a:t>
            </a:r>
            <a:endParaRPr lang="en-US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6DF698D8-C797-4AD9-99C5-D5EA2B324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823324"/>
              </p:ext>
            </p:extLst>
          </p:nvPr>
        </p:nvGraphicFramePr>
        <p:xfrm>
          <a:off x="498000" y="2078355"/>
          <a:ext cx="11196000" cy="4389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93075">
                  <a:extLst>
                    <a:ext uri="{9D8B030D-6E8A-4147-A177-3AD203B41FA5}">
                      <a16:colId xmlns:a16="http://schemas.microsoft.com/office/drawing/2014/main" val="1679197798"/>
                    </a:ext>
                  </a:extLst>
                </a:gridCol>
                <a:gridCol w="6902925">
                  <a:extLst>
                    <a:ext uri="{9D8B030D-6E8A-4147-A177-3AD203B41FA5}">
                      <a16:colId xmlns:a16="http://schemas.microsoft.com/office/drawing/2014/main" val="1742132436"/>
                    </a:ext>
                  </a:extLst>
                </a:gridCol>
              </a:tblGrid>
              <a:tr h="491436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مجال الرفق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النص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7610409"/>
                  </a:ext>
                </a:extLst>
              </a:tr>
              <a:tr h="498251"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( وقضى ربك ألا يعبدوا إلا إياه وبالوالدين إحساناً )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3058944"/>
                  </a:ext>
                </a:extLst>
              </a:tr>
              <a:tr h="498251"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قال 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: " إذا الله باهل بيت خيراً أدخل عليهم الرفق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083294"/>
                  </a:ext>
                </a:extLst>
              </a:tr>
              <a:tr h="860021"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عن انس 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 قال: (( خدمت رسول الله  عشر سنين والله ما قال لي أف قط ولا قال لي لشيء: لم فعلت كذا وهلا فعلت كذا))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750585"/>
                  </a:ext>
                </a:extLst>
              </a:tr>
              <a:tr h="860021"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عن عائشة –رضي الله عنها- أنها سمعت رسول الله 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 يقول: " مازال جبريل يوصيني بالجار حتى ظننت انه ليورثه "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1336974"/>
                  </a:ext>
                </a:extLst>
              </a:tr>
              <a:tr h="860021"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قال رسال الله 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 : " دخلت امرأة النار في هرة ربطتها فلم تطعمها ولم تدعها </a:t>
                      </a:r>
                      <a:r>
                        <a:rPr lang="ar-AE" sz="2800" dirty="0" err="1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تاكل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 من خشاش الأرض "</a:t>
                      </a:r>
                      <a:r>
                        <a:rPr lang="ar-AE" sz="2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 </a:t>
                      </a:r>
                      <a:endParaRPr lang="en-US" sz="2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98162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9E8A729F-14F9-4466-841D-75BBACEBE148}"/>
              </a:ext>
            </a:extLst>
          </p:cNvPr>
          <p:cNvSpPr/>
          <p:nvPr/>
        </p:nvSpPr>
        <p:spPr>
          <a:xfrm>
            <a:off x="9934575" y="1233190"/>
            <a:ext cx="1657350" cy="60513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مع الجيران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2360B2-AD83-4290-8090-BA60CBF3F5A2}"/>
              </a:ext>
            </a:extLst>
          </p:cNvPr>
          <p:cNvSpPr/>
          <p:nvPr/>
        </p:nvSpPr>
        <p:spPr>
          <a:xfrm>
            <a:off x="7788865" y="1232595"/>
            <a:ext cx="1662113" cy="60513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مع الوالدين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E032E0-6BC4-49C3-907A-7291AC4BBAEF}"/>
              </a:ext>
            </a:extLst>
          </p:cNvPr>
          <p:cNvSpPr/>
          <p:nvPr/>
        </p:nvSpPr>
        <p:spPr>
          <a:xfrm>
            <a:off x="5598854" y="1241525"/>
            <a:ext cx="1662113" cy="59620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مع الحيوانات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2055CB-CFF2-4C2D-9C10-940572EF9892}"/>
              </a:ext>
            </a:extLst>
          </p:cNvPr>
          <p:cNvSpPr/>
          <p:nvPr/>
        </p:nvSpPr>
        <p:spPr>
          <a:xfrm>
            <a:off x="3165709" y="1223516"/>
            <a:ext cx="1682182" cy="61421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مع الأهل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841C4-0254-4CA6-BEB8-902DE08625FD}"/>
              </a:ext>
            </a:extLst>
          </p:cNvPr>
          <p:cNvSpPr/>
          <p:nvPr/>
        </p:nvSpPr>
        <p:spPr>
          <a:xfrm>
            <a:off x="787483" y="1223516"/>
            <a:ext cx="1689960" cy="61421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مع الخدم</a:t>
            </a:r>
            <a:endParaRPr lang="en-US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918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-2.59259E-6 L -0.3401 -2.59259E-6 C -0.49218 -2.59259E-6 -0.67955 0.14005 -0.67955 0.25394 L -0.67955 0.5081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45" y="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12 -2.59259E-6 L -0.20989 -2.59259E-6 C -0.31797 -2.59259E-6 -0.45091 0.05185 -0.45091 0.09422 L -0.45091 0.18866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02" y="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96296E-6 L -0.15429 2.96296E-6 C -0.22343 2.96296E-6 -0.30859 0.18287 -0.30859 0.33148 L -0.30859 0.66296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0" y="3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217 0.01389 L -0.178 0.276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08256 0.386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8" y="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A2DC6D9-6BEE-4D8A-9B36-45E76497F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4846" y="1310640"/>
            <a:ext cx="2714206" cy="34470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النشاط </a:t>
            </a:r>
          </a:p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التقويمي</a:t>
            </a:r>
          </a:p>
          <a:p>
            <a:pPr algn="ctr"/>
            <a:r>
              <a:rPr lang="ar-AE" sz="8000" b="0" cap="none" spc="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الثاني</a:t>
            </a:r>
            <a:endParaRPr lang="en-US" sz="8000" b="0" cap="none" spc="0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B81F18-E3AB-47E7-A525-E16809E9F38E}"/>
              </a:ext>
            </a:extLst>
          </p:cNvPr>
          <p:cNvSpPr txBox="1"/>
          <p:nvPr/>
        </p:nvSpPr>
        <p:spPr>
          <a:xfrm>
            <a:off x="1593056" y="672584"/>
            <a:ext cx="621506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000" dirty="0">
                <a:hlinkClick r:id="rId2"/>
              </a:rPr>
              <a:t>https://www.liveworksheets.com/1-sl2118298uj</a:t>
            </a:r>
            <a:endParaRPr lang="ar-AE" sz="6000" dirty="0"/>
          </a:p>
          <a:p>
            <a:pPr algn="ctr"/>
            <a:endParaRPr lang="en-US" sz="60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6804F31-338A-4224-A1A1-605208437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2" y="3770828"/>
            <a:ext cx="3333750" cy="241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78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88D607-D420-4BAD-9285-A100283C70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48" t="16389" r="4922" b="5972"/>
          <a:stretch/>
        </p:blipFill>
        <p:spPr>
          <a:xfrm>
            <a:off x="523875" y="514350"/>
            <a:ext cx="11191875" cy="5867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7280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5EF0B3-C63A-4BBD-90C9-4130F4CA08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29" t="24583" r="13984" b="7083"/>
          <a:stretch/>
        </p:blipFill>
        <p:spPr>
          <a:xfrm>
            <a:off x="504825" y="619124"/>
            <a:ext cx="11210925" cy="57245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0435F5E-35CF-4EBE-8A2B-2C4ECBDE372B}"/>
              </a:ext>
            </a:extLst>
          </p:cNvPr>
          <p:cNvSpPr/>
          <p:nvPr/>
        </p:nvSpPr>
        <p:spPr>
          <a:xfrm>
            <a:off x="1104900" y="638175"/>
            <a:ext cx="10182225" cy="5048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3B5AB1-F2E3-431D-BED8-B933EF3161E4}"/>
              </a:ext>
            </a:extLst>
          </p:cNvPr>
          <p:cNvSpPr/>
          <p:nvPr/>
        </p:nvSpPr>
        <p:spPr>
          <a:xfrm>
            <a:off x="9077325" y="1162051"/>
            <a:ext cx="2209800" cy="5048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BF7F03-0149-40A7-87B2-3FE304027D72}"/>
              </a:ext>
            </a:extLst>
          </p:cNvPr>
          <p:cNvSpPr/>
          <p:nvPr/>
        </p:nvSpPr>
        <p:spPr>
          <a:xfrm>
            <a:off x="1171575" y="1685926"/>
            <a:ext cx="10115549" cy="962023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37EEFA-63E0-4B30-A916-09DDC045B67B}"/>
              </a:ext>
            </a:extLst>
          </p:cNvPr>
          <p:cNvSpPr/>
          <p:nvPr/>
        </p:nvSpPr>
        <p:spPr>
          <a:xfrm>
            <a:off x="1104900" y="3171825"/>
            <a:ext cx="8934450" cy="5048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3559AB-B10E-429D-B7BE-4F84C88F4F88}"/>
              </a:ext>
            </a:extLst>
          </p:cNvPr>
          <p:cNvSpPr/>
          <p:nvPr/>
        </p:nvSpPr>
        <p:spPr>
          <a:xfrm>
            <a:off x="5943600" y="3752850"/>
            <a:ext cx="5143500" cy="5048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2BCC714-1DB9-4789-8D74-1A58CD6106A0}"/>
              </a:ext>
            </a:extLst>
          </p:cNvPr>
          <p:cNvSpPr/>
          <p:nvPr/>
        </p:nvSpPr>
        <p:spPr>
          <a:xfrm>
            <a:off x="1171575" y="5291137"/>
            <a:ext cx="10115549" cy="96202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6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49EC06-A0DB-4ADE-B9D4-42C28AD94E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28" t="22223" r="15547" b="10555"/>
          <a:stretch/>
        </p:blipFill>
        <p:spPr>
          <a:xfrm>
            <a:off x="542925" y="485775"/>
            <a:ext cx="11125200" cy="5867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F1F986-4ACC-41D1-A678-B4D912F7DBAF}"/>
              </a:ext>
            </a:extLst>
          </p:cNvPr>
          <p:cNvSpPr/>
          <p:nvPr/>
        </p:nvSpPr>
        <p:spPr>
          <a:xfrm>
            <a:off x="3352800" y="638175"/>
            <a:ext cx="7934325" cy="60007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43C9E4-DA97-4C50-9151-D3C952D87747}"/>
              </a:ext>
            </a:extLst>
          </p:cNvPr>
          <p:cNvSpPr/>
          <p:nvPr/>
        </p:nvSpPr>
        <p:spPr>
          <a:xfrm>
            <a:off x="1266825" y="1762125"/>
            <a:ext cx="4495800" cy="60007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4C8DD9-90E0-470E-97F0-F5C2EC33CF0D}"/>
              </a:ext>
            </a:extLst>
          </p:cNvPr>
          <p:cNvSpPr/>
          <p:nvPr/>
        </p:nvSpPr>
        <p:spPr>
          <a:xfrm>
            <a:off x="762000" y="2352675"/>
            <a:ext cx="10620375" cy="123825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66F7CBE-1412-40B4-AC29-CCE394C754F7}"/>
              </a:ext>
            </a:extLst>
          </p:cNvPr>
          <p:cNvSpPr/>
          <p:nvPr/>
        </p:nvSpPr>
        <p:spPr>
          <a:xfrm>
            <a:off x="2562225" y="4405312"/>
            <a:ext cx="4410075" cy="60007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80C82F-A19B-46B6-9C33-635B451900AC}"/>
              </a:ext>
            </a:extLst>
          </p:cNvPr>
          <p:cNvSpPr/>
          <p:nvPr/>
        </p:nvSpPr>
        <p:spPr>
          <a:xfrm>
            <a:off x="5181600" y="5005387"/>
            <a:ext cx="3724275" cy="45243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46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0AAD84-17F0-403E-9C9D-EF248D840A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28" t="40139" r="15547" b="39166"/>
          <a:stretch/>
        </p:blipFill>
        <p:spPr>
          <a:xfrm>
            <a:off x="609600" y="514349"/>
            <a:ext cx="11077575" cy="2085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2" name="Picture 2" descr="صور من الرفق - موسوعة">
            <a:extLst>
              <a:ext uri="{FF2B5EF4-FFF2-40B4-BE49-F238E27FC236}">
                <a16:creationId xmlns:a16="http://schemas.microsoft.com/office/drawing/2014/main" id="{3B6D244B-7945-4242-BBED-46C6C804C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881" y="2466456"/>
            <a:ext cx="6472238" cy="3810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404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B9C58B8-E46B-427D-91CE-F8175AB49A17}"/>
              </a:ext>
            </a:extLst>
          </p:cNvPr>
          <p:cNvSpPr/>
          <p:nvPr/>
        </p:nvSpPr>
        <p:spPr>
          <a:xfrm>
            <a:off x="9204651" y="1376660"/>
            <a:ext cx="252665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التقويم </a:t>
            </a:r>
          </a:p>
          <a:p>
            <a:pPr algn="ctr"/>
            <a:r>
              <a:rPr lang="ar-AE" sz="800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الختامي</a:t>
            </a:r>
          </a:p>
          <a:p>
            <a:pPr algn="ctr"/>
            <a:endParaRPr lang="en-US" sz="8000" b="0" cap="none" spc="0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(AH) Manal Black" pitchFamily="2" charset="-78"/>
            </a:endParaRPr>
          </a:p>
        </p:txBody>
      </p:sp>
      <p:pic>
        <p:nvPicPr>
          <p:cNvPr id="4098" name="Picture 2" descr="بوابة التعلم الذكي ... البوابة الأولى للمعلم والطالب وأولياء الأمور | ماي  بيوت">
            <a:extLst>
              <a:ext uri="{FF2B5EF4-FFF2-40B4-BE49-F238E27FC236}">
                <a16:creationId xmlns:a16="http://schemas.microsoft.com/office/drawing/2014/main" id="{51716B5C-8E59-49B9-B583-AC661D758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925" y="3629709"/>
            <a:ext cx="4284249" cy="2677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1630260" y="117192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r-SA" dirty="0">
                <a:hlinkClick r:id="rId3"/>
              </a:rPr>
              <a:t>https://lms.moe.gov.ae/Course#!/</a:t>
            </a:r>
            <a:r>
              <a:rPr lang="ar-SA" dirty="0" smtClean="0">
                <a:hlinkClick r:id="rId3"/>
              </a:rPr>
              <a:t>view/424480/false/1283260/CourseMap/Unit/View/6cf13d48-ad3a-440e-aa66-bd8dc1f144b1/Session/View/ae7e6da3-27e5-4a66-a5fd-d64dd22a5411?materialid=e0ca8590-5c6b-48d9-8298-88d7a55ae903&amp;termid=33</a:t>
            </a:r>
            <a:endParaRPr lang="ar-SA" dirty="0" smtClean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5859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88A6C9F-0977-499E-B883-015693D26A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831284"/>
              </p:ext>
            </p:extLst>
          </p:nvPr>
        </p:nvGraphicFramePr>
        <p:xfrm>
          <a:off x="536575" y="538691"/>
          <a:ext cx="11088000" cy="5394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96000">
                  <a:extLst>
                    <a:ext uri="{9D8B030D-6E8A-4147-A177-3AD203B41FA5}">
                      <a16:colId xmlns:a16="http://schemas.microsoft.com/office/drawing/2014/main" val="3713646142"/>
                    </a:ext>
                  </a:extLst>
                </a:gridCol>
                <a:gridCol w="3696000">
                  <a:extLst>
                    <a:ext uri="{9D8B030D-6E8A-4147-A177-3AD203B41FA5}">
                      <a16:colId xmlns:a16="http://schemas.microsoft.com/office/drawing/2014/main" val="3155547554"/>
                    </a:ext>
                  </a:extLst>
                </a:gridCol>
                <a:gridCol w="3696000">
                  <a:extLst>
                    <a:ext uri="{9D8B030D-6E8A-4147-A177-3AD203B41FA5}">
                      <a16:colId xmlns:a16="http://schemas.microsoft.com/office/drawing/2014/main" val="1690258752"/>
                    </a:ext>
                  </a:extLst>
                </a:gridCol>
              </a:tblGrid>
              <a:tr h="744000">
                <a:tc gridSpan="3">
                  <a:txBody>
                    <a:bodyPr/>
                    <a:lstStyle/>
                    <a:p>
                      <a:pPr algn="ctr"/>
                      <a:r>
                        <a:rPr lang="ar-AE" sz="48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أجب عن الأسئلة الاتية</a:t>
                      </a:r>
                      <a:endParaRPr lang="en-US" sz="48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0359842"/>
                  </a:ext>
                </a:extLst>
              </a:tr>
              <a:tr h="744000">
                <a:tc>
                  <a:txBody>
                    <a:bodyPr/>
                    <a:lstStyle/>
                    <a:p>
                      <a:pPr algn="ctr"/>
                      <a:r>
                        <a:rPr lang="ar-AE" sz="3200" b="1" dirty="0">
                          <a:solidFill>
                            <a:srgbClr val="FF0000"/>
                          </a:solidFill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03. اذكر شيئين يربطان بين الحديث النبوي الشريف: " زينة المسلم " و نص " تزين بالرفق "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b="1" dirty="0">
                          <a:solidFill>
                            <a:srgbClr val="FF0000"/>
                          </a:solidFill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02. ما أكثر شيء أعجبك في نص " تزين بالرفق "؟ ولماذا؟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b="1" dirty="0">
                          <a:solidFill>
                            <a:srgbClr val="FF0000"/>
                          </a:solidFill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01. ما أهمية الرفق بين الناس؟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6879679"/>
                  </a:ext>
                </a:extLst>
              </a:tr>
              <a:tr h="744000">
                <a:tc>
                  <a:txBody>
                    <a:bodyPr/>
                    <a:lstStyle/>
                    <a:p>
                      <a:pPr marL="457200" indent="-45720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يبينان تأثير الرفق واللين في الحياة</a:t>
                      </a:r>
                    </a:p>
                    <a:p>
                      <a:pPr marL="457200" indent="-45720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يحثان على الرفق واللين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أمثلة رفق النبي صلى الله عليه وسلم / لأنه </a:t>
                      </a: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  <a:sym typeface="AGA Arabesque" panose="05010101010101010101" pitchFamily="2" charset="2"/>
                        </a:rPr>
                        <a:t></a:t>
                      </a: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 قدوة المسلمين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التأليف بين القلوب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الإصلاح بين المتخاصمين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انتشار المحبة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هداية الكفار إلى الإسلام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AE" sz="3200" dirty="0"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البركة في الرزق والأجل</a:t>
                      </a:r>
                      <a:endParaRPr lang="en-US" sz="3200" dirty="0"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697686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83ABF846-9487-4401-B932-C9995249F9C3}"/>
              </a:ext>
            </a:extLst>
          </p:cNvPr>
          <p:cNvSpPr/>
          <p:nvPr/>
        </p:nvSpPr>
        <p:spPr>
          <a:xfrm>
            <a:off x="8134350" y="3448050"/>
            <a:ext cx="3433075" cy="2419350"/>
          </a:xfrm>
          <a:prstGeom prst="rect">
            <a:avLst/>
          </a:prstGeom>
          <a:solidFill>
            <a:srgbClr val="FBF3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6611E8-D87B-4D63-87B2-2BCFA5D9B400}"/>
              </a:ext>
            </a:extLst>
          </p:cNvPr>
          <p:cNvSpPr/>
          <p:nvPr/>
        </p:nvSpPr>
        <p:spPr>
          <a:xfrm>
            <a:off x="4457700" y="3429000"/>
            <a:ext cx="3433075" cy="2419350"/>
          </a:xfrm>
          <a:prstGeom prst="rect">
            <a:avLst/>
          </a:prstGeom>
          <a:solidFill>
            <a:srgbClr val="FBF3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505CC3-C6DA-44B2-ADBA-CD3DA6030885}"/>
              </a:ext>
            </a:extLst>
          </p:cNvPr>
          <p:cNvSpPr/>
          <p:nvPr/>
        </p:nvSpPr>
        <p:spPr>
          <a:xfrm>
            <a:off x="723900" y="3429000"/>
            <a:ext cx="3433075" cy="2419350"/>
          </a:xfrm>
          <a:prstGeom prst="rect">
            <a:avLst/>
          </a:prstGeom>
          <a:solidFill>
            <a:srgbClr val="FBF3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54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415</TotalTime>
  <Words>344</Words>
  <Application>Microsoft Office PowerPoint</Application>
  <PresentationFormat>Widescreen</PresentationFormat>
  <Paragraphs>70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(AH) Manal Black</vt:lpstr>
      <vt:lpstr>AGA Arabesque</vt:lpstr>
      <vt:lpstr>Calibri</vt:lpstr>
      <vt:lpstr>Garamond</vt:lpstr>
      <vt:lpstr>Noto Sans</vt:lpstr>
      <vt:lpstr>Sakkal Majalla</vt:lpstr>
      <vt:lpstr>Tahoma</vt:lpstr>
      <vt:lpstr>Savon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النشاط  التقويمي الثاني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شيخة السبوسي</dc:creator>
  <cp:lastModifiedBy>شيخة السبوسي</cp:lastModifiedBy>
  <cp:revision>18</cp:revision>
  <dcterms:created xsi:type="dcterms:W3CDTF">2021-09-11T11:56:49Z</dcterms:created>
  <dcterms:modified xsi:type="dcterms:W3CDTF">2022-09-04T16:23:42Z</dcterms:modified>
</cp:coreProperties>
</file>