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83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12192000" cy="6858000"/>
  <p:notesSz cx="6858000" cy="9144000"/>
  <p:photoAlbum/>
  <p:defaultTextStyle>
    <a:defPPr>
      <a:defRPr lang="en-US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521967CD-1E0C-439E-AB8D-A60F1BEFBD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/>
              <a:t>انقر لتحرير نمط عنوان الشكل الرئيسي</a:t>
            </a:r>
            <a:endParaRPr lang="en-GB"/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id="{29649BAC-8604-4A17-9798-BEA3F2F6C1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الفرعي للشكل الرئيسي</a:t>
            </a:r>
            <a:endParaRPr lang="en-GB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67412DD1-9045-4B3B-98DB-005B2E60B9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53189-698D-485D-B5D6-A7EEE189D9BD}" type="datetimeFigureOut">
              <a:rPr lang="en-GB" smtClean="0"/>
              <a:t>10/12/2024</a:t>
            </a:fld>
            <a:endParaRPr lang="en-GB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FCBF88F9-CA74-4FC6-8E2F-D66E92F947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C861F312-F653-4B57-B38F-03941B2020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D7098-7519-4644-BE63-977226A701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39460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3F882BF7-E3A7-471A-B38B-A12FAF0C79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GB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C3ED017C-1E06-4541-B3F1-FAFA235D73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GB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45F49ED2-66B2-448C-A054-C16296999A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53189-698D-485D-B5D6-A7EEE189D9BD}" type="datetimeFigureOut">
              <a:rPr lang="en-GB" smtClean="0"/>
              <a:t>10/12/2024</a:t>
            </a:fld>
            <a:endParaRPr lang="en-GB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AC597621-EEB0-4D16-8BA2-C4FF67E202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FF1699AD-DBD0-4BBB-9C4A-E053B5E86A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D7098-7519-4644-BE63-977226A701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61934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8CAC9BF6-C577-4D7C-84D5-929027201E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عنوان الشكل الرئيسي</a:t>
            </a:r>
            <a:endParaRPr lang="en-GB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080DE229-B3EB-4CE8-9F51-24A9B12423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C858969A-5478-4C6F-975F-B6EA923DEC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53189-698D-485D-B5D6-A7EEE189D9BD}" type="datetimeFigureOut">
              <a:rPr lang="en-GB" smtClean="0"/>
              <a:t>10/12/2024</a:t>
            </a:fld>
            <a:endParaRPr lang="en-GB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DF606DFF-509D-44D3-831E-E20CF54689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3EE5EA0F-C929-4F98-8625-669AE10657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D7098-7519-4644-BE63-977226A701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51834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4E84F6E9-3491-4CCA-AAEA-2BBBD02872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GB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C87A949A-CF6A-4ACC-A028-C25E59CE547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GB"/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03124BF4-1D16-461A-B46F-2DDB000A5B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GB"/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6C302035-391B-46D3-9A4F-F64F3C9586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53189-698D-485D-B5D6-A7EEE189D9BD}" type="datetimeFigureOut">
              <a:rPr lang="en-GB" smtClean="0"/>
              <a:t>10/12/2024</a:t>
            </a:fld>
            <a:endParaRPr lang="en-GB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32CC928E-16CE-4B6D-8FA8-590F6327FC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51355734-F643-4EE9-963E-47A9A3DE1E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D7098-7519-4644-BE63-977226A701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88023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42EA0B46-98BE-455D-BBE2-012C7A754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GB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CBBC9646-D306-4703-9B15-4AD1FC13E6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F9CB9F23-53C6-4B62-A46D-4FA1CF1EDF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GB"/>
          </a:p>
        </p:txBody>
      </p:sp>
      <p:sp>
        <p:nvSpPr>
          <p:cNvPr id="5" name="عنصر نائب للنص 4">
            <a:extLst>
              <a:ext uri="{FF2B5EF4-FFF2-40B4-BE49-F238E27FC236}">
                <a16:creationId xmlns:a16="http://schemas.microsoft.com/office/drawing/2014/main" id="{54A88B05-3532-4266-BE44-A7A20567B59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عنصر نائب للمحتوى 5">
            <a:extLst>
              <a:ext uri="{FF2B5EF4-FFF2-40B4-BE49-F238E27FC236}">
                <a16:creationId xmlns:a16="http://schemas.microsoft.com/office/drawing/2014/main" id="{2D90CE33-58BC-4B0E-8BC2-3CE530C9A1E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GB"/>
          </a:p>
        </p:txBody>
      </p:sp>
      <p:sp>
        <p:nvSpPr>
          <p:cNvPr id="7" name="عنصر نائب للتاريخ 6">
            <a:extLst>
              <a:ext uri="{FF2B5EF4-FFF2-40B4-BE49-F238E27FC236}">
                <a16:creationId xmlns:a16="http://schemas.microsoft.com/office/drawing/2014/main" id="{2BD6DFEA-F050-4ED9-8467-1F27434F85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53189-698D-485D-B5D6-A7EEE189D9BD}" type="datetimeFigureOut">
              <a:rPr lang="en-GB" smtClean="0"/>
              <a:t>10/12/2024</a:t>
            </a:fld>
            <a:endParaRPr lang="en-GB"/>
          </a:p>
        </p:txBody>
      </p:sp>
      <p:sp>
        <p:nvSpPr>
          <p:cNvPr id="8" name="عنصر نائب للتذييل 7">
            <a:extLst>
              <a:ext uri="{FF2B5EF4-FFF2-40B4-BE49-F238E27FC236}">
                <a16:creationId xmlns:a16="http://schemas.microsoft.com/office/drawing/2014/main" id="{146CB8D6-2FC3-4F04-80A8-CF6A3AE259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عنصر نائب لرقم الشريحة 8">
            <a:extLst>
              <a:ext uri="{FF2B5EF4-FFF2-40B4-BE49-F238E27FC236}">
                <a16:creationId xmlns:a16="http://schemas.microsoft.com/office/drawing/2014/main" id="{7EB3F527-6D97-4A5B-8473-6C063B452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D7098-7519-4644-BE63-977226A701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47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A5C353F2-D2AF-4CDE-87C5-BA778C8084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GB"/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DB295F76-5302-45C3-8601-01823C3558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53189-698D-485D-B5D6-A7EEE189D9BD}" type="datetimeFigureOut">
              <a:rPr lang="en-GB" smtClean="0"/>
              <a:t>10/12/2024</a:t>
            </a:fld>
            <a:endParaRPr lang="en-GB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00754FC7-0324-4003-9EF4-A823F2A152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7D4DB685-D4E9-4DE1-9B3A-CFCADB9C63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D7098-7519-4644-BE63-977226A701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08983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>
            <a:extLst>
              <a:ext uri="{FF2B5EF4-FFF2-40B4-BE49-F238E27FC236}">
                <a16:creationId xmlns:a16="http://schemas.microsoft.com/office/drawing/2014/main" id="{B5E3E7D6-3836-41ED-A858-6399FAF57A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53189-698D-485D-B5D6-A7EEE189D9BD}" type="datetimeFigureOut">
              <a:rPr lang="en-GB" smtClean="0"/>
              <a:t>10/12/2024</a:t>
            </a:fld>
            <a:endParaRPr lang="en-GB"/>
          </a:p>
        </p:txBody>
      </p:sp>
      <p:sp>
        <p:nvSpPr>
          <p:cNvPr id="3" name="عنصر نائب للتذييل 2">
            <a:extLst>
              <a:ext uri="{FF2B5EF4-FFF2-40B4-BE49-F238E27FC236}">
                <a16:creationId xmlns:a16="http://schemas.microsoft.com/office/drawing/2014/main" id="{54D1EC30-0050-4D00-9041-738726237F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عنصر نائب لرقم الشريحة 3">
            <a:extLst>
              <a:ext uri="{FF2B5EF4-FFF2-40B4-BE49-F238E27FC236}">
                <a16:creationId xmlns:a16="http://schemas.microsoft.com/office/drawing/2014/main" id="{DB16BC26-14C3-4F69-97E5-99D72AD921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D7098-7519-4644-BE63-977226A701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6102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8672739E-ED3D-4510-A142-7AB92590CB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  <a:endParaRPr lang="en-GB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C65B6A2F-5D67-4942-A94A-6E478AD86D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GB"/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742B8F31-3CAE-43C2-B148-C92FB4B6E9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0DAADBD7-968F-4907-90E9-DD0C2DE26B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53189-698D-485D-B5D6-A7EEE189D9BD}" type="datetimeFigureOut">
              <a:rPr lang="en-GB" smtClean="0"/>
              <a:t>10/12/2024</a:t>
            </a:fld>
            <a:endParaRPr lang="en-GB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7FA7D4D5-45DE-4398-B50B-C4E138CE34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89E59885-876B-4280-B648-3F0467940D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D7098-7519-4644-BE63-977226A701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192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D1631CDD-9BB4-48C1-AB7C-F33697A3F5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  <a:endParaRPr lang="en-GB"/>
          </a:p>
        </p:txBody>
      </p:sp>
      <p:sp>
        <p:nvSpPr>
          <p:cNvPr id="3" name="عنصر نائب للصورة 2">
            <a:extLst>
              <a:ext uri="{FF2B5EF4-FFF2-40B4-BE49-F238E27FC236}">
                <a16:creationId xmlns:a16="http://schemas.microsoft.com/office/drawing/2014/main" id="{CFD5C211-EE81-426D-821D-550031035E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6077B3EB-3FE4-42F5-A71E-1FFCA4EA37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6704E324-4D24-48B7-9E17-55E15BE91B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53189-698D-485D-B5D6-A7EEE189D9BD}" type="datetimeFigureOut">
              <a:rPr lang="en-GB" smtClean="0"/>
              <a:t>10/12/2024</a:t>
            </a:fld>
            <a:endParaRPr lang="en-GB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900757EC-C87B-4C69-9D1A-57572EF52F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663BC839-EF87-4B38-A7A9-5466672C18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D7098-7519-4644-BE63-977226A701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4443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0AB3DCB2-3D95-4E3F-A77C-0E4D544E7A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GB"/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9B6AAB4F-B38C-4D11-8DFF-3E9E990DB8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GB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8D2E4D6B-C4D2-48B4-AFF3-88E7E959F1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53189-698D-485D-B5D6-A7EEE189D9BD}" type="datetimeFigureOut">
              <a:rPr lang="en-GB" smtClean="0"/>
              <a:t>10/12/2024</a:t>
            </a:fld>
            <a:endParaRPr lang="en-GB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6D807EBB-0E68-45BA-AAEC-C4438A0149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BF0CB13B-7510-49E4-B7F6-BE9A7FA9C6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D7098-7519-4644-BE63-977226A701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20009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>
            <a:extLst>
              <a:ext uri="{FF2B5EF4-FFF2-40B4-BE49-F238E27FC236}">
                <a16:creationId xmlns:a16="http://schemas.microsoft.com/office/drawing/2014/main" id="{1D66B5FC-34E8-49C2-AD6C-8B2604D048A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  <a:endParaRPr lang="en-GB"/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878EEAE0-F4EE-465D-81FA-DD64F47F2E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GB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76A824A8-F40B-431D-82EE-762FD4C3EF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53189-698D-485D-B5D6-A7EEE189D9BD}" type="datetimeFigureOut">
              <a:rPr lang="en-GB" smtClean="0"/>
              <a:t>10/12/2024</a:t>
            </a:fld>
            <a:endParaRPr lang="en-GB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C33003AD-C27F-46C3-9252-0D3A974DA3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AE5E1893-036A-4BF9-B9CA-5A51CC2997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D7098-7519-4644-BE63-977226A701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40771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E65092B8-6E6A-4924-9A30-61FEE2F355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GB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42969768-E3A1-4F10-AFDC-AE95631434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GB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3E5EECDF-0142-414A-B49C-B1318375163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153189-698D-485D-B5D6-A7EEE189D9BD}" type="datetimeFigureOut">
              <a:rPr lang="en-GB" smtClean="0"/>
              <a:t>10/12/2024</a:t>
            </a:fld>
            <a:endParaRPr lang="en-GB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415F7AB7-4F49-44A8-847A-6BE33B1EEA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48072A4F-8B1F-41F8-9064-5B59F911DF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FD7098-7519-4644-BE63-977226A701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928818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1905000" y="1893888"/>
            <a:ext cx="9144000" cy="2659062"/>
          </a:xfrm>
          <a:solidFill>
            <a:schemeClr val="accent1"/>
          </a:solidFill>
        </p:spPr>
        <p:txBody>
          <a:bodyPr/>
          <a:lstStyle/>
          <a:p>
            <a:r>
              <a:rPr lang="ar-SA" dirty="0"/>
              <a:t>الأنشطة الصفية لدمج مهارات التفكير العليا في التدريس </a:t>
            </a:r>
          </a:p>
        </p:txBody>
      </p:sp>
    </p:spTree>
    <p:extLst>
      <p:ext uri="{BB962C8B-B14F-4D97-AF65-F5344CB8AC3E}">
        <p14:creationId xmlns:p14="http://schemas.microsoft.com/office/powerpoint/2010/main" val="42750525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photo_1_2024-12-10_07-43-03">
            <a:extLst>
              <a:ext uri="{FF2B5EF4-FFF2-40B4-BE49-F238E27FC236}">
                <a16:creationId xmlns:a16="http://schemas.microsoft.com/office/drawing/2014/main" id="{FB7615E0-58D6-42D9-95C1-F8294075026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9238" y="0"/>
            <a:ext cx="91535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1703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photo_2_2024-12-10_07-43-03">
            <a:extLst>
              <a:ext uri="{FF2B5EF4-FFF2-40B4-BE49-F238E27FC236}">
                <a16:creationId xmlns:a16="http://schemas.microsoft.com/office/drawing/2014/main" id="{5F4F87BD-68FA-400B-8AFA-ED7F00512BF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9238" y="0"/>
            <a:ext cx="91535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5947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photo_3_2024-12-10_07-43-03">
            <a:extLst>
              <a:ext uri="{FF2B5EF4-FFF2-40B4-BE49-F238E27FC236}">
                <a16:creationId xmlns:a16="http://schemas.microsoft.com/office/drawing/2014/main" id="{2EE95431-2DB1-47C0-A86A-2C2D71D22DA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9238" y="0"/>
            <a:ext cx="91535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7778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photo_4_2024-12-10_07-43-03">
            <a:extLst>
              <a:ext uri="{FF2B5EF4-FFF2-40B4-BE49-F238E27FC236}">
                <a16:creationId xmlns:a16="http://schemas.microsoft.com/office/drawing/2014/main" id="{77FD540F-4B33-4087-BBD4-CD6F9D94DE4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9238" y="0"/>
            <a:ext cx="91535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0651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photo_5_2024-12-10_07-43-03">
            <a:extLst>
              <a:ext uri="{FF2B5EF4-FFF2-40B4-BE49-F238E27FC236}">
                <a16:creationId xmlns:a16="http://schemas.microsoft.com/office/drawing/2014/main" id="{5B2D7A71-15E3-4746-BB5F-0E84ED742BE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9238" y="0"/>
            <a:ext cx="91535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6036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photo_6_2024-12-10_07-43-03">
            <a:extLst>
              <a:ext uri="{FF2B5EF4-FFF2-40B4-BE49-F238E27FC236}">
                <a16:creationId xmlns:a16="http://schemas.microsoft.com/office/drawing/2014/main" id="{30D4552E-064F-4D9E-BB62-4B5F119CC66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9238" y="0"/>
            <a:ext cx="91535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6972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photo_7_2024-12-10_07-43-03">
            <a:extLst>
              <a:ext uri="{FF2B5EF4-FFF2-40B4-BE49-F238E27FC236}">
                <a16:creationId xmlns:a16="http://schemas.microsoft.com/office/drawing/2014/main" id="{A833D674-BFB4-40BC-A7A3-22B4ED3FDD4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9238" y="0"/>
            <a:ext cx="91535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3149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photo_8_2024-12-10_07-43-03">
            <a:extLst>
              <a:ext uri="{FF2B5EF4-FFF2-40B4-BE49-F238E27FC236}">
                <a16:creationId xmlns:a16="http://schemas.microsoft.com/office/drawing/2014/main" id="{3A729881-132B-4D78-8D35-010BDB4B250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9238" y="0"/>
            <a:ext cx="91535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3723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photo_9_2024-12-10_07-43-03">
            <a:extLst>
              <a:ext uri="{FF2B5EF4-FFF2-40B4-BE49-F238E27FC236}">
                <a16:creationId xmlns:a16="http://schemas.microsoft.com/office/drawing/2014/main" id="{0EEF88E5-F3E4-48B9-98DC-2C815C3C213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9238" y="0"/>
            <a:ext cx="91535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02492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photo_10_2024-12-10_07-43-03">
            <a:extLst>
              <a:ext uri="{FF2B5EF4-FFF2-40B4-BE49-F238E27FC236}">
                <a16:creationId xmlns:a16="http://schemas.microsoft.com/office/drawing/2014/main" id="{79E6353A-CD7C-43C9-BBA4-2B28924FA99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9238" y="0"/>
            <a:ext cx="91535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501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photo_11_2024-12-10_07-43-03">
            <a:extLst>
              <a:ext uri="{FF2B5EF4-FFF2-40B4-BE49-F238E27FC236}">
                <a16:creationId xmlns:a16="http://schemas.microsoft.com/office/drawing/2014/main" id="{81F2B383-3258-4EAF-AA2C-C20AF1E3557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9238" y="0"/>
            <a:ext cx="91535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0313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photo_12_2024-12-10_07-43-03">
            <a:extLst>
              <a:ext uri="{FF2B5EF4-FFF2-40B4-BE49-F238E27FC236}">
                <a16:creationId xmlns:a16="http://schemas.microsoft.com/office/drawing/2014/main" id="{C4F9F6A0-9217-4D75-9778-FF07F5B2E82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9238" y="0"/>
            <a:ext cx="91535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7765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photo_13_2024-12-10_07-43-03">
            <a:extLst>
              <a:ext uri="{FF2B5EF4-FFF2-40B4-BE49-F238E27FC236}">
                <a16:creationId xmlns:a16="http://schemas.microsoft.com/office/drawing/2014/main" id="{52B75E63-FFA3-45A0-AE7C-DB8273836DC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9238" y="0"/>
            <a:ext cx="91535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1037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photo_14_2024-12-10_07-43-03">
            <a:extLst>
              <a:ext uri="{FF2B5EF4-FFF2-40B4-BE49-F238E27FC236}">
                <a16:creationId xmlns:a16="http://schemas.microsoft.com/office/drawing/2014/main" id="{B1F5C9CC-F824-4493-9A2E-36A7C8C5284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9238" y="0"/>
            <a:ext cx="91535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1131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photo_15_2024-12-10_07-43-03">
            <a:extLst>
              <a:ext uri="{FF2B5EF4-FFF2-40B4-BE49-F238E27FC236}">
                <a16:creationId xmlns:a16="http://schemas.microsoft.com/office/drawing/2014/main" id="{26468C28-16E9-4155-A256-B7A47480F42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9238" y="0"/>
            <a:ext cx="91535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51525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photo_16_2024-12-10_07-43-03">
            <a:extLst>
              <a:ext uri="{FF2B5EF4-FFF2-40B4-BE49-F238E27FC236}">
                <a16:creationId xmlns:a16="http://schemas.microsoft.com/office/drawing/2014/main" id="{EEAC0D93-71CA-43D9-81A7-DE36CF692E1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9238" y="0"/>
            <a:ext cx="91535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1658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photo_17_2024-12-10_07-43-03">
            <a:extLst>
              <a:ext uri="{FF2B5EF4-FFF2-40B4-BE49-F238E27FC236}">
                <a16:creationId xmlns:a16="http://schemas.microsoft.com/office/drawing/2014/main" id="{A4125CAC-60B2-48FE-95A7-852D300972E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9238" y="0"/>
            <a:ext cx="91535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10333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photo_18_2024-12-10_07-43-03">
            <a:extLst>
              <a:ext uri="{FF2B5EF4-FFF2-40B4-BE49-F238E27FC236}">
                <a16:creationId xmlns:a16="http://schemas.microsoft.com/office/drawing/2014/main" id="{E2BA1142-320A-4F83-9551-3C23290F55C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9238" y="0"/>
            <a:ext cx="91535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806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photo_19_2024-12-10_07-43-03">
            <a:extLst>
              <a:ext uri="{FF2B5EF4-FFF2-40B4-BE49-F238E27FC236}">
                <a16:creationId xmlns:a16="http://schemas.microsoft.com/office/drawing/2014/main" id="{719FC979-AF22-4DD2-B17E-8C3C5B434EE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9238" y="0"/>
            <a:ext cx="91535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808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photo_20_2024-12-10_07-43-03">
            <a:extLst>
              <a:ext uri="{FF2B5EF4-FFF2-40B4-BE49-F238E27FC236}">
                <a16:creationId xmlns:a16="http://schemas.microsoft.com/office/drawing/2014/main" id="{09D765CD-74F6-4A9F-A447-58FEA584FCD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9238" y="0"/>
            <a:ext cx="91535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092223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photo_21_2024-12-10_07-43-03">
            <a:extLst>
              <a:ext uri="{FF2B5EF4-FFF2-40B4-BE49-F238E27FC236}">
                <a16:creationId xmlns:a16="http://schemas.microsoft.com/office/drawing/2014/main" id="{860373FD-FB84-45FF-8061-BC65912655A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9238" y="0"/>
            <a:ext cx="91535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20979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photo_22_2024-12-10_07-43-03">
            <a:extLst>
              <a:ext uri="{FF2B5EF4-FFF2-40B4-BE49-F238E27FC236}">
                <a16:creationId xmlns:a16="http://schemas.microsoft.com/office/drawing/2014/main" id="{43DBB12F-1CC7-47D1-8554-2DB08B06B0B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9238" y="0"/>
            <a:ext cx="91535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682279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photo_23_2024-12-10_07-43-03">
            <a:extLst>
              <a:ext uri="{FF2B5EF4-FFF2-40B4-BE49-F238E27FC236}">
                <a16:creationId xmlns:a16="http://schemas.microsoft.com/office/drawing/2014/main" id="{279A7306-C49D-484D-85F7-8FCE0558721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9238" y="0"/>
            <a:ext cx="91535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22028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photo_24_2024-12-10_07-43-03">
            <a:extLst>
              <a:ext uri="{FF2B5EF4-FFF2-40B4-BE49-F238E27FC236}">
                <a16:creationId xmlns:a16="http://schemas.microsoft.com/office/drawing/2014/main" id="{CE5F37B4-05BE-44A6-ABDB-EA34BFF2073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9238" y="0"/>
            <a:ext cx="91535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6183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photo_25_2024-12-10_07-43-03">
            <a:extLst>
              <a:ext uri="{FF2B5EF4-FFF2-40B4-BE49-F238E27FC236}">
                <a16:creationId xmlns:a16="http://schemas.microsoft.com/office/drawing/2014/main" id="{8E13B577-99B9-4565-935A-F8EAE3FB1B2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9238" y="0"/>
            <a:ext cx="91535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37376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photo_26_2024-12-10_07-43-03">
            <a:extLst>
              <a:ext uri="{FF2B5EF4-FFF2-40B4-BE49-F238E27FC236}">
                <a16:creationId xmlns:a16="http://schemas.microsoft.com/office/drawing/2014/main" id="{4CE5C6EE-C9AE-42E7-8C57-1F0A68F0E9B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9238" y="0"/>
            <a:ext cx="91535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212890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8</Words>
  <Application>Microsoft Office PowerPoint</Application>
  <PresentationFormat>شاشة عريضة</PresentationFormat>
  <Paragraphs>1</Paragraphs>
  <Slides>27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3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27</vt:i4>
      </vt:variant>
    </vt:vector>
  </HeadingPairs>
  <TitlesOfParts>
    <vt:vector size="31" baseType="lpstr">
      <vt:lpstr>Arial</vt:lpstr>
      <vt:lpstr>Calibri</vt:lpstr>
      <vt:lpstr>Calibri Light</vt:lpstr>
      <vt:lpstr>نسق Office</vt:lpstr>
      <vt:lpstr>الأنشطة الصفية لدمج مهارات التفكير العليا في التدريس 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wadha aldossari</dc:creator>
  <cp:lastModifiedBy>Lenovo cbgk</cp:lastModifiedBy>
  <cp:revision>2</cp:revision>
  <dcterms:created xsi:type="dcterms:W3CDTF">2024-12-10T04:48:37Z</dcterms:created>
  <dcterms:modified xsi:type="dcterms:W3CDTF">2024-12-10T05:37:58Z</dcterms:modified>
</cp:coreProperties>
</file>