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5" r:id="rId3"/>
    <p:sldId id="266" r:id="rId4"/>
    <p:sldId id="267" r:id="rId5"/>
    <p:sldId id="26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635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066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850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430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857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45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881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82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676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561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90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6F465-A380-4354-A386-233DC10125F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09D13-B2E2-406C-9B8C-A2AB4F48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330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joinchat/TMTg2ulAA6MLLsJ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joinchat/TMTg2ulAA6MLLsJ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joinchat/TMTg2ulAA6MLLsJ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joinchat/TMTg2ulAA6MLLsJ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إطارات وورد مفرغة للكتابة عليها وما هي استخدامات ميكروسوفت وورد – زيادة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69"/>
          <a:stretch/>
        </p:blipFill>
        <p:spPr bwMode="auto">
          <a:xfrm>
            <a:off x="0" y="0"/>
            <a:ext cx="120950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61214" y="3757043"/>
            <a:ext cx="676339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5400" dirty="0" smtClean="0">
                <a:ln w="0">
                  <a:solidFill>
                    <a:schemeClr val="tx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Achievements file</a:t>
            </a:r>
          </a:p>
          <a:p>
            <a:pPr algn="ctr"/>
            <a:endParaRPr lang="en-US" sz="5400" dirty="0" smtClean="0">
              <a:ln w="0">
                <a:solidFill>
                  <a:schemeClr val="tx1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en-US" sz="5400" b="0" cap="none" spc="0" dirty="0" smtClean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Walaa Adel</a:t>
            </a:r>
            <a:endParaRPr lang="en-US" sz="5400" b="0" cap="none" spc="0" dirty="0">
              <a:ln w="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494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دفتر المعلمين يوم u0411u043bu043eu043au043du043eu0442 ، دفتر فارغ, متنوع,  نص, مستطيل 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6" r="508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21746" y="2293572"/>
            <a:ext cx="269058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Teacher</a:t>
            </a:r>
            <a:endParaRPr lang="ar-EG" sz="28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Walaa Adel </a:t>
            </a:r>
            <a:endParaRPr lang="ar-EG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 </a:t>
            </a:r>
            <a:r>
              <a:rPr lang="en-US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Gafarawy</a:t>
            </a:r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24248" y="2459504"/>
            <a:ext cx="4371896" cy="1219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sz="1400" dirty="0"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https://</a:t>
            </a:r>
            <a:r>
              <a:rPr lang="en-US" sz="1400" dirty="0" smtClean="0"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t.me/joinchat/TMTg2ulAA6MLLsJu</a:t>
            </a:r>
            <a:endParaRPr lang="ar-EG" sz="1400" dirty="0" smtClean="0"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>
              <a:lnSpc>
                <a:spcPct val="250000"/>
              </a:lnSpc>
            </a:pPr>
            <a:r>
              <a:rPr lang="en-US" dirty="0" smtClean="0">
                <a:latin typeface="Andalus" panose="02020603050405020304" pitchFamily="18" charset="-78"/>
                <a:cs typeface="Andalus" panose="02020603050405020304" pitchFamily="18" charset="-78"/>
              </a:rPr>
              <a:t>Telegram link 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 descr="إطارات وورد مفرغة للكتابة عليها وما هي استخدامات ميكروسوفت وورد – زيادة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785" b="100000" l="228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0" y="578797"/>
            <a:ext cx="6667500" cy="577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إطارات وورد مفرغة للكتابة عليها وما هي استخدامات ميكروسوفت وورد – زيادة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785" b="100000" l="228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19971" y="491948"/>
            <a:ext cx="6256396" cy="607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695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دفتر المعلمين يوم u0411u043bu043eu043au043du043eu0442 ، دفتر فارغ, متنوع,  نص, مستطيل 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6" r="508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21746" y="2293572"/>
            <a:ext cx="269058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Teacher</a:t>
            </a:r>
            <a:endParaRPr lang="ar-EG" sz="28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Walaa Adel </a:t>
            </a:r>
            <a:endParaRPr lang="ar-EG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 </a:t>
            </a:r>
            <a:r>
              <a:rPr lang="en-US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Gafarawy</a:t>
            </a:r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24248" y="2459504"/>
            <a:ext cx="4371896" cy="1219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sz="1400" dirty="0"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https://</a:t>
            </a:r>
            <a:r>
              <a:rPr lang="en-US" sz="1400" dirty="0" smtClean="0"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t.me/joinchat/TMTg2ulAA6MLLsJu</a:t>
            </a:r>
            <a:endParaRPr lang="ar-EG" sz="1400" dirty="0" smtClean="0"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>
              <a:lnSpc>
                <a:spcPct val="250000"/>
              </a:lnSpc>
            </a:pPr>
            <a:r>
              <a:rPr lang="en-US" dirty="0" smtClean="0">
                <a:latin typeface="Andalus" panose="02020603050405020304" pitchFamily="18" charset="-78"/>
                <a:cs typeface="Andalus" panose="02020603050405020304" pitchFamily="18" charset="-78"/>
              </a:rPr>
              <a:t>Telegram link 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 descr="إطارات وورد مفرغة للكتابة عليها وما هي استخدامات ميكروسوفت وورد – زيادة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785" b="100000" l="228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0" y="578797"/>
            <a:ext cx="6667500" cy="577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إطارات وورد مفرغة للكتابة عليها وما هي استخدامات ميكروسوفت وورد – زيادة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785" b="100000" l="228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19971" y="491948"/>
            <a:ext cx="6256396" cy="607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522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دفتر المعلمين يوم u0411u043bu043eu043au043du043eu0442 ، دفتر فارغ, متنوع,  نص, مستطيل 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6" r="508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21746" y="2293572"/>
            <a:ext cx="269058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Teacher</a:t>
            </a:r>
            <a:endParaRPr lang="ar-EG" sz="28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Walaa Adel </a:t>
            </a:r>
            <a:endParaRPr lang="ar-EG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 </a:t>
            </a:r>
            <a:r>
              <a:rPr lang="en-US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Gafarawy</a:t>
            </a:r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24248" y="2459504"/>
            <a:ext cx="4371896" cy="1219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sz="1400" dirty="0"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https://</a:t>
            </a:r>
            <a:r>
              <a:rPr lang="en-US" sz="1400" dirty="0" smtClean="0"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t.me/joinchat/TMTg2ulAA6MLLsJu</a:t>
            </a:r>
            <a:endParaRPr lang="ar-EG" sz="1400" dirty="0" smtClean="0"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>
              <a:lnSpc>
                <a:spcPct val="250000"/>
              </a:lnSpc>
            </a:pPr>
            <a:r>
              <a:rPr lang="en-US" dirty="0" smtClean="0">
                <a:latin typeface="Andalus" panose="02020603050405020304" pitchFamily="18" charset="-78"/>
                <a:cs typeface="Andalus" panose="02020603050405020304" pitchFamily="18" charset="-78"/>
              </a:rPr>
              <a:t>Telegram link 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 descr="إطارات وورد مفرغة للكتابة عليها وما هي استخدامات ميكروسوفت وورد – زيادة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785" b="100000" l="228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0" y="578797"/>
            <a:ext cx="6667500" cy="577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إطارات وورد مفرغة للكتابة عليها وما هي استخدامات ميكروسوفت وورد – زيادة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785" b="100000" l="228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19971" y="491948"/>
            <a:ext cx="6256396" cy="607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466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دفتر المعلمين يوم u0411u043bu043eu043au043du043eu0442 ، دفتر فارغ, متنوع,  نص, مستطيل 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6" r="508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21746" y="2293572"/>
            <a:ext cx="269058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Teacher</a:t>
            </a:r>
            <a:endParaRPr lang="ar-EG" sz="28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Walaa Adel </a:t>
            </a:r>
            <a:endParaRPr lang="ar-EG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 </a:t>
            </a:r>
            <a:r>
              <a:rPr lang="en-US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Gafarawy</a:t>
            </a:r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24248" y="2459504"/>
            <a:ext cx="4371896" cy="1219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sz="1400" dirty="0"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https://</a:t>
            </a:r>
            <a:r>
              <a:rPr lang="en-US" sz="1400" dirty="0" smtClean="0"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t.me/joinchat/TMTg2ulAA6MLLsJu</a:t>
            </a:r>
            <a:endParaRPr lang="ar-EG" sz="1400" dirty="0" smtClean="0"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>
              <a:lnSpc>
                <a:spcPct val="250000"/>
              </a:lnSpc>
            </a:pPr>
            <a:r>
              <a:rPr lang="en-US" dirty="0" smtClean="0">
                <a:latin typeface="Andalus" panose="02020603050405020304" pitchFamily="18" charset="-78"/>
                <a:cs typeface="Andalus" panose="02020603050405020304" pitchFamily="18" charset="-78"/>
              </a:rPr>
              <a:t>Telegram link 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 descr="إطارات وورد مفرغة للكتابة عليها وما هي استخدامات ميكروسوفت وورد – زيادة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785" b="100000" l="228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0" y="578797"/>
            <a:ext cx="6667500" cy="577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إطارات وورد مفرغة للكتابة عليها وما هي استخدامات ميكروسوفت وورد – زيادة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785" b="100000" l="228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19971" y="491948"/>
            <a:ext cx="6256396" cy="607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92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44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Algerian</vt:lpstr>
      <vt:lpstr>Andalus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Staff-ISK Walaa Adel</dc:creator>
  <cp:lastModifiedBy>Staff-ISK Walaa Adel</cp:lastModifiedBy>
  <cp:revision>7</cp:revision>
  <dcterms:created xsi:type="dcterms:W3CDTF">2021-03-12T08:38:32Z</dcterms:created>
  <dcterms:modified xsi:type="dcterms:W3CDTF">2021-03-15T06:56:38Z</dcterms:modified>
</cp:coreProperties>
</file>