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75" r:id="rId2"/>
    <p:sldId id="267" r:id="rId3"/>
    <p:sldId id="257" r:id="rId4"/>
    <p:sldId id="284" r:id="rId5"/>
    <p:sldId id="285" r:id="rId6"/>
    <p:sldId id="286" r:id="rId7"/>
    <p:sldId id="287" r:id="rId8"/>
    <p:sldId id="288" r:id="rId9"/>
    <p:sldId id="289" r:id="rId10"/>
    <p:sldId id="290" r:id="rId11"/>
    <p:sldId id="261" r:id="rId12"/>
    <p:sldId id="262" r:id="rId13"/>
    <p:sldId id="277" r:id="rId14"/>
    <p:sldId id="264" r:id="rId15"/>
    <p:sldId id="278" r:id="rId16"/>
    <p:sldId id="279" r:id="rId17"/>
    <p:sldId id="280" r:id="rId18"/>
    <p:sldId id="281" r:id="rId19"/>
    <p:sldId id="282" r:id="rId20"/>
    <p:sldId id="283" r:id="rId21"/>
    <p:sldId id="291" r:id="rId22"/>
    <p:sldId id="292" r:id="rId23"/>
    <p:sldId id="293" r:id="rId2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" name="Group 88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90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0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1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2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3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4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5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6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7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8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" name="Group 8"/>
          <p:cNvGrpSpPr/>
          <p:nvPr/>
        </p:nvGrpSpPr>
        <p:grpSpPr>
          <a:xfrm>
            <a:off x="1669293" y="1186483"/>
            <a:ext cx="8848345" cy="4477933"/>
            <a:chOff x="1669293" y="1186483"/>
            <a:chExt cx="8848345" cy="4477933"/>
          </a:xfrm>
        </p:grpSpPr>
        <p:sp>
          <p:nvSpPr>
            <p:cNvPr id="39" name="Rectangle 38"/>
            <p:cNvSpPr/>
            <p:nvPr/>
          </p:nvSpPr>
          <p:spPr>
            <a:xfrm>
              <a:off x="1674042" y="1186483"/>
              <a:ext cx="8843596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0" name="Isosceles Triangle 39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1" name="Rectangle 40"/>
            <p:cNvSpPr/>
            <p:nvPr/>
          </p:nvSpPr>
          <p:spPr>
            <a:xfrm>
              <a:off x="1669293" y="1991156"/>
              <a:ext cx="8845667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9236" y="2075504"/>
            <a:ext cx="8679915" cy="1748729"/>
          </a:xfrm>
        </p:spPr>
        <p:txBody>
          <a:bodyPr bIns="0" anchor="b">
            <a:normAutofit/>
          </a:bodyPr>
          <a:lstStyle>
            <a:lvl1pPr algn="ctr">
              <a:lnSpc>
                <a:spcPct val="80000"/>
              </a:lnSpc>
              <a:defRPr sz="5400" spc="-15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9237" y="3906266"/>
            <a:ext cx="8673427" cy="1322587"/>
          </a:xfrm>
        </p:spPr>
        <p:txBody>
          <a:bodyPr tIns="0">
            <a:normAutofit/>
          </a:bodyPr>
          <a:lstStyle>
            <a:lvl1pPr marL="0" indent="0" algn="ctr">
              <a:lnSpc>
                <a:spcPct val="100000"/>
              </a:lnSpc>
              <a:buNone/>
              <a:defRPr sz="1800" b="0">
                <a:solidFill>
                  <a:srgbClr val="FFFEFF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 vert="horz" lIns="91440" tIns="45720" rIns="91440" bIns="45720" rtlCol="0" anchor="ctr"/>
          <a:lstStyle>
            <a:lvl1pPr>
              <a:defRPr lang="en-US"/>
            </a:lvl1pPr>
          </a:lstStyle>
          <a:p>
            <a:fld id="{B35ECB90-55AA-4F19-BC22-8F0F4D9A8753}" type="datetimeFigureOut">
              <a:rPr lang="en-US" smtClean="0"/>
              <a:t>9/5/2022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>
            <a:lvl1pPr algn="ctr"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A85B5475-FCBD-415B-A9D6-50B6910DAF3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583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0" name="Group 79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81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0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1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7" name="Group 26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8" name="Rectangle 27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1" y="2349925"/>
            <a:ext cx="3498979" cy="245644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18447" y="803186"/>
            <a:ext cx="6281873" cy="5248622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ECB90-55AA-4F19-BC22-8F0F4D9A8753}" type="datetimeFigureOut">
              <a:rPr lang="en-US" smtClean="0"/>
              <a:t>9/5/2022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5B5475-FCBD-415B-A9D6-50B6910DAF3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55154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78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" name="Group 8"/>
          <p:cNvGrpSpPr/>
          <p:nvPr/>
        </p:nvGrpSpPr>
        <p:grpSpPr>
          <a:xfrm>
            <a:off x="3259545" y="1186483"/>
            <a:ext cx="5666145" cy="4477933"/>
            <a:chOff x="3259545" y="1186483"/>
            <a:chExt cx="5666145" cy="4477933"/>
          </a:xfrm>
        </p:grpSpPr>
        <p:sp>
          <p:nvSpPr>
            <p:cNvPr id="99" name="Rectangle 98"/>
            <p:cNvSpPr/>
            <p:nvPr/>
          </p:nvSpPr>
          <p:spPr>
            <a:xfrm>
              <a:off x="3259545" y="1186483"/>
              <a:ext cx="5657881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0" name="Isosceles Triangle 39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1" name="Rectangle 100"/>
            <p:cNvSpPr/>
            <p:nvPr/>
          </p:nvSpPr>
          <p:spPr>
            <a:xfrm>
              <a:off x="3259545" y="1991156"/>
              <a:ext cx="5666145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44216" y="2074730"/>
            <a:ext cx="5490224" cy="1689390"/>
          </a:xfrm>
        </p:spPr>
        <p:txBody>
          <a:bodyPr bIns="0" anchor="b">
            <a:normAutofit/>
          </a:bodyPr>
          <a:lstStyle>
            <a:lvl1pPr algn="ctr">
              <a:defRPr sz="440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344215" y="3846851"/>
            <a:ext cx="5490223" cy="1383770"/>
          </a:xfrm>
        </p:spPr>
        <p:txBody>
          <a:bodyPr tIns="0">
            <a:normAutofit/>
          </a:bodyPr>
          <a:lstStyle>
            <a:lvl1pPr marL="0" indent="0" algn="ctr">
              <a:buNone/>
              <a:defRPr sz="1800">
                <a:solidFill>
                  <a:srgbClr val="FFFE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B35ECB90-55AA-4F19-BC22-8F0F4D9A8753}" type="datetimeFigureOut">
              <a:rPr lang="en-US" smtClean="0"/>
              <a:t>9/5/2022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>
            <a:lvl1pPr algn="ctr"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A85B5475-FCBD-415B-A9D6-50B6910DAF3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32580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Group 36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38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39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0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59" name="Group 58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60" name="Rectangle 59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1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2" name="Rectangle 61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9000" y="2339669"/>
            <a:ext cx="3500828" cy="2470065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20878" y="803187"/>
            <a:ext cx="6269591" cy="238265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18447" y="3672162"/>
            <a:ext cx="6272022" cy="238358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B35ECB90-55AA-4F19-BC22-8F0F4D9A8753}" type="datetimeFigureOut">
              <a:rPr lang="en-US" smtClean="0"/>
              <a:t>9/5/2022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A85B5475-FCBD-415B-A9D6-50B6910DAF3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9781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" name="Group 38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40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9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60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61" name="Group 60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62" name="Rectangle 61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3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4" name="Rectangle 63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9001" y="2363915"/>
            <a:ext cx="3500828" cy="2460497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25137" y="803185"/>
            <a:ext cx="6265088" cy="68580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25305" y="1488985"/>
            <a:ext cx="6264350" cy="169685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18653" y="3665887"/>
            <a:ext cx="6264414" cy="68580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18447" y="4351687"/>
            <a:ext cx="6265588" cy="17040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B35ECB90-55AA-4F19-BC22-8F0F4D9A8753}" type="datetimeFigureOut">
              <a:rPr lang="en-US" smtClean="0"/>
              <a:t>9/5/2022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A85B5475-FCBD-415B-A9D6-50B6910DAF3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74657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8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4" name="Group 23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5" name="Rectangle 24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6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2" y="2349925"/>
            <a:ext cx="3501196" cy="245644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ECB90-55AA-4F19-BC22-8F0F4D9A8753}" type="datetimeFigureOut">
              <a:rPr lang="en-US" smtClean="0"/>
              <a:t>9/5/2022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5B5475-FCBD-415B-A9D6-50B6910DAF3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2923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B35ECB90-55AA-4F19-BC22-8F0F4D9A8753}" type="datetimeFigureOut">
              <a:rPr lang="en-US" smtClean="0"/>
              <a:t>9/5/2022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A85B5475-FCBD-415B-A9D6-50B6910DAF3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3645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" name="Group 73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5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6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1" name="Group 20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2" name="Rectangle 21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Rectangle 32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1" y="2352026"/>
            <a:ext cx="3501197" cy="1223298"/>
          </a:xfrm>
        </p:spPr>
        <p:txBody>
          <a:bodyPr bIns="0" anchor="b">
            <a:noAutofit/>
          </a:bodyPr>
          <a:lstStyle>
            <a:lvl1pPr algn="ctr">
              <a:defRPr sz="320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09983" y="802809"/>
            <a:ext cx="6275035" cy="5249940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8631" y="3580186"/>
            <a:ext cx="3501197" cy="1221164"/>
          </a:xfrm>
        </p:spPr>
        <p:txBody>
          <a:bodyPr/>
          <a:lstStyle>
            <a:lvl1pPr marL="0" indent="0" algn="ctr">
              <a:buNone/>
              <a:defRPr sz="1600">
                <a:solidFill>
                  <a:srgbClr val="FFFE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ECB90-55AA-4F19-BC22-8F0F4D9A8753}" type="datetimeFigureOut">
              <a:rPr lang="en-US" smtClean="0"/>
              <a:t>9/5/2022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5B5475-FCBD-415B-A9D6-50B6910DAF3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75905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3" name="Group 72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81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76" name="Group 75"/>
          <p:cNvGrpSpPr/>
          <p:nvPr/>
        </p:nvGrpSpPr>
        <p:grpSpPr>
          <a:xfrm>
            <a:off x="805336" y="1698331"/>
            <a:ext cx="5941540" cy="3470421"/>
            <a:chOff x="805336" y="1698331"/>
            <a:chExt cx="5941540" cy="3470421"/>
          </a:xfrm>
        </p:grpSpPr>
        <p:sp>
          <p:nvSpPr>
            <p:cNvPr id="77" name="Rectangle 76"/>
            <p:cNvSpPr/>
            <p:nvPr/>
          </p:nvSpPr>
          <p:spPr>
            <a:xfrm>
              <a:off x="805336" y="1698331"/>
              <a:ext cx="5941540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8" name="Isosceles Triangle 9"/>
            <p:cNvSpPr/>
            <p:nvPr/>
          </p:nvSpPr>
          <p:spPr>
            <a:xfrm rot="10800000">
              <a:off x="3618113" y="4896349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9" name="Rectangle 78"/>
            <p:cNvSpPr/>
            <p:nvPr/>
          </p:nvSpPr>
          <p:spPr>
            <a:xfrm>
              <a:off x="805336" y="2274403"/>
              <a:ext cx="5941540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43510" y="0"/>
            <a:ext cx="4648490" cy="6858000"/>
          </a:xfrm>
          <a:solidFill>
            <a:schemeClr val="bg1">
              <a:lumMod val="65000"/>
              <a:lumOff val="3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5443" y="2360255"/>
            <a:ext cx="5776646" cy="1178032"/>
          </a:xfrm>
        </p:spPr>
        <p:txBody>
          <a:bodyPr bIns="0" anchor="b">
            <a:normAutofit/>
          </a:bodyPr>
          <a:lstStyle>
            <a:lvl1pPr>
              <a:defRPr sz="360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5443" y="3545012"/>
            <a:ext cx="5776646" cy="1274198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rgbClr val="FFFE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B35ECB90-55AA-4F19-BC22-8F0F4D9A8753}" type="datetimeFigureOut">
              <a:rPr lang="en-US" smtClean="0"/>
              <a:t>9/5/2022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5942203" cy="32004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828377" y="320040"/>
            <a:ext cx="914400" cy="320040"/>
          </a:xfrm>
        </p:spPr>
        <p:txBody>
          <a:bodyPr/>
          <a:lstStyle/>
          <a:p>
            <a:fld id="{A85B5475-FCBD-415B-A9D6-50B6910DAF3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2464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6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2" name="Group 21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3" name="Rectangle 22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2" y="2349925"/>
            <a:ext cx="3501196" cy="2456441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09983" y="794719"/>
            <a:ext cx="6275035" cy="525709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ECB90-55AA-4F19-BC22-8F0F4D9A8753}" type="datetimeFigureOut">
              <a:rPr lang="en-US" smtClean="0"/>
              <a:t>9/5/2022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5B5475-FCBD-415B-A9D6-50B6910DAF3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80391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 flipH="1">
            <a:off x="0" y="0"/>
            <a:ext cx="12584114" cy="6853238"/>
            <a:chOff x="-417513" y="0"/>
            <a:chExt cx="12584114" cy="6853238"/>
          </a:xfrm>
        </p:grpSpPr>
        <p:sp>
          <p:nvSpPr>
            <p:cNvPr id="76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2" name="Group 21"/>
          <p:cNvGrpSpPr/>
          <p:nvPr/>
        </p:nvGrpSpPr>
        <p:grpSpPr>
          <a:xfrm>
            <a:off x="7718948" y="1699589"/>
            <a:ext cx="3674476" cy="3470421"/>
            <a:chOff x="697883" y="1816768"/>
            <a:chExt cx="3674476" cy="3470421"/>
          </a:xfrm>
        </p:grpSpPr>
        <p:sp>
          <p:nvSpPr>
            <p:cNvPr id="23" name="Rectangle 22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807437" y="2349925"/>
            <a:ext cx="3501195" cy="2456442"/>
          </a:xfrm>
        </p:spPr>
        <p:txBody>
          <a:bodyPr vert="eaVert"/>
          <a:lstStyle>
            <a:lvl1pPr algn="l">
              <a:lnSpc>
                <a:spcPct val="80000"/>
              </a:lnSpc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02747" y="798444"/>
            <a:ext cx="6268622" cy="525730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B35ECB90-55AA-4F19-BC22-8F0F4D9A8753}" type="datetimeFigureOut">
              <a:rPr lang="en-US" smtClean="0"/>
              <a:t>9/5/2022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A85B5475-FCBD-415B-A9D6-50B6910DAF3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4893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91161" y="2358391"/>
            <a:ext cx="3498667" cy="2456485"/>
          </a:xfrm>
          <a:prstGeom prst="rect">
            <a:avLst/>
          </a:prstGeom>
        </p:spPr>
        <p:txBody>
          <a:bodyPr vert="horz" lIns="228600" tIns="228600" rIns="228600" bIns="22860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34982" y="794719"/>
            <a:ext cx="5950036" cy="52570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04672" y="320040"/>
            <a:ext cx="3657600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5ECB90-55AA-4F19-BC22-8F0F4D9A8753}" type="datetimeFigureOut">
              <a:rPr lang="en-US" smtClean="0"/>
              <a:t>9/5/2022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04672" y="6227064"/>
            <a:ext cx="10588752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320040"/>
            <a:ext cx="914400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5B5475-FCBD-415B-A9D6-50B6910DAF3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129424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xStyles>
    <p:titleStyle>
      <a:lvl1pPr algn="ctr" defTabSz="914400" rtl="0" eaLnBrk="1" latinLnBrk="0" hangingPunct="1">
        <a:lnSpc>
          <a:spcPct val="85000"/>
        </a:lnSpc>
        <a:spcBef>
          <a:spcPct val="0"/>
        </a:spcBef>
        <a:buNone/>
        <a:defRPr sz="4000" b="0" i="0" kern="1200" cap="none" spc="-15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4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4" Type="http://schemas.openxmlformats.org/officeDocument/2006/relationships/image" Target="../media/image14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veworksheets.com/worksheets/en/English_as_a_Second_Language_(ESL)/There_is_-_there_are/there_is_there_are_yy3060yh" TargetMode="External"/><Relationship Id="rId2" Type="http://schemas.openxmlformats.org/officeDocument/2006/relationships/hyperlink" Target="https://www.liveworksheets.com/worksheets/en/English_as_a_Second_Language_(ESL)/There_is_-_there_are/House_and_Furniture_rb754812ld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liveworksheets.com/worksheets/en/English_as_a_Second_Language_(ESL)/There_is_-_there_are/There_is-are_gm725626rt" TargetMode="Externa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s://wordwall.net/resource/1535515/super-minds-1/there-there" TargetMode="External"/><Relationship Id="rId2" Type="http://schemas.openxmlformats.org/officeDocument/2006/relationships/hyperlink" Target="https://wordwall.net/resource/606266/there-there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ordwall.net/resource/403390/inglese/house-rooms-furniture" TargetMode="Externa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CE3618-1D7A-4256-B2AF-9DB692996C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D91A9185-A7D5-460B-98BC-0BF2EBD3EE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11" name="Freeform 5">
              <a:extLst>
                <a:ext uri="{FF2B5EF4-FFF2-40B4-BE49-F238E27FC236}">
                  <a16:creationId xmlns:a16="http://schemas.microsoft.com/office/drawing/2014/main" id="{8AFC1764-6516-4F77-BF30-B8ADB3C9F49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accent1">
                  <a:alpha val="1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2" name="Freeform 6">
              <a:extLst>
                <a:ext uri="{FF2B5EF4-FFF2-40B4-BE49-F238E27FC236}">
                  <a16:creationId xmlns:a16="http://schemas.microsoft.com/office/drawing/2014/main" id="{FCAFF9F9-F806-47EC-BCAC-9921E719FF2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accent1">
                  <a:alpha val="18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3" name="Freeform 7">
              <a:extLst>
                <a:ext uri="{FF2B5EF4-FFF2-40B4-BE49-F238E27FC236}">
                  <a16:creationId xmlns:a16="http://schemas.microsoft.com/office/drawing/2014/main" id="{09D92491-36BD-4861-BA54-DD88E60898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accent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4" name="Freeform 8">
              <a:extLst>
                <a:ext uri="{FF2B5EF4-FFF2-40B4-BE49-F238E27FC236}">
                  <a16:creationId xmlns:a16="http://schemas.microsoft.com/office/drawing/2014/main" id="{23740E15-AB86-4E5C-A137-07E0DDC0354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accent1">
                  <a:alpha val="11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5" name="Freeform 9">
              <a:extLst>
                <a:ext uri="{FF2B5EF4-FFF2-40B4-BE49-F238E27FC236}">
                  <a16:creationId xmlns:a16="http://schemas.microsoft.com/office/drawing/2014/main" id="{BE097852-1F54-4EF0-A1BE-561272FCD6D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accent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6" name="Freeform 10">
              <a:extLst>
                <a:ext uri="{FF2B5EF4-FFF2-40B4-BE49-F238E27FC236}">
                  <a16:creationId xmlns:a16="http://schemas.microsoft.com/office/drawing/2014/main" id="{5C2DF1F9-21CC-430E-84C8-356C73C6FD3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accent1">
                  <a:alpha val="8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7" name="Freeform 11">
              <a:extLst>
                <a:ext uri="{FF2B5EF4-FFF2-40B4-BE49-F238E27FC236}">
                  <a16:creationId xmlns:a16="http://schemas.microsoft.com/office/drawing/2014/main" id="{7F11B45B-3EDE-4B6A-903B-0AE6E9DDF41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accent1">
                  <a:alpha val="7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8" name="Freeform 12">
              <a:extLst>
                <a:ext uri="{FF2B5EF4-FFF2-40B4-BE49-F238E27FC236}">
                  <a16:creationId xmlns:a16="http://schemas.microsoft.com/office/drawing/2014/main" id="{F77FDDC5-477E-420D-B98F-42ABA24772F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accent1">
                  <a:alpha val="8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9" name="Freeform 13">
              <a:extLst>
                <a:ext uri="{FF2B5EF4-FFF2-40B4-BE49-F238E27FC236}">
                  <a16:creationId xmlns:a16="http://schemas.microsoft.com/office/drawing/2014/main" id="{A92C0474-B573-45C5-84C5-194CE1715FE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accent1">
                  <a:alpha val="6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0" name="Freeform 14">
              <a:extLst>
                <a:ext uri="{FF2B5EF4-FFF2-40B4-BE49-F238E27FC236}">
                  <a16:creationId xmlns:a16="http://schemas.microsoft.com/office/drawing/2014/main" id="{2FBC62F8-64D0-4025-99AE-A04E291D90E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accent1">
                  <a:alpha val="6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1" name="Freeform 15">
              <a:extLst>
                <a:ext uri="{FF2B5EF4-FFF2-40B4-BE49-F238E27FC236}">
                  <a16:creationId xmlns:a16="http://schemas.microsoft.com/office/drawing/2014/main" id="{7632F945-80B5-4575-A538-29495BF8F2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accent1">
                  <a:alpha val="5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2" name="Freeform 16">
              <a:extLst>
                <a:ext uri="{FF2B5EF4-FFF2-40B4-BE49-F238E27FC236}">
                  <a16:creationId xmlns:a16="http://schemas.microsoft.com/office/drawing/2014/main" id="{5562CC17-43D4-4E57-AE08-83952EE59D5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accent1">
                  <a:alpha val="5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3" name="Freeform 17">
              <a:extLst>
                <a:ext uri="{FF2B5EF4-FFF2-40B4-BE49-F238E27FC236}">
                  <a16:creationId xmlns:a16="http://schemas.microsoft.com/office/drawing/2014/main" id="{E1D78CFE-04CA-4101-AFCF-196940B2D1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accent1">
                  <a:alpha val="4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4" name="Freeform 18">
              <a:extLst>
                <a:ext uri="{FF2B5EF4-FFF2-40B4-BE49-F238E27FC236}">
                  <a16:creationId xmlns:a16="http://schemas.microsoft.com/office/drawing/2014/main" id="{41F2A149-A64E-4690-B049-18C156A8E20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accent1">
                  <a:alpha val="3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5" name="Freeform 19">
              <a:extLst>
                <a:ext uri="{FF2B5EF4-FFF2-40B4-BE49-F238E27FC236}">
                  <a16:creationId xmlns:a16="http://schemas.microsoft.com/office/drawing/2014/main" id="{D9313C72-D62D-4416-A6AE-7EB7D6B54A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accent1">
                  <a:alpha val="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6" name="Freeform 20">
              <a:extLst>
                <a:ext uri="{FF2B5EF4-FFF2-40B4-BE49-F238E27FC236}">
                  <a16:creationId xmlns:a16="http://schemas.microsoft.com/office/drawing/2014/main" id="{77B03BEA-76E5-4ECB-B9BB-D89D27509E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accent1">
                  <a:alpha val="4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7" name="Freeform 21">
              <a:extLst>
                <a:ext uri="{FF2B5EF4-FFF2-40B4-BE49-F238E27FC236}">
                  <a16:creationId xmlns:a16="http://schemas.microsoft.com/office/drawing/2014/main" id="{6AF6BECE-416D-4C3A-AD6F-68B08F3CA7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accent1">
                  <a:alpha val="4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8" name="Freeform 22">
              <a:extLst>
                <a:ext uri="{FF2B5EF4-FFF2-40B4-BE49-F238E27FC236}">
                  <a16:creationId xmlns:a16="http://schemas.microsoft.com/office/drawing/2014/main" id="{B9197E2A-A098-480D-A2A6-3F3B889EDAE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accent1">
                  <a:alpha val="4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9" name="Freeform 23">
              <a:extLst>
                <a:ext uri="{FF2B5EF4-FFF2-40B4-BE49-F238E27FC236}">
                  <a16:creationId xmlns:a16="http://schemas.microsoft.com/office/drawing/2014/main" id="{5A493EDB-6C9E-483F-86A6-0F473E5908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accent1">
                  <a:alpha val="3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sp>
        <p:nvSpPr>
          <p:cNvPr id="31" name="Isosceles Triangle 30">
            <a:extLst>
              <a:ext uri="{FF2B5EF4-FFF2-40B4-BE49-F238E27FC236}">
                <a16:creationId xmlns:a16="http://schemas.microsoft.com/office/drawing/2014/main" id="{3F39476B-1A6D-47CB-AC7A-FB87EF0033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1490253" y="3276595"/>
            <a:ext cx="300774" cy="259288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 dirty="0"/>
          </a:p>
        </p:txBody>
      </p:sp>
      <p:pic>
        <p:nvPicPr>
          <p:cNvPr id="30" name="Picture 4" descr="معاينة الصورة">
            <a:extLst>
              <a:ext uri="{FF2B5EF4-FFF2-40B4-BE49-F238E27FC236}">
                <a16:creationId xmlns:a16="http://schemas.microsoft.com/office/drawing/2014/main" id="{3705F5D5-1FC9-42AC-B833-BC55C57746A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16" t="61128" r="45568" b="6037"/>
          <a:stretch/>
        </p:blipFill>
        <p:spPr bwMode="auto">
          <a:xfrm>
            <a:off x="1245840" y="4254839"/>
            <a:ext cx="1378634" cy="22518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31" descr="معاينة الصورة">
            <a:extLst>
              <a:ext uri="{FF2B5EF4-FFF2-40B4-BE49-F238E27FC236}">
                <a16:creationId xmlns:a16="http://schemas.microsoft.com/office/drawing/2014/main" id="{508021D6-FFE8-459E-A9BA-2B2F833C34B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84" t="60753" r="69646" b="2529"/>
          <a:stretch/>
        </p:blipFill>
        <p:spPr bwMode="auto">
          <a:xfrm>
            <a:off x="5305166" y="4144457"/>
            <a:ext cx="1497026" cy="22518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32" descr="معاينة الصورة">
            <a:extLst>
              <a:ext uri="{FF2B5EF4-FFF2-40B4-BE49-F238E27FC236}">
                <a16:creationId xmlns:a16="http://schemas.microsoft.com/office/drawing/2014/main" id="{E521D7CA-0D0B-497B-B661-A1BE7EEBD43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278" t="7863" r="11147" b="56036"/>
          <a:stretch/>
        </p:blipFill>
        <p:spPr bwMode="auto">
          <a:xfrm>
            <a:off x="9745523" y="1421670"/>
            <a:ext cx="1634344" cy="19567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33" descr="معاينة الصورة">
            <a:extLst>
              <a:ext uri="{FF2B5EF4-FFF2-40B4-BE49-F238E27FC236}">
                <a16:creationId xmlns:a16="http://schemas.microsoft.com/office/drawing/2014/main" id="{102B45BC-051D-455B-AB3C-A440CCDBC66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048" t="8651" r="43463" b="58514"/>
          <a:stretch/>
        </p:blipFill>
        <p:spPr bwMode="auto">
          <a:xfrm>
            <a:off x="5366850" y="1432023"/>
            <a:ext cx="1295783" cy="19567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4" descr="معاينة الصورة">
            <a:extLst>
              <a:ext uri="{FF2B5EF4-FFF2-40B4-BE49-F238E27FC236}">
                <a16:creationId xmlns:a16="http://schemas.microsoft.com/office/drawing/2014/main" id="{79C52FC3-25AE-42CE-B621-675E6FC974D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2" t="8276" r="69131" b="61761"/>
          <a:stretch/>
        </p:blipFill>
        <p:spPr bwMode="auto">
          <a:xfrm>
            <a:off x="1128729" y="1505546"/>
            <a:ext cx="1433496" cy="1688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4" descr="معاينة الصورة">
            <a:extLst>
              <a:ext uri="{FF2B5EF4-FFF2-40B4-BE49-F238E27FC236}">
                <a16:creationId xmlns:a16="http://schemas.microsoft.com/office/drawing/2014/main" id="{3BDF2EA1-E0B7-4CE4-83BB-0E636CC9695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648" t="61934" r="8562" b="5231"/>
          <a:stretch/>
        </p:blipFill>
        <p:spPr bwMode="auto">
          <a:xfrm>
            <a:off x="9514660" y="4397501"/>
            <a:ext cx="1831303" cy="18671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7" name="Rectangle 36">
            <a:extLst>
              <a:ext uri="{FF2B5EF4-FFF2-40B4-BE49-F238E27FC236}">
                <a16:creationId xmlns:a16="http://schemas.microsoft.com/office/drawing/2014/main" id="{524EA03D-E452-40D1-85A5-E93F07EFFD56}"/>
              </a:ext>
            </a:extLst>
          </p:cNvPr>
          <p:cNvSpPr/>
          <p:nvPr/>
        </p:nvSpPr>
        <p:spPr>
          <a:xfrm>
            <a:off x="1886863" y="420426"/>
            <a:ext cx="8358214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Our online class rules: 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213F407D-92CD-41AA-B767-45B6DD575CA6}"/>
              </a:ext>
            </a:extLst>
          </p:cNvPr>
          <p:cNvSpPr txBox="1"/>
          <p:nvPr/>
        </p:nvSpPr>
        <p:spPr>
          <a:xfrm>
            <a:off x="646859" y="1432023"/>
            <a:ext cx="750412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en-US" sz="4800" b="1" dirty="0">
                <a:ln/>
                <a:solidFill>
                  <a:schemeClr val="accent4"/>
                </a:solidFill>
              </a:rPr>
              <a:t>1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5BBB1E23-9C20-4C2C-8DBE-57B35DF1FF01}"/>
              </a:ext>
            </a:extLst>
          </p:cNvPr>
          <p:cNvSpPr txBox="1"/>
          <p:nvPr/>
        </p:nvSpPr>
        <p:spPr>
          <a:xfrm>
            <a:off x="4804041" y="1364377"/>
            <a:ext cx="750412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en-US" sz="4800" b="1" dirty="0">
                <a:ln/>
                <a:solidFill>
                  <a:schemeClr val="accent4"/>
                </a:solidFill>
              </a:rPr>
              <a:t>2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3522A0BD-55B2-43EA-A04C-A013453F4510}"/>
              </a:ext>
            </a:extLst>
          </p:cNvPr>
          <p:cNvSpPr txBox="1"/>
          <p:nvPr/>
        </p:nvSpPr>
        <p:spPr>
          <a:xfrm>
            <a:off x="9038084" y="1452433"/>
            <a:ext cx="750412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en-US" sz="4800" b="1" dirty="0">
                <a:ln/>
                <a:solidFill>
                  <a:schemeClr val="accent4"/>
                </a:solidFill>
              </a:rPr>
              <a:t>3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1BC9AC64-1076-4743-8384-589266F8C185}"/>
              </a:ext>
            </a:extLst>
          </p:cNvPr>
          <p:cNvSpPr txBox="1"/>
          <p:nvPr/>
        </p:nvSpPr>
        <p:spPr>
          <a:xfrm>
            <a:off x="646202" y="4090435"/>
            <a:ext cx="750412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en-US" sz="4800" b="1" dirty="0">
                <a:ln/>
                <a:solidFill>
                  <a:schemeClr val="accent4"/>
                </a:solidFill>
              </a:rPr>
              <a:t>4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AA7D3776-592F-4CA2-A387-09FED963008D}"/>
              </a:ext>
            </a:extLst>
          </p:cNvPr>
          <p:cNvSpPr txBox="1"/>
          <p:nvPr/>
        </p:nvSpPr>
        <p:spPr>
          <a:xfrm>
            <a:off x="4847828" y="4062899"/>
            <a:ext cx="750412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en-US" sz="4800" b="1" dirty="0">
                <a:ln/>
                <a:solidFill>
                  <a:schemeClr val="accent4"/>
                </a:solidFill>
              </a:rPr>
              <a:t>5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A95FA794-FA00-42F8-9C13-20D865944688}"/>
              </a:ext>
            </a:extLst>
          </p:cNvPr>
          <p:cNvSpPr txBox="1"/>
          <p:nvPr/>
        </p:nvSpPr>
        <p:spPr>
          <a:xfrm>
            <a:off x="8995111" y="4056264"/>
            <a:ext cx="750412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en-US" sz="4800" b="1" dirty="0">
                <a:ln/>
                <a:solidFill>
                  <a:schemeClr val="accent4"/>
                </a:solidFill>
              </a:rPr>
              <a:t>6</a:t>
            </a:r>
          </a:p>
        </p:txBody>
      </p:sp>
    </p:spTree>
    <p:extLst>
      <p:ext uri="{BB962C8B-B14F-4D97-AF65-F5344CB8AC3E}">
        <p14:creationId xmlns:p14="http://schemas.microsoft.com/office/powerpoint/2010/main" val="2614804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38" grpId="0"/>
      <p:bldP spid="39" grpId="0"/>
      <p:bldP spid="40" grpId="0"/>
      <p:bldP spid="41" grpId="0"/>
      <p:bldP spid="42" grpId="0"/>
      <p:bldP spid="4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8910FB-AE2C-4139-A10D-387FED7BAD7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56042" y="2680414"/>
            <a:ext cx="8679915" cy="1748729"/>
          </a:xfrm>
        </p:spPr>
        <p:txBody>
          <a:bodyPr>
            <a:normAutofit fontScale="90000"/>
          </a:bodyPr>
          <a:lstStyle/>
          <a:p>
            <a:r>
              <a:rPr lang="en-US" sz="8800" b="1" dirty="0"/>
              <a:t>Unit 1   Lesson5</a:t>
            </a:r>
            <a:br>
              <a:rPr lang="en-US" sz="8800" b="1" dirty="0"/>
            </a:br>
            <a:r>
              <a:rPr lang="en-US" sz="8800" b="1" dirty="0"/>
              <a:t>Homes</a:t>
            </a:r>
          </a:p>
        </p:txBody>
      </p:sp>
    </p:spTree>
    <p:extLst>
      <p:ext uri="{BB962C8B-B14F-4D97-AF65-F5344CB8AC3E}">
        <p14:creationId xmlns:p14="http://schemas.microsoft.com/office/powerpoint/2010/main" val="2480463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E20A234D-B9A4-4358-82C4-55B27FDC0E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9" name="Freeform 5">
              <a:extLst>
                <a:ext uri="{FF2B5EF4-FFF2-40B4-BE49-F238E27FC236}">
                  <a16:creationId xmlns:a16="http://schemas.microsoft.com/office/drawing/2014/main" id="{D6AD3151-F96E-4F8D-9B74-990ABE18313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" name="Freeform 6">
              <a:extLst>
                <a:ext uri="{FF2B5EF4-FFF2-40B4-BE49-F238E27FC236}">
                  <a16:creationId xmlns:a16="http://schemas.microsoft.com/office/drawing/2014/main" id="{B3504A37-677D-4553-961E-C8504E1AD8B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1" name="Freeform 7">
              <a:extLst>
                <a:ext uri="{FF2B5EF4-FFF2-40B4-BE49-F238E27FC236}">
                  <a16:creationId xmlns:a16="http://schemas.microsoft.com/office/drawing/2014/main" id="{E1A9F12C-7B47-41B8-9DF3-74E2A725589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2" name="Freeform 8">
              <a:extLst>
                <a:ext uri="{FF2B5EF4-FFF2-40B4-BE49-F238E27FC236}">
                  <a16:creationId xmlns:a16="http://schemas.microsoft.com/office/drawing/2014/main" id="{AB64BA4D-764E-43AA-B546-158AAB0F28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3" name="Freeform 9">
              <a:extLst>
                <a:ext uri="{FF2B5EF4-FFF2-40B4-BE49-F238E27FC236}">
                  <a16:creationId xmlns:a16="http://schemas.microsoft.com/office/drawing/2014/main" id="{C13AB19E-C06F-42CE-8C07-8BCE182DA9D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4" name="Freeform 10">
              <a:extLst>
                <a:ext uri="{FF2B5EF4-FFF2-40B4-BE49-F238E27FC236}">
                  <a16:creationId xmlns:a16="http://schemas.microsoft.com/office/drawing/2014/main" id="{057D2BFA-CF18-4381-89A7-ED36243463B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5" name="Freeform 11">
              <a:extLst>
                <a:ext uri="{FF2B5EF4-FFF2-40B4-BE49-F238E27FC236}">
                  <a16:creationId xmlns:a16="http://schemas.microsoft.com/office/drawing/2014/main" id="{D4C422A6-48B9-4629-8FEF-0AA2FCF8AC4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6" name="Freeform 12">
              <a:extLst>
                <a:ext uri="{FF2B5EF4-FFF2-40B4-BE49-F238E27FC236}">
                  <a16:creationId xmlns:a16="http://schemas.microsoft.com/office/drawing/2014/main" id="{44431652-9C96-4555-8585-20ACDFB21A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7" name="Freeform 13">
              <a:extLst>
                <a:ext uri="{FF2B5EF4-FFF2-40B4-BE49-F238E27FC236}">
                  <a16:creationId xmlns:a16="http://schemas.microsoft.com/office/drawing/2014/main" id="{BA82E172-9439-4927-ABE2-364FD3AA92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8" name="Freeform 14">
              <a:extLst>
                <a:ext uri="{FF2B5EF4-FFF2-40B4-BE49-F238E27FC236}">
                  <a16:creationId xmlns:a16="http://schemas.microsoft.com/office/drawing/2014/main" id="{9137DE69-451C-4993-8AF3-1DDDD17519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9" name="Freeform 15">
              <a:extLst>
                <a:ext uri="{FF2B5EF4-FFF2-40B4-BE49-F238E27FC236}">
                  <a16:creationId xmlns:a16="http://schemas.microsoft.com/office/drawing/2014/main" id="{430B95C1-206E-4B3D-85F7-10E2EE73C95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0" name="Freeform 16">
              <a:extLst>
                <a:ext uri="{FF2B5EF4-FFF2-40B4-BE49-F238E27FC236}">
                  <a16:creationId xmlns:a16="http://schemas.microsoft.com/office/drawing/2014/main" id="{3D23E2F8-938B-4A52-B35F-94F1331E97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1" name="Freeform 17">
              <a:extLst>
                <a:ext uri="{FF2B5EF4-FFF2-40B4-BE49-F238E27FC236}">
                  <a16:creationId xmlns:a16="http://schemas.microsoft.com/office/drawing/2014/main" id="{A7371A20-A9C7-40DA-BE71-2D23D3F8F41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2" name="Freeform 18">
              <a:extLst>
                <a:ext uri="{FF2B5EF4-FFF2-40B4-BE49-F238E27FC236}">
                  <a16:creationId xmlns:a16="http://schemas.microsoft.com/office/drawing/2014/main" id="{AD5A9C0B-2DF6-47B7-B7F4-DC52B46652D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3" name="Freeform 19">
              <a:extLst>
                <a:ext uri="{FF2B5EF4-FFF2-40B4-BE49-F238E27FC236}">
                  <a16:creationId xmlns:a16="http://schemas.microsoft.com/office/drawing/2014/main" id="{AA3FFED2-A833-473E-869C-C67C78EF15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4" name="Freeform 20">
              <a:extLst>
                <a:ext uri="{FF2B5EF4-FFF2-40B4-BE49-F238E27FC236}">
                  <a16:creationId xmlns:a16="http://schemas.microsoft.com/office/drawing/2014/main" id="{DD3136B0-EC59-42D1-AED9-1E7B23AE019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5" name="Freeform 21">
              <a:extLst>
                <a:ext uri="{FF2B5EF4-FFF2-40B4-BE49-F238E27FC236}">
                  <a16:creationId xmlns:a16="http://schemas.microsoft.com/office/drawing/2014/main" id="{516A793C-A2AA-409E-9AFD-31EBC991817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6" name="Freeform 22">
              <a:extLst>
                <a:ext uri="{FF2B5EF4-FFF2-40B4-BE49-F238E27FC236}">
                  <a16:creationId xmlns:a16="http://schemas.microsoft.com/office/drawing/2014/main" id="{A91A9330-6EF3-4068-9E05-EFD9E58146C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7" name="Freeform 23">
              <a:extLst>
                <a:ext uri="{FF2B5EF4-FFF2-40B4-BE49-F238E27FC236}">
                  <a16:creationId xmlns:a16="http://schemas.microsoft.com/office/drawing/2014/main" id="{363F339A-2F0F-497A-9A97-6E1D4A38AD3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9" name="Group 28">
            <a:extLst>
              <a:ext uri="{FF2B5EF4-FFF2-40B4-BE49-F238E27FC236}">
                <a16:creationId xmlns:a16="http://schemas.microsoft.com/office/drawing/2014/main" id="{4BF14AA4-98BB-49F7-8A26-B9611695CB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669293" y="1186483"/>
            <a:ext cx="8848345" cy="4477933"/>
            <a:chOff x="1669293" y="1186483"/>
            <a:chExt cx="8848345" cy="4477933"/>
          </a:xfrm>
        </p:grpSpPr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769B412D-486A-40AE-AD13-012CFC18CD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74042" y="1186483"/>
              <a:ext cx="8843596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>
              <a:extLst>
                <a:ext uri="{FF2B5EF4-FFF2-40B4-BE49-F238E27FC236}">
                  <a16:creationId xmlns:a16="http://schemas.microsoft.com/office/drawing/2014/main" id="{05FE3073-1BF6-4D01-B519-329470617E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0144938A-7410-4F44-8642-3F1272DED16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69293" y="1991156"/>
              <a:ext cx="8845667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 useBgFill="1">
        <p:nvSpPr>
          <p:cNvPr id="34" name="Rectangle 33">
            <a:extLst>
              <a:ext uri="{FF2B5EF4-FFF2-40B4-BE49-F238E27FC236}">
                <a16:creationId xmlns:a16="http://schemas.microsoft.com/office/drawing/2014/main" id="{10CE3618-1D7A-4256-B2AF-9DB692996C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36" name="Group 35">
            <a:extLst>
              <a:ext uri="{FF2B5EF4-FFF2-40B4-BE49-F238E27FC236}">
                <a16:creationId xmlns:a16="http://schemas.microsoft.com/office/drawing/2014/main" id="{D91A9185-A7D5-460B-98BC-0BF2EBD3EE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37" name="Freeform 5">
              <a:extLst>
                <a:ext uri="{FF2B5EF4-FFF2-40B4-BE49-F238E27FC236}">
                  <a16:creationId xmlns:a16="http://schemas.microsoft.com/office/drawing/2014/main" id="{8AFC1764-6516-4F77-BF30-B8ADB3C9F49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accent1">
                  <a:alpha val="1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38" name="Freeform 6">
              <a:extLst>
                <a:ext uri="{FF2B5EF4-FFF2-40B4-BE49-F238E27FC236}">
                  <a16:creationId xmlns:a16="http://schemas.microsoft.com/office/drawing/2014/main" id="{FCAFF9F9-F806-47EC-BCAC-9921E719FF2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accent1">
                  <a:alpha val="18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9" name="Freeform 7">
              <a:extLst>
                <a:ext uri="{FF2B5EF4-FFF2-40B4-BE49-F238E27FC236}">
                  <a16:creationId xmlns:a16="http://schemas.microsoft.com/office/drawing/2014/main" id="{09D92491-36BD-4861-BA54-DD88E60898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accent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0" name="Freeform 8">
              <a:extLst>
                <a:ext uri="{FF2B5EF4-FFF2-40B4-BE49-F238E27FC236}">
                  <a16:creationId xmlns:a16="http://schemas.microsoft.com/office/drawing/2014/main" id="{23740E15-AB86-4E5C-A137-07E0DDC0354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accent1">
                  <a:alpha val="11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9">
              <a:extLst>
                <a:ext uri="{FF2B5EF4-FFF2-40B4-BE49-F238E27FC236}">
                  <a16:creationId xmlns:a16="http://schemas.microsoft.com/office/drawing/2014/main" id="{BE097852-1F54-4EF0-A1BE-561272FCD6D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accent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10">
              <a:extLst>
                <a:ext uri="{FF2B5EF4-FFF2-40B4-BE49-F238E27FC236}">
                  <a16:creationId xmlns:a16="http://schemas.microsoft.com/office/drawing/2014/main" id="{5C2DF1F9-21CC-430E-84C8-356C73C6FD3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accent1">
                  <a:alpha val="8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11">
              <a:extLst>
                <a:ext uri="{FF2B5EF4-FFF2-40B4-BE49-F238E27FC236}">
                  <a16:creationId xmlns:a16="http://schemas.microsoft.com/office/drawing/2014/main" id="{7F11B45B-3EDE-4B6A-903B-0AE6E9DDF41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accent1">
                  <a:alpha val="7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12">
              <a:extLst>
                <a:ext uri="{FF2B5EF4-FFF2-40B4-BE49-F238E27FC236}">
                  <a16:creationId xmlns:a16="http://schemas.microsoft.com/office/drawing/2014/main" id="{F77FDDC5-477E-420D-B98F-42ABA24772F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accent1">
                  <a:alpha val="8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3">
              <a:extLst>
                <a:ext uri="{FF2B5EF4-FFF2-40B4-BE49-F238E27FC236}">
                  <a16:creationId xmlns:a16="http://schemas.microsoft.com/office/drawing/2014/main" id="{A92C0474-B573-45C5-84C5-194CE1715FE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accent1">
                  <a:alpha val="6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4">
              <a:extLst>
                <a:ext uri="{FF2B5EF4-FFF2-40B4-BE49-F238E27FC236}">
                  <a16:creationId xmlns:a16="http://schemas.microsoft.com/office/drawing/2014/main" id="{2FBC62F8-64D0-4025-99AE-A04E291D90E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accent1">
                  <a:alpha val="6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5">
              <a:extLst>
                <a:ext uri="{FF2B5EF4-FFF2-40B4-BE49-F238E27FC236}">
                  <a16:creationId xmlns:a16="http://schemas.microsoft.com/office/drawing/2014/main" id="{7632F945-80B5-4575-A538-29495BF8F2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accent1">
                  <a:alpha val="5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6">
              <a:extLst>
                <a:ext uri="{FF2B5EF4-FFF2-40B4-BE49-F238E27FC236}">
                  <a16:creationId xmlns:a16="http://schemas.microsoft.com/office/drawing/2014/main" id="{5562CC17-43D4-4E57-AE08-83952EE59D5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accent1">
                  <a:alpha val="5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7">
              <a:extLst>
                <a:ext uri="{FF2B5EF4-FFF2-40B4-BE49-F238E27FC236}">
                  <a16:creationId xmlns:a16="http://schemas.microsoft.com/office/drawing/2014/main" id="{E1D78CFE-04CA-4101-AFCF-196940B2D1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accent1">
                  <a:alpha val="4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8">
              <a:extLst>
                <a:ext uri="{FF2B5EF4-FFF2-40B4-BE49-F238E27FC236}">
                  <a16:creationId xmlns:a16="http://schemas.microsoft.com/office/drawing/2014/main" id="{41F2A149-A64E-4690-B049-18C156A8E20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accent1">
                  <a:alpha val="3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9">
              <a:extLst>
                <a:ext uri="{FF2B5EF4-FFF2-40B4-BE49-F238E27FC236}">
                  <a16:creationId xmlns:a16="http://schemas.microsoft.com/office/drawing/2014/main" id="{D9313C72-D62D-4416-A6AE-7EB7D6B54A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accent1">
                  <a:alpha val="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20">
              <a:extLst>
                <a:ext uri="{FF2B5EF4-FFF2-40B4-BE49-F238E27FC236}">
                  <a16:creationId xmlns:a16="http://schemas.microsoft.com/office/drawing/2014/main" id="{77B03BEA-76E5-4ECB-B9BB-D89D27509E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accent1">
                  <a:alpha val="4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21">
              <a:extLst>
                <a:ext uri="{FF2B5EF4-FFF2-40B4-BE49-F238E27FC236}">
                  <a16:creationId xmlns:a16="http://schemas.microsoft.com/office/drawing/2014/main" id="{6AF6BECE-416D-4C3A-AD6F-68B08F3CA7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accent1">
                  <a:alpha val="4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22">
              <a:extLst>
                <a:ext uri="{FF2B5EF4-FFF2-40B4-BE49-F238E27FC236}">
                  <a16:creationId xmlns:a16="http://schemas.microsoft.com/office/drawing/2014/main" id="{B9197E2A-A098-480D-A2A6-3F3B889EDAE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accent1">
                  <a:alpha val="4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3">
              <a:extLst>
                <a:ext uri="{FF2B5EF4-FFF2-40B4-BE49-F238E27FC236}">
                  <a16:creationId xmlns:a16="http://schemas.microsoft.com/office/drawing/2014/main" id="{5A493EDB-6C9E-483F-86A6-0F473E5908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accent1">
                  <a:alpha val="3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D8C9EDFD-7639-4438-9A0B-603CB5574A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393" y="211959"/>
            <a:ext cx="9696365" cy="4401012"/>
          </a:xfrm>
        </p:spPr>
        <p:txBody>
          <a:bodyPr vert="horz" lIns="228600" tIns="228600" rIns="228600" bIns="0" rtlCol="0" anchor="t">
            <a:noAutofit/>
          </a:bodyPr>
          <a:lstStyle/>
          <a:p>
            <a:pPr algn="l">
              <a:lnSpc>
                <a:spcPct val="150000"/>
              </a:lnSpc>
            </a:pPr>
            <a:r>
              <a:rPr lang="en-US" sz="4400" b="1" u="sng" dirty="0">
                <a:solidFill>
                  <a:srgbClr val="FF0000"/>
                </a:solidFill>
                <a:highlight>
                  <a:srgbClr val="FFFF00"/>
                </a:highlight>
              </a:rPr>
              <a:t>Learning outcomes</a:t>
            </a:r>
            <a:br>
              <a:rPr lang="en-US" sz="4400" b="1" dirty="0">
                <a:solidFill>
                  <a:schemeClr val="tx2"/>
                </a:solidFill>
              </a:rPr>
            </a:br>
            <a:r>
              <a:rPr lang="en-US" sz="4400" dirty="0">
                <a:solidFill>
                  <a:schemeClr val="tx2"/>
                </a:solidFill>
              </a:rPr>
              <a:t>Using </a:t>
            </a:r>
            <a:r>
              <a:rPr lang="en-US" sz="4400" b="1" dirty="0">
                <a:solidFill>
                  <a:schemeClr val="accent2"/>
                </a:solidFill>
              </a:rPr>
              <a:t>There is </a:t>
            </a:r>
            <a:r>
              <a:rPr lang="en-US" sz="4400" dirty="0">
                <a:solidFill>
                  <a:schemeClr val="tx2"/>
                </a:solidFill>
              </a:rPr>
              <a:t>&amp; </a:t>
            </a:r>
            <a:r>
              <a:rPr lang="en-US" sz="4400" b="1" dirty="0">
                <a:solidFill>
                  <a:schemeClr val="accent2"/>
                </a:solidFill>
              </a:rPr>
              <a:t>There are </a:t>
            </a:r>
            <a:r>
              <a:rPr lang="en-US" sz="4400" dirty="0">
                <a:solidFill>
                  <a:schemeClr val="tx2"/>
                </a:solidFill>
              </a:rPr>
              <a:t>to talk about objects in a place . </a:t>
            </a:r>
            <a:br>
              <a:rPr lang="en-US" sz="4400" dirty="0">
                <a:solidFill>
                  <a:schemeClr val="tx2"/>
                </a:solidFill>
              </a:rPr>
            </a:br>
            <a:r>
              <a:rPr lang="en-US" sz="4400" dirty="0">
                <a:solidFill>
                  <a:schemeClr val="tx2"/>
                </a:solidFill>
              </a:rPr>
              <a:t>Learn the new vocabulary words :</a:t>
            </a:r>
            <a:br>
              <a:rPr lang="en-US" sz="4400" dirty="0">
                <a:solidFill>
                  <a:schemeClr val="tx2"/>
                </a:solidFill>
              </a:rPr>
            </a:br>
            <a:r>
              <a:rPr lang="en-US" sz="4400" b="1" dirty="0">
                <a:solidFill>
                  <a:srgbClr val="0070C0"/>
                </a:solidFill>
              </a:rPr>
              <a:t>room , table , sofa ,chair ,Shelf , toys </a:t>
            </a:r>
          </a:p>
        </p:txBody>
      </p:sp>
      <p:sp>
        <p:nvSpPr>
          <p:cNvPr id="57" name="Isosceles Triangle 56">
            <a:extLst>
              <a:ext uri="{FF2B5EF4-FFF2-40B4-BE49-F238E27FC236}">
                <a16:creationId xmlns:a16="http://schemas.microsoft.com/office/drawing/2014/main" id="{3F39476B-1A6D-47CB-AC7A-FB87EF0033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1490253" y="3276595"/>
            <a:ext cx="300774" cy="259288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01514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24F8D9-F4F1-4CC1-9FD7-85838C35E0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Read and understand the new words </a:t>
            </a:r>
          </a:p>
        </p:txBody>
      </p:sp>
      <p:sp>
        <p:nvSpPr>
          <p:cNvPr id="4" name="Explosion: 14 Points 3">
            <a:extLst>
              <a:ext uri="{FF2B5EF4-FFF2-40B4-BE49-F238E27FC236}">
                <a16:creationId xmlns:a16="http://schemas.microsoft.com/office/drawing/2014/main" id="{85C56073-0833-4015-B8C4-C196736695BE}"/>
              </a:ext>
            </a:extLst>
          </p:cNvPr>
          <p:cNvSpPr/>
          <p:nvPr/>
        </p:nvSpPr>
        <p:spPr>
          <a:xfrm>
            <a:off x="4161183" y="0"/>
            <a:ext cx="7222435" cy="2252869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/>
              <a:t>New Vocabulary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81937B3-84CF-4078-A895-A8BF0FD8AD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44955" y="2349925"/>
            <a:ext cx="7055893" cy="3559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3069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55102A-3EF2-44E4-9AC9-0C58105CAA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 descr="A picture containing table, sitting, office, desk&#10;&#10;Description automatically generated">
            <a:extLst>
              <a:ext uri="{FF2B5EF4-FFF2-40B4-BE49-F238E27FC236}">
                <a16:creationId xmlns:a16="http://schemas.microsoft.com/office/drawing/2014/main" id="{8C62304C-0597-45DF-A2A0-04457DD0B12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249" y="923330"/>
            <a:ext cx="10972800" cy="4029670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32CA0F01-BBD9-4242-8200-0803B5B6677A}"/>
              </a:ext>
            </a:extLst>
          </p:cNvPr>
          <p:cNvSpPr/>
          <p:nvPr/>
        </p:nvSpPr>
        <p:spPr>
          <a:xfrm>
            <a:off x="5241589" y="0"/>
            <a:ext cx="184011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room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714DE37-B99B-48C5-B983-6259A7CA2077}"/>
              </a:ext>
            </a:extLst>
          </p:cNvPr>
          <p:cNvSpPr txBox="1"/>
          <p:nvPr/>
        </p:nvSpPr>
        <p:spPr>
          <a:xfrm>
            <a:off x="2638120" y="5251973"/>
            <a:ext cx="54727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/>
              <a:t>This is my bed</a:t>
            </a:r>
            <a:r>
              <a:rPr lang="en-US" sz="4000" dirty="0">
                <a:highlight>
                  <a:srgbClr val="FFFF00"/>
                </a:highlight>
              </a:rPr>
              <a:t>room</a:t>
            </a:r>
            <a:r>
              <a:rPr lang="en-US" sz="4000" dirty="0"/>
              <a:t> .</a:t>
            </a:r>
          </a:p>
        </p:txBody>
      </p:sp>
    </p:spTree>
    <p:extLst>
      <p:ext uri="{BB962C8B-B14F-4D97-AF65-F5344CB8AC3E}">
        <p14:creationId xmlns:p14="http://schemas.microsoft.com/office/powerpoint/2010/main" val="673964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" name="Group 70">
            <a:extLst>
              <a:ext uri="{FF2B5EF4-FFF2-40B4-BE49-F238E27FC236}">
                <a16:creationId xmlns:a16="http://schemas.microsoft.com/office/drawing/2014/main" id="{EFAF5D36-7988-4310-8B2D-E5F09D9BED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72" name="Freeform 5">
              <a:extLst>
                <a:ext uri="{FF2B5EF4-FFF2-40B4-BE49-F238E27FC236}">
                  <a16:creationId xmlns:a16="http://schemas.microsoft.com/office/drawing/2014/main" id="{F953B1DA-E7D8-48BB-8D67-425C7F7E06D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3" name="Freeform 6">
              <a:extLst>
                <a:ext uri="{FF2B5EF4-FFF2-40B4-BE49-F238E27FC236}">
                  <a16:creationId xmlns:a16="http://schemas.microsoft.com/office/drawing/2014/main" id="{319C148B-5C23-49B7-A373-AC1B7510B3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4" name="Freeform 7">
              <a:extLst>
                <a:ext uri="{FF2B5EF4-FFF2-40B4-BE49-F238E27FC236}">
                  <a16:creationId xmlns:a16="http://schemas.microsoft.com/office/drawing/2014/main" id="{10B3CBEC-E6ED-4132-A94F-47AB0B93A67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5" name="Freeform 8">
              <a:extLst>
                <a:ext uri="{FF2B5EF4-FFF2-40B4-BE49-F238E27FC236}">
                  <a16:creationId xmlns:a16="http://schemas.microsoft.com/office/drawing/2014/main" id="{6607A26B-7FD4-4FE9-BCFA-2D1303693C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6" name="Freeform 9">
              <a:extLst>
                <a:ext uri="{FF2B5EF4-FFF2-40B4-BE49-F238E27FC236}">
                  <a16:creationId xmlns:a16="http://schemas.microsoft.com/office/drawing/2014/main" id="{C00169AA-D2E0-467C-9CAE-BBF421EA30F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10">
              <a:extLst>
                <a:ext uri="{FF2B5EF4-FFF2-40B4-BE49-F238E27FC236}">
                  <a16:creationId xmlns:a16="http://schemas.microsoft.com/office/drawing/2014/main" id="{24C43ADE-E7DB-48BC-B5F6-0C48D7AE41E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11">
              <a:extLst>
                <a:ext uri="{FF2B5EF4-FFF2-40B4-BE49-F238E27FC236}">
                  <a16:creationId xmlns:a16="http://schemas.microsoft.com/office/drawing/2014/main" id="{F9B6CF03-8C6F-4A69-B803-56DF556167A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12">
              <a:extLst>
                <a:ext uri="{FF2B5EF4-FFF2-40B4-BE49-F238E27FC236}">
                  <a16:creationId xmlns:a16="http://schemas.microsoft.com/office/drawing/2014/main" id="{0A6864AE-A239-4CD6-9D34-6CF7188F1B2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13">
              <a:extLst>
                <a:ext uri="{FF2B5EF4-FFF2-40B4-BE49-F238E27FC236}">
                  <a16:creationId xmlns:a16="http://schemas.microsoft.com/office/drawing/2014/main" id="{B71C308D-6936-4397-A8AF-6D19C6EC074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4">
              <a:extLst>
                <a:ext uri="{FF2B5EF4-FFF2-40B4-BE49-F238E27FC236}">
                  <a16:creationId xmlns:a16="http://schemas.microsoft.com/office/drawing/2014/main" id="{FBD50843-2012-4AE6-91C9-537612E738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5">
              <a:extLst>
                <a:ext uri="{FF2B5EF4-FFF2-40B4-BE49-F238E27FC236}">
                  <a16:creationId xmlns:a16="http://schemas.microsoft.com/office/drawing/2014/main" id="{A676FD4C-815C-452E-8046-28FEA738242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6">
              <a:extLst>
                <a:ext uri="{FF2B5EF4-FFF2-40B4-BE49-F238E27FC236}">
                  <a16:creationId xmlns:a16="http://schemas.microsoft.com/office/drawing/2014/main" id="{66D402BD-5FE7-427A-8AE9-02D604B4C2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7">
              <a:extLst>
                <a:ext uri="{FF2B5EF4-FFF2-40B4-BE49-F238E27FC236}">
                  <a16:creationId xmlns:a16="http://schemas.microsoft.com/office/drawing/2014/main" id="{AA120BAC-3891-4E44-8E77-F37600AC72D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8">
              <a:extLst>
                <a:ext uri="{FF2B5EF4-FFF2-40B4-BE49-F238E27FC236}">
                  <a16:creationId xmlns:a16="http://schemas.microsoft.com/office/drawing/2014/main" id="{DCD27D48-C30F-4CF5-8C39-64561E5AC81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9">
              <a:extLst>
                <a:ext uri="{FF2B5EF4-FFF2-40B4-BE49-F238E27FC236}">
                  <a16:creationId xmlns:a16="http://schemas.microsoft.com/office/drawing/2014/main" id="{BFB24C59-0439-4A08-B2D7-11CBD9E230B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20">
              <a:extLst>
                <a:ext uri="{FF2B5EF4-FFF2-40B4-BE49-F238E27FC236}">
                  <a16:creationId xmlns:a16="http://schemas.microsoft.com/office/drawing/2014/main" id="{55E56104-C1D3-474D-8F49-E6641000039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21">
              <a:extLst>
                <a:ext uri="{FF2B5EF4-FFF2-40B4-BE49-F238E27FC236}">
                  <a16:creationId xmlns:a16="http://schemas.microsoft.com/office/drawing/2014/main" id="{17D49068-5D60-449A-95AE-939E83EB96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22">
              <a:extLst>
                <a:ext uri="{FF2B5EF4-FFF2-40B4-BE49-F238E27FC236}">
                  <a16:creationId xmlns:a16="http://schemas.microsoft.com/office/drawing/2014/main" id="{4D4CF5CD-E36E-43E6-8712-A4880FFEA1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23">
              <a:extLst>
                <a:ext uri="{FF2B5EF4-FFF2-40B4-BE49-F238E27FC236}">
                  <a16:creationId xmlns:a16="http://schemas.microsoft.com/office/drawing/2014/main" id="{56A4EB06-C425-440E-BFF0-2D0E82E70DE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2" name="Group 91">
            <a:extLst>
              <a:ext uri="{FF2B5EF4-FFF2-40B4-BE49-F238E27FC236}">
                <a16:creationId xmlns:a16="http://schemas.microsoft.com/office/drawing/2014/main" id="{AF2E2BED-E728-4BDF-A0D9-965E2E6CE3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669293" y="1186483"/>
            <a:ext cx="8848345" cy="4477933"/>
            <a:chOff x="1669293" y="1186483"/>
            <a:chExt cx="8848345" cy="4477933"/>
          </a:xfrm>
        </p:grpSpPr>
        <p:sp>
          <p:nvSpPr>
            <p:cNvPr id="93" name="Rectangle 92">
              <a:extLst>
                <a:ext uri="{FF2B5EF4-FFF2-40B4-BE49-F238E27FC236}">
                  <a16:creationId xmlns:a16="http://schemas.microsoft.com/office/drawing/2014/main" id="{4D555CD5-B818-433B-91B0-050C20215ED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74042" y="1186483"/>
              <a:ext cx="8843596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94" name="Isosceles Triangle 93">
              <a:extLst>
                <a:ext uri="{FF2B5EF4-FFF2-40B4-BE49-F238E27FC236}">
                  <a16:creationId xmlns:a16="http://schemas.microsoft.com/office/drawing/2014/main" id="{942D9584-E3E3-42F2-A08D-053C795536F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95" name="Rectangle 94">
              <a:extLst>
                <a:ext uri="{FF2B5EF4-FFF2-40B4-BE49-F238E27FC236}">
                  <a16:creationId xmlns:a16="http://schemas.microsoft.com/office/drawing/2014/main" id="{82A66E12-53B9-47C5-AA58-6A50081950D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69293" y="1991156"/>
              <a:ext cx="8845667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 useBgFill="1">
        <p:nvSpPr>
          <p:cNvPr id="97" name="Rectangle 96">
            <a:extLst>
              <a:ext uri="{FF2B5EF4-FFF2-40B4-BE49-F238E27FC236}">
                <a16:creationId xmlns:a16="http://schemas.microsoft.com/office/drawing/2014/main" id="{4A0C16FD-ACC1-4C0D-A99B-0BFF2B8A7B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9" name="Group 98">
            <a:extLst>
              <a:ext uri="{FF2B5EF4-FFF2-40B4-BE49-F238E27FC236}">
                <a16:creationId xmlns:a16="http://schemas.microsoft.com/office/drawing/2014/main" id="{E50BAD00-D2D4-411A-A419-0EAF4637FE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100" name="Freeform 5">
              <a:extLst>
                <a:ext uri="{FF2B5EF4-FFF2-40B4-BE49-F238E27FC236}">
                  <a16:creationId xmlns:a16="http://schemas.microsoft.com/office/drawing/2014/main" id="{B9E43D0B-A6D9-492E-AB58-03C9A19449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329674" y="1298404"/>
              <a:ext cx="9702800" cy="5573512"/>
            </a:xfrm>
            <a:custGeom>
              <a:avLst/>
              <a:gdLst>
                <a:gd name="T0" fmla="*/ 1752 w 2038"/>
                <a:gd name="T1" fmla="*/ 1169 h 1169"/>
                <a:gd name="T2" fmla="*/ 1487 w 2038"/>
                <a:gd name="T3" fmla="*/ 334 h 1169"/>
                <a:gd name="T4" fmla="*/ 860 w 2038"/>
                <a:gd name="T5" fmla="*/ 22 h 1169"/>
                <a:gd name="T6" fmla="*/ 199 w 2038"/>
                <a:gd name="T7" fmla="*/ 318 h 1169"/>
                <a:gd name="T8" fmla="*/ 399 w 2038"/>
                <a:gd name="T9" fmla="*/ 1165 h 1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1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1" name="Freeform 6">
              <a:extLst>
                <a:ext uri="{FF2B5EF4-FFF2-40B4-BE49-F238E27FC236}">
                  <a16:creationId xmlns:a16="http://schemas.microsoft.com/office/drawing/2014/main" id="{0E602E8D-6314-4B0B-AE9D-6700A194248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70451" y="2018236"/>
              <a:ext cx="7373938" cy="4848892"/>
            </a:xfrm>
            <a:custGeom>
              <a:avLst/>
              <a:gdLst>
                <a:gd name="T0" fmla="*/ 1025 w 1549"/>
                <a:gd name="T1" fmla="*/ 1016 h 1017"/>
                <a:gd name="T2" fmla="*/ 1443 w 1549"/>
                <a:gd name="T3" fmla="*/ 592 h 1017"/>
                <a:gd name="T4" fmla="*/ 782 w 1549"/>
                <a:gd name="T5" fmla="*/ 53 h 1017"/>
                <a:gd name="T6" fmla="*/ 150 w 1549"/>
                <a:gd name="T7" fmla="*/ 329 h 1017"/>
                <a:gd name="T8" fmla="*/ 477 w 1549"/>
                <a:gd name="T9" fmla="*/ 1017 h 10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1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2" name="Freeform 7">
              <a:extLst>
                <a:ext uri="{FF2B5EF4-FFF2-40B4-BE49-F238E27FC236}">
                  <a16:creationId xmlns:a16="http://schemas.microsoft.com/office/drawing/2014/main" id="{91BB5401-43BD-4EED-8947-208E4CBB11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1351" y="1788400"/>
              <a:ext cx="8035925" cy="5083516"/>
            </a:xfrm>
            <a:custGeom>
              <a:avLst/>
              <a:gdLst>
                <a:gd name="T0" fmla="*/ 1302 w 1688"/>
                <a:gd name="T1" fmla="*/ 1066 h 1066"/>
                <a:gd name="T2" fmla="*/ 1613 w 1688"/>
                <a:gd name="T3" fmla="*/ 850 h 1066"/>
                <a:gd name="T4" fmla="*/ 1517 w 1688"/>
                <a:gd name="T5" fmla="*/ 471 h 1066"/>
                <a:gd name="T6" fmla="*/ 798 w 1688"/>
                <a:gd name="T7" fmla="*/ 28 h 1066"/>
                <a:gd name="T8" fmla="*/ 181 w 1688"/>
                <a:gd name="T9" fmla="*/ 333 h 1066"/>
                <a:gd name="T10" fmla="*/ 420 w 1688"/>
                <a:gd name="T11" fmla="*/ 1066 h 10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1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3" name="Freeform 8">
              <a:extLst>
                <a:ext uri="{FF2B5EF4-FFF2-40B4-BE49-F238E27FC236}">
                  <a16:creationId xmlns:a16="http://schemas.microsoft.com/office/drawing/2014/main" id="{AA96E5EF-69F8-4FE0-9113-B9DA1CC362D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49842"/>
              <a:ext cx="10334625" cy="6322075"/>
            </a:xfrm>
            <a:custGeom>
              <a:avLst/>
              <a:gdLst>
                <a:gd name="T0" fmla="*/ 1873 w 2171"/>
                <a:gd name="T1" fmla="*/ 1326 h 1326"/>
                <a:gd name="T2" fmla="*/ 1609 w 2171"/>
                <a:gd name="T3" fmla="*/ 473 h 1326"/>
                <a:gd name="T4" fmla="*/ 880 w 2171"/>
                <a:gd name="T5" fmla="*/ 63 h 1326"/>
                <a:gd name="T6" fmla="*/ 0 w 2171"/>
                <a:gd name="T7" fmla="*/ 423 h 1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1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4" name="Freeform 9">
              <a:extLst>
                <a:ext uri="{FF2B5EF4-FFF2-40B4-BE49-F238E27FC236}">
                  <a16:creationId xmlns:a16="http://schemas.microsoft.com/office/drawing/2014/main" id="{118318F5-A599-4889-83B0-12E59CE2631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701" y="6186246"/>
              <a:ext cx="504825" cy="681527"/>
            </a:xfrm>
            <a:custGeom>
              <a:avLst/>
              <a:gdLst>
                <a:gd name="T0" fmla="*/ 0 w 106"/>
                <a:gd name="T1" fmla="*/ 0 h 143"/>
                <a:gd name="T2" fmla="*/ 106 w 106"/>
                <a:gd name="T3" fmla="*/ 143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1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5" name="Freeform 10">
              <a:extLst>
                <a:ext uri="{FF2B5EF4-FFF2-40B4-BE49-F238E27FC236}">
                  <a16:creationId xmlns:a16="http://schemas.microsoft.com/office/drawing/2014/main" id="{3AF38A19-D60F-45F7-A028-C14E584417B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-51881"/>
              <a:ext cx="11091863" cy="6923796"/>
            </a:xfrm>
            <a:custGeom>
              <a:avLst/>
              <a:gdLst>
                <a:gd name="T0" fmla="*/ 2046 w 2330"/>
                <a:gd name="T1" fmla="*/ 1452 h 1452"/>
                <a:gd name="T2" fmla="*/ 1813 w 2330"/>
                <a:gd name="T3" fmla="*/ 601 h 1452"/>
                <a:gd name="T4" fmla="*/ 956 w 2330"/>
                <a:gd name="T5" fmla="*/ 97 h 1452"/>
                <a:gd name="T6" fmla="*/ 0 w 2330"/>
                <a:gd name="T7" fmla="*/ 366 h 1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1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6" name="Freeform 11">
              <a:extLst>
                <a:ext uri="{FF2B5EF4-FFF2-40B4-BE49-F238E27FC236}">
                  <a16:creationId xmlns:a16="http://schemas.microsoft.com/office/drawing/2014/main" id="{4CED5421-9365-49A9-B951-511547CAD78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426601" y="5579"/>
              <a:ext cx="5788025" cy="6847184"/>
            </a:xfrm>
            <a:custGeom>
              <a:avLst/>
              <a:gdLst>
                <a:gd name="T0" fmla="*/ 1094 w 1216"/>
                <a:gd name="T1" fmla="*/ 1436 h 1436"/>
                <a:gd name="T2" fmla="*/ 709 w 1216"/>
                <a:gd name="T3" fmla="*/ 551 h 1436"/>
                <a:gd name="T4" fmla="*/ 0 w 1216"/>
                <a:gd name="T5" fmla="*/ 0 h 14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1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7" name="Freeform 12">
              <a:extLst>
                <a:ext uri="{FF2B5EF4-FFF2-40B4-BE49-F238E27FC236}">
                  <a16:creationId xmlns:a16="http://schemas.microsoft.com/office/drawing/2014/main" id="{0FB7231D-2BA5-4E5E-A277-5270369062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579"/>
              <a:ext cx="1057275" cy="614491"/>
            </a:xfrm>
            <a:custGeom>
              <a:avLst/>
              <a:gdLst>
                <a:gd name="T0" fmla="*/ 222 w 222"/>
                <a:gd name="T1" fmla="*/ 0 h 129"/>
                <a:gd name="T2" fmla="*/ 0 w 222"/>
                <a:gd name="T3" fmla="*/ 129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1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8" name="Freeform 13">
              <a:extLst>
                <a:ext uri="{FF2B5EF4-FFF2-40B4-BE49-F238E27FC236}">
                  <a16:creationId xmlns:a16="http://schemas.microsoft.com/office/drawing/2014/main" id="{D4DD7F64-5CB9-4A2D-B65D-A42E4635F63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821889" y="5579"/>
              <a:ext cx="5588000" cy="6866337"/>
            </a:xfrm>
            <a:custGeom>
              <a:avLst/>
              <a:gdLst>
                <a:gd name="T0" fmla="*/ 1067 w 1174"/>
                <a:gd name="T1" fmla="*/ 1440 h 1440"/>
                <a:gd name="T2" fmla="*/ 698 w 1174"/>
                <a:gd name="T3" fmla="*/ 577 h 1440"/>
                <a:gd name="T4" fmla="*/ 0 w 1174"/>
                <a:gd name="T5" fmla="*/ 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1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9" name="Freeform 14">
              <a:extLst>
                <a:ext uri="{FF2B5EF4-FFF2-40B4-BE49-F238E27FC236}">
                  <a16:creationId xmlns:a16="http://schemas.microsoft.com/office/drawing/2014/main" id="{E2E0B3EB-AE36-484A-8FAA-47C2C64B45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701" y="790"/>
              <a:ext cx="595313" cy="352734"/>
            </a:xfrm>
            <a:custGeom>
              <a:avLst/>
              <a:gdLst>
                <a:gd name="T0" fmla="*/ 125 w 125"/>
                <a:gd name="T1" fmla="*/ 0 h 74"/>
                <a:gd name="T2" fmla="*/ 0 w 125"/>
                <a:gd name="T3" fmla="*/ 7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1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0" name="Freeform 15">
              <a:extLst>
                <a:ext uri="{FF2B5EF4-FFF2-40B4-BE49-F238E27FC236}">
                  <a16:creationId xmlns:a16="http://schemas.microsoft.com/office/drawing/2014/main" id="{0BF19A5A-1D83-4146-8F5D-1905DB64580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012389" y="5579"/>
              <a:ext cx="5497513" cy="6866337"/>
            </a:xfrm>
            <a:custGeom>
              <a:avLst/>
              <a:gdLst>
                <a:gd name="T0" fmla="*/ 1056 w 1155"/>
                <a:gd name="T1" fmla="*/ 1440 h 1440"/>
                <a:gd name="T2" fmla="*/ 686 w 1155"/>
                <a:gd name="T3" fmla="*/ 580 h 1440"/>
                <a:gd name="T4" fmla="*/ 0 w 1155"/>
                <a:gd name="T5" fmla="*/ 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1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1" name="Freeform 16">
              <a:extLst>
                <a:ext uri="{FF2B5EF4-FFF2-40B4-BE49-F238E27FC236}">
                  <a16:creationId xmlns:a16="http://schemas.microsoft.com/office/drawing/2014/main" id="{5606C5F5-11C8-463C-BB52-F130FAD312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579"/>
              <a:ext cx="357188" cy="213875"/>
            </a:xfrm>
            <a:custGeom>
              <a:avLst/>
              <a:gdLst>
                <a:gd name="T0" fmla="*/ 75 w 75"/>
                <a:gd name="T1" fmla="*/ 0 h 45"/>
                <a:gd name="T2" fmla="*/ 0 w 75"/>
                <a:gd name="T3" fmla="*/ 4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1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2" name="Freeform 17">
              <a:extLst>
                <a:ext uri="{FF2B5EF4-FFF2-40B4-BE49-F238E27FC236}">
                  <a16:creationId xmlns:a16="http://schemas.microsoft.com/office/drawing/2014/main" id="{9187A038-05A5-4C21-8E6A-DEE69D49513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210826" y="790"/>
              <a:ext cx="5522913" cy="6871126"/>
            </a:xfrm>
            <a:custGeom>
              <a:avLst/>
              <a:gdLst>
                <a:gd name="T0" fmla="*/ 1053 w 1160"/>
                <a:gd name="T1" fmla="*/ 1441 h 1441"/>
                <a:gd name="T2" fmla="*/ 705 w 1160"/>
                <a:gd name="T3" fmla="*/ 599 h 1441"/>
                <a:gd name="T4" fmla="*/ 0 w 1160"/>
                <a:gd name="T5" fmla="*/ 0 h 14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1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3" name="Freeform 18">
              <a:extLst>
                <a:ext uri="{FF2B5EF4-FFF2-40B4-BE49-F238E27FC236}">
                  <a16:creationId xmlns:a16="http://schemas.microsoft.com/office/drawing/2014/main" id="{92A11779-30E8-4A74-A82E-BA7A6439F6A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63239" y="5579"/>
              <a:ext cx="5413375" cy="6866337"/>
            </a:xfrm>
            <a:custGeom>
              <a:avLst/>
              <a:gdLst>
                <a:gd name="T0" fmla="*/ 1040 w 1137"/>
                <a:gd name="T1" fmla="*/ 1440 h 1440"/>
                <a:gd name="T2" fmla="*/ 698 w 1137"/>
                <a:gd name="T3" fmla="*/ 611 h 1440"/>
                <a:gd name="T4" fmla="*/ 0 w 1137"/>
                <a:gd name="T5" fmla="*/ 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1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4" name="Freeform 19">
              <a:extLst>
                <a:ext uri="{FF2B5EF4-FFF2-40B4-BE49-F238E27FC236}">
                  <a16:creationId xmlns:a16="http://schemas.microsoft.com/office/drawing/2014/main" id="{709202A6-0052-4AB8-9709-9E182A7038C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877576" y="5579"/>
              <a:ext cx="5037138" cy="6861550"/>
            </a:xfrm>
            <a:custGeom>
              <a:avLst/>
              <a:gdLst>
                <a:gd name="T0" fmla="*/ 1011 w 1058"/>
                <a:gd name="T1" fmla="*/ 1439 h 1439"/>
                <a:gd name="T2" fmla="*/ 648 w 1058"/>
                <a:gd name="T3" fmla="*/ 617 h 1439"/>
                <a:gd name="T4" fmla="*/ 0 w 1058"/>
                <a:gd name="T5" fmla="*/ 0 h 14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1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5" name="Freeform 20">
              <a:extLst>
                <a:ext uri="{FF2B5EF4-FFF2-40B4-BE49-F238E27FC236}">
                  <a16:creationId xmlns:a16="http://schemas.microsoft.com/office/drawing/2014/main" id="{FFC8D61A-F182-4D8B-8334-99CD969433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768289" y="5579"/>
              <a:ext cx="3417888" cy="2742066"/>
            </a:xfrm>
            <a:custGeom>
              <a:avLst/>
              <a:gdLst>
                <a:gd name="T0" fmla="*/ 718 w 718"/>
                <a:gd name="T1" fmla="*/ 575 h 575"/>
                <a:gd name="T2" fmla="*/ 0 w 718"/>
                <a:gd name="T3" fmla="*/ 0 h 5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1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6" name="Freeform 21">
              <a:extLst>
                <a:ext uri="{FF2B5EF4-FFF2-40B4-BE49-F238E27FC236}">
                  <a16:creationId xmlns:a16="http://schemas.microsoft.com/office/drawing/2014/main" id="{4944C15E-A3D3-488F-A114-1F3401E4180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235014" y="10367"/>
              <a:ext cx="2951163" cy="2555325"/>
            </a:xfrm>
            <a:custGeom>
              <a:avLst/>
              <a:gdLst>
                <a:gd name="T0" fmla="*/ 620 w 620"/>
                <a:gd name="T1" fmla="*/ 536 h 536"/>
                <a:gd name="T2" fmla="*/ 0 w 620"/>
                <a:gd name="T3" fmla="*/ 0 h 5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1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7" name="Freeform 22">
              <a:extLst>
                <a:ext uri="{FF2B5EF4-FFF2-40B4-BE49-F238E27FC236}">
                  <a16:creationId xmlns:a16="http://schemas.microsoft.com/office/drawing/2014/main" id="{E2FA6256-0995-4A2F-9E27-80D258A1198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20826" y="5579"/>
              <a:ext cx="2165350" cy="1358265"/>
            </a:xfrm>
            <a:custGeom>
              <a:avLst/>
              <a:gdLst>
                <a:gd name="T0" fmla="*/ 0 w 455"/>
                <a:gd name="T1" fmla="*/ 0 h 285"/>
                <a:gd name="T2" fmla="*/ 455 w 455"/>
                <a:gd name="T3" fmla="*/ 285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1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8" name="Freeform 23">
              <a:extLst>
                <a:ext uri="{FF2B5EF4-FFF2-40B4-BE49-F238E27FC236}">
                  <a16:creationId xmlns:a16="http://schemas.microsoft.com/office/drawing/2014/main" id="{8313D784-282A-405A-AD0D-31D323D5A6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90826" y="5579"/>
              <a:ext cx="895350" cy="534687"/>
            </a:xfrm>
            <a:custGeom>
              <a:avLst/>
              <a:gdLst>
                <a:gd name="T0" fmla="*/ 0 w 188"/>
                <a:gd name="T1" fmla="*/ 0 h 112"/>
                <a:gd name="T2" fmla="*/ 188 w 188"/>
                <a:gd name="T3" fmla="*/ 11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1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FA55102A-3EF2-44E4-9AC9-0C58105CAA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71185" y="1443199"/>
            <a:ext cx="5153092" cy="2312521"/>
          </a:xfrm>
        </p:spPr>
        <p:txBody>
          <a:bodyPr vert="horz" lIns="228600" tIns="228600" rIns="228600" bIns="0" rtlCol="0" anchor="b">
            <a:normAutofit/>
          </a:bodyPr>
          <a:lstStyle/>
          <a:p>
            <a:pPr algn="l">
              <a:lnSpc>
                <a:spcPct val="80000"/>
              </a:lnSpc>
            </a:pPr>
            <a:r>
              <a:rPr lang="en-US" sz="4400" b="1" dirty="0">
                <a:solidFill>
                  <a:schemeClr val="tx2"/>
                </a:solidFill>
              </a:rPr>
              <a:t>There is a blue </a:t>
            </a:r>
            <a:r>
              <a:rPr lang="en-US" sz="4400" b="1" dirty="0">
                <a:solidFill>
                  <a:srgbClr val="0070C0"/>
                </a:solidFill>
              </a:rPr>
              <a:t>table</a:t>
            </a:r>
            <a:r>
              <a:rPr lang="en-US" sz="4400" b="1" dirty="0">
                <a:solidFill>
                  <a:schemeClr val="tx2"/>
                </a:solidFill>
              </a:rPr>
              <a:t> .</a:t>
            </a:r>
          </a:p>
        </p:txBody>
      </p:sp>
      <p:sp>
        <p:nvSpPr>
          <p:cNvPr id="120" name="Rectangle 119">
            <a:extLst>
              <a:ext uri="{FF2B5EF4-FFF2-40B4-BE49-F238E27FC236}">
                <a16:creationId xmlns:a16="http://schemas.microsoft.com/office/drawing/2014/main" id="{C8CA0C52-5ACA-4F17-AA4A-312E0E1109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7720" y="795527"/>
            <a:ext cx="5970638" cy="5248847"/>
          </a:xfrm>
          <a:prstGeom prst="rect">
            <a:avLst/>
          </a:prstGeom>
          <a:solidFill>
            <a:schemeClr val="bg1"/>
          </a:solidFill>
          <a:ln w="19050">
            <a:solidFill>
              <a:srgbClr val="0763CB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MAMMUT Children's table, in/outdoor blue, 85 cm - IKEA">
            <a:extLst>
              <a:ext uri="{FF2B5EF4-FFF2-40B4-BE49-F238E27FC236}">
                <a16:creationId xmlns:a16="http://schemas.microsoft.com/office/drawing/2014/main" id="{90BCCBE4-0FF9-4403-A816-594D53421715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804"/>
          <a:stretch/>
        </p:blipFill>
        <p:spPr bwMode="auto">
          <a:xfrm>
            <a:off x="972115" y="1286122"/>
            <a:ext cx="5681624" cy="4593564"/>
          </a:xfrm>
          <a:prstGeom prst="rect">
            <a:avLst/>
          </a:prstGeom>
          <a:noFill/>
          <a:ln w="12700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2" name="Isosceles Triangle 39">
            <a:extLst>
              <a:ext uri="{FF2B5EF4-FFF2-40B4-BE49-F238E27FC236}">
                <a16:creationId xmlns:a16="http://schemas.microsoft.com/office/drawing/2014/main" id="{4F37E7FB-7372-47E3-914E-7CF7E94B1C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750273" y="3291386"/>
            <a:ext cx="407233" cy="351063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2CA0F01-BBD9-4242-8200-0803B5B6677A}"/>
              </a:ext>
            </a:extLst>
          </p:cNvPr>
          <p:cNvSpPr/>
          <p:nvPr/>
        </p:nvSpPr>
        <p:spPr>
          <a:xfrm>
            <a:off x="5265120" y="0"/>
            <a:ext cx="179305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US" sz="540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table</a:t>
            </a:r>
            <a:endParaRPr lang="en-US" sz="5400" b="0" cap="none" spc="0" dirty="0">
              <a:ln w="0"/>
              <a:solidFill>
                <a:srgbClr val="0070C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8771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55102A-3EF2-44E4-9AC9-0C58105CAA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2CA0F01-BBD9-4242-8200-0803B5B6677A}"/>
              </a:ext>
            </a:extLst>
          </p:cNvPr>
          <p:cNvSpPr/>
          <p:nvPr/>
        </p:nvSpPr>
        <p:spPr>
          <a:xfrm>
            <a:off x="5418689" y="0"/>
            <a:ext cx="148592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sofa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714DE37-B99B-48C5-B983-6259A7CA2077}"/>
              </a:ext>
            </a:extLst>
          </p:cNvPr>
          <p:cNvSpPr txBox="1"/>
          <p:nvPr/>
        </p:nvSpPr>
        <p:spPr>
          <a:xfrm>
            <a:off x="1919246" y="5490693"/>
            <a:ext cx="91627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/>
              <a:t>There is a red </a:t>
            </a:r>
            <a:r>
              <a:rPr lang="en-US" sz="4000" dirty="0">
                <a:solidFill>
                  <a:srgbClr val="FF0000"/>
                </a:solidFill>
              </a:rPr>
              <a:t>sofa</a:t>
            </a:r>
            <a:r>
              <a:rPr lang="en-US" sz="4000" dirty="0"/>
              <a:t> in my bedroom .</a:t>
            </a:r>
          </a:p>
        </p:txBody>
      </p:sp>
      <p:pic>
        <p:nvPicPr>
          <p:cNvPr id="2050" name="Picture 2" descr="Table Bedroom furniture , Furniture sofa realistic physical PNG clipart |  free cliparts | UIHere">
            <a:extLst>
              <a:ext uri="{FF2B5EF4-FFF2-40B4-BE49-F238E27FC236}">
                <a16:creationId xmlns:a16="http://schemas.microsoft.com/office/drawing/2014/main" id="{92DAB18E-3868-410F-A0F0-5E5F1D6422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1162050"/>
            <a:ext cx="10790720" cy="40899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35106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55102A-3EF2-44E4-9AC9-0C58105CAA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2CA0F01-BBD9-4242-8200-0803B5B6677A}"/>
              </a:ext>
            </a:extLst>
          </p:cNvPr>
          <p:cNvSpPr/>
          <p:nvPr/>
        </p:nvSpPr>
        <p:spPr>
          <a:xfrm>
            <a:off x="5311095" y="0"/>
            <a:ext cx="170110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shelf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714DE37-B99B-48C5-B983-6259A7CA2077}"/>
              </a:ext>
            </a:extLst>
          </p:cNvPr>
          <p:cNvSpPr txBox="1"/>
          <p:nvPr/>
        </p:nvSpPr>
        <p:spPr>
          <a:xfrm>
            <a:off x="532263" y="5251973"/>
            <a:ext cx="1034500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/>
              <a:t>There are many books on the </a:t>
            </a:r>
            <a:r>
              <a:rPr lang="en-US" sz="4400" b="1" dirty="0">
                <a:solidFill>
                  <a:srgbClr val="00B050"/>
                </a:solidFill>
              </a:rPr>
              <a:t>shelf</a:t>
            </a:r>
            <a:r>
              <a:rPr lang="en-US" sz="4400" b="1" dirty="0"/>
              <a:t> .</a:t>
            </a:r>
          </a:p>
        </p:txBody>
      </p:sp>
      <p:pic>
        <p:nvPicPr>
          <p:cNvPr id="3074" name="Picture 2" descr="وضع الرفوف كتاب, رف الكتب, الكتاب المدرسي, الكتب PNG وملف PSD للتحميل مجانا  | Book clip art, Painted books, Clip art">
            <a:extLst>
              <a:ext uri="{FF2B5EF4-FFF2-40B4-BE49-F238E27FC236}">
                <a16:creationId xmlns:a16="http://schemas.microsoft.com/office/drawing/2014/main" id="{538B3DDE-85B8-4722-8B87-FA4EAF4041B7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009" y="1143000"/>
            <a:ext cx="11297787" cy="4108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91471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55102A-3EF2-44E4-9AC9-0C58105CAA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2CA0F01-BBD9-4242-8200-0803B5B6677A}"/>
              </a:ext>
            </a:extLst>
          </p:cNvPr>
          <p:cNvSpPr/>
          <p:nvPr/>
        </p:nvSpPr>
        <p:spPr>
          <a:xfrm>
            <a:off x="5261405" y="0"/>
            <a:ext cx="180049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chair</a:t>
            </a:r>
            <a:endParaRPr lang="en-US" sz="5400" b="0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714DE37-B99B-48C5-B983-6259A7CA2077}"/>
              </a:ext>
            </a:extLst>
          </p:cNvPr>
          <p:cNvSpPr txBox="1"/>
          <p:nvPr/>
        </p:nvSpPr>
        <p:spPr>
          <a:xfrm>
            <a:off x="888631" y="5251973"/>
            <a:ext cx="1065737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/>
              <a:t>There is an arm</a:t>
            </a:r>
            <a:r>
              <a:rPr lang="en-US" sz="4000" b="1" dirty="0">
                <a:solidFill>
                  <a:srgbClr val="00B050"/>
                </a:solidFill>
              </a:rPr>
              <a:t>chair</a:t>
            </a:r>
            <a:r>
              <a:rPr lang="en-US" sz="4000" b="1" dirty="0"/>
              <a:t> in the living room .</a:t>
            </a:r>
          </a:p>
        </p:txBody>
      </p:sp>
      <p:pic>
        <p:nvPicPr>
          <p:cNvPr id="4098" name="Picture 2" descr="Clip Art Green For One Remix - Chair Clipart, HD Png Download - kindpng">
            <a:extLst>
              <a:ext uri="{FF2B5EF4-FFF2-40B4-BE49-F238E27FC236}">
                <a16:creationId xmlns:a16="http://schemas.microsoft.com/office/drawing/2014/main" id="{0CD80F94-0E48-453B-A8C5-4C5A2F2B24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85" y="788762"/>
            <a:ext cx="5800298" cy="44776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010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55102A-3EF2-44E4-9AC9-0C58105CAA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2CA0F01-BBD9-4242-8200-0803B5B6677A}"/>
              </a:ext>
            </a:extLst>
          </p:cNvPr>
          <p:cNvSpPr/>
          <p:nvPr/>
        </p:nvSpPr>
        <p:spPr>
          <a:xfrm>
            <a:off x="5430134" y="0"/>
            <a:ext cx="146302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toys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714DE37-B99B-48C5-B983-6259A7CA2077}"/>
              </a:ext>
            </a:extLst>
          </p:cNvPr>
          <p:cNvSpPr txBox="1"/>
          <p:nvPr/>
        </p:nvSpPr>
        <p:spPr>
          <a:xfrm>
            <a:off x="1628185" y="5511280"/>
            <a:ext cx="840291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/>
              <a:t>There are some </a:t>
            </a:r>
            <a:r>
              <a:rPr lang="en-US" sz="4000" b="1" dirty="0">
                <a:highlight>
                  <a:srgbClr val="FFFF00"/>
                </a:highlight>
              </a:rPr>
              <a:t>toys</a:t>
            </a:r>
            <a:r>
              <a:rPr lang="en-US" sz="4000" b="1" dirty="0"/>
              <a:t> on the floor.</a:t>
            </a:r>
          </a:p>
        </p:txBody>
      </p:sp>
      <p:pic>
        <p:nvPicPr>
          <p:cNvPr id="5122" name="Picture 2" descr="Resultado de imagem para clipart brinquedos | Casa de bonecas de papelão,  Festa tema brinquedo, Brinquedos">
            <a:extLst>
              <a:ext uri="{FF2B5EF4-FFF2-40B4-BE49-F238E27FC236}">
                <a16:creationId xmlns:a16="http://schemas.microsoft.com/office/drawing/2014/main" id="{DB40165D-578F-4F16-84EF-4F80E37613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300" y="923330"/>
            <a:ext cx="9944100" cy="43968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83985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89AF871B-986D-4EC9-BC30-76BD4EC5FC6A}"/>
              </a:ext>
            </a:extLst>
          </p:cNvPr>
          <p:cNvSpPr/>
          <p:nvPr/>
        </p:nvSpPr>
        <p:spPr>
          <a:xfrm>
            <a:off x="5793550" y="430794"/>
            <a:ext cx="54625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https://www.youtube.com/watch?v=ffRjdYA5yCM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2003879-DDFD-43DF-A00F-516CD94A58A0}"/>
              </a:ext>
            </a:extLst>
          </p:cNvPr>
          <p:cNvSpPr/>
          <p:nvPr/>
        </p:nvSpPr>
        <p:spPr>
          <a:xfrm>
            <a:off x="5826099" y="3578146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n-US" dirty="0"/>
          </a:p>
        </p:txBody>
      </p:sp>
      <p:pic>
        <p:nvPicPr>
          <p:cNvPr id="4098" name="Picture 2" descr="Pencil Clipart Notebook">
            <a:extLst>
              <a:ext uri="{FF2B5EF4-FFF2-40B4-BE49-F238E27FC236}">
                <a16:creationId xmlns:a16="http://schemas.microsoft.com/office/drawing/2014/main" id="{25051466-704C-4789-97DA-65E3CA66DD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39690">
            <a:off x="420995" y="4143929"/>
            <a:ext cx="1614340" cy="1612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There is &amp; there are video">
            <a:hlinkClick r:id="" action="ppaction://media"/>
            <a:extLst>
              <a:ext uri="{FF2B5EF4-FFF2-40B4-BE49-F238E27FC236}">
                <a16:creationId xmlns:a16="http://schemas.microsoft.com/office/drawing/2014/main" id="{2771D044-371D-4ECE-8B6A-8F703E1B3CDB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22783" y="98425"/>
            <a:ext cx="12069217" cy="6328781"/>
          </a:xfrm>
          <a:prstGeom prst="rect">
            <a:avLst/>
          </a:prstGeom>
        </p:spPr>
      </p:pic>
      <p:sp>
        <p:nvSpPr>
          <p:cNvPr id="9" name="Title 8">
            <a:extLst>
              <a:ext uri="{FF2B5EF4-FFF2-40B4-BE49-F238E27FC236}">
                <a16:creationId xmlns:a16="http://schemas.microsoft.com/office/drawing/2014/main" id="{35165A10-EA45-40BF-A580-2EA1E64B73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72955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217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10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F32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4800B320-C486-4967-AFB8-58E3EBDA9E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420624" y="0"/>
            <a:ext cx="12584114" cy="6853238"/>
            <a:chOff x="-417513" y="0"/>
            <a:chExt cx="12584114" cy="6853238"/>
          </a:xfrm>
        </p:grpSpPr>
        <p:sp>
          <p:nvSpPr>
            <p:cNvPr id="11" name="Freeform 5">
              <a:extLst>
                <a:ext uri="{FF2B5EF4-FFF2-40B4-BE49-F238E27FC236}">
                  <a16:creationId xmlns:a16="http://schemas.microsoft.com/office/drawing/2014/main" id="{B6E6BEB2-753A-4253-9BE2-9E569A8A5E1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2" name="Freeform 6">
              <a:extLst>
                <a:ext uri="{FF2B5EF4-FFF2-40B4-BE49-F238E27FC236}">
                  <a16:creationId xmlns:a16="http://schemas.microsoft.com/office/drawing/2014/main" id="{196A6026-E2E2-4401-BB72-F8314907AB3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3" name="Freeform 7">
              <a:extLst>
                <a:ext uri="{FF2B5EF4-FFF2-40B4-BE49-F238E27FC236}">
                  <a16:creationId xmlns:a16="http://schemas.microsoft.com/office/drawing/2014/main" id="{C852B828-3E4B-4404-AEE7-815B0B6EEB4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4" name="Freeform 8">
              <a:extLst>
                <a:ext uri="{FF2B5EF4-FFF2-40B4-BE49-F238E27FC236}">
                  <a16:creationId xmlns:a16="http://schemas.microsoft.com/office/drawing/2014/main" id="{B2BAC571-023A-4027-9689-5A7375FE533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5" name="Freeform 9">
              <a:extLst>
                <a:ext uri="{FF2B5EF4-FFF2-40B4-BE49-F238E27FC236}">
                  <a16:creationId xmlns:a16="http://schemas.microsoft.com/office/drawing/2014/main" id="{6BB424FB-2158-48AB-9A28-A11889AA5A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6" name="Freeform 10">
              <a:extLst>
                <a:ext uri="{FF2B5EF4-FFF2-40B4-BE49-F238E27FC236}">
                  <a16:creationId xmlns:a16="http://schemas.microsoft.com/office/drawing/2014/main" id="{BE5FA512-D3FE-4F91-AE23-51DAAAA74EE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7" name="Freeform 11">
              <a:extLst>
                <a:ext uri="{FF2B5EF4-FFF2-40B4-BE49-F238E27FC236}">
                  <a16:creationId xmlns:a16="http://schemas.microsoft.com/office/drawing/2014/main" id="{83CF3A0A-06AA-4987-8182-4F86E662EC2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8" name="Freeform 12">
              <a:extLst>
                <a:ext uri="{FF2B5EF4-FFF2-40B4-BE49-F238E27FC236}">
                  <a16:creationId xmlns:a16="http://schemas.microsoft.com/office/drawing/2014/main" id="{969C6F15-1F6D-46D5-8C47-3FBC3125365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9" name="Freeform 13">
              <a:extLst>
                <a:ext uri="{FF2B5EF4-FFF2-40B4-BE49-F238E27FC236}">
                  <a16:creationId xmlns:a16="http://schemas.microsoft.com/office/drawing/2014/main" id="{01E2B94D-4E93-4C11-A1FC-B3A6E8CC5F1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0" name="Freeform 14">
              <a:extLst>
                <a:ext uri="{FF2B5EF4-FFF2-40B4-BE49-F238E27FC236}">
                  <a16:creationId xmlns:a16="http://schemas.microsoft.com/office/drawing/2014/main" id="{F47C1110-8C08-4C26-BD0D-3083BFAC1D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1" name="Freeform 15">
              <a:extLst>
                <a:ext uri="{FF2B5EF4-FFF2-40B4-BE49-F238E27FC236}">
                  <a16:creationId xmlns:a16="http://schemas.microsoft.com/office/drawing/2014/main" id="{3085CEBC-D1F5-4F82-93C8-8ED38B7CBEC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2" name="Freeform 16">
              <a:extLst>
                <a:ext uri="{FF2B5EF4-FFF2-40B4-BE49-F238E27FC236}">
                  <a16:creationId xmlns:a16="http://schemas.microsoft.com/office/drawing/2014/main" id="{3ED8F25D-E867-46B6-A62D-3B211476802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3" name="Freeform 17">
              <a:extLst>
                <a:ext uri="{FF2B5EF4-FFF2-40B4-BE49-F238E27FC236}">
                  <a16:creationId xmlns:a16="http://schemas.microsoft.com/office/drawing/2014/main" id="{6BB81545-0C01-4B56-BADD-6B7D5B72AF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4" name="Freeform 18">
              <a:extLst>
                <a:ext uri="{FF2B5EF4-FFF2-40B4-BE49-F238E27FC236}">
                  <a16:creationId xmlns:a16="http://schemas.microsoft.com/office/drawing/2014/main" id="{A1574FCC-646A-4771-AB54-A44212F198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5" name="Freeform 19">
              <a:extLst>
                <a:ext uri="{FF2B5EF4-FFF2-40B4-BE49-F238E27FC236}">
                  <a16:creationId xmlns:a16="http://schemas.microsoft.com/office/drawing/2014/main" id="{A56CC2BC-E51D-4A79-AA80-770FAA7844E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6" name="Freeform 20">
              <a:extLst>
                <a:ext uri="{FF2B5EF4-FFF2-40B4-BE49-F238E27FC236}">
                  <a16:creationId xmlns:a16="http://schemas.microsoft.com/office/drawing/2014/main" id="{C95E0495-B7F8-44C5-AD1F-5F3C8633E3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7" name="Freeform 21">
              <a:extLst>
                <a:ext uri="{FF2B5EF4-FFF2-40B4-BE49-F238E27FC236}">
                  <a16:creationId xmlns:a16="http://schemas.microsoft.com/office/drawing/2014/main" id="{28C1E7AA-A198-498A-9426-7632D7AA35E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8" name="Freeform 22">
              <a:extLst>
                <a:ext uri="{FF2B5EF4-FFF2-40B4-BE49-F238E27FC236}">
                  <a16:creationId xmlns:a16="http://schemas.microsoft.com/office/drawing/2014/main" id="{96410611-0DF8-42D3-91B1-B87AE692EB2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9" name="Freeform 23">
              <a:extLst>
                <a:ext uri="{FF2B5EF4-FFF2-40B4-BE49-F238E27FC236}">
                  <a16:creationId xmlns:a16="http://schemas.microsoft.com/office/drawing/2014/main" id="{EACF821F-24B2-49B5-8688-744B0EADF0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30" name="Freeform 24">
              <a:extLst>
                <a:ext uri="{FF2B5EF4-FFF2-40B4-BE49-F238E27FC236}">
                  <a16:creationId xmlns:a16="http://schemas.microsoft.com/office/drawing/2014/main" id="{418BD791-FEEE-4A18-A5EF-F3815F184C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31" name="Freeform 25">
              <a:extLst>
                <a:ext uri="{FF2B5EF4-FFF2-40B4-BE49-F238E27FC236}">
                  <a16:creationId xmlns:a16="http://schemas.microsoft.com/office/drawing/2014/main" id="{D5D16C8F-EA4F-447C-934A-06E7BFAE927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pic>
        <p:nvPicPr>
          <p:cNvPr id="3" name="Picture 2">
            <a:extLst>
              <a:ext uri="{FF2B5EF4-FFF2-40B4-BE49-F238E27FC236}">
                <a16:creationId xmlns:a16="http://schemas.microsoft.com/office/drawing/2014/main" id="{67DFB72B-CEC9-410A-AEFB-EA9771EE1D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5966" y="960437"/>
            <a:ext cx="11842748" cy="5716587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01E6DFE-4670-49BB-802D-F738FDB738AF}"/>
              </a:ext>
            </a:extLst>
          </p:cNvPr>
          <p:cNvSpPr txBox="1"/>
          <p:nvPr/>
        </p:nvSpPr>
        <p:spPr>
          <a:xfrm>
            <a:off x="7914714" y="3690874"/>
            <a:ext cx="1528361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rgbClr val="00B050"/>
                </a:solidFill>
              </a:rPr>
              <a:t>nine</a:t>
            </a:r>
          </a:p>
        </p:txBody>
      </p:sp>
      <p:sp>
        <p:nvSpPr>
          <p:cNvPr id="32" name="Callout: Down Arrow 31">
            <a:extLst>
              <a:ext uri="{FF2B5EF4-FFF2-40B4-BE49-F238E27FC236}">
                <a16:creationId xmlns:a16="http://schemas.microsoft.com/office/drawing/2014/main" id="{2CC96896-0055-4272-9342-370179B221F6}"/>
              </a:ext>
            </a:extLst>
          </p:cNvPr>
          <p:cNvSpPr/>
          <p:nvPr/>
        </p:nvSpPr>
        <p:spPr>
          <a:xfrm>
            <a:off x="374580" y="-3726"/>
            <a:ext cx="3909308" cy="1010892"/>
          </a:xfrm>
          <a:prstGeom prst="down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B02A951E-C6BC-42AB-8A2A-BEBBBF2D5E61}"/>
              </a:ext>
            </a:extLst>
          </p:cNvPr>
          <p:cNvSpPr txBox="1"/>
          <p:nvPr/>
        </p:nvSpPr>
        <p:spPr>
          <a:xfrm>
            <a:off x="585193" y="41930"/>
            <a:ext cx="36153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/>
              <a:t>Activity 1, page 9</a:t>
            </a:r>
          </a:p>
        </p:txBody>
      </p:sp>
    </p:spTree>
    <p:extLst>
      <p:ext uri="{BB962C8B-B14F-4D97-AF65-F5344CB8AC3E}">
        <p14:creationId xmlns:p14="http://schemas.microsoft.com/office/powerpoint/2010/main" val="318461085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6CE19A-BFC1-4704-BE1C-906127B3F7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8631" y="2349925"/>
            <a:ext cx="2387969" cy="2456442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B52C79D2-7178-4E51-A1B7-E81AE4B419C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79010" y="725073"/>
            <a:ext cx="12039599" cy="6210300"/>
          </a:xfrm>
        </p:spPr>
      </p:pic>
      <p:sp>
        <p:nvSpPr>
          <p:cNvPr id="6" name="Oval 5">
            <a:extLst>
              <a:ext uri="{FF2B5EF4-FFF2-40B4-BE49-F238E27FC236}">
                <a16:creationId xmlns:a16="http://schemas.microsoft.com/office/drawing/2014/main" id="{BA33C79F-78C1-441A-805A-C5C1B87638F9}"/>
              </a:ext>
            </a:extLst>
          </p:cNvPr>
          <p:cNvSpPr/>
          <p:nvPr/>
        </p:nvSpPr>
        <p:spPr>
          <a:xfrm>
            <a:off x="7638166" y="2686050"/>
            <a:ext cx="704850" cy="742950"/>
          </a:xfrm>
          <a:prstGeom prst="ellipse">
            <a:avLst/>
          </a:prstGeom>
          <a:noFill/>
          <a:ln w="889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07684D4B-3FE4-4EA5-B5D9-7105BABB67E7}"/>
              </a:ext>
            </a:extLst>
          </p:cNvPr>
          <p:cNvSpPr/>
          <p:nvPr/>
        </p:nvSpPr>
        <p:spPr>
          <a:xfrm>
            <a:off x="7657364" y="3578146"/>
            <a:ext cx="704850" cy="742950"/>
          </a:xfrm>
          <a:prstGeom prst="ellipse">
            <a:avLst/>
          </a:prstGeom>
          <a:noFill/>
          <a:ln w="889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5211B1C3-2044-4EE1-AFDB-4EC56E988594}"/>
              </a:ext>
            </a:extLst>
          </p:cNvPr>
          <p:cNvSpPr/>
          <p:nvPr/>
        </p:nvSpPr>
        <p:spPr>
          <a:xfrm>
            <a:off x="7703965" y="4578891"/>
            <a:ext cx="704850" cy="742950"/>
          </a:xfrm>
          <a:prstGeom prst="ellipse">
            <a:avLst/>
          </a:prstGeom>
          <a:noFill/>
          <a:ln w="889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BB4FA443-3841-44A2-B6D9-E7B995AD96EA}"/>
              </a:ext>
            </a:extLst>
          </p:cNvPr>
          <p:cNvSpPr/>
          <p:nvPr/>
        </p:nvSpPr>
        <p:spPr>
          <a:xfrm>
            <a:off x="7703965" y="5389977"/>
            <a:ext cx="704850" cy="742950"/>
          </a:xfrm>
          <a:prstGeom prst="ellipse">
            <a:avLst/>
          </a:prstGeom>
          <a:noFill/>
          <a:ln w="889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Callout: Down Arrow 9">
            <a:extLst>
              <a:ext uri="{FF2B5EF4-FFF2-40B4-BE49-F238E27FC236}">
                <a16:creationId xmlns:a16="http://schemas.microsoft.com/office/drawing/2014/main" id="{524F354C-8389-4C04-8B17-637BE9365F0B}"/>
              </a:ext>
            </a:extLst>
          </p:cNvPr>
          <p:cNvSpPr/>
          <p:nvPr/>
        </p:nvSpPr>
        <p:spPr>
          <a:xfrm>
            <a:off x="279010" y="0"/>
            <a:ext cx="3909308" cy="876428"/>
          </a:xfrm>
          <a:prstGeom prst="down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A9CBDA3-8E90-41D0-94D8-85BE89EAFF73}"/>
              </a:ext>
            </a:extLst>
          </p:cNvPr>
          <p:cNvSpPr txBox="1"/>
          <p:nvPr/>
        </p:nvSpPr>
        <p:spPr>
          <a:xfrm>
            <a:off x="425965" y="0"/>
            <a:ext cx="36153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/>
              <a:t>Activity 2 , page 9</a:t>
            </a:r>
          </a:p>
        </p:txBody>
      </p:sp>
    </p:spTree>
    <p:extLst>
      <p:ext uri="{BB962C8B-B14F-4D97-AF65-F5344CB8AC3E}">
        <p14:creationId xmlns:p14="http://schemas.microsoft.com/office/powerpoint/2010/main" val="3713199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>
            <a:extLst>
              <a:ext uri="{FF2B5EF4-FFF2-40B4-BE49-F238E27FC236}">
                <a16:creationId xmlns:a16="http://schemas.microsoft.com/office/drawing/2014/main" id="{4DB07893-3BE3-42E0-BC35-1ED54907AA6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11" name="Freeform 5">
              <a:extLst>
                <a:ext uri="{FF2B5EF4-FFF2-40B4-BE49-F238E27FC236}">
                  <a16:creationId xmlns:a16="http://schemas.microsoft.com/office/drawing/2014/main" id="{017C40D5-034D-4017-BF93-E3AF61334DE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2" name="Freeform 6">
              <a:extLst>
                <a:ext uri="{FF2B5EF4-FFF2-40B4-BE49-F238E27FC236}">
                  <a16:creationId xmlns:a16="http://schemas.microsoft.com/office/drawing/2014/main" id="{8927D23A-8D45-4A3B-8292-9802CAFAEC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3" name="Freeform 7">
              <a:extLst>
                <a:ext uri="{FF2B5EF4-FFF2-40B4-BE49-F238E27FC236}">
                  <a16:creationId xmlns:a16="http://schemas.microsoft.com/office/drawing/2014/main" id="{54AC8502-82EF-488F-A769-2C9758D5755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4" name="Freeform 8">
              <a:extLst>
                <a:ext uri="{FF2B5EF4-FFF2-40B4-BE49-F238E27FC236}">
                  <a16:creationId xmlns:a16="http://schemas.microsoft.com/office/drawing/2014/main" id="{45863BAB-21F5-40D8-8054-4F5A5A71E73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5" name="Freeform 9">
              <a:extLst>
                <a:ext uri="{FF2B5EF4-FFF2-40B4-BE49-F238E27FC236}">
                  <a16:creationId xmlns:a16="http://schemas.microsoft.com/office/drawing/2014/main" id="{D6CDFFA9-CB9B-4224-8693-FAE0CA75343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6" name="Freeform 10">
              <a:extLst>
                <a:ext uri="{FF2B5EF4-FFF2-40B4-BE49-F238E27FC236}">
                  <a16:creationId xmlns:a16="http://schemas.microsoft.com/office/drawing/2014/main" id="{B6A01934-284E-4BCA-8E7F-4EA1ADCD060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7" name="Freeform 11">
              <a:extLst>
                <a:ext uri="{FF2B5EF4-FFF2-40B4-BE49-F238E27FC236}">
                  <a16:creationId xmlns:a16="http://schemas.microsoft.com/office/drawing/2014/main" id="{BD25195C-9A0F-42C0-BCFA-8AE824C6B92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8" name="Freeform 12">
              <a:extLst>
                <a:ext uri="{FF2B5EF4-FFF2-40B4-BE49-F238E27FC236}">
                  <a16:creationId xmlns:a16="http://schemas.microsoft.com/office/drawing/2014/main" id="{B24C254B-4197-4951-84F7-896F441B10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9" name="Freeform 13">
              <a:extLst>
                <a:ext uri="{FF2B5EF4-FFF2-40B4-BE49-F238E27FC236}">
                  <a16:creationId xmlns:a16="http://schemas.microsoft.com/office/drawing/2014/main" id="{71F330C8-1F40-4D4E-B39D-0251795038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0" name="Freeform 14">
              <a:extLst>
                <a:ext uri="{FF2B5EF4-FFF2-40B4-BE49-F238E27FC236}">
                  <a16:creationId xmlns:a16="http://schemas.microsoft.com/office/drawing/2014/main" id="{2715F280-155E-440C-8A04-ADB44B96B0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1" name="Freeform 15">
              <a:extLst>
                <a:ext uri="{FF2B5EF4-FFF2-40B4-BE49-F238E27FC236}">
                  <a16:creationId xmlns:a16="http://schemas.microsoft.com/office/drawing/2014/main" id="{581EA02B-84E6-4BDF-802F-5380897207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2" name="Freeform 16">
              <a:extLst>
                <a:ext uri="{FF2B5EF4-FFF2-40B4-BE49-F238E27FC236}">
                  <a16:creationId xmlns:a16="http://schemas.microsoft.com/office/drawing/2014/main" id="{0A8D6E22-477E-4554-9DD7-4AAF82DC8DE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3" name="Freeform 17">
              <a:extLst>
                <a:ext uri="{FF2B5EF4-FFF2-40B4-BE49-F238E27FC236}">
                  <a16:creationId xmlns:a16="http://schemas.microsoft.com/office/drawing/2014/main" id="{FABD280D-079A-453F-BB67-25DE0CFFA78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4" name="Freeform 18">
              <a:extLst>
                <a:ext uri="{FF2B5EF4-FFF2-40B4-BE49-F238E27FC236}">
                  <a16:creationId xmlns:a16="http://schemas.microsoft.com/office/drawing/2014/main" id="{A65E1FB9-E675-439E-B4AD-7A83D28374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5" name="Freeform 19">
              <a:extLst>
                <a:ext uri="{FF2B5EF4-FFF2-40B4-BE49-F238E27FC236}">
                  <a16:creationId xmlns:a16="http://schemas.microsoft.com/office/drawing/2014/main" id="{73F22E98-36D4-4717-BD18-7D82C5C6C2B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6" name="Freeform 20">
              <a:extLst>
                <a:ext uri="{FF2B5EF4-FFF2-40B4-BE49-F238E27FC236}">
                  <a16:creationId xmlns:a16="http://schemas.microsoft.com/office/drawing/2014/main" id="{8D514B26-F1E3-4FC5-9971-32D9BD659CD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7" name="Freeform 21">
              <a:extLst>
                <a:ext uri="{FF2B5EF4-FFF2-40B4-BE49-F238E27FC236}">
                  <a16:creationId xmlns:a16="http://schemas.microsoft.com/office/drawing/2014/main" id="{625A493F-B70E-453E-879D-AF04AAC5009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8" name="Freeform 22">
              <a:extLst>
                <a:ext uri="{FF2B5EF4-FFF2-40B4-BE49-F238E27FC236}">
                  <a16:creationId xmlns:a16="http://schemas.microsoft.com/office/drawing/2014/main" id="{F7B5899C-8596-4D71-8853-45318E1116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9" name="Freeform 23">
              <a:extLst>
                <a:ext uri="{FF2B5EF4-FFF2-40B4-BE49-F238E27FC236}">
                  <a16:creationId xmlns:a16="http://schemas.microsoft.com/office/drawing/2014/main" id="{3B9C14FC-56CE-46EA-B8CA-5AC43CEEBC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31" name="Group 30">
            <a:extLst>
              <a:ext uri="{FF2B5EF4-FFF2-40B4-BE49-F238E27FC236}">
                <a16:creationId xmlns:a16="http://schemas.microsoft.com/office/drawing/2014/main" id="{F20A4E56-ACC6-4224-90CA-D55AFD8706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669293" y="1186483"/>
            <a:ext cx="8848345" cy="4477933"/>
            <a:chOff x="1669293" y="1186483"/>
            <a:chExt cx="8848345" cy="4477933"/>
          </a:xfrm>
        </p:grpSpPr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AC651636-2851-41D1-8CA5-308118F36F8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74042" y="1186483"/>
              <a:ext cx="8843596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Isosceles Triangle 32">
              <a:extLst>
                <a:ext uri="{FF2B5EF4-FFF2-40B4-BE49-F238E27FC236}">
                  <a16:creationId xmlns:a16="http://schemas.microsoft.com/office/drawing/2014/main" id="{59909CA5-DB2C-4B0F-A986-58751C05A5E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8C7AC88B-4F8C-418E-9D03-D36DE2792A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69293" y="1991156"/>
              <a:ext cx="8845667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 useBgFill="1">
        <p:nvSpPr>
          <p:cNvPr id="36" name="Rectangle 35">
            <a:extLst>
              <a:ext uri="{FF2B5EF4-FFF2-40B4-BE49-F238E27FC236}">
                <a16:creationId xmlns:a16="http://schemas.microsoft.com/office/drawing/2014/main" id="{07DF423B-20EE-4B4E-9331-08534D6E40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8" name="Group 37">
            <a:extLst>
              <a:ext uri="{FF2B5EF4-FFF2-40B4-BE49-F238E27FC236}">
                <a16:creationId xmlns:a16="http://schemas.microsoft.com/office/drawing/2014/main" id="{068B0462-75E9-4B1D-8B86-70E9E8F4C1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39" name="Freeform 5">
              <a:extLst>
                <a:ext uri="{FF2B5EF4-FFF2-40B4-BE49-F238E27FC236}">
                  <a16:creationId xmlns:a16="http://schemas.microsoft.com/office/drawing/2014/main" id="{54E69918-1325-4CA2-9AB0-85EE8D6D82C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329674" y="1298404"/>
              <a:ext cx="9702800" cy="5573512"/>
            </a:xfrm>
            <a:custGeom>
              <a:avLst/>
              <a:gdLst>
                <a:gd name="T0" fmla="*/ 1752 w 2038"/>
                <a:gd name="T1" fmla="*/ 1169 h 1169"/>
                <a:gd name="T2" fmla="*/ 1487 w 2038"/>
                <a:gd name="T3" fmla="*/ 334 h 1169"/>
                <a:gd name="T4" fmla="*/ 860 w 2038"/>
                <a:gd name="T5" fmla="*/ 22 h 1169"/>
                <a:gd name="T6" fmla="*/ 199 w 2038"/>
                <a:gd name="T7" fmla="*/ 318 h 1169"/>
                <a:gd name="T8" fmla="*/ 399 w 2038"/>
                <a:gd name="T9" fmla="*/ 1165 h 1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0" name="Freeform 6">
              <a:extLst>
                <a:ext uri="{FF2B5EF4-FFF2-40B4-BE49-F238E27FC236}">
                  <a16:creationId xmlns:a16="http://schemas.microsoft.com/office/drawing/2014/main" id="{7A5071B7-1CAE-4E86-9CA1-F918E5ED3AC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70451" y="2018236"/>
              <a:ext cx="7373938" cy="4848892"/>
            </a:xfrm>
            <a:custGeom>
              <a:avLst/>
              <a:gdLst>
                <a:gd name="T0" fmla="*/ 1025 w 1549"/>
                <a:gd name="T1" fmla="*/ 1016 h 1017"/>
                <a:gd name="T2" fmla="*/ 1443 w 1549"/>
                <a:gd name="T3" fmla="*/ 592 h 1017"/>
                <a:gd name="T4" fmla="*/ 782 w 1549"/>
                <a:gd name="T5" fmla="*/ 53 h 1017"/>
                <a:gd name="T6" fmla="*/ 150 w 1549"/>
                <a:gd name="T7" fmla="*/ 329 h 1017"/>
                <a:gd name="T8" fmla="*/ 477 w 1549"/>
                <a:gd name="T9" fmla="*/ 1017 h 10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1" name="Freeform 7">
              <a:extLst>
                <a:ext uri="{FF2B5EF4-FFF2-40B4-BE49-F238E27FC236}">
                  <a16:creationId xmlns:a16="http://schemas.microsoft.com/office/drawing/2014/main" id="{15A709AE-C597-4F0F-9CAA-FE0F9071D4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1351" y="1788400"/>
              <a:ext cx="8035925" cy="5083516"/>
            </a:xfrm>
            <a:custGeom>
              <a:avLst/>
              <a:gdLst>
                <a:gd name="T0" fmla="*/ 1302 w 1688"/>
                <a:gd name="T1" fmla="*/ 1066 h 1066"/>
                <a:gd name="T2" fmla="*/ 1613 w 1688"/>
                <a:gd name="T3" fmla="*/ 850 h 1066"/>
                <a:gd name="T4" fmla="*/ 1517 w 1688"/>
                <a:gd name="T5" fmla="*/ 471 h 1066"/>
                <a:gd name="T6" fmla="*/ 798 w 1688"/>
                <a:gd name="T7" fmla="*/ 28 h 1066"/>
                <a:gd name="T8" fmla="*/ 181 w 1688"/>
                <a:gd name="T9" fmla="*/ 333 h 1066"/>
                <a:gd name="T10" fmla="*/ 420 w 1688"/>
                <a:gd name="T11" fmla="*/ 1066 h 10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2" name="Freeform 8">
              <a:extLst>
                <a:ext uri="{FF2B5EF4-FFF2-40B4-BE49-F238E27FC236}">
                  <a16:creationId xmlns:a16="http://schemas.microsoft.com/office/drawing/2014/main" id="{A413C053-C9C1-4E6A-B009-C4B4DDAB90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49842"/>
              <a:ext cx="10334625" cy="6322075"/>
            </a:xfrm>
            <a:custGeom>
              <a:avLst/>
              <a:gdLst>
                <a:gd name="T0" fmla="*/ 1873 w 2171"/>
                <a:gd name="T1" fmla="*/ 1326 h 1326"/>
                <a:gd name="T2" fmla="*/ 1609 w 2171"/>
                <a:gd name="T3" fmla="*/ 473 h 1326"/>
                <a:gd name="T4" fmla="*/ 880 w 2171"/>
                <a:gd name="T5" fmla="*/ 63 h 1326"/>
                <a:gd name="T6" fmla="*/ 0 w 2171"/>
                <a:gd name="T7" fmla="*/ 423 h 1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3" name="Freeform 9">
              <a:extLst>
                <a:ext uri="{FF2B5EF4-FFF2-40B4-BE49-F238E27FC236}">
                  <a16:creationId xmlns:a16="http://schemas.microsoft.com/office/drawing/2014/main" id="{E5AE5B33-92CA-42D0-B84A-7AFE673ABEF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701" y="6186246"/>
              <a:ext cx="504825" cy="681527"/>
            </a:xfrm>
            <a:custGeom>
              <a:avLst/>
              <a:gdLst>
                <a:gd name="T0" fmla="*/ 0 w 106"/>
                <a:gd name="T1" fmla="*/ 0 h 143"/>
                <a:gd name="T2" fmla="*/ 106 w 106"/>
                <a:gd name="T3" fmla="*/ 143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4" name="Freeform 10">
              <a:extLst>
                <a:ext uri="{FF2B5EF4-FFF2-40B4-BE49-F238E27FC236}">
                  <a16:creationId xmlns:a16="http://schemas.microsoft.com/office/drawing/2014/main" id="{C9CFEC47-604F-4921-8C95-501EDBD8440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-51881"/>
              <a:ext cx="11091863" cy="6923796"/>
            </a:xfrm>
            <a:custGeom>
              <a:avLst/>
              <a:gdLst>
                <a:gd name="T0" fmla="*/ 2046 w 2330"/>
                <a:gd name="T1" fmla="*/ 1452 h 1452"/>
                <a:gd name="T2" fmla="*/ 1813 w 2330"/>
                <a:gd name="T3" fmla="*/ 601 h 1452"/>
                <a:gd name="T4" fmla="*/ 956 w 2330"/>
                <a:gd name="T5" fmla="*/ 97 h 1452"/>
                <a:gd name="T6" fmla="*/ 0 w 2330"/>
                <a:gd name="T7" fmla="*/ 366 h 1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5" name="Freeform 11">
              <a:extLst>
                <a:ext uri="{FF2B5EF4-FFF2-40B4-BE49-F238E27FC236}">
                  <a16:creationId xmlns:a16="http://schemas.microsoft.com/office/drawing/2014/main" id="{27449E73-1609-4FCE-B4A0-7C4BA7E1F5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426601" y="5579"/>
              <a:ext cx="5788025" cy="6847184"/>
            </a:xfrm>
            <a:custGeom>
              <a:avLst/>
              <a:gdLst>
                <a:gd name="T0" fmla="*/ 1094 w 1216"/>
                <a:gd name="T1" fmla="*/ 1436 h 1436"/>
                <a:gd name="T2" fmla="*/ 709 w 1216"/>
                <a:gd name="T3" fmla="*/ 551 h 1436"/>
                <a:gd name="T4" fmla="*/ 0 w 1216"/>
                <a:gd name="T5" fmla="*/ 0 h 14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6" name="Freeform 12">
              <a:extLst>
                <a:ext uri="{FF2B5EF4-FFF2-40B4-BE49-F238E27FC236}">
                  <a16:creationId xmlns:a16="http://schemas.microsoft.com/office/drawing/2014/main" id="{212DE114-EF7D-4E44-B0AA-C84E525E94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579"/>
              <a:ext cx="1057275" cy="614491"/>
            </a:xfrm>
            <a:custGeom>
              <a:avLst/>
              <a:gdLst>
                <a:gd name="T0" fmla="*/ 222 w 222"/>
                <a:gd name="T1" fmla="*/ 0 h 129"/>
                <a:gd name="T2" fmla="*/ 0 w 222"/>
                <a:gd name="T3" fmla="*/ 129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7" name="Freeform 13">
              <a:extLst>
                <a:ext uri="{FF2B5EF4-FFF2-40B4-BE49-F238E27FC236}">
                  <a16:creationId xmlns:a16="http://schemas.microsoft.com/office/drawing/2014/main" id="{7368FDEB-E7AA-4C77-B71A-98163A4669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821889" y="5579"/>
              <a:ext cx="5588000" cy="6866337"/>
            </a:xfrm>
            <a:custGeom>
              <a:avLst/>
              <a:gdLst>
                <a:gd name="T0" fmla="*/ 1067 w 1174"/>
                <a:gd name="T1" fmla="*/ 1440 h 1440"/>
                <a:gd name="T2" fmla="*/ 698 w 1174"/>
                <a:gd name="T3" fmla="*/ 577 h 1440"/>
                <a:gd name="T4" fmla="*/ 0 w 1174"/>
                <a:gd name="T5" fmla="*/ 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8" name="Freeform 14">
              <a:extLst>
                <a:ext uri="{FF2B5EF4-FFF2-40B4-BE49-F238E27FC236}">
                  <a16:creationId xmlns:a16="http://schemas.microsoft.com/office/drawing/2014/main" id="{A0649E67-96B5-4930-98AF-82AC946092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701" y="790"/>
              <a:ext cx="595313" cy="352734"/>
            </a:xfrm>
            <a:custGeom>
              <a:avLst/>
              <a:gdLst>
                <a:gd name="T0" fmla="*/ 125 w 125"/>
                <a:gd name="T1" fmla="*/ 0 h 74"/>
                <a:gd name="T2" fmla="*/ 0 w 125"/>
                <a:gd name="T3" fmla="*/ 7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9" name="Freeform 15">
              <a:extLst>
                <a:ext uri="{FF2B5EF4-FFF2-40B4-BE49-F238E27FC236}">
                  <a16:creationId xmlns:a16="http://schemas.microsoft.com/office/drawing/2014/main" id="{926C88EF-A37D-44C3-934C-42AA5B51213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012389" y="5579"/>
              <a:ext cx="5497513" cy="6866337"/>
            </a:xfrm>
            <a:custGeom>
              <a:avLst/>
              <a:gdLst>
                <a:gd name="T0" fmla="*/ 1056 w 1155"/>
                <a:gd name="T1" fmla="*/ 1440 h 1440"/>
                <a:gd name="T2" fmla="*/ 686 w 1155"/>
                <a:gd name="T3" fmla="*/ 580 h 1440"/>
                <a:gd name="T4" fmla="*/ 0 w 1155"/>
                <a:gd name="T5" fmla="*/ 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0" name="Freeform 16">
              <a:extLst>
                <a:ext uri="{FF2B5EF4-FFF2-40B4-BE49-F238E27FC236}">
                  <a16:creationId xmlns:a16="http://schemas.microsoft.com/office/drawing/2014/main" id="{C0442B81-6DBB-491C-B230-2467852269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579"/>
              <a:ext cx="357188" cy="213875"/>
            </a:xfrm>
            <a:custGeom>
              <a:avLst/>
              <a:gdLst>
                <a:gd name="T0" fmla="*/ 75 w 75"/>
                <a:gd name="T1" fmla="*/ 0 h 45"/>
                <a:gd name="T2" fmla="*/ 0 w 75"/>
                <a:gd name="T3" fmla="*/ 4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" name="Freeform 17">
              <a:extLst>
                <a:ext uri="{FF2B5EF4-FFF2-40B4-BE49-F238E27FC236}">
                  <a16:creationId xmlns:a16="http://schemas.microsoft.com/office/drawing/2014/main" id="{93426BCC-D22C-403C-8DCC-D90D2298D8D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210826" y="790"/>
              <a:ext cx="5522913" cy="6871126"/>
            </a:xfrm>
            <a:custGeom>
              <a:avLst/>
              <a:gdLst>
                <a:gd name="T0" fmla="*/ 1053 w 1160"/>
                <a:gd name="T1" fmla="*/ 1441 h 1441"/>
                <a:gd name="T2" fmla="*/ 705 w 1160"/>
                <a:gd name="T3" fmla="*/ 599 h 1441"/>
                <a:gd name="T4" fmla="*/ 0 w 1160"/>
                <a:gd name="T5" fmla="*/ 0 h 14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2" name="Freeform 18">
              <a:extLst>
                <a:ext uri="{FF2B5EF4-FFF2-40B4-BE49-F238E27FC236}">
                  <a16:creationId xmlns:a16="http://schemas.microsoft.com/office/drawing/2014/main" id="{267F8A8D-44CE-4AF4-9157-8A83CC4621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63239" y="5579"/>
              <a:ext cx="5413375" cy="6866337"/>
            </a:xfrm>
            <a:custGeom>
              <a:avLst/>
              <a:gdLst>
                <a:gd name="T0" fmla="*/ 1040 w 1137"/>
                <a:gd name="T1" fmla="*/ 1440 h 1440"/>
                <a:gd name="T2" fmla="*/ 698 w 1137"/>
                <a:gd name="T3" fmla="*/ 611 h 1440"/>
                <a:gd name="T4" fmla="*/ 0 w 1137"/>
                <a:gd name="T5" fmla="*/ 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3" name="Freeform 19">
              <a:extLst>
                <a:ext uri="{FF2B5EF4-FFF2-40B4-BE49-F238E27FC236}">
                  <a16:creationId xmlns:a16="http://schemas.microsoft.com/office/drawing/2014/main" id="{4A8C909B-F38A-40E8-AFDA-DC78B0861AB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877576" y="5579"/>
              <a:ext cx="5037138" cy="6861550"/>
            </a:xfrm>
            <a:custGeom>
              <a:avLst/>
              <a:gdLst>
                <a:gd name="T0" fmla="*/ 1011 w 1058"/>
                <a:gd name="T1" fmla="*/ 1439 h 1439"/>
                <a:gd name="T2" fmla="*/ 648 w 1058"/>
                <a:gd name="T3" fmla="*/ 617 h 1439"/>
                <a:gd name="T4" fmla="*/ 0 w 1058"/>
                <a:gd name="T5" fmla="*/ 0 h 14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4" name="Freeform 20">
              <a:extLst>
                <a:ext uri="{FF2B5EF4-FFF2-40B4-BE49-F238E27FC236}">
                  <a16:creationId xmlns:a16="http://schemas.microsoft.com/office/drawing/2014/main" id="{F1979438-48F8-498A-9404-803B48B99F4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768289" y="5579"/>
              <a:ext cx="3417888" cy="2742066"/>
            </a:xfrm>
            <a:custGeom>
              <a:avLst/>
              <a:gdLst>
                <a:gd name="T0" fmla="*/ 718 w 718"/>
                <a:gd name="T1" fmla="*/ 575 h 575"/>
                <a:gd name="T2" fmla="*/ 0 w 718"/>
                <a:gd name="T3" fmla="*/ 0 h 5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5" name="Freeform 21">
              <a:extLst>
                <a:ext uri="{FF2B5EF4-FFF2-40B4-BE49-F238E27FC236}">
                  <a16:creationId xmlns:a16="http://schemas.microsoft.com/office/drawing/2014/main" id="{43C1135D-3BE6-4AA0-9092-DA224D36145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235014" y="10367"/>
              <a:ext cx="2951163" cy="2555325"/>
            </a:xfrm>
            <a:custGeom>
              <a:avLst/>
              <a:gdLst>
                <a:gd name="T0" fmla="*/ 620 w 620"/>
                <a:gd name="T1" fmla="*/ 536 h 536"/>
                <a:gd name="T2" fmla="*/ 0 w 620"/>
                <a:gd name="T3" fmla="*/ 0 h 5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6" name="Freeform 22">
              <a:extLst>
                <a:ext uri="{FF2B5EF4-FFF2-40B4-BE49-F238E27FC236}">
                  <a16:creationId xmlns:a16="http://schemas.microsoft.com/office/drawing/2014/main" id="{F3056CE6-A290-4B53-A183-2F813443C62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20826" y="5579"/>
              <a:ext cx="2165350" cy="1358265"/>
            </a:xfrm>
            <a:custGeom>
              <a:avLst/>
              <a:gdLst>
                <a:gd name="T0" fmla="*/ 0 w 455"/>
                <a:gd name="T1" fmla="*/ 0 h 285"/>
                <a:gd name="T2" fmla="*/ 455 w 455"/>
                <a:gd name="T3" fmla="*/ 285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7" name="Freeform 23">
              <a:extLst>
                <a:ext uri="{FF2B5EF4-FFF2-40B4-BE49-F238E27FC236}">
                  <a16:creationId xmlns:a16="http://schemas.microsoft.com/office/drawing/2014/main" id="{336073A9-4BB3-4518-95E4-42138439A0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90826" y="5579"/>
              <a:ext cx="895350" cy="534687"/>
            </a:xfrm>
            <a:custGeom>
              <a:avLst/>
              <a:gdLst>
                <a:gd name="T0" fmla="*/ 0 w 188"/>
                <a:gd name="T1" fmla="*/ 0 h 112"/>
                <a:gd name="T2" fmla="*/ 188 w 188"/>
                <a:gd name="T3" fmla="*/ 11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59" name="Rectangle 58">
            <a:extLst>
              <a:ext uri="{FF2B5EF4-FFF2-40B4-BE49-F238E27FC236}">
                <a16:creationId xmlns:a16="http://schemas.microsoft.com/office/drawing/2014/main" id="{28981D50-41EB-47B6-A74B-B4590663DC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2680" y="-6706"/>
            <a:ext cx="12194680" cy="4127711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0AF7D12-55C0-480F-AF4B-7F2E34C9A02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4089" y="231544"/>
            <a:ext cx="11663363" cy="4077799"/>
          </a:xfrm>
          <a:prstGeom prst="rect">
            <a:avLst/>
          </a:prstGeom>
          <a:ln w="12700">
            <a:noFill/>
          </a:ln>
        </p:spPr>
      </p:pic>
      <p:grpSp>
        <p:nvGrpSpPr>
          <p:cNvPr id="61" name="Group 60">
            <a:extLst>
              <a:ext uri="{FF2B5EF4-FFF2-40B4-BE49-F238E27FC236}">
                <a16:creationId xmlns:a16="http://schemas.microsoft.com/office/drawing/2014/main" id="{206AD6B3-B348-4CE7-AFAD-F882E7795F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" y="4206292"/>
            <a:ext cx="12192755" cy="1771275"/>
            <a:chOff x="1" y="3893141"/>
            <a:chExt cx="12192755" cy="1771275"/>
          </a:xfrm>
        </p:grpSpPr>
        <p:sp>
          <p:nvSpPr>
            <p:cNvPr id="62" name="Isosceles Triangle 39">
              <a:extLst>
                <a:ext uri="{FF2B5EF4-FFF2-40B4-BE49-F238E27FC236}">
                  <a16:creationId xmlns:a16="http://schemas.microsoft.com/office/drawing/2014/main" id="{513F5A56-3C10-4EB6-A41F-B2387E13BD1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Rectangle 62">
              <a:extLst>
                <a:ext uri="{FF2B5EF4-FFF2-40B4-BE49-F238E27FC236}">
                  <a16:creationId xmlns:a16="http://schemas.microsoft.com/office/drawing/2014/main" id="{49931031-0A9A-4132-A62C-407AFAC3F4A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" y="3893141"/>
              <a:ext cx="12192755" cy="142021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5" name="TextBox 4">
            <a:extLst>
              <a:ext uri="{FF2B5EF4-FFF2-40B4-BE49-F238E27FC236}">
                <a16:creationId xmlns:a16="http://schemas.microsoft.com/office/drawing/2014/main" id="{33337A8A-1010-4376-8885-2AC2139DD109}"/>
              </a:ext>
            </a:extLst>
          </p:cNvPr>
          <p:cNvSpPr txBox="1"/>
          <p:nvPr/>
        </p:nvSpPr>
        <p:spPr>
          <a:xfrm>
            <a:off x="458261" y="4639731"/>
            <a:ext cx="10742440" cy="727748"/>
          </a:xfrm>
          <a:prstGeom prst="rect">
            <a:avLst/>
          </a:prstGeom>
        </p:spPr>
        <p:txBody>
          <a:bodyPr vert="horz" lIns="228600" tIns="228600" rIns="228600" bIns="0" rtlCol="0" anchor="b">
            <a:noAutofit/>
          </a:bodyPr>
          <a:lstStyle/>
          <a:p>
            <a:pPr algn="ctr" defTabSz="914400">
              <a:lnSpc>
                <a:spcPct val="8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000" spc="-150" dirty="0">
                <a:solidFill>
                  <a:srgbClr val="FF0000"/>
                </a:solidFill>
                <a:latin typeface="Century Gothic" panose="020B0502020202020204" pitchFamily="34" charset="0"/>
                <a:ea typeface="+mj-ea"/>
                <a:cs typeface="+mj-cs"/>
              </a:rPr>
              <a:t>Read the language tip carefully and watch the video to understand more :</a:t>
            </a:r>
            <a:r>
              <a:rPr lang="en-US" sz="4000" spc="-150" dirty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591682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D2AB8A-F430-4CFD-A017-7C928240B0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there is &amp; there are">
            <a:hlinkClick r:id="" action="ppaction://media"/>
            <a:extLst>
              <a:ext uri="{FF2B5EF4-FFF2-40B4-BE49-F238E27FC236}">
                <a16:creationId xmlns:a16="http://schemas.microsoft.com/office/drawing/2014/main" id="{31D271A7-0C85-4238-BA05-4BFCA3435E0A}"/>
              </a:ext>
            </a:extLst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53218" y="209551"/>
            <a:ext cx="11691132" cy="5734050"/>
          </a:xfrm>
        </p:spPr>
      </p:pic>
    </p:spTree>
    <p:extLst>
      <p:ext uri="{BB962C8B-B14F-4D97-AF65-F5344CB8AC3E}">
        <p14:creationId xmlns:p14="http://schemas.microsoft.com/office/powerpoint/2010/main" val="3044305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275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>
            <a:extLst>
              <a:ext uri="{FF2B5EF4-FFF2-40B4-BE49-F238E27FC236}">
                <a16:creationId xmlns:a16="http://schemas.microsoft.com/office/drawing/2014/main" id="{4DB07893-3BE3-42E0-BC35-1ED54907AA6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11" name="Freeform 5">
              <a:extLst>
                <a:ext uri="{FF2B5EF4-FFF2-40B4-BE49-F238E27FC236}">
                  <a16:creationId xmlns:a16="http://schemas.microsoft.com/office/drawing/2014/main" id="{017C40D5-034D-4017-BF93-E3AF61334DE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2" name="Freeform 6">
              <a:extLst>
                <a:ext uri="{FF2B5EF4-FFF2-40B4-BE49-F238E27FC236}">
                  <a16:creationId xmlns:a16="http://schemas.microsoft.com/office/drawing/2014/main" id="{8927D23A-8D45-4A3B-8292-9802CAFAEC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3" name="Freeform 7">
              <a:extLst>
                <a:ext uri="{FF2B5EF4-FFF2-40B4-BE49-F238E27FC236}">
                  <a16:creationId xmlns:a16="http://schemas.microsoft.com/office/drawing/2014/main" id="{54AC8502-82EF-488F-A769-2C9758D5755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4" name="Freeform 8">
              <a:extLst>
                <a:ext uri="{FF2B5EF4-FFF2-40B4-BE49-F238E27FC236}">
                  <a16:creationId xmlns:a16="http://schemas.microsoft.com/office/drawing/2014/main" id="{45863BAB-21F5-40D8-8054-4F5A5A71E73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5" name="Freeform 9">
              <a:extLst>
                <a:ext uri="{FF2B5EF4-FFF2-40B4-BE49-F238E27FC236}">
                  <a16:creationId xmlns:a16="http://schemas.microsoft.com/office/drawing/2014/main" id="{D6CDFFA9-CB9B-4224-8693-FAE0CA75343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6" name="Freeform 10">
              <a:extLst>
                <a:ext uri="{FF2B5EF4-FFF2-40B4-BE49-F238E27FC236}">
                  <a16:creationId xmlns:a16="http://schemas.microsoft.com/office/drawing/2014/main" id="{B6A01934-284E-4BCA-8E7F-4EA1ADCD060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7" name="Freeform 11">
              <a:extLst>
                <a:ext uri="{FF2B5EF4-FFF2-40B4-BE49-F238E27FC236}">
                  <a16:creationId xmlns:a16="http://schemas.microsoft.com/office/drawing/2014/main" id="{BD25195C-9A0F-42C0-BCFA-8AE824C6B92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8" name="Freeform 12">
              <a:extLst>
                <a:ext uri="{FF2B5EF4-FFF2-40B4-BE49-F238E27FC236}">
                  <a16:creationId xmlns:a16="http://schemas.microsoft.com/office/drawing/2014/main" id="{B24C254B-4197-4951-84F7-896F441B10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9" name="Freeform 13">
              <a:extLst>
                <a:ext uri="{FF2B5EF4-FFF2-40B4-BE49-F238E27FC236}">
                  <a16:creationId xmlns:a16="http://schemas.microsoft.com/office/drawing/2014/main" id="{71F330C8-1F40-4D4E-B39D-0251795038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0" name="Freeform 14">
              <a:extLst>
                <a:ext uri="{FF2B5EF4-FFF2-40B4-BE49-F238E27FC236}">
                  <a16:creationId xmlns:a16="http://schemas.microsoft.com/office/drawing/2014/main" id="{2715F280-155E-440C-8A04-ADB44B96B0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1" name="Freeform 15">
              <a:extLst>
                <a:ext uri="{FF2B5EF4-FFF2-40B4-BE49-F238E27FC236}">
                  <a16:creationId xmlns:a16="http://schemas.microsoft.com/office/drawing/2014/main" id="{581EA02B-84E6-4BDF-802F-5380897207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2" name="Freeform 16">
              <a:extLst>
                <a:ext uri="{FF2B5EF4-FFF2-40B4-BE49-F238E27FC236}">
                  <a16:creationId xmlns:a16="http://schemas.microsoft.com/office/drawing/2014/main" id="{0A8D6E22-477E-4554-9DD7-4AAF82DC8DE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3" name="Freeform 17">
              <a:extLst>
                <a:ext uri="{FF2B5EF4-FFF2-40B4-BE49-F238E27FC236}">
                  <a16:creationId xmlns:a16="http://schemas.microsoft.com/office/drawing/2014/main" id="{FABD280D-079A-453F-BB67-25DE0CFFA78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4" name="Freeform 18">
              <a:extLst>
                <a:ext uri="{FF2B5EF4-FFF2-40B4-BE49-F238E27FC236}">
                  <a16:creationId xmlns:a16="http://schemas.microsoft.com/office/drawing/2014/main" id="{A65E1FB9-E675-439E-B4AD-7A83D28374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5" name="Freeform 19">
              <a:extLst>
                <a:ext uri="{FF2B5EF4-FFF2-40B4-BE49-F238E27FC236}">
                  <a16:creationId xmlns:a16="http://schemas.microsoft.com/office/drawing/2014/main" id="{73F22E98-36D4-4717-BD18-7D82C5C6C2B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6" name="Freeform 20">
              <a:extLst>
                <a:ext uri="{FF2B5EF4-FFF2-40B4-BE49-F238E27FC236}">
                  <a16:creationId xmlns:a16="http://schemas.microsoft.com/office/drawing/2014/main" id="{8D514B26-F1E3-4FC5-9971-32D9BD659CD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7" name="Freeform 21">
              <a:extLst>
                <a:ext uri="{FF2B5EF4-FFF2-40B4-BE49-F238E27FC236}">
                  <a16:creationId xmlns:a16="http://schemas.microsoft.com/office/drawing/2014/main" id="{625A493F-B70E-453E-879D-AF04AAC5009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8" name="Freeform 22">
              <a:extLst>
                <a:ext uri="{FF2B5EF4-FFF2-40B4-BE49-F238E27FC236}">
                  <a16:creationId xmlns:a16="http://schemas.microsoft.com/office/drawing/2014/main" id="{F7B5899C-8596-4D71-8853-45318E1116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9" name="Freeform 23">
              <a:extLst>
                <a:ext uri="{FF2B5EF4-FFF2-40B4-BE49-F238E27FC236}">
                  <a16:creationId xmlns:a16="http://schemas.microsoft.com/office/drawing/2014/main" id="{3B9C14FC-56CE-46EA-B8CA-5AC43CEEBC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31" name="Group 30">
            <a:extLst>
              <a:ext uri="{FF2B5EF4-FFF2-40B4-BE49-F238E27FC236}">
                <a16:creationId xmlns:a16="http://schemas.microsoft.com/office/drawing/2014/main" id="{F20A4E56-ACC6-4224-90CA-D55AFD8706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669293" y="1186483"/>
            <a:ext cx="8848345" cy="4477933"/>
            <a:chOff x="1669293" y="1186483"/>
            <a:chExt cx="8848345" cy="4477933"/>
          </a:xfrm>
        </p:grpSpPr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AC651636-2851-41D1-8CA5-308118F36F8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74042" y="1186483"/>
              <a:ext cx="8843596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Isosceles Triangle 32">
              <a:extLst>
                <a:ext uri="{FF2B5EF4-FFF2-40B4-BE49-F238E27FC236}">
                  <a16:creationId xmlns:a16="http://schemas.microsoft.com/office/drawing/2014/main" id="{59909CA5-DB2C-4B0F-A986-58751C05A5E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8C7AC88B-4F8C-418E-9D03-D36DE2792A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69293" y="1991156"/>
              <a:ext cx="8845667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 useBgFill="1">
        <p:nvSpPr>
          <p:cNvPr id="36" name="Rectangle 35">
            <a:extLst>
              <a:ext uri="{FF2B5EF4-FFF2-40B4-BE49-F238E27FC236}">
                <a16:creationId xmlns:a16="http://schemas.microsoft.com/office/drawing/2014/main" id="{A0795276-6AD8-4E61-B867-E89C901C2C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8" name="Group 37">
            <a:extLst>
              <a:ext uri="{FF2B5EF4-FFF2-40B4-BE49-F238E27FC236}">
                <a16:creationId xmlns:a16="http://schemas.microsoft.com/office/drawing/2014/main" id="{0C0B1E64-42A8-4DC2-BDD6-71F5F6C777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39" name="Freeform 5">
              <a:extLst>
                <a:ext uri="{FF2B5EF4-FFF2-40B4-BE49-F238E27FC236}">
                  <a16:creationId xmlns:a16="http://schemas.microsoft.com/office/drawing/2014/main" id="{8C8155C0-71F8-496C-8259-2019B6CC911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329674" y="1298404"/>
              <a:ext cx="9702800" cy="5573512"/>
            </a:xfrm>
            <a:custGeom>
              <a:avLst/>
              <a:gdLst>
                <a:gd name="T0" fmla="*/ 1752 w 2038"/>
                <a:gd name="T1" fmla="*/ 1169 h 1169"/>
                <a:gd name="T2" fmla="*/ 1487 w 2038"/>
                <a:gd name="T3" fmla="*/ 334 h 1169"/>
                <a:gd name="T4" fmla="*/ 860 w 2038"/>
                <a:gd name="T5" fmla="*/ 22 h 1169"/>
                <a:gd name="T6" fmla="*/ 199 w 2038"/>
                <a:gd name="T7" fmla="*/ 318 h 1169"/>
                <a:gd name="T8" fmla="*/ 399 w 2038"/>
                <a:gd name="T9" fmla="*/ 1165 h 1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0" name="Freeform 6">
              <a:extLst>
                <a:ext uri="{FF2B5EF4-FFF2-40B4-BE49-F238E27FC236}">
                  <a16:creationId xmlns:a16="http://schemas.microsoft.com/office/drawing/2014/main" id="{407B587E-6FE0-4C6B-AB64-3C002ED9DAF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70451" y="2018236"/>
              <a:ext cx="7373938" cy="4848892"/>
            </a:xfrm>
            <a:custGeom>
              <a:avLst/>
              <a:gdLst>
                <a:gd name="T0" fmla="*/ 1025 w 1549"/>
                <a:gd name="T1" fmla="*/ 1016 h 1017"/>
                <a:gd name="T2" fmla="*/ 1443 w 1549"/>
                <a:gd name="T3" fmla="*/ 592 h 1017"/>
                <a:gd name="T4" fmla="*/ 782 w 1549"/>
                <a:gd name="T5" fmla="*/ 53 h 1017"/>
                <a:gd name="T6" fmla="*/ 150 w 1549"/>
                <a:gd name="T7" fmla="*/ 329 h 1017"/>
                <a:gd name="T8" fmla="*/ 477 w 1549"/>
                <a:gd name="T9" fmla="*/ 1017 h 10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1" name="Freeform 7">
              <a:extLst>
                <a:ext uri="{FF2B5EF4-FFF2-40B4-BE49-F238E27FC236}">
                  <a16:creationId xmlns:a16="http://schemas.microsoft.com/office/drawing/2014/main" id="{1F255B5A-0E12-425B-A99C-9900AC7DEE8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1351" y="1788400"/>
              <a:ext cx="8035925" cy="5083516"/>
            </a:xfrm>
            <a:custGeom>
              <a:avLst/>
              <a:gdLst>
                <a:gd name="T0" fmla="*/ 1302 w 1688"/>
                <a:gd name="T1" fmla="*/ 1066 h 1066"/>
                <a:gd name="T2" fmla="*/ 1613 w 1688"/>
                <a:gd name="T3" fmla="*/ 850 h 1066"/>
                <a:gd name="T4" fmla="*/ 1517 w 1688"/>
                <a:gd name="T5" fmla="*/ 471 h 1066"/>
                <a:gd name="T6" fmla="*/ 798 w 1688"/>
                <a:gd name="T7" fmla="*/ 28 h 1066"/>
                <a:gd name="T8" fmla="*/ 181 w 1688"/>
                <a:gd name="T9" fmla="*/ 333 h 1066"/>
                <a:gd name="T10" fmla="*/ 420 w 1688"/>
                <a:gd name="T11" fmla="*/ 1066 h 10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2" name="Freeform 8">
              <a:extLst>
                <a:ext uri="{FF2B5EF4-FFF2-40B4-BE49-F238E27FC236}">
                  <a16:creationId xmlns:a16="http://schemas.microsoft.com/office/drawing/2014/main" id="{A2B462C0-8C9F-4FEA-A4BA-3006FC4F286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49842"/>
              <a:ext cx="10334625" cy="6322075"/>
            </a:xfrm>
            <a:custGeom>
              <a:avLst/>
              <a:gdLst>
                <a:gd name="T0" fmla="*/ 1873 w 2171"/>
                <a:gd name="T1" fmla="*/ 1326 h 1326"/>
                <a:gd name="T2" fmla="*/ 1609 w 2171"/>
                <a:gd name="T3" fmla="*/ 473 h 1326"/>
                <a:gd name="T4" fmla="*/ 880 w 2171"/>
                <a:gd name="T5" fmla="*/ 63 h 1326"/>
                <a:gd name="T6" fmla="*/ 0 w 2171"/>
                <a:gd name="T7" fmla="*/ 423 h 1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3" name="Freeform 9">
              <a:extLst>
                <a:ext uri="{FF2B5EF4-FFF2-40B4-BE49-F238E27FC236}">
                  <a16:creationId xmlns:a16="http://schemas.microsoft.com/office/drawing/2014/main" id="{E48A3703-2E9E-422D-997E-65234C8DF56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701" y="6186246"/>
              <a:ext cx="504825" cy="681527"/>
            </a:xfrm>
            <a:custGeom>
              <a:avLst/>
              <a:gdLst>
                <a:gd name="T0" fmla="*/ 0 w 106"/>
                <a:gd name="T1" fmla="*/ 0 h 143"/>
                <a:gd name="T2" fmla="*/ 106 w 106"/>
                <a:gd name="T3" fmla="*/ 143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4" name="Freeform 10">
              <a:extLst>
                <a:ext uri="{FF2B5EF4-FFF2-40B4-BE49-F238E27FC236}">
                  <a16:creationId xmlns:a16="http://schemas.microsoft.com/office/drawing/2014/main" id="{28AEF2F5-5E3E-4211-AA69-43C302576CA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-51881"/>
              <a:ext cx="11091863" cy="6923796"/>
            </a:xfrm>
            <a:custGeom>
              <a:avLst/>
              <a:gdLst>
                <a:gd name="T0" fmla="*/ 2046 w 2330"/>
                <a:gd name="T1" fmla="*/ 1452 h 1452"/>
                <a:gd name="T2" fmla="*/ 1813 w 2330"/>
                <a:gd name="T3" fmla="*/ 601 h 1452"/>
                <a:gd name="T4" fmla="*/ 956 w 2330"/>
                <a:gd name="T5" fmla="*/ 97 h 1452"/>
                <a:gd name="T6" fmla="*/ 0 w 2330"/>
                <a:gd name="T7" fmla="*/ 366 h 1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5" name="Freeform 11">
              <a:extLst>
                <a:ext uri="{FF2B5EF4-FFF2-40B4-BE49-F238E27FC236}">
                  <a16:creationId xmlns:a16="http://schemas.microsoft.com/office/drawing/2014/main" id="{32F16BF9-8C0C-45FA-AFE6-BFB93D0A006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426601" y="5579"/>
              <a:ext cx="5788025" cy="6847184"/>
            </a:xfrm>
            <a:custGeom>
              <a:avLst/>
              <a:gdLst>
                <a:gd name="T0" fmla="*/ 1094 w 1216"/>
                <a:gd name="T1" fmla="*/ 1436 h 1436"/>
                <a:gd name="T2" fmla="*/ 709 w 1216"/>
                <a:gd name="T3" fmla="*/ 551 h 1436"/>
                <a:gd name="T4" fmla="*/ 0 w 1216"/>
                <a:gd name="T5" fmla="*/ 0 h 14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6" name="Freeform 12">
              <a:extLst>
                <a:ext uri="{FF2B5EF4-FFF2-40B4-BE49-F238E27FC236}">
                  <a16:creationId xmlns:a16="http://schemas.microsoft.com/office/drawing/2014/main" id="{6CA36DAF-014B-49F0-8805-3221AAB97A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579"/>
              <a:ext cx="1057275" cy="614491"/>
            </a:xfrm>
            <a:custGeom>
              <a:avLst/>
              <a:gdLst>
                <a:gd name="T0" fmla="*/ 222 w 222"/>
                <a:gd name="T1" fmla="*/ 0 h 129"/>
                <a:gd name="T2" fmla="*/ 0 w 222"/>
                <a:gd name="T3" fmla="*/ 129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7" name="Freeform 13">
              <a:extLst>
                <a:ext uri="{FF2B5EF4-FFF2-40B4-BE49-F238E27FC236}">
                  <a16:creationId xmlns:a16="http://schemas.microsoft.com/office/drawing/2014/main" id="{14D9415D-1D48-4C82-9708-546456ACF0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821889" y="5579"/>
              <a:ext cx="5588000" cy="6866337"/>
            </a:xfrm>
            <a:custGeom>
              <a:avLst/>
              <a:gdLst>
                <a:gd name="T0" fmla="*/ 1067 w 1174"/>
                <a:gd name="T1" fmla="*/ 1440 h 1440"/>
                <a:gd name="T2" fmla="*/ 698 w 1174"/>
                <a:gd name="T3" fmla="*/ 577 h 1440"/>
                <a:gd name="T4" fmla="*/ 0 w 1174"/>
                <a:gd name="T5" fmla="*/ 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8" name="Freeform 14">
              <a:extLst>
                <a:ext uri="{FF2B5EF4-FFF2-40B4-BE49-F238E27FC236}">
                  <a16:creationId xmlns:a16="http://schemas.microsoft.com/office/drawing/2014/main" id="{9C313F03-E5FF-4431-B6E3-22E6D683851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701" y="790"/>
              <a:ext cx="595313" cy="352734"/>
            </a:xfrm>
            <a:custGeom>
              <a:avLst/>
              <a:gdLst>
                <a:gd name="T0" fmla="*/ 125 w 125"/>
                <a:gd name="T1" fmla="*/ 0 h 74"/>
                <a:gd name="T2" fmla="*/ 0 w 125"/>
                <a:gd name="T3" fmla="*/ 7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9" name="Freeform 15">
              <a:extLst>
                <a:ext uri="{FF2B5EF4-FFF2-40B4-BE49-F238E27FC236}">
                  <a16:creationId xmlns:a16="http://schemas.microsoft.com/office/drawing/2014/main" id="{3D2103D1-127D-4F6F-87A5-293E9611EF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012389" y="5579"/>
              <a:ext cx="5497513" cy="6866337"/>
            </a:xfrm>
            <a:custGeom>
              <a:avLst/>
              <a:gdLst>
                <a:gd name="T0" fmla="*/ 1056 w 1155"/>
                <a:gd name="T1" fmla="*/ 1440 h 1440"/>
                <a:gd name="T2" fmla="*/ 686 w 1155"/>
                <a:gd name="T3" fmla="*/ 580 h 1440"/>
                <a:gd name="T4" fmla="*/ 0 w 1155"/>
                <a:gd name="T5" fmla="*/ 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0" name="Freeform 16">
              <a:extLst>
                <a:ext uri="{FF2B5EF4-FFF2-40B4-BE49-F238E27FC236}">
                  <a16:creationId xmlns:a16="http://schemas.microsoft.com/office/drawing/2014/main" id="{290B1059-0A46-43DF-AEBF-A3E56E9363F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579"/>
              <a:ext cx="357188" cy="213875"/>
            </a:xfrm>
            <a:custGeom>
              <a:avLst/>
              <a:gdLst>
                <a:gd name="T0" fmla="*/ 75 w 75"/>
                <a:gd name="T1" fmla="*/ 0 h 45"/>
                <a:gd name="T2" fmla="*/ 0 w 75"/>
                <a:gd name="T3" fmla="*/ 4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" name="Freeform 17">
              <a:extLst>
                <a:ext uri="{FF2B5EF4-FFF2-40B4-BE49-F238E27FC236}">
                  <a16:creationId xmlns:a16="http://schemas.microsoft.com/office/drawing/2014/main" id="{6B15263D-28DB-4A53-BCB1-10F4B982EF9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210826" y="790"/>
              <a:ext cx="5522913" cy="6871126"/>
            </a:xfrm>
            <a:custGeom>
              <a:avLst/>
              <a:gdLst>
                <a:gd name="T0" fmla="*/ 1053 w 1160"/>
                <a:gd name="T1" fmla="*/ 1441 h 1441"/>
                <a:gd name="T2" fmla="*/ 705 w 1160"/>
                <a:gd name="T3" fmla="*/ 599 h 1441"/>
                <a:gd name="T4" fmla="*/ 0 w 1160"/>
                <a:gd name="T5" fmla="*/ 0 h 14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2" name="Freeform 18">
              <a:extLst>
                <a:ext uri="{FF2B5EF4-FFF2-40B4-BE49-F238E27FC236}">
                  <a16:creationId xmlns:a16="http://schemas.microsoft.com/office/drawing/2014/main" id="{80906ADD-C44C-4B20-8581-B560CCC9FC9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63239" y="5579"/>
              <a:ext cx="5413375" cy="6866337"/>
            </a:xfrm>
            <a:custGeom>
              <a:avLst/>
              <a:gdLst>
                <a:gd name="T0" fmla="*/ 1040 w 1137"/>
                <a:gd name="T1" fmla="*/ 1440 h 1440"/>
                <a:gd name="T2" fmla="*/ 698 w 1137"/>
                <a:gd name="T3" fmla="*/ 611 h 1440"/>
                <a:gd name="T4" fmla="*/ 0 w 1137"/>
                <a:gd name="T5" fmla="*/ 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3" name="Freeform 19">
              <a:extLst>
                <a:ext uri="{FF2B5EF4-FFF2-40B4-BE49-F238E27FC236}">
                  <a16:creationId xmlns:a16="http://schemas.microsoft.com/office/drawing/2014/main" id="{0A56CD34-AD69-4B18-A062-0A5AE57CFB3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877576" y="5579"/>
              <a:ext cx="5037138" cy="6861550"/>
            </a:xfrm>
            <a:custGeom>
              <a:avLst/>
              <a:gdLst>
                <a:gd name="T0" fmla="*/ 1011 w 1058"/>
                <a:gd name="T1" fmla="*/ 1439 h 1439"/>
                <a:gd name="T2" fmla="*/ 648 w 1058"/>
                <a:gd name="T3" fmla="*/ 617 h 1439"/>
                <a:gd name="T4" fmla="*/ 0 w 1058"/>
                <a:gd name="T5" fmla="*/ 0 h 14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4" name="Freeform 20">
              <a:extLst>
                <a:ext uri="{FF2B5EF4-FFF2-40B4-BE49-F238E27FC236}">
                  <a16:creationId xmlns:a16="http://schemas.microsoft.com/office/drawing/2014/main" id="{4274D7D4-C4B8-44A1-BA81-FFD600D6576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768289" y="5579"/>
              <a:ext cx="3417888" cy="2742066"/>
            </a:xfrm>
            <a:custGeom>
              <a:avLst/>
              <a:gdLst>
                <a:gd name="T0" fmla="*/ 718 w 718"/>
                <a:gd name="T1" fmla="*/ 575 h 575"/>
                <a:gd name="T2" fmla="*/ 0 w 718"/>
                <a:gd name="T3" fmla="*/ 0 h 5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5" name="Freeform 21">
              <a:extLst>
                <a:ext uri="{FF2B5EF4-FFF2-40B4-BE49-F238E27FC236}">
                  <a16:creationId xmlns:a16="http://schemas.microsoft.com/office/drawing/2014/main" id="{C8C22763-8A20-485E-A6B3-E3977BBE5CB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235014" y="10367"/>
              <a:ext cx="2951163" cy="2555325"/>
            </a:xfrm>
            <a:custGeom>
              <a:avLst/>
              <a:gdLst>
                <a:gd name="T0" fmla="*/ 620 w 620"/>
                <a:gd name="T1" fmla="*/ 536 h 536"/>
                <a:gd name="T2" fmla="*/ 0 w 620"/>
                <a:gd name="T3" fmla="*/ 0 h 5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6" name="Freeform 22">
              <a:extLst>
                <a:ext uri="{FF2B5EF4-FFF2-40B4-BE49-F238E27FC236}">
                  <a16:creationId xmlns:a16="http://schemas.microsoft.com/office/drawing/2014/main" id="{0CCC12CC-16E0-42E3-999D-8441D78F86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20826" y="5579"/>
              <a:ext cx="2165350" cy="1358265"/>
            </a:xfrm>
            <a:custGeom>
              <a:avLst/>
              <a:gdLst>
                <a:gd name="T0" fmla="*/ 0 w 455"/>
                <a:gd name="T1" fmla="*/ 0 h 285"/>
                <a:gd name="T2" fmla="*/ 455 w 455"/>
                <a:gd name="T3" fmla="*/ 285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7" name="Freeform 23">
              <a:extLst>
                <a:ext uri="{FF2B5EF4-FFF2-40B4-BE49-F238E27FC236}">
                  <a16:creationId xmlns:a16="http://schemas.microsoft.com/office/drawing/2014/main" id="{C3FB80AD-F715-4592-AE09-EC9DB856D97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90826" y="5579"/>
              <a:ext cx="895350" cy="534687"/>
            </a:xfrm>
            <a:custGeom>
              <a:avLst/>
              <a:gdLst>
                <a:gd name="T0" fmla="*/ 0 w 188"/>
                <a:gd name="T1" fmla="*/ 0 h 112"/>
                <a:gd name="T2" fmla="*/ 188 w 188"/>
                <a:gd name="T3" fmla="*/ 11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59" name="Group 58">
            <a:extLst>
              <a:ext uri="{FF2B5EF4-FFF2-40B4-BE49-F238E27FC236}">
                <a16:creationId xmlns:a16="http://schemas.microsoft.com/office/drawing/2014/main" id="{A2DC0211-6647-4051-AB2B-822E92F7F0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669293" y="3893141"/>
            <a:ext cx="8845667" cy="1771275"/>
            <a:chOff x="1669293" y="3893141"/>
            <a:chExt cx="8845667" cy="1771275"/>
          </a:xfrm>
        </p:grpSpPr>
        <p:sp>
          <p:nvSpPr>
            <p:cNvPr id="60" name="Isosceles Triangle 39">
              <a:extLst>
                <a:ext uri="{FF2B5EF4-FFF2-40B4-BE49-F238E27FC236}">
                  <a16:creationId xmlns:a16="http://schemas.microsoft.com/office/drawing/2014/main" id="{DA0F1AB3-732E-42E4-8DDF-E955C43892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Rectangle 60">
              <a:extLst>
                <a:ext uri="{FF2B5EF4-FFF2-40B4-BE49-F238E27FC236}">
                  <a16:creationId xmlns:a16="http://schemas.microsoft.com/office/drawing/2014/main" id="{C75C6E2D-339E-48D0-A249-04A40F2EBC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69293" y="3893141"/>
              <a:ext cx="8845667" cy="142021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AC0709C8-BE9D-4F55-A873-20531503FD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48472" y="4222474"/>
            <a:ext cx="8672295" cy="727748"/>
          </a:xfrm>
        </p:spPr>
        <p:txBody>
          <a:bodyPr vert="horz" lIns="228600" tIns="228600" rIns="228600" bIns="0" rtlCol="0" anchor="b">
            <a:normAutofit fontScale="90000"/>
          </a:bodyPr>
          <a:lstStyle/>
          <a:p>
            <a:pPr>
              <a:lnSpc>
                <a:spcPct val="80000"/>
              </a:lnSpc>
            </a:pPr>
            <a:r>
              <a:rPr lang="en-US" b="1" dirty="0">
                <a:solidFill>
                  <a:srgbClr val="FF0000"/>
                </a:solidFill>
              </a:rPr>
              <a:t>Write singular or plural in the space :</a:t>
            </a:r>
          </a:p>
        </p:txBody>
      </p:sp>
      <p:sp>
        <p:nvSpPr>
          <p:cNvPr id="63" name="Rectangle 62">
            <a:extLst>
              <a:ext uri="{FF2B5EF4-FFF2-40B4-BE49-F238E27FC236}">
                <a16:creationId xmlns:a16="http://schemas.microsoft.com/office/drawing/2014/main" id="{38ECFFAC-D10E-402D-BA29-6A4F6F4A13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668032" y="1179555"/>
            <a:ext cx="8850737" cy="262144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FB5AC4FA-2231-4EDE-987C-88B66DA13BA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78956" y="1611720"/>
            <a:ext cx="11830049" cy="5001005"/>
          </a:xfrm>
          <a:prstGeom prst="rect">
            <a:avLst/>
          </a:prstGeom>
          <a:ln w="12700">
            <a:noFill/>
          </a:ln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382F22C-5816-4FDD-838B-DF592AA531E0}"/>
              </a:ext>
            </a:extLst>
          </p:cNvPr>
          <p:cNvSpPr txBox="1"/>
          <p:nvPr/>
        </p:nvSpPr>
        <p:spPr>
          <a:xfrm>
            <a:off x="9571563" y="3746220"/>
            <a:ext cx="20288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rgbClr val="00B050"/>
                </a:solidFill>
              </a:rPr>
              <a:t>plural</a:t>
            </a:r>
            <a:endParaRPr lang="en-US" b="1" dirty="0">
              <a:solidFill>
                <a:srgbClr val="00B050"/>
              </a:solidFill>
            </a:endParaRP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E9C077CC-FC35-4EAC-B4D7-AA183EC90206}"/>
              </a:ext>
            </a:extLst>
          </p:cNvPr>
          <p:cNvSpPr txBox="1"/>
          <p:nvPr/>
        </p:nvSpPr>
        <p:spPr>
          <a:xfrm>
            <a:off x="9493285" y="4783291"/>
            <a:ext cx="22223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rgbClr val="00B050"/>
                </a:solidFill>
              </a:rPr>
              <a:t>singular</a:t>
            </a:r>
            <a:endParaRPr lang="en-US" b="1" dirty="0">
              <a:solidFill>
                <a:srgbClr val="00B050"/>
              </a:solidFill>
            </a:endParaRPr>
          </a:p>
        </p:txBody>
      </p:sp>
      <p:sp>
        <p:nvSpPr>
          <p:cNvPr id="62" name="Oval 61">
            <a:extLst>
              <a:ext uri="{FF2B5EF4-FFF2-40B4-BE49-F238E27FC236}">
                <a16:creationId xmlns:a16="http://schemas.microsoft.com/office/drawing/2014/main" id="{3A630CFC-2EB9-4FD6-98C0-DDE866627CD0}"/>
              </a:ext>
            </a:extLst>
          </p:cNvPr>
          <p:cNvSpPr/>
          <p:nvPr/>
        </p:nvSpPr>
        <p:spPr>
          <a:xfrm>
            <a:off x="2315712" y="3899775"/>
            <a:ext cx="651241" cy="692603"/>
          </a:xfrm>
          <a:prstGeom prst="ellipse">
            <a:avLst/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4" name="Oval 63">
            <a:extLst>
              <a:ext uri="{FF2B5EF4-FFF2-40B4-BE49-F238E27FC236}">
                <a16:creationId xmlns:a16="http://schemas.microsoft.com/office/drawing/2014/main" id="{9F1AEC14-0042-40ED-BAE4-303E78096C81}"/>
              </a:ext>
            </a:extLst>
          </p:cNvPr>
          <p:cNvSpPr/>
          <p:nvPr/>
        </p:nvSpPr>
        <p:spPr>
          <a:xfrm>
            <a:off x="2118678" y="4966465"/>
            <a:ext cx="651241" cy="716184"/>
          </a:xfrm>
          <a:prstGeom prst="ellipse">
            <a:avLst/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5" name="Callout: Down Arrow 64">
            <a:extLst>
              <a:ext uri="{FF2B5EF4-FFF2-40B4-BE49-F238E27FC236}">
                <a16:creationId xmlns:a16="http://schemas.microsoft.com/office/drawing/2014/main" id="{F8D6038B-E8B2-46CA-A2B7-B853A7DB224A}"/>
              </a:ext>
            </a:extLst>
          </p:cNvPr>
          <p:cNvSpPr/>
          <p:nvPr/>
        </p:nvSpPr>
        <p:spPr>
          <a:xfrm>
            <a:off x="374580" y="348080"/>
            <a:ext cx="3909308" cy="1309987"/>
          </a:xfrm>
          <a:prstGeom prst="down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4137E455-0B0D-4E11-8DA6-E7E7151988CB}"/>
              </a:ext>
            </a:extLst>
          </p:cNvPr>
          <p:cNvSpPr txBox="1"/>
          <p:nvPr/>
        </p:nvSpPr>
        <p:spPr>
          <a:xfrm>
            <a:off x="625257" y="478301"/>
            <a:ext cx="36153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/>
              <a:t>Activity 3 , page 9</a:t>
            </a:r>
          </a:p>
        </p:txBody>
      </p:sp>
    </p:spTree>
    <p:extLst>
      <p:ext uri="{BB962C8B-B14F-4D97-AF65-F5344CB8AC3E}">
        <p14:creationId xmlns:p14="http://schemas.microsoft.com/office/powerpoint/2010/main" val="925482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58" grpId="0"/>
      <p:bldP spid="62" grpId="0" animBg="1"/>
      <p:bldP spid="6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19651B-C032-4FAE-A684-0D8BE5DDD1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62011FEC-BF04-40A7-894F-C30FE11C9E2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40407" y="337625"/>
            <a:ext cx="11245093" cy="6689188"/>
          </a:xfrm>
        </p:spPr>
      </p:pic>
      <p:sp>
        <p:nvSpPr>
          <p:cNvPr id="6" name="Callout: Down Arrow 5">
            <a:extLst>
              <a:ext uri="{FF2B5EF4-FFF2-40B4-BE49-F238E27FC236}">
                <a16:creationId xmlns:a16="http://schemas.microsoft.com/office/drawing/2014/main" id="{E46C5919-80B4-4BAB-A22F-005F458646C0}"/>
              </a:ext>
            </a:extLst>
          </p:cNvPr>
          <p:cNvSpPr/>
          <p:nvPr/>
        </p:nvSpPr>
        <p:spPr>
          <a:xfrm>
            <a:off x="478302" y="337625"/>
            <a:ext cx="3909308" cy="1786597"/>
          </a:xfrm>
          <a:prstGeom prst="down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FBDDF04-D1AD-4B40-961B-169B2DB229AF}"/>
              </a:ext>
            </a:extLst>
          </p:cNvPr>
          <p:cNvSpPr txBox="1"/>
          <p:nvPr/>
        </p:nvSpPr>
        <p:spPr>
          <a:xfrm>
            <a:off x="625257" y="478301"/>
            <a:ext cx="36153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/>
              <a:t>Activity 4 , page 10</a:t>
            </a: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50FD644F-D913-4DA9-8C6F-D008C7559AFF}"/>
              </a:ext>
            </a:extLst>
          </p:cNvPr>
          <p:cNvSpPr/>
          <p:nvPr/>
        </p:nvSpPr>
        <p:spPr>
          <a:xfrm>
            <a:off x="5247249" y="4586068"/>
            <a:ext cx="1195755" cy="671732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C9BE1560-1B46-4F4C-A63F-E74356032381}"/>
              </a:ext>
            </a:extLst>
          </p:cNvPr>
          <p:cNvSpPr/>
          <p:nvPr/>
        </p:nvSpPr>
        <p:spPr>
          <a:xfrm>
            <a:off x="9481625" y="2768991"/>
            <a:ext cx="1249680" cy="671732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D7117D4C-7EA4-4D95-AB1C-3C48231629A0}"/>
              </a:ext>
            </a:extLst>
          </p:cNvPr>
          <p:cNvSpPr/>
          <p:nvPr/>
        </p:nvSpPr>
        <p:spPr>
          <a:xfrm>
            <a:off x="8918916" y="4586068"/>
            <a:ext cx="900333" cy="671732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7D55BCBC-2986-4F7F-A08D-276A8D926C0C}"/>
              </a:ext>
            </a:extLst>
          </p:cNvPr>
          <p:cNvSpPr/>
          <p:nvPr/>
        </p:nvSpPr>
        <p:spPr>
          <a:xfrm>
            <a:off x="5767755" y="3682219"/>
            <a:ext cx="675250" cy="671732"/>
          </a:xfrm>
          <a:prstGeom prst="ellipse">
            <a:avLst/>
          </a:prstGeom>
          <a:noFill/>
          <a:ln w="444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D2D0ACF0-C7A0-4F2D-A607-CAFB1E77E8E4}"/>
              </a:ext>
            </a:extLst>
          </p:cNvPr>
          <p:cNvSpPr/>
          <p:nvPr/>
        </p:nvSpPr>
        <p:spPr>
          <a:xfrm>
            <a:off x="7823150" y="3682219"/>
            <a:ext cx="858166" cy="671732"/>
          </a:xfrm>
          <a:prstGeom prst="ellipse">
            <a:avLst/>
          </a:prstGeom>
          <a:noFill/>
          <a:ln w="444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655E0117-A748-45DC-AF4D-F5024677B822}"/>
              </a:ext>
            </a:extLst>
          </p:cNvPr>
          <p:cNvSpPr/>
          <p:nvPr/>
        </p:nvSpPr>
        <p:spPr>
          <a:xfrm>
            <a:off x="5306460" y="5489917"/>
            <a:ext cx="789540" cy="671732"/>
          </a:xfrm>
          <a:prstGeom prst="ellipse">
            <a:avLst/>
          </a:prstGeom>
          <a:noFill/>
          <a:ln w="444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2CE456BA-3817-40A1-B7AC-5F1FD7730A7F}"/>
              </a:ext>
            </a:extLst>
          </p:cNvPr>
          <p:cNvSpPr/>
          <p:nvPr/>
        </p:nvSpPr>
        <p:spPr>
          <a:xfrm>
            <a:off x="7198567" y="5489917"/>
            <a:ext cx="1059168" cy="671732"/>
          </a:xfrm>
          <a:prstGeom prst="ellipse">
            <a:avLst/>
          </a:prstGeom>
          <a:noFill/>
          <a:ln w="444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198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6382B0-1AFA-4C8A-BC64-343C8E19FE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FF8FA816-65FC-4643-A2F4-DA5C4B9FC3C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4745" y="479767"/>
            <a:ext cx="10660966" cy="5898465"/>
          </a:xfr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6AE83D8-5673-4A2D-9F44-D771B04BAF06}"/>
              </a:ext>
            </a:extLst>
          </p:cNvPr>
          <p:cNvSpPr txBox="1"/>
          <p:nvPr/>
        </p:nvSpPr>
        <p:spPr>
          <a:xfrm>
            <a:off x="2638120" y="1995982"/>
            <a:ext cx="170219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rgbClr val="00B050"/>
                </a:solidFill>
              </a:rPr>
              <a:t>bed</a:t>
            </a:r>
            <a:endParaRPr lang="en-US" b="1" dirty="0">
              <a:solidFill>
                <a:srgbClr val="00B05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DC953E2-1763-41AD-97F4-DE914A45E400}"/>
              </a:ext>
            </a:extLst>
          </p:cNvPr>
          <p:cNvSpPr txBox="1"/>
          <p:nvPr/>
        </p:nvSpPr>
        <p:spPr>
          <a:xfrm>
            <a:off x="2638119" y="3631621"/>
            <a:ext cx="170219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rgbClr val="00B050"/>
                </a:solidFill>
              </a:rPr>
              <a:t>table</a:t>
            </a:r>
            <a:endParaRPr lang="en-US" b="1" dirty="0">
              <a:solidFill>
                <a:srgbClr val="00B050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75544B5-F8AC-4FB3-BA89-FDE171C39BC1}"/>
              </a:ext>
            </a:extLst>
          </p:cNvPr>
          <p:cNvSpPr txBox="1"/>
          <p:nvPr/>
        </p:nvSpPr>
        <p:spPr>
          <a:xfrm>
            <a:off x="2638118" y="2813801"/>
            <a:ext cx="170219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rgbClr val="00B050"/>
                </a:solidFill>
              </a:rPr>
              <a:t>door</a:t>
            </a:r>
            <a:endParaRPr lang="en-US" b="1" dirty="0">
              <a:solidFill>
                <a:srgbClr val="00B050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C67FB9-59AA-406E-AF4A-5BAFC6B6817F}"/>
              </a:ext>
            </a:extLst>
          </p:cNvPr>
          <p:cNvSpPr txBox="1"/>
          <p:nvPr/>
        </p:nvSpPr>
        <p:spPr>
          <a:xfrm>
            <a:off x="7000595" y="1995982"/>
            <a:ext cx="23684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accent5"/>
                </a:solidFill>
              </a:rPr>
              <a:t>windows</a:t>
            </a:r>
            <a:endParaRPr lang="en-US" b="1" dirty="0">
              <a:solidFill>
                <a:schemeClr val="accent5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B67996D-F485-4DC8-9991-E021CA67D6B7}"/>
              </a:ext>
            </a:extLst>
          </p:cNvPr>
          <p:cNvSpPr txBox="1"/>
          <p:nvPr/>
        </p:nvSpPr>
        <p:spPr>
          <a:xfrm>
            <a:off x="6885709" y="2813801"/>
            <a:ext cx="23684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accent5"/>
                </a:solidFill>
              </a:rPr>
              <a:t>pictures</a:t>
            </a:r>
            <a:endParaRPr lang="en-US" b="1" dirty="0">
              <a:solidFill>
                <a:schemeClr val="accent5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1B3BC2B-04BE-4B49-B493-0AB23D616E37}"/>
              </a:ext>
            </a:extLst>
          </p:cNvPr>
          <p:cNvSpPr txBox="1"/>
          <p:nvPr/>
        </p:nvSpPr>
        <p:spPr>
          <a:xfrm>
            <a:off x="6759099" y="3778197"/>
            <a:ext cx="23684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accent5"/>
                </a:solidFill>
              </a:rPr>
              <a:t>books</a:t>
            </a:r>
            <a:endParaRPr lang="en-US" b="1" dirty="0">
              <a:solidFill>
                <a:schemeClr val="accent5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2E53F13-7EE4-4AC7-A1CD-A26E0644BEBA}"/>
              </a:ext>
            </a:extLst>
          </p:cNvPr>
          <p:cNvSpPr txBox="1"/>
          <p:nvPr/>
        </p:nvSpPr>
        <p:spPr>
          <a:xfrm>
            <a:off x="2638117" y="4486083"/>
            <a:ext cx="23684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rgbClr val="00B050"/>
                </a:solidFill>
              </a:rPr>
              <a:t>football</a:t>
            </a:r>
            <a:endParaRPr lang="en-US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0946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9DC9F0-ADBF-4C58-A07D-2D5269B71F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D71F97BA-311F-4ABA-A77F-011AFB704E6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9481" y="1519311"/>
            <a:ext cx="6026519" cy="5577840"/>
          </a:xfr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7B4FBFE-8509-4B29-96D9-1915E090C6D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45545" y="-154744"/>
            <a:ext cx="6276974" cy="6858000"/>
          </a:xfrm>
          <a:prstGeom prst="rect">
            <a:avLst/>
          </a:prstGeom>
        </p:spPr>
      </p:pic>
      <p:sp>
        <p:nvSpPr>
          <p:cNvPr id="8" name="Callout: Down Arrow 7">
            <a:extLst>
              <a:ext uri="{FF2B5EF4-FFF2-40B4-BE49-F238E27FC236}">
                <a16:creationId xmlns:a16="http://schemas.microsoft.com/office/drawing/2014/main" id="{BFB925D2-6169-419F-A8E8-C2E0D94EDCC9}"/>
              </a:ext>
            </a:extLst>
          </p:cNvPr>
          <p:cNvSpPr/>
          <p:nvPr/>
        </p:nvSpPr>
        <p:spPr>
          <a:xfrm>
            <a:off x="267286" y="183518"/>
            <a:ext cx="3909308" cy="1111347"/>
          </a:xfrm>
          <a:prstGeom prst="down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329CABF-A683-4D2A-8F74-C0552782BB0E}"/>
              </a:ext>
            </a:extLst>
          </p:cNvPr>
          <p:cNvSpPr txBox="1"/>
          <p:nvPr/>
        </p:nvSpPr>
        <p:spPr>
          <a:xfrm>
            <a:off x="561197" y="298292"/>
            <a:ext cx="36153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/>
              <a:t>Activity 5 , page 10</a:t>
            </a:r>
          </a:p>
        </p:txBody>
      </p:sp>
    </p:spTree>
    <p:extLst>
      <p:ext uri="{BB962C8B-B14F-4D97-AF65-F5344CB8AC3E}">
        <p14:creationId xmlns:p14="http://schemas.microsoft.com/office/powerpoint/2010/main" val="3532360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0" name="Rectangle 39">
            <a:extLst>
              <a:ext uri="{FF2B5EF4-FFF2-40B4-BE49-F238E27FC236}">
                <a16:creationId xmlns:a16="http://schemas.microsoft.com/office/drawing/2014/main" id="{ADADEC65-8A9D-4BFD-8952-4292D9641A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42" name="Group 41">
            <a:extLst>
              <a:ext uri="{FF2B5EF4-FFF2-40B4-BE49-F238E27FC236}">
                <a16:creationId xmlns:a16="http://schemas.microsoft.com/office/drawing/2014/main" id="{CA598F98-1ED1-49F8-8941-FA80E09E4E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43" name="Freeform 5">
              <a:extLst>
                <a:ext uri="{FF2B5EF4-FFF2-40B4-BE49-F238E27FC236}">
                  <a16:creationId xmlns:a16="http://schemas.microsoft.com/office/drawing/2014/main" id="{776BE4FA-2E51-4414-B36E-E9C2435704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06513" y="0"/>
              <a:ext cx="3862388" cy="6843713"/>
            </a:xfrm>
            <a:custGeom>
              <a:avLst/>
              <a:gdLst>
                <a:gd name="T0" fmla="*/ 813 w 813"/>
                <a:gd name="T1" fmla="*/ 0 h 1440"/>
                <a:gd name="T2" fmla="*/ 435 w 813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4" name="Freeform 6">
              <a:extLst>
                <a:ext uri="{FF2B5EF4-FFF2-40B4-BE49-F238E27FC236}">
                  <a16:creationId xmlns:a16="http://schemas.microsoft.com/office/drawing/2014/main" id="{37C761B2-B29B-4774-B1B9-82B840BA98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626725" y="9525"/>
              <a:ext cx="1539875" cy="555625"/>
            </a:xfrm>
            <a:custGeom>
              <a:avLst/>
              <a:gdLst>
                <a:gd name="T0" fmla="*/ 324 w 324"/>
                <a:gd name="T1" fmla="*/ 117 h 117"/>
                <a:gd name="T2" fmla="*/ 0 w 324"/>
                <a:gd name="T3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5" name="Freeform 7">
              <a:extLst>
                <a:ext uri="{FF2B5EF4-FFF2-40B4-BE49-F238E27FC236}">
                  <a16:creationId xmlns:a16="http://schemas.microsoft.com/office/drawing/2014/main" id="{7D422D47-D3D9-4157-B69F-7579A629EE2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247313" y="5013325"/>
              <a:ext cx="1919288" cy="1830388"/>
            </a:xfrm>
            <a:custGeom>
              <a:avLst/>
              <a:gdLst>
                <a:gd name="T0" fmla="*/ 0 w 404"/>
                <a:gd name="T1" fmla="*/ 385 h 385"/>
                <a:gd name="T2" fmla="*/ 404 w 404"/>
                <a:gd name="T3" fmla="*/ 0 h 3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6" name="Freeform 8">
              <a:extLst>
                <a:ext uri="{FF2B5EF4-FFF2-40B4-BE49-F238E27FC236}">
                  <a16:creationId xmlns:a16="http://schemas.microsoft.com/office/drawing/2014/main" id="{73710294-125D-4FEB-87CB-D7F9866C92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0775" y="0"/>
              <a:ext cx="3676650" cy="6843713"/>
            </a:xfrm>
            <a:custGeom>
              <a:avLst/>
              <a:gdLst>
                <a:gd name="T0" fmla="*/ 774 w 774"/>
                <a:gd name="T1" fmla="*/ 0 h 1440"/>
                <a:gd name="T2" fmla="*/ 411 w 774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7" name="Freeform 9">
              <a:extLst>
                <a:ext uri="{FF2B5EF4-FFF2-40B4-BE49-F238E27FC236}">
                  <a16:creationId xmlns:a16="http://schemas.microsoft.com/office/drawing/2014/main" id="{73ECDC0F-DD80-4BEF-B454-D6B271A454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02988" y="9525"/>
              <a:ext cx="963613" cy="366713"/>
            </a:xfrm>
            <a:custGeom>
              <a:avLst/>
              <a:gdLst>
                <a:gd name="T0" fmla="*/ 203 w 203"/>
                <a:gd name="T1" fmla="*/ 77 h 77"/>
                <a:gd name="T2" fmla="*/ 0 w 203"/>
                <a:gd name="T3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8" name="Freeform 10">
              <a:extLst>
                <a:ext uri="{FF2B5EF4-FFF2-40B4-BE49-F238E27FC236}">
                  <a16:creationId xmlns:a16="http://schemas.microsoft.com/office/drawing/2014/main" id="{BBFC4311-57A4-4F83-985E-54C832C8F37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494963" y="5275263"/>
              <a:ext cx="1666875" cy="1577975"/>
            </a:xfrm>
            <a:custGeom>
              <a:avLst/>
              <a:gdLst>
                <a:gd name="T0" fmla="*/ 0 w 351"/>
                <a:gd name="T1" fmla="*/ 332 h 332"/>
                <a:gd name="T2" fmla="*/ 351 w 351"/>
                <a:gd name="T3" fmla="*/ 0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9" name="Freeform 11">
              <a:extLst>
                <a:ext uri="{FF2B5EF4-FFF2-40B4-BE49-F238E27FC236}">
                  <a16:creationId xmlns:a16="http://schemas.microsoft.com/office/drawing/2014/main" id="{B0FA9269-2B29-4953-9336-C447C2464FF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1713" y="0"/>
              <a:ext cx="3621088" cy="6843713"/>
            </a:xfrm>
            <a:custGeom>
              <a:avLst/>
              <a:gdLst>
                <a:gd name="T0" fmla="*/ 762 w 762"/>
                <a:gd name="T1" fmla="*/ 0 h 1440"/>
                <a:gd name="T2" fmla="*/ 403 w 762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0" name="Freeform 12">
              <a:extLst>
                <a:ext uri="{FF2B5EF4-FFF2-40B4-BE49-F238E27FC236}">
                  <a16:creationId xmlns:a16="http://schemas.microsoft.com/office/drawing/2014/main" id="{1531100F-8EB1-4CC3-80E8-5D8DFCD4E6A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501438" y="9525"/>
              <a:ext cx="665163" cy="257175"/>
            </a:xfrm>
            <a:custGeom>
              <a:avLst/>
              <a:gdLst>
                <a:gd name="T0" fmla="*/ 140 w 140"/>
                <a:gd name="T1" fmla="*/ 54 h 54"/>
                <a:gd name="T2" fmla="*/ 0 w 140"/>
                <a:gd name="T3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" name="Freeform 13">
              <a:extLst>
                <a:ext uri="{FF2B5EF4-FFF2-40B4-BE49-F238E27FC236}">
                  <a16:creationId xmlns:a16="http://schemas.microsoft.com/office/drawing/2014/main" id="{FD986FA3-069E-41DF-B27E-6F325270AD9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641013" y="5408613"/>
              <a:ext cx="1525588" cy="1435100"/>
            </a:xfrm>
            <a:custGeom>
              <a:avLst/>
              <a:gdLst>
                <a:gd name="T0" fmla="*/ 0 w 321"/>
                <a:gd name="T1" fmla="*/ 302 h 302"/>
                <a:gd name="T2" fmla="*/ 321 w 321"/>
                <a:gd name="T3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2" name="Freeform 14">
              <a:extLst>
                <a:ext uri="{FF2B5EF4-FFF2-40B4-BE49-F238E27FC236}">
                  <a16:creationId xmlns:a16="http://schemas.microsoft.com/office/drawing/2014/main" id="{13E944B7-8F14-4E7E-B8C6-FD98ED59243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1713" y="0"/>
              <a:ext cx="3244850" cy="6843713"/>
            </a:xfrm>
            <a:custGeom>
              <a:avLst/>
              <a:gdLst>
                <a:gd name="T0" fmla="*/ 683 w 683"/>
                <a:gd name="T1" fmla="*/ 0 h 1440"/>
                <a:gd name="T2" fmla="*/ 355 w 683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3" name="Freeform 15">
              <a:extLst>
                <a:ext uri="{FF2B5EF4-FFF2-40B4-BE49-F238E27FC236}">
                  <a16:creationId xmlns:a16="http://schemas.microsoft.com/office/drawing/2014/main" id="{BFDB624B-2C95-4709-9243-CB5A7BED6E0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802938" y="5518150"/>
              <a:ext cx="1363663" cy="1325563"/>
            </a:xfrm>
            <a:custGeom>
              <a:avLst/>
              <a:gdLst>
                <a:gd name="T0" fmla="*/ 0 w 287"/>
                <a:gd name="T1" fmla="*/ 279 h 279"/>
                <a:gd name="T2" fmla="*/ 287 w 287"/>
                <a:gd name="T3" fmla="*/ 0 h 2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4" name="Freeform 16">
              <a:extLst>
                <a:ext uri="{FF2B5EF4-FFF2-40B4-BE49-F238E27FC236}">
                  <a16:creationId xmlns:a16="http://schemas.microsoft.com/office/drawing/2014/main" id="{7473935A-FEE6-449A-9949-56942013C89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89000" y="0"/>
              <a:ext cx="3230563" cy="6843713"/>
            </a:xfrm>
            <a:custGeom>
              <a:avLst/>
              <a:gdLst>
                <a:gd name="T0" fmla="*/ 680 w 680"/>
                <a:gd name="T1" fmla="*/ 0 h 1440"/>
                <a:gd name="T2" fmla="*/ 337 w 680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5" name="Freeform 17">
              <a:extLst>
                <a:ext uri="{FF2B5EF4-FFF2-40B4-BE49-F238E27FC236}">
                  <a16:creationId xmlns:a16="http://schemas.microsoft.com/office/drawing/2014/main" id="{18DE41AB-6742-43A9-97E2-2396738B7F8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979150" y="5694363"/>
              <a:ext cx="1187450" cy="1149350"/>
            </a:xfrm>
            <a:custGeom>
              <a:avLst/>
              <a:gdLst>
                <a:gd name="T0" fmla="*/ 0 w 250"/>
                <a:gd name="T1" fmla="*/ 242 h 242"/>
                <a:gd name="T2" fmla="*/ 250 w 250"/>
                <a:gd name="T3" fmla="*/ 0 h 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6" name="Freeform 18">
              <a:extLst>
                <a:ext uri="{FF2B5EF4-FFF2-40B4-BE49-F238E27FC236}">
                  <a16:creationId xmlns:a16="http://schemas.microsoft.com/office/drawing/2014/main" id="{3A0D9041-5B58-41F5-96FB-9C515AF02F7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84188" y="0"/>
              <a:ext cx="3421063" cy="6843713"/>
            </a:xfrm>
            <a:custGeom>
              <a:avLst/>
              <a:gdLst>
                <a:gd name="T0" fmla="*/ 720 w 720"/>
                <a:gd name="T1" fmla="*/ 0 h 1440"/>
                <a:gd name="T2" fmla="*/ 362 w 720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7" name="Freeform 19">
              <a:extLst>
                <a:ext uri="{FF2B5EF4-FFF2-40B4-BE49-F238E27FC236}">
                  <a16:creationId xmlns:a16="http://schemas.microsoft.com/office/drawing/2014/main" id="{9AC1228C-05B5-4CBA-A753-CE443342959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87125" y="6049963"/>
              <a:ext cx="879475" cy="793750"/>
            </a:xfrm>
            <a:custGeom>
              <a:avLst/>
              <a:gdLst>
                <a:gd name="T0" fmla="*/ 0 w 185"/>
                <a:gd name="T1" fmla="*/ 167 h 167"/>
                <a:gd name="T2" fmla="*/ 185 w 185"/>
                <a:gd name="T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8" name="Freeform 20">
              <a:extLst>
                <a:ext uri="{FF2B5EF4-FFF2-40B4-BE49-F238E27FC236}">
                  <a16:creationId xmlns:a16="http://schemas.microsoft.com/office/drawing/2014/main" id="{247AEB02-5FB4-41A4-8986-C0315B0183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98488" y="0"/>
              <a:ext cx="2717800" cy="6843713"/>
            </a:xfrm>
            <a:custGeom>
              <a:avLst/>
              <a:gdLst>
                <a:gd name="T0" fmla="*/ 572 w 572"/>
                <a:gd name="T1" fmla="*/ 0 h 1440"/>
                <a:gd name="T2" fmla="*/ 164 w 572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9" name="Freeform 21">
              <a:extLst>
                <a:ext uri="{FF2B5EF4-FFF2-40B4-BE49-F238E27FC236}">
                  <a16:creationId xmlns:a16="http://schemas.microsoft.com/office/drawing/2014/main" id="{1A3035AE-75DC-4CAD-A5CC-780F4F82C6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61938" y="0"/>
              <a:ext cx="2944813" cy="6843713"/>
            </a:xfrm>
            <a:custGeom>
              <a:avLst/>
              <a:gdLst>
                <a:gd name="T0" fmla="*/ 620 w 620"/>
                <a:gd name="T1" fmla="*/ 0 h 1440"/>
                <a:gd name="T2" fmla="*/ 186 w 620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0" name="Freeform 22">
              <a:extLst>
                <a:ext uri="{FF2B5EF4-FFF2-40B4-BE49-F238E27FC236}">
                  <a16:creationId xmlns:a16="http://schemas.microsoft.com/office/drawing/2014/main" id="{A22F2ECE-FD49-45F4-8BE9-6F856752E5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417513" y="0"/>
              <a:ext cx="2403475" cy="6843713"/>
            </a:xfrm>
            <a:custGeom>
              <a:avLst/>
              <a:gdLst>
                <a:gd name="T0" fmla="*/ 506 w 506"/>
                <a:gd name="T1" fmla="*/ 0 h 1440"/>
                <a:gd name="T2" fmla="*/ 171 w 506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1" name="Freeform 23">
              <a:extLst>
                <a:ext uri="{FF2B5EF4-FFF2-40B4-BE49-F238E27FC236}">
                  <a16:creationId xmlns:a16="http://schemas.microsoft.com/office/drawing/2014/main" id="{8B5FE05D-6CD9-447F-A57C-FF0DB34718A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4288" y="9525"/>
              <a:ext cx="1771650" cy="3198813"/>
            </a:xfrm>
            <a:custGeom>
              <a:avLst/>
              <a:gdLst>
                <a:gd name="T0" fmla="*/ 373 w 373"/>
                <a:gd name="T1" fmla="*/ 0 h 673"/>
                <a:gd name="T2" fmla="*/ 0 w 373"/>
                <a:gd name="T3" fmla="*/ 673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2" name="Freeform 24">
              <a:extLst>
                <a:ext uri="{FF2B5EF4-FFF2-40B4-BE49-F238E27FC236}">
                  <a16:creationId xmlns:a16="http://schemas.microsoft.com/office/drawing/2014/main" id="{6A261809-CAF8-482A-8D8D-4ED0BFC8B9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763" y="6016625"/>
              <a:ext cx="214313" cy="827088"/>
            </a:xfrm>
            <a:custGeom>
              <a:avLst/>
              <a:gdLst>
                <a:gd name="T0" fmla="*/ 0 w 45"/>
                <a:gd name="T1" fmla="*/ 0 h 174"/>
                <a:gd name="T2" fmla="*/ 45 w 45"/>
                <a:gd name="T3" fmla="*/ 174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3" name="Freeform 25">
              <a:extLst>
                <a:ext uri="{FF2B5EF4-FFF2-40B4-BE49-F238E27FC236}">
                  <a16:creationId xmlns:a16="http://schemas.microsoft.com/office/drawing/2014/main" id="{BD896033-5562-4541-BFB3-67EA201E3C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4288" y="0"/>
              <a:ext cx="1562100" cy="2228850"/>
            </a:xfrm>
            <a:custGeom>
              <a:avLst/>
              <a:gdLst>
                <a:gd name="T0" fmla="*/ 329 w 329"/>
                <a:gd name="T1" fmla="*/ 0 h 469"/>
                <a:gd name="T2" fmla="*/ 0 w 329"/>
                <a:gd name="T3" fmla="*/ 469 h 4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65" name="Rectangle 64">
            <a:extLst>
              <a:ext uri="{FF2B5EF4-FFF2-40B4-BE49-F238E27FC236}">
                <a16:creationId xmlns:a16="http://schemas.microsoft.com/office/drawing/2014/main" id="{F383072D-B582-418C-85C8-0FE6EB6474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1682" y="1047102"/>
            <a:ext cx="5936885" cy="5029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7" name="Isosceles Triangle 22">
            <a:extLst>
              <a:ext uri="{FF2B5EF4-FFF2-40B4-BE49-F238E27FC236}">
                <a16:creationId xmlns:a16="http://schemas.microsoft.com/office/drawing/2014/main" id="{B0D860EA-325C-4881-82E0-C86A0FEAF5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3602131" y="5546507"/>
            <a:ext cx="315988" cy="272403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9" name="Rectangle 68">
            <a:extLst>
              <a:ext uri="{FF2B5EF4-FFF2-40B4-BE49-F238E27FC236}">
                <a16:creationId xmlns:a16="http://schemas.microsoft.com/office/drawing/2014/main" id="{5DF50772-9A10-451C-B7A6-6E302FB08B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1682" y="1634393"/>
            <a:ext cx="5935796" cy="391730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7573EE4-3676-4195-8B14-DBBB6EE3EB21}"/>
              </a:ext>
            </a:extLst>
          </p:cNvPr>
          <p:cNvSpPr txBox="1"/>
          <p:nvPr/>
        </p:nvSpPr>
        <p:spPr>
          <a:xfrm>
            <a:off x="873102" y="1634166"/>
            <a:ext cx="5768442" cy="383867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10000"/>
          </a:bodyPr>
          <a:lstStyle/>
          <a:p>
            <a:pPr indent="-228600" defTabSz="914400">
              <a:lnSpc>
                <a:spcPct val="120000"/>
              </a:lnSpc>
              <a:spcAft>
                <a:spcPts val="600"/>
              </a:spcAft>
              <a:buClr>
                <a:schemeClr val="accent1"/>
              </a:buClr>
              <a:buSzPct val="110000"/>
              <a:buFont typeface="Wingdings" panose="05000000000000000000" pitchFamily="2" charset="2"/>
              <a:buChar char="§"/>
            </a:pPr>
            <a:r>
              <a:rPr lang="en-US" sz="2800" b="1" dirty="0">
                <a:solidFill>
                  <a:srgbClr val="FFFFFE"/>
                </a:solidFill>
              </a:rPr>
              <a:t>There is a stand board  . </a:t>
            </a:r>
          </a:p>
          <a:p>
            <a:pPr indent="-228600" defTabSz="914400">
              <a:lnSpc>
                <a:spcPct val="120000"/>
              </a:lnSpc>
              <a:spcAft>
                <a:spcPts val="600"/>
              </a:spcAft>
              <a:buClr>
                <a:schemeClr val="accent1"/>
              </a:buClr>
              <a:buSzPct val="110000"/>
              <a:buFont typeface="Wingdings" panose="05000000000000000000" pitchFamily="2" charset="2"/>
              <a:buChar char="§"/>
            </a:pPr>
            <a:r>
              <a:rPr lang="en-US" sz="2800" b="1" dirty="0">
                <a:solidFill>
                  <a:srgbClr val="FFFFFE"/>
                </a:solidFill>
              </a:rPr>
              <a:t>There are some blocks on the ground  . </a:t>
            </a:r>
          </a:p>
          <a:p>
            <a:pPr indent="-228600" defTabSz="914400">
              <a:lnSpc>
                <a:spcPct val="120000"/>
              </a:lnSpc>
              <a:spcAft>
                <a:spcPts val="600"/>
              </a:spcAft>
              <a:buClr>
                <a:schemeClr val="accent1"/>
              </a:buClr>
              <a:buSzPct val="110000"/>
              <a:buFont typeface="Wingdings" panose="05000000000000000000" pitchFamily="2" charset="2"/>
              <a:buChar char="§"/>
            </a:pPr>
            <a:r>
              <a:rPr lang="en-US" sz="2800" b="1" dirty="0">
                <a:solidFill>
                  <a:srgbClr val="FFFFFE"/>
                </a:solidFill>
              </a:rPr>
              <a:t>There is a  sofa .</a:t>
            </a:r>
          </a:p>
          <a:p>
            <a:pPr indent="-228600" defTabSz="914400">
              <a:lnSpc>
                <a:spcPct val="120000"/>
              </a:lnSpc>
              <a:spcAft>
                <a:spcPts val="600"/>
              </a:spcAft>
              <a:buClr>
                <a:schemeClr val="accent1"/>
              </a:buClr>
              <a:buSzPct val="110000"/>
              <a:buFont typeface="Wingdings" panose="05000000000000000000" pitchFamily="2" charset="2"/>
              <a:buChar char="§"/>
            </a:pPr>
            <a:r>
              <a:rPr lang="en-US" sz="2800" b="1" dirty="0">
                <a:solidFill>
                  <a:srgbClr val="FFFFFE"/>
                </a:solidFill>
              </a:rPr>
              <a:t>There are two pictures on the wall .</a:t>
            </a:r>
          </a:p>
          <a:p>
            <a:pPr indent="-228600" defTabSz="914400">
              <a:lnSpc>
                <a:spcPct val="120000"/>
              </a:lnSpc>
              <a:spcAft>
                <a:spcPts val="600"/>
              </a:spcAft>
              <a:buClr>
                <a:schemeClr val="accent1"/>
              </a:buClr>
              <a:buSzPct val="110000"/>
              <a:buFont typeface="Wingdings" panose="05000000000000000000" pitchFamily="2" charset="2"/>
              <a:buChar char="§"/>
            </a:pPr>
            <a:r>
              <a:rPr lang="en-US" sz="2800" b="1" dirty="0">
                <a:solidFill>
                  <a:srgbClr val="FFFFFE"/>
                </a:solidFill>
              </a:rPr>
              <a:t>There is a ball on the floor  .</a:t>
            </a:r>
          </a:p>
          <a:p>
            <a:pPr indent="-228600" defTabSz="914400">
              <a:lnSpc>
                <a:spcPct val="120000"/>
              </a:lnSpc>
              <a:spcAft>
                <a:spcPts val="600"/>
              </a:spcAft>
              <a:buClr>
                <a:schemeClr val="accent1"/>
              </a:buClr>
              <a:buSzPct val="110000"/>
              <a:buFont typeface="Wingdings" panose="05000000000000000000" pitchFamily="2" charset="2"/>
              <a:buChar char="§"/>
            </a:pPr>
            <a:r>
              <a:rPr lang="en-US" sz="2800" b="1" dirty="0">
                <a:solidFill>
                  <a:srgbClr val="FFFFFE"/>
                </a:solidFill>
              </a:rPr>
              <a:t>There are two windows upstairs .</a:t>
            </a:r>
          </a:p>
          <a:p>
            <a:pPr indent="-228600" defTabSz="914400">
              <a:lnSpc>
                <a:spcPct val="120000"/>
              </a:lnSpc>
              <a:spcAft>
                <a:spcPts val="600"/>
              </a:spcAft>
              <a:buClr>
                <a:schemeClr val="accent1"/>
              </a:buClr>
              <a:buSzPct val="110000"/>
              <a:buFont typeface="Wingdings" panose="05000000000000000000" pitchFamily="2" charset="2"/>
              <a:buChar char="§"/>
            </a:pPr>
            <a:r>
              <a:rPr lang="en-US" sz="2800" b="1" dirty="0">
                <a:solidFill>
                  <a:srgbClr val="FFFFFE"/>
                </a:solidFill>
              </a:rPr>
              <a:t>There is a shelf on the wall .</a:t>
            </a:r>
            <a:endParaRPr lang="en-US" sz="1600" b="1" dirty="0">
              <a:solidFill>
                <a:srgbClr val="FFFFFE"/>
              </a:solidFill>
            </a:endParaRP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F0D3F8E7-EE12-4633-9857-A109B9C832C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20248" r="16127" b="-2"/>
          <a:stretch/>
        </p:blipFill>
        <p:spPr>
          <a:xfrm>
            <a:off x="7549862" y="227"/>
            <a:ext cx="4641833" cy="6858000"/>
          </a:xfrm>
          <a:prstGeom prst="rect">
            <a:avLst/>
          </a:prstGeom>
        </p:spPr>
      </p:pic>
      <p:sp>
        <p:nvSpPr>
          <p:cNvPr id="64" name="Callout: Down Arrow 63">
            <a:extLst>
              <a:ext uri="{FF2B5EF4-FFF2-40B4-BE49-F238E27FC236}">
                <a16:creationId xmlns:a16="http://schemas.microsoft.com/office/drawing/2014/main" id="{546CBA4C-CF54-4D6F-A944-5E85EB656FB5}"/>
              </a:ext>
            </a:extLst>
          </p:cNvPr>
          <p:cNvSpPr/>
          <p:nvPr/>
        </p:nvSpPr>
        <p:spPr>
          <a:xfrm>
            <a:off x="1911815" y="183518"/>
            <a:ext cx="3909308" cy="789922"/>
          </a:xfrm>
          <a:prstGeom prst="down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4C448622-F1D3-40FE-9460-A41957FA8053}"/>
              </a:ext>
            </a:extLst>
          </p:cNvPr>
          <p:cNvSpPr txBox="1"/>
          <p:nvPr/>
        </p:nvSpPr>
        <p:spPr>
          <a:xfrm>
            <a:off x="2221816" y="188725"/>
            <a:ext cx="36153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/>
              <a:t>Activity 5 , page 10</a:t>
            </a:r>
          </a:p>
        </p:txBody>
      </p:sp>
    </p:spTree>
    <p:extLst>
      <p:ext uri="{BB962C8B-B14F-4D97-AF65-F5344CB8AC3E}">
        <p14:creationId xmlns:p14="http://schemas.microsoft.com/office/powerpoint/2010/main" val="3623072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D221DE-6633-4EA5-9C2C-D878DB36B6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Click on the link to do the interactive worksheet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A7211B-38CD-4F69-90F0-34B81ED15A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21496" y="352810"/>
            <a:ext cx="6281873" cy="5248622"/>
          </a:xfrm>
        </p:spPr>
        <p:txBody>
          <a:bodyPr/>
          <a:lstStyle/>
          <a:p>
            <a:r>
              <a:rPr lang="en-US" dirty="0">
                <a:hlinkClick r:id="rId2"/>
              </a:rPr>
              <a:t>https://www.liveworksheets.com/worksheets/en/English_as_a_Second_Language_(ESL)/There_is_-_there_are/House_and_Furniture_rb754812ld</a:t>
            </a:r>
            <a:endParaRPr lang="en-US" dirty="0"/>
          </a:p>
          <a:p>
            <a:endParaRPr lang="en-US" dirty="0"/>
          </a:p>
          <a:p>
            <a:r>
              <a:rPr lang="en-US" dirty="0">
                <a:hlinkClick r:id="rId3"/>
              </a:rPr>
              <a:t>https://www.liveworksheets.com/worksheets/en/English_as_a_Second_Language_(ESL)/There_is_-_there_are/there_is_there_are_yy3060yh</a:t>
            </a:r>
            <a:endParaRPr lang="en-US" dirty="0"/>
          </a:p>
          <a:p>
            <a:endParaRPr lang="en-US" dirty="0"/>
          </a:p>
          <a:p>
            <a:r>
              <a:rPr lang="en-US" dirty="0">
                <a:hlinkClick r:id="rId4"/>
              </a:rPr>
              <a:t>https://www.liveworksheets.com/worksheets/en/English_as_a_Second_Language_(ESL)/There_is_-_there_are/There_is-are_gm725626rt</a:t>
            </a:r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FBBEBAB-D0A8-463B-A104-93E8EB5AA600}"/>
              </a:ext>
            </a:extLst>
          </p:cNvPr>
          <p:cNvSpPr/>
          <p:nvPr/>
        </p:nvSpPr>
        <p:spPr>
          <a:xfrm>
            <a:off x="376731" y="475640"/>
            <a:ext cx="4522777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Time to practice </a:t>
            </a:r>
          </a:p>
        </p:txBody>
      </p:sp>
    </p:spTree>
    <p:extLst>
      <p:ext uri="{BB962C8B-B14F-4D97-AF65-F5344CB8AC3E}">
        <p14:creationId xmlns:p14="http://schemas.microsoft.com/office/powerpoint/2010/main" val="1701191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E2078A-AFFB-4A66-9CF7-A1840AD978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on the link to play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8A9DD4-E582-4937-9058-37442CBAADB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hlinkClick r:id="rId2"/>
              </a:rPr>
              <a:t>https://wordwall.net/resource/606266/there-there</a:t>
            </a:r>
            <a:endParaRPr lang="en-US" dirty="0"/>
          </a:p>
          <a:p>
            <a:endParaRPr lang="en-US" dirty="0"/>
          </a:p>
          <a:p>
            <a:r>
              <a:rPr lang="en-US" dirty="0">
                <a:hlinkClick r:id="rId3"/>
              </a:rPr>
              <a:t>https://wordwall.net/resource/1535515/super-minds-1/there-there</a:t>
            </a:r>
            <a:endParaRPr lang="en-US" dirty="0"/>
          </a:p>
          <a:p>
            <a:endParaRPr lang="en-US" dirty="0"/>
          </a:p>
          <a:p>
            <a:r>
              <a:rPr lang="en-US" dirty="0">
                <a:hlinkClick r:id="rId4"/>
              </a:rPr>
              <a:t>https://wordwall.net/resource/403390/inglese/house-rooms-furniture</a:t>
            </a:r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0264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DDA56C66-CCC1-4A52-9A9B-879B81B735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1446" y="82719"/>
            <a:ext cx="3926164" cy="112785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330457C-F5A1-40ED-9576-67799F830A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3EB071F7-66BF-4091-B553-8603849E61A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93098" y="1336111"/>
            <a:ext cx="8189024" cy="1720988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28395D0-F086-4923-ABFF-A95D0728C617}"/>
              </a:ext>
            </a:extLst>
          </p:cNvPr>
          <p:cNvSpPr txBox="1"/>
          <p:nvPr/>
        </p:nvSpPr>
        <p:spPr>
          <a:xfrm>
            <a:off x="616829" y="208253"/>
            <a:ext cx="36153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/>
              <a:t>Activity 5 , page 10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DE04B859-BAAE-47F3-B1A2-502D35AEDD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1445" y="2996617"/>
            <a:ext cx="10320285" cy="3778664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077895DB-7AA0-4079-89A9-6B486F2E18ED}"/>
              </a:ext>
            </a:extLst>
          </p:cNvPr>
          <p:cNvSpPr txBox="1"/>
          <p:nvPr/>
        </p:nvSpPr>
        <p:spPr>
          <a:xfrm>
            <a:off x="1856095" y="3411403"/>
            <a:ext cx="70831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chemeClr val="accent1">
                    <a:lumMod val="50000"/>
                  </a:schemeClr>
                </a:solidFill>
              </a:rPr>
              <a:t>a  picture on the wall . 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CC746D4-7894-48F6-85C7-57565887CBC4}"/>
              </a:ext>
            </a:extLst>
          </p:cNvPr>
          <p:cNvSpPr txBox="1"/>
          <p:nvPr/>
        </p:nvSpPr>
        <p:spPr>
          <a:xfrm>
            <a:off x="1856095" y="4124965"/>
            <a:ext cx="70831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chemeClr val="accent1">
                    <a:lumMod val="50000"/>
                  </a:schemeClr>
                </a:solidFill>
              </a:rPr>
              <a:t>some toys on the floor .  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CFFCF5E-F19B-4F1C-9A54-65D5E71BEB38}"/>
              </a:ext>
            </a:extLst>
          </p:cNvPr>
          <p:cNvSpPr txBox="1"/>
          <p:nvPr/>
        </p:nvSpPr>
        <p:spPr>
          <a:xfrm>
            <a:off x="461445" y="4771657"/>
            <a:ext cx="70831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chemeClr val="accent1">
                    <a:lumMod val="50000"/>
                  </a:schemeClr>
                </a:solidFill>
              </a:rPr>
              <a:t>There is a ball on the ground .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A810CB8-88CA-4E4F-9C99-A4DA10000B2A}"/>
              </a:ext>
            </a:extLst>
          </p:cNvPr>
          <p:cNvSpPr txBox="1"/>
          <p:nvPr/>
        </p:nvSpPr>
        <p:spPr>
          <a:xfrm>
            <a:off x="461445" y="5383915"/>
            <a:ext cx="70831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chemeClr val="accent1">
                    <a:lumMod val="50000"/>
                  </a:schemeClr>
                </a:solidFill>
              </a:rPr>
              <a:t>There are two windows .</a:t>
            </a:r>
          </a:p>
        </p:txBody>
      </p:sp>
    </p:spTree>
    <p:extLst>
      <p:ext uri="{BB962C8B-B14F-4D97-AF65-F5344CB8AC3E}">
        <p14:creationId xmlns:p14="http://schemas.microsoft.com/office/powerpoint/2010/main" val="65978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2" grpId="0"/>
      <p:bldP spid="13" grpId="0"/>
      <p:bldP spid="14" grpId="0"/>
      <p:bldP spid="15" grpId="0"/>
    </p:bldLst>
  </p:timing>
</p:sld>
</file>

<file path=ppt/theme/theme1.xml><?xml version="1.0" encoding="utf-8"?>
<a:theme xmlns:a="http://schemas.openxmlformats.org/drawingml/2006/main" name="Atlas">
  <a:themeElements>
    <a:clrScheme name="Atlas">
      <a:dk1>
        <a:sysClr val="windowText" lastClr="000000"/>
      </a:dk1>
      <a:lt1>
        <a:sysClr val="window" lastClr="FFFFFF"/>
      </a:lt1>
      <a:dk2>
        <a:srgbClr val="454545"/>
      </a:dk2>
      <a:lt2>
        <a:srgbClr val="E0E0E0"/>
      </a:lt2>
      <a:accent1>
        <a:srgbClr val="10B6F4"/>
      </a:accent1>
      <a:accent2>
        <a:srgbClr val="3C78C3"/>
      </a:accent2>
      <a:accent3>
        <a:srgbClr val="9F52D0"/>
      </a:accent3>
      <a:accent4>
        <a:srgbClr val="D64198"/>
      </a:accent4>
      <a:accent5>
        <a:srgbClr val="DA2228"/>
      </a:accent5>
      <a:accent6>
        <a:srgbClr val="F18318"/>
      </a:accent6>
      <a:hlink>
        <a:srgbClr val="38DDEC"/>
      </a:hlink>
      <a:folHlink>
        <a:srgbClr val="A8DEE8"/>
      </a:folHlink>
    </a:clrScheme>
    <a:fontScheme name="Atlas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tlas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alpha val="60000"/>
                <a:satMod val="109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4000"/>
                <a:satMod val="130000"/>
                <a:lumMod val="92000"/>
              </a:schemeClr>
            </a:gs>
            <a:gs pos="100000">
              <a:schemeClr val="phClr">
                <a:shade val="76000"/>
                <a:satMod val="130000"/>
                <a:lumMod val="8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0000"/>
            </a:schemeClr>
          </a:solidFill>
          <a:prstDash val="solid"/>
        </a:ln>
        <a:ln w="15875" cap="flat" cmpd="sng" algn="ctr">
          <a:solidFill>
            <a:schemeClr val="phClr">
              <a:shade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>
            <a:bevelT w="0" h="0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10000">
              <a:schemeClr val="phClr">
                <a:tint val="94000"/>
                <a:lumMod val="116000"/>
              </a:schemeClr>
            </a:gs>
            <a:gs pos="100000">
              <a:schemeClr val="phClr">
                <a:tint val="98000"/>
                <a:shade val="86000"/>
                <a:satMod val="90000"/>
                <a:lumMod val="88000"/>
              </a:schemeClr>
            </a:gs>
          </a:gsLst>
          <a:path path="circle">
            <a:fillToRect l="50000" t="15000" r="50000" b="169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tlas" id="{5156B0E4-0EB1-49FE-A26B-15F6F698AEC6}" vid="{C0CB9708-C445-4049-9D7F-4C8684E69AF3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197</TotalTime>
  <Words>436</Words>
  <Application>Microsoft Office PowerPoint</Application>
  <PresentationFormat>Widescreen</PresentationFormat>
  <Paragraphs>68</Paragraphs>
  <Slides>23</Slides>
  <Notes>0</Notes>
  <HiddenSlides>0</HiddenSlides>
  <MMClips>2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8" baseType="lpstr">
      <vt:lpstr>Calibri Light</vt:lpstr>
      <vt:lpstr>Century Gothic</vt:lpstr>
      <vt:lpstr>Rockwell</vt:lpstr>
      <vt:lpstr>Wingdings</vt:lpstr>
      <vt:lpstr>Atlas</vt:lpstr>
      <vt:lpstr>PowerPoint Presentation</vt:lpstr>
      <vt:lpstr>Unit 1   Lesson5 Homes</vt:lpstr>
      <vt:lpstr>Learning outcomes Using There is &amp; There are to talk about objects in a place .  Learn the new vocabulary words : room , table , sofa ,chair ,Shelf , toys </vt:lpstr>
      <vt:lpstr>Read and understand the new words </vt:lpstr>
      <vt:lpstr>PowerPoint Presentation</vt:lpstr>
      <vt:lpstr>There is a blue table 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Write singular or plural in the space :</vt:lpstr>
      <vt:lpstr>PowerPoint Presentation</vt:lpstr>
      <vt:lpstr>PowerPoint Presentation</vt:lpstr>
      <vt:lpstr>PowerPoint Presentation</vt:lpstr>
      <vt:lpstr>PowerPoint Presentation</vt:lpstr>
      <vt:lpstr>Click on the link to do the interactive worksheet</vt:lpstr>
      <vt:lpstr>Click on the link to play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Unit 8   Lesson5 ????</dc:title>
  <dc:creator>سحر سليمان</dc:creator>
  <cp:lastModifiedBy>Intesar Ali Mohamed  Soliman</cp:lastModifiedBy>
  <cp:revision>11</cp:revision>
  <dcterms:created xsi:type="dcterms:W3CDTF">2020-09-05T16:34:11Z</dcterms:created>
  <dcterms:modified xsi:type="dcterms:W3CDTF">2022-09-05T09:44:26Z</dcterms:modified>
</cp:coreProperties>
</file>