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7563"/>
    <a:srgbClr val="A89C40"/>
    <a:srgbClr val="9A819A"/>
    <a:srgbClr val="99314F"/>
    <a:srgbClr val="8085C7"/>
    <a:srgbClr val="024D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8F3BD-7D08-42EB-A457-B8280A39C3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27B95C-BB54-4FD8-A1E1-723397EF63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467195-E66C-477F-9BF3-46ACC95AF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738B5-2CD8-42DB-9CBC-0E202BA72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D73FC-F450-42D5-B113-418A58BB2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5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6BEF-33B2-4814-AA32-5FB57CAC2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A1C7D1-CC45-4A3B-830D-94C9C2880A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D0513A-976B-4718-A0FA-AD351926B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97826-CAAD-421C-8A7F-21B5910C9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AE7EBD-34CE-47E1-AB61-0DB5AA736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749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9D135-D03E-443A-B1F8-7092963E1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EF799B-2C33-4246-86ED-2D24C3428F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55EAE-51EB-4595-B92C-FFB5F7635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9D22C-BD48-4826-A4DD-AB071D1E3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FAED6-704B-47E9-ABC2-1799D5754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632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026D1-A4BB-48FA-A5E0-F34A4C5ED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0BD069-B9BF-4614-9894-479895E216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D82158-D7AB-4BBD-8E09-B9B4A50097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4A58A2-CBF7-4493-91F9-841175900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CE095-D6CC-4119-942E-ED2CA5D0E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9AE478-193C-4BC5-870A-C950BBA5A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66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B6F322-E54F-4A22-807E-69BFA8A59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26E7B-77F9-4CDB-90C1-8B0C565BE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9A6760-36B2-4419-B6B9-32D7113E59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CA5961-F4A5-4B39-AB64-D96B31FA39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EBB7C2-9760-4AF0-90FF-00721E7CE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F9BF8B-8C43-4C31-9BC5-8A3AEFF49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DF1A267-562F-4FD2-936B-3713FE2A6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F5F38-FD82-4F8D-B605-E0C38CCCD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998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57B0-529E-449D-A2EF-D7404E75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30D35C-6519-4EDA-BB06-0DB68EE1F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5A24F3-F1D2-4F55-BBD7-1935D1CD3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81800E-3060-4074-BA85-0D1F8D860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168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315B42-3234-4FAD-AB4F-C364648E75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D32D4E-9110-45D3-B82E-5E19EA4AF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D61EE3-3A2C-4FC6-B027-2192FFD92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055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53894-54AB-4686-AD34-A64759C39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E18A3-C03E-41DB-909F-7796D2F6B9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AC6CC7-E836-4972-9334-E402FBEFBB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AC05EE-E136-4C66-9452-DD33CA92F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1D3D9-2220-4C11-B87A-17AFADEBF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29B88D-0BC0-426E-9D3E-28C435382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678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32561-A50B-40BF-8007-4E16EB596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D2C97B-2F01-44FF-AE76-4834FF134D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577704-DDBC-4E2F-9AB5-E3A38F98ED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766F3F-1628-4014-8A0B-179E58694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DA6EB-52F5-4B22-A8F8-B5840A068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1A94F4-4D70-41D5-9CA6-E53DA334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438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A97C3-B578-4E34-BF46-7EAEDA616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874B6-C716-428F-8A1F-D3BDB5511C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02500-BAA2-4998-8091-3C2FEEA23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91745-DCB2-4F76-9FBC-39CFA8F03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4D43BB-9BEB-4D57-A6BC-DFE62CB2C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93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F2AE35-26B3-4312-A9D6-9759EF8A12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E74CA4-0FF2-4662-8739-BD158C188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8EDBB-69C7-4D2E-AE87-8F2D30267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87B76-E77E-4943-80D2-40EE95B97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E7B69-D7A9-42F0-93E0-1E56ED3D7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75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E9470D-C757-4B9E-B2A1-97C75B87A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7BD94A-0493-482A-8C9B-FCD7F100E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2FFA2C-1F1A-4D60-A890-D6F8718C5E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F9A16-F1EA-48F0-A3DB-CD37F60DADB1}" type="datetimeFigureOut">
              <a:rPr lang="en-GB" smtClean="0"/>
              <a:t>04/08/2021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CADB9C-36F7-4CC4-A726-302E804FA0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4C18FF-F737-4C44-899A-142FE3A703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0D9E8-CD44-46FF-9DC6-9764B118B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9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loor, indoor&#10;&#10;Description automatically generated">
            <a:extLst>
              <a:ext uri="{FF2B5EF4-FFF2-40B4-BE49-F238E27FC236}">
                <a16:creationId xmlns:a16="http://schemas.microsoft.com/office/drawing/2014/main" id="{910B7D9E-B827-4A79-8153-5318823BE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91"/>
            <a:ext cx="5851225" cy="3126038"/>
          </a:xfrm>
          <a:prstGeom prst="rect">
            <a:avLst/>
          </a:prstGeom>
        </p:spPr>
      </p:pic>
      <p:pic>
        <p:nvPicPr>
          <p:cNvPr id="4" name="Picture 3" descr="A close-up of a solar panel&#10;&#10;Description automatically generated with medium confidence">
            <a:extLst>
              <a:ext uri="{FF2B5EF4-FFF2-40B4-BE49-F238E27FC236}">
                <a16:creationId xmlns:a16="http://schemas.microsoft.com/office/drawing/2014/main" id="{2E301CF4-78DB-429F-8B77-24D5B1B1C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4576"/>
            <a:ext cx="12192000" cy="2783424"/>
          </a:xfrm>
          <a:prstGeom prst="rect">
            <a:avLst/>
          </a:prstGeom>
        </p:spPr>
      </p:pic>
      <p:pic>
        <p:nvPicPr>
          <p:cNvPr id="6" name="Picture 5" descr="A picture containing text, table, console table&#10;&#10;Description automatically generated">
            <a:extLst>
              <a:ext uri="{FF2B5EF4-FFF2-40B4-BE49-F238E27FC236}">
                <a16:creationId xmlns:a16="http://schemas.microsoft.com/office/drawing/2014/main" id="{07F4FE91-CD63-426A-997C-C60CD19967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7463" y="3648350"/>
            <a:ext cx="4014537" cy="3209650"/>
          </a:xfrm>
          <a:prstGeom prst="rect">
            <a:avLst/>
          </a:prstGeom>
        </p:spPr>
      </p:pic>
      <p:pic>
        <p:nvPicPr>
          <p:cNvPr id="8" name="Picture 7" descr="Graphical user interface, text, email&#10;&#10;Description automatically generated">
            <a:extLst>
              <a:ext uri="{FF2B5EF4-FFF2-40B4-BE49-F238E27FC236}">
                <a16:creationId xmlns:a16="http://schemas.microsoft.com/office/drawing/2014/main" id="{C6A5B984-3DC9-413D-8DCE-DAB0FED065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53" y="3536488"/>
            <a:ext cx="3914088" cy="1929800"/>
          </a:xfrm>
          <a:prstGeom prst="rect">
            <a:avLst/>
          </a:prstGeom>
        </p:spPr>
      </p:pic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489F659B-6C41-4F46-BBEB-1DD9428BFE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77" y="3754546"/>
            <a:ext cx="605743" cy="701020"/>
          </a:xfrm>
          <a:prstGeom prst="rect">
            <a:avLst/>
          </a:prstGeom>
        </p:spPr>
      </p:pic>
      <p:pic>
        <p:nvPicPr>
          <p:cNvPr id="12" name="Picture 11" descr="A black and white drawing of a skateboard&#10;&#10;Description automatically generated with low confidence">
            <a:extLst>
              <a:ext uri="{FF2B5EF4-FFF2-40B4-BE49-F238E27FC236}">
                <a16:creationId xmlns:a16="http://schemas.microsoft.com/office/drawing/2014/main" id="{2F4A8CE5-B689-4D59-BAAC-8F4F999652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596" y="3534331"/>
            <a:ext cx="2396017" cy="3213324"/>
          </a:xfrm>
          <a:prstGeom prst="rect">
            <a:avLst/>
          </a:prstGeom>
        </p:spPr>
      </p:pic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2FC4B6C6-DD6D-4570-A23B-B9DFE97E618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4385" y="2999594"/>
            <a:ext cx="615070" cy="1069475"/>
          </a:xfrm>
          <a:prstGeom prst="rect">
            <a:avLst/>
          </a:prstGeom>
        </p:spPr>
      </p:pic>
      <p:pic>
        <p:nvPicPr>
          <p:cNvPr id="16" name="Picture 15" descr="A picture containing icon&#10;&#10;Description automatically generated">
            <a:extLst>
              <a:ext uri="{FF2B5EF4-FFF2-40B4-BE49-F238E27FC236}">
                <a16:creationId xmlns:a16="http://schemas.microsoft.com/office/drawing/2014/main" id="{B8BF39DB-5C80-45D9-901E-52EF664E71A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246" y="4105056"/>
            <a:ext cx="738437" cy="1280409"/>
          </a:xfrm>
          <a:prstGeom prst="rect">
            <a:avLst/>
          </a:prstGeom>
        </p:spPr>
      </p:pic>
      <p:pic>
        <p:nvPicPr>
          <p:cNvPr id="20" name="Picture 19" descr="A picture containing text, building, window&#10;&#10;Description automatically generated">
            <a:extLst>
              <a:ext uri="{FF2B5EF4-FFF2-40B4-BE49-F238E27FC236}">
                <a16:creationId xmlns:a16="http://schemas.microsoft.com/office/drawing/2014/main" id="{B0F22172-54D4-4405-8F50-A249068F707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548" y="4455566"/>
            <a:ext cx="1122333" cy="111662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1C66B00-2F03-4570-813A-70D93EB6181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343" y="3572518"/>
            <a:ext cx="738438" cy="1131645"/>
          </a:xfrm>
          <a:prstGeom prst="rect">
            <a:avLst/>
          </a:prstGeom>
        </p:spPr>
      </p:pic>
      <p:pic>
        <p:nvPicPr>
          <p:cNvPr id="24" name="Picture 2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710147FF-AF7F-463C-BE66-9C591FE37FA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49" y="441862"/>
            <a:ext cx="2034748" cy="1381982"/>
          </a:xfrm>
          <a:prstGeom prst="rect">
            <a:avLst/>
          </a:prstGeom>
        </p:spPr>
      </p:pic>
      <p:pic>
        <p:nvPicPr>
          <p:cNvPr id="28" name="Picture 27" descr="Shape, rectangle&#10;&#10;Description automatically generated">
            <a:extLst>
              <a:ext uri="{FF2B5EF4-FFF2-40B4-BE49-F238E27FC236}">
                <a16:creationId xmlns:a16="http://schemas.microsoft.com/office/drawing/2014/main" id="{DB34416B-DA93-4DF5-8D83-61E2F0A003C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84993"/>
            <a:ext cx="7000942" cy="1234829"/>
          </a:xfrm>
          <a:prstGeom prst="rect">
            <a:avLst/>
          </a:prstGeom>
        </p:spPr>
      </p:pic>
      <p:pic>
        <p:nvPicPr>
          <p:cNvPr id="29" name="Picture 28" descr="A picture containing text, clock, watch&#10;&#10;Description automatically generated">
            <a:extLst>
              <a:ext uri="{FF2B5EF4-FFF2-40B4-BE49-F238E27FC236}">
                <a16:creationId xmlns:a16="http://schemas.microsoft.com/office/drawing/2014/main" id="{C9B5A6BE-0F75-46B0-9CAA-3316162257D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1" y="5238304"/>
            <a:ext cx="1758169" cy="1177834"/>
          </a:xfrm>
          <a:prstGeom prst="rect">
            <a:avLst/>
          </a:prstGeom>
        </p:spPr>
      </p:pic>
      <p:pic>
        <p:nvPicPr>
          <p:cNvPr id="30" name="Picture 29" descr="A close-up of a plate&#10;&#10;Description automatically generated with medium confidence">
            <a:extLst>
              <a:ext uri="{FF2B5EF4-FFF2-40B4-BE49-F238E27FC236}">
                <a16:creationId xmlns:a16="http://schemas.microsoft.com/office/drawing/2014/main" id="{08A5DAD1-300A-46F6-BF79-A31A04F345E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240" y="5057777"/>
            <a:ext cx="2152516" cy="144201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2420FBD-0F1D-4C04-BFF8-9E99AAF816A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880" y="191103"/>
            <a:ext cx="6421120" cy="666921"/>
          </a:xfrm>
          <a:prstGeom prst="rect">
            <a:avLst/>
          </a:prstGeom>
        </p:spPr>
      </p:pic>
      <p:pic>
        <p:nvPicPr>
          <p:cNvPr id="36" name="Picture 35" descr="Whiteboard&#10;&#10;Description automatically generated with low confidence">
            <a:extLst>
              <a:ext uri="{FF2B5EF4-FFF2-40B4-BE49-F238E27FC236}">
                <a16:creationId xmlns:a16="http://schemas.microsoft.com/office/drawing/2014/main" id="{B0565549-2FDD-470A-9006-87D03D9362EE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6764" y="-5791"/>
            <a:ext cx="1857848" cy="616175"/>
          </a:xfrm>
          <a:prstGeom prst="rect">
            <a:avLst/>
          </a:prstGeom>
        </p:spPr>
      </p:pic>
      <p:pic>
        <p:nvPicPr>
          <p:cNvPr id="38" name="Picture 37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ED0977E-BFAA-46EE-81F6-5848564B4B2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201" y="4614505"/>
            <a:ext cx="877796" cy="586058"/>
          </a:xfrm>
          <a:prstGeom prst="rect">
            <a:avLst/>
          </a:prstGeom>
        </p:spPr>
      </p:pic>
      <p:pic>
        <p:nvPicPr>
          <p:cNvPr id="40" name="Picture 39" descr="A picture containing rectangle&#10;&#10;Description automatically generated">
            <a:extLst>
              <a:ext uri="{FF2B5EF4-FFF2-40B4-BE49-F238E27FC236}">
                <a16:creationId xmlns:a16="http://schemas.microsoft.com/office/drawing/2014/main" id="{E9AB6FD8-2911-45D2-B7C0-BE83A348600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604" y="3948104"/>
            <a:ext cx="854921" cy="507462"/>
          </a:xfrm>
          <a:prstGeom prst="rect">
            <a:avLst/>
          </a:prstGeom>
        </p:spPr>
      </p:pic>
      <p:pic>
        <p:nvPicPr>
          <p:cNvPr id="57" name="Picture 56" descr="A white circle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4EAC276-574D-4B5B-8A5A-B21F6382A40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778" y="605648"/>
            <a:ext cx="423020" cy="423020"/>
          </a:xfrm>
          <a:prstGeom prst="rect">
            <a:avLst/>
          </a:prstGeom>
        </p:spPr>
      </p:pic>
      <p:pic>
        <p:nvPicPr>
          <p:cNvPr id="61" name="Picture 60" descr="Icon&#10;&#10;Description automatically generated">
            <a:extLst>
              <a:ext uri="{FF2B5EF4-FFF2-40B4-BE49-F238E27FC236}">
                <a16:creationId xmlns:a16="http://schemas.microsoft.com/office/drawing/2014/main" id="{43415EAC-C6F2-4407-BD03-3BAB78DAF93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237" y="1114770"/>
            <a:ext cx="423020" cy="423020"/>
          </a:xfrm>
          <a:prstGeom prst="rect">
            <a:avLst/>
          </a:prstGeom>
        </p:spPr>
      </p:pic>
      <p:pic>
        <p:nvPicPr>
          <p:cNvPr id="63" name="Picture 62" descr="Icon&#10;&#10;Description automatically generated with medium confidence">
            <a:extLst>
              <a:ext uri="{FF2B5EF4-FFF2-40B4-BE49-F238E27FC236}">
                <a16:creationId xmlns:a16="http://schemas.microsoft.com/office/drawing/2014/main" id="{33457B44-C823-4A63-8457-9DB4DBB2BFA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778" y="1623892"/>
            <a:ext cx="423020" cy="423020"/>
          </a:xfrm>
          <a:prstGeom prst="rect">
            <a:avLst/>
          </a:prstGeom>
        </p:spPr>
      </p:pic>
      <p:pic>
        <p:nvPicPr>
          <p:cNvPr id="65" name="Picture 64" descr="A picture containing icon&#10;&#10;Description automatically generated">
            <a:extLst>
              <a:ext uri="{FF2B5EF4-FFF2-40B4-BE49-F238E27FC236}">
                <a16:creationId xmlns:a16="http://schemas.microsoft.com/office/drawing/2014/main" id="{461AD412-6395-40EC-BF15-D6E4BE0BC113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445" y="2118606"/>
            <a:ext cx="423020" cy="423020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B09AD4BC-490A-4EB3-BB09-AA28B9090F8F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124724" y="861140"/>
            <a:ext cx="2011854" cy="2170364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6E3976FB-E56D-4887-9662-9BC4447EA53C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927538" y="873713"/>
            <a:ext cx="1182727" cy="2164268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572A3C14-A07E-41B8-AA9F-A9EEE8D8A62F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7733140" y="854247"/>
            <a:ext cx="1176630" cy="111566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549701AB-D392-4510-99BE-02BC30970C8D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547626" y="861140"/>
            <a:ext cx="1176630" cy="111566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84596BC2-2556-40C8-9FE4-8B0E84AC7FB9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535433" y="1926921"/>
            <a:ext cx="2377646" cy="1115665"/>
          </a:xfrm>
          <a:prstGeom prst="rect">
            <a:avLst/>
          </a:prstGeom>
        </p:spPr>
      </p:pic>
      <p:sp>
        <p:nvSpPr>
          <p:cNvPr id="86" name="TextBox 85">
            <a:extLst>
              <a:ext uri="{FF2B5EF4-FFF2-40B4-BE49-F238E27FC236}">
                <a16:creationId xmlns:a16="http://schemas.microsoft.com/office/drawing/2014/main" id="{9C47AC21-F8D3-4C24-A8F2-5D54ACD780A4}"/>
              </a:ext>
            </a:extLst>
          </p:cNvPr>
          <p:cNvSpPr txBox="1"/>
          <p:nvPr/>
        </p:nvSpPr>
        <p:spPr>
          <a:xfrm>
            <a:off x="3898733" y="622016"/>
            <a:ext cx="129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اضافة 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3722EFB-3F62-4FBC-97C7-71DC154809E9}"/>
              </a:ext>
            </a:extLst>
          </p:cNvPr>
          <p:cNvSpPr txBox="1"/>
          <p:nvPr/>
        </p:nvSpPr>
        <p:spPr>
          <a:xfrm>
            <a:off x="3898733" y="1117820"/>
            <a:ext cx="129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اضافة 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E8954572-F47A-4DA4-A022-66CEA1B61E88}"/>
              </a:ext>
            </a:extLst>
          </p:cNvPr>
          <p:cNvSpPr txBox="1"/>
          <p:nvPr/>
        </p:nvSpPr>
        <p:spPr>
          <a:xfrm>
            <a:off x="3920665" y="1657345"/>
            <a:ext cx="129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اضافة 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2FED5422-D87B-41B3-8DD0-5490E34CB205}"/>
              </a:ext>
            </a:extLst>
          </p:cNvPr>
          <p:cNvSpPr txBox="1"/>
          <p:nvPr/>
        </p:nvSpPr>
        <p:spPr>
          <a:xfrm>
            <a:off x="3931248" y="2115421"/>
            <a:ext cx="1292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اضافة نص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615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1568082-6BC5-4B58-9395-07EBDB02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2533" y="2489200"/>
            <a:ext cx="1721703" cy="43688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61CB9DE-4335-4164-9024-8E98B271D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9271891" y="0"/>
            <a:ext cx="2919657" cy="3256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672BD30-0799-4930-A500-BF60A8598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4" y="0"/>
            <a:ext cx="8875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51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1568082-6BC5-4B58-9395-07EBDB02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2533" y="2489200"/>
            <a:ext cx="1721703" cy="43688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61CB9DE-4335-4164-9024-8E98B271D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9271891" y="0"/>
            <a:ext cx="2919657" cy="3256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672BD30-0799-4930-A500-BF60A8598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4" y="0"/>
            <a:ext cx="8875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280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1568082-6BC5-4B58-9395-07EBDB02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2533" y="2489200"/>
            <a:ext cx="1721703" cy="43688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61CB9DE-4335-4164-9024-8E98B271D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9271891" y="0"/>
            <a:ext cx="2919657" cy="3256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672BD30-0799-4930-A500-BF60A8598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4" y="0"/>
            <a:ext cx="8875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625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1568082-6BC5-4B58-9395-07EBDB02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2533" y="2489200"/>
            <a:ext cx="1721703" cy="43688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61CB9DE-4335-4164-9024-8E98B271D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9271891" y="0"/>
            <a:ext cx="2919657" cy="3256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672BD30-0799-4930-A500-BF60A8598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4" y="0"/>
            <a:ext cx="8875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967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B1568082-6BC5-4B58-9395-07EBDB02C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82533" y="2489200"/>
            <a:ext cx="1721703" cy="43688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61CB9DE-4335-4164-9024-8E98B271D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9271891" y="0"/>
            <a:ext cx="2919657" cy="32560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672BD30-0799-4930-A500-BF60A8598C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4" y="0"/>
            <a:ext cx="88757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876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8</Words>
  <Application>Microsoft Office PowerPoint</Application>
  <PresentationFormat>Widescreen</PresentationFormat>
  <Paragraphs>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Alia Saeed Ali Al Shamsi</dc:creator>
  <cp:lastModifiedBy>Alia Saeed Ali Al Shamsi</cp:lastModifiedBy>
  <cp:revision>1</cp:revision>
  <dcterms:created xsi:type="dcterms:W3CDTF">2021-08-04T10:47:50Z</dcterms:created>
  <dcterms:modified xsi:type="dcterms:W3CDTF">2021-08-04T11:14:20Z</dcterms:modified>
</cp:coreProperties>
</file>