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0440988" cy="7524750"/>
  <p:notesSz cx="6797675" cy="9928225"/>
  <p:defaultTextStyle>
    <a:defPPr>
      <a:defRPr lang="en-US"/>
    </a:defPPr>
    <a:lvl1pPr marL="0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5925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1847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7772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63697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9621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95544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11469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27393" algn="l" defTabSz="51592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5" autoAdjust="0"/>
    <p:restoredTop sz="94660"/>
  </p:normalViewPr>
  <p:slideViewPr>
    <p:cSldViewPr snapToGrid="0">
      <p:cViewPr>
        <p:scale>
          <a:sx n="100" d="100"/>
          <a:sy n="100" d="100"/>
        </p:scale>
        <p:origin x="-1542" y="-252"/>
      </p:cViewPr>
      <p:guideLst>
        <p:guide orient="horz" pos="2372"/>
        <p:guide pos="329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9AAF129-7E73-4066-A280-BC8DA1C03F77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817563" y="744538"/>
            <a:ext cx="51625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51275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884EC96-4EC6-4DD0-A4E5-2DC76D7CAC3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42989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515925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1031847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547772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2063697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579621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3095544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611469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4127393" algn="r" defTabSz="1031847" rtl="1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817563" y="744538"/>
            <a:ext cx="5162550" cy="3722687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84EC96-4EC6-4DD0-A4E5-2DC76D7CAC3F}" type="slidenum">
              <a:rPr lang="ar-SA" smtClean="0"/>
              <a:t>7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72956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3077" y="1231484"/>
            <a:ext cx="8874840" cy="2619728"/>
          </a:xfrm>
        </p:spPr>
        <p:txBody>
          <a:bodyPr anchor="b"/>
          <a:lstStyle>
            <a:lvl1pPr algn="ctr">
              <a:defRPr sz="67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5139" y="3952241"/>
            <a:ext cx="7830741" cy="1816739"/>
          </a:xfrm>
        </p:spPr>
        <p:txBody>
          <a:bodyPr/>
          <a:lstStyle>
            <a:lvl1pPr marL="0" indent="0" algn="ctr">
              <a:buNone/>
              <a:defRPr sz="2700"/>
            </a:lvl1pPr>
            <a:lvl2pPr marL="515925" indent="0" algn="ctr">
              <a:buNone/>
              <a:defRPr sz="2200"/>
            </a:lvl2pPr>
            <a:lvl3pPr marL="1031847" indent="0" algn="ctr">
              <a:buNone/>
              <a:defRPr sz="2000"/>
            </a:lvl3pPr>
            <a:lvl4pPr marL="1547772" indent="0" algn="ctr">
              <a:buNone/>
              <a:defRPr sz="1800"/>
            </a:lvl4pPr>
            <a:lvl5pPr marL="2063697" indent="0" algn="ctr">
              <a:buNone/>
              <a:defRPr sz="1800"/>
            </a:lvl5pPr>
            <a:lvl6pPr marL="2579621" indent="0" algn="ctr">
              <a:buNone/>
              <a:defRPr sz="1800"/>
            </a:lvl6pPr>
            <a:lvl7pPr marL="3095544" indent="0" algn="ctr">
              <a:buNone/>
              <a:defRPr sz="1800"/>
            </a:lvl7pPr>
            <a:lvl8pPr marL="3611469" indent="0" algn="ctr">
              <a:buNone/>
              <a:defRPr sz="1800"/>
            </a:lvl8pPr>
            <a:lvl9pPr marL="4127393" indent="0" algn="ctr">
              <a:buNone/>
              <a:defRPr sz="18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9806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63241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384" y="1875966"/>
            <a:ext cx="9005351" cy="3130088"/>
          </a:xfrm>
        </p:spPr>
        <p:txBody>
          <a:bodyPr anchor="b"/>
          <a:lstStyle>
            <a:lvl1pPr>
              <a:defRPr sz="67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384" y="5035668"/>
            <a:ext cx="9005351" cy="1646038"/>
          </a:xfrm>
        </p:spPr>
        <p:txBody>
          <a:bodyPr/>
          <a:lstStyle>
            <a:lvl1pPr marL="0" indent="0">
              <a:buNone/>
              <a:defRPr sz="2700">
                <a:solidFill>
                  <a:schemeClr val="tx1"/>
                </a:solidFill>
              </a:defRPr>
            </a:lvl1pPr>
            <a:lvl2pPr marL="51592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3184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54777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0636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57962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09554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6114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12739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60864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7819" y="2003124"/>
            <a:ext cx="4437420" cy="4774383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5754" y="2003124"/>
            <a:ext cx="4437420" cy="4774383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64962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180" y="400632"/>
            <a:ext cx="9005351" cy="1454437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180" y="1844619"/>
            <a:ext cx="4417026" cy="90401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5925" indent="0">
              <a:buNone/>
              <a:defRPr sz="2200" b="1"/>
            </a:lvl2pPr>
            <a:lvl3pPr marL="1031847" indent="0">
              <a:buNone/>
              <a:defRPr sz="2000" b="1"/>
            </a:lvl3pPr>
            <a:lvl4pPr marL="1547772" indent="0">
              <a:buNone/>
              <a:defRPr sz="1800" b="1"/>
            </a:lvl4pPr>
            <a:lvl5pPr marL="2063697" indent="0">
              <a:buNone/>
              <a:defRPr sz="1800" b="1"/>
            </a:lvl5pPr>
            <a:lvl6pPr marL="2579621" indent="0">
              <a:buNone/>
              <a:defRPr sz="1800" b="1"/>
            </a:lvl6pPr>
            <a:lvl7pPr marL="3095544" indent="0">
              <a:buNone/>
              <a:defRPr sz="1800" b="1"/>
            </a:lvl7pPr>
            <a:lvl8pPr marL="3611469" indent="0">
              <a:buNone/>
              <a:defRPr sz="1800" b="1"/>
            </a:lvl8pPr>
            <a:lvl9pPr marL="4127393" indent="0">
              <a:buNone/>
              <a:defRPr sz="18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180" y="2748634"/>
            <a:ext cx="4417026" cy="404281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85755" y="1844619"/>
            <a:ext cx="4438781" cy="90401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5925" indent="0">
              <a:buNone/>
              <a:defRPr sz="2200" b="1"/>
            </a:lvl2pPr>
            <a:lvl3pPr marL="1031847" indent="0">
              <a:buNone/>
              <a:defRPr sz="2000" b="1"/>
            </a:lvl3pPr>
            <a:lvl4pPr marL="1547772" indent="0">
              <a:buNone/>
              <a:defRPr sz="1800" b="1"/>
            </a:lvl4pPr>
            <a:lvl5pPr marL="2063697" indent="0">
              <a:buNone/>
              <a:defRPr sz="1800" b="1"/>
            </a:lvl5pPr>
            <a:lvl6pPr marL="2579621" indent="0">
              <a:buNone/>
              <a:defRPr sz="1800" b="1"/>
            </a:lvl6pPr>
            <a:lvl7pPr marL="3095544" indent="0">
              <a:buNone/>
              <a:defRPr sz="1800" b="1"/>
            </a:lvl7pPr>
            <a:lvl8pPr marL="3611469" indent="0">
              <a:buNone/>
              <a:defRPr sz="1800" b="1"/>
            </a:lvl8pPr>
            <a:lvl9pPr marL="4127393" indent="0">
              <a:buNone/>
              <a:defRPr sz="18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85755" y="2748634"/>
            <a:ext cx="4438781" cy="404281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51489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09460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52145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191" y="501652"/>
            <a:ext cx="3367491" cy="1755773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8782" y="1083438"/>
            <a:ext cx="5285751" cy="534745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191" y="2257434"/>
            <a:ext cx="3367491" cy="4182160"/>
          </a:xfrm>
        </p:spPr>
        <p:txBody>
          <a:bodyPr/>
          <a:lstStyle>
            <a:lvl1pPr marL="0" indent="0">
              <a:buNone/>
              <a:defRPr sz="1800"/>
            </a:lvl1pPr>
            <a:lvl2pPr marL="515925" indent="0">
              <a:buNone/>
              <a:defRPr sz="1600"/>
            </a:lvl2pPr>
            <a:lvl3pPr marL="1031847" indent="0">
              <a:buNone/>
              <a:defRPr sz="1300"/>
            </a:lvl3pPr>
            <a:lvl4pPr marL="1547772" indent="0">
              <a:buNone/>
              <a:defRPr sz="1000"/>
            </a:lvl4pPr>
            <a:lvl5pPr marL="2063697" indent="0">
              <a:buNone/>
              <a:defRPr sz="1000"/>
            </a:lvl5pPr>
            <a:lvl6pPr marL="2579621" indent="0">
              <a:buNone/>
              <a:defRPr sz="1000"/>
            </a:lvl6pPr>
            <a:lvl7pPr marL="3095544" indent="0">
              <a:buNone/>
              <a:defRPr sz="1000"/>
            </a:lvl7pPr>
            <a:lvl8pPr marL="3611469" indent="0">
              <a:buNone/>
              <a:defRPr sz="1000"/>
            </a:lvl8pPr>
            <a:lvl9pPr marL="4127393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53570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191" y="501652"/>
            <a:ext cx="3367491" cy="1755773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38782" y="1083438"/>
            <a:ext cx="5285751" cy="5347451"/>
          </a:xfrm>
        </p:spPr>
        <p:txBody>
          <a:bodyPr anchor="t"/>
          <a:lstStyle>
            <a:lvl1pPr marL="0" indent="0">
              <a:buNone/>
              <a:defRPr sz="3700"/>
            </a:lvl1pPr>
            <a:lvl2pPr marL="515925" indent="0">
              <a:buNone/>
              <a:defRPr sz="3200"/>
            </a:lvl2pPr>
            <a:lvl3pPr marL="1031847" indent="0">
              <a:buNone/>
              <a:defRPr sz="2700"/>
            </a:lvl3pPr>
            <a:lvl4pPr marL="1547772" indent="0">
              <a:buNone/>
              <a:defRPr sz="2200"/>
            </a:lvl4pPr>
            <a:lvl5pPr marL="2063697" indent="0">
              <a:buNone/>
              <a:defRPr sz="2200"/>
            </a:lvl5pPr>
            <a:lvl6pPr marL="2579621" indent="0">
              <a:buNone/>
              <a:defRPr sz="2200"/>
            </a:lvl6pPr>
            <a:lvl7pPr marL="3095544" indent="0">
              <a:buNone/>
              <a:defRPr sz="2200"/>
            </a:lvl7pPr>
            <a:lvl8pPr marL="3611469" indent="0">
              <a:buNone/>
              <a:defRPr sz="2200"/>
            </a:lvl8pPr>
            <a:lvl9pPr marL="4127393" indent="0">
              <a:buNone/>
              <a:defRPr sz="22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191" y="2257434"/>
            <a:ext cx="3367491" cy="4182160"/>
          </a:xfrm>
        </p:spPr>
        <p:txBody>
          <a:bodyPr/>
          <a:lstStyle>
            <a:lvl1pPr marL="0" indent="0">
              <a:buNone/>
              <a:defRPr sz="1800"/>
            </a:lvl1pPr>
            <a:lvl2pPr marL="515925" indent="0">
              <a:buNone/>
              <a:defRPr sz="1600"/>
            </a:lvl2pPr>
            <a:lvl3pPr marL="1031847" indent="0">
              <a:buNone/>
              <a:defRPr sz="1300"/>
            </a:lvl3pPr>
            <a:lvl4pPr marL="1547772" indent="0">
              <a:buNone/>
              <a:defRPr sz="1000"/>
            </a:lvl4pPr>
            <a:lvl5pPr marL="2063697" indent="0">
              <a:buNone/>
              <a:defRPr sz="1000"/>
            </a:lvl5pPr>
            <a:lvl6pPr marL="2579621" indent="0">
              <a:buNone/>
              <a:defRPr sz="1000"/>
            </a:lvl6pPr>
            <a:lvl7pPr marL="3095544" indent="0">
              <a:buNone/>
              <a:defRPr sz="1000"/>
            </a:lvl7pPr>
            <a:lvl8pPr marL="3611469" indent="0">
              <a:buNone/>
              <a:defRPr sz="1000"/>
            </a:lvl8pPr>
            <a:lvl9pPr marL="4127393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29323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19254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71839" y="400631"/>
            <a:ext cx="2251337" cy="6376880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7830" y="400631"/>
            <a:ext cx="6623502" cy="6376880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8272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7823" y="400632"/>
            <a:ext cx="9005351" cy="1454437"/>
          </a:xfrm>
          <a:prstGeom prst="rect">
            <a:avLst/>
          </a:prstGeom>
        </p:spPr>
        <p:txBody>
          <a:bodyPr vert="horz" lIns="103185" tIns="51593" rIns="103185" bIns="51593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7823" y="2003124"/>
            <a:ext cx="9005351" cy="4774383"/>
          </a:xfrm>
          <a:prstGeom prst="rect">
            <a:avLst/>
          </a:prstGeom>
        </p:spPr>
        <p:txBody>
          <a:bodyPr vert="horz" lIns="103185" tIns="51593" rIns="103185" bIns="51593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7823" y="6974334"/>
            <a:ext cx="2349223" cy="400623"/>
          </a:xfrm>
          <a:prstGeom prst="rect">
            <a:avLst/>
          </a:prstGeom>
        </p:spPr>
        <p:txBody>
          <a:bodyPr vert="horz" lIns="103185" tIns="51593" rIns="103185" bIns="5159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2F541-A780-4745-846C-3E75E923E5D8}" type="datetimeFigureOut">
              <a:rPr lang="ar-SA" smtClean="0"/>
              <a:t>10/04/44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8591" y="6974334"/>
            <a:ext cx="3523834" cy="400623"/>
          </a:xfrm>
          <a:prstGeom prst="rect">
            <a:avLst/>
          </a:prstGeom>
        </p:spPr>
        <p:txBody>
          <a:bodyPr vert="horz" lIns="103185" tIns="51593" rIns="103185" bIns="5159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3954" y="6974334"/>
            <a:ext cx="2349223" cy="400623"/>
          </a:xfrm>
          <a:prstGeom prst="rect">
            <a:avLst/>
          </a:prstGeom>
        </p:spPr>
        <p:txBody>
          <a:bodyPr vert="horz" lIns="103185" tIns="51593" rIns="103185" bIns="5159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749CC-B843-413F-AFD1-9B4E53E1355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9744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31847" rtl="1" eaLnBrk="1" latinLnBrk="0" hangingPunct="1">
        <a:lnSpc>
          <a:spcPct val="90000"/>
        </a:lnSpc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963" indent="-257963" algn="r" defTabSz="1031847" rtl="1" eaLnBrk="1" latinLnBrk="0" hangingPunct="1">
        <a:lnSpc>
          <a:spcPct val="90000"/>
        </a:lnSpc>
        <a:spcBef>
          <a:spcPts val="112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73885" indent="-257963" algn="r" defTabSz="1031847" rtl="1" eaLnBrk="1" latinLnBrk="0" hangingPunct="1">
        <a:lnSpc>
          <a:spcPct val="90000"/>
        </a:lnSpc>
        <a:spcBef>
          <a:spcPts val="564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289811" indent="-257963" algn="r" defTabSz="1031847" rtl="1" eaLnBrk="1" latinLnBrk="0" hangingPunct="1">
        <a:lnSpc>
          <a:spcPct val="90000"/>
        </a:lnSpc>
        <a:spcBef>
          <a:spcPts val="564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05735" indent="-257963" algn="r" defTabSz="1031847" rtl="1" eaLnBrk="1" latinLnBrk="0" hangingPunct="1">
        <a:lnSpc>
          <a:spcPct val="90000"/>
        </a:lnSpc>
        <a:spcBef>
          <a:spcPts val="564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321658" indent="-257963" algn="r" defTabSz="1031847" rtl="1" eaLnBrk="1" latinLnBrk="0" hangingPunct="1">
        <a:lnSpc>
          <a:spcPct val="90000"/>
        </a:lnSpc>
        <a:spcBef>
          <a:spcPts val="564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837582" indent="-257963" algn="r" defTabSz="1031847" rtl="1" eaLnBrk="1" latinLnBrk="0" hangingPunct="1">
        <a:lnSpc>
          <a:spcPct val="90000"/>
        </a:lnSpc>
        <a:spcBef>
          <a:spcPts val="564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353507" indent="-257963" algn="r" defTabSz="1031847" rtl="1" eaLnBrk="1" latinLnBrk="0" hangingPunct="1">
        <a:lnSpc>
          <a:spcPct val="90000"/>
        </a:lnSpc>
        <a:spcBef>
          <a:spcPts val="564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869432" indent="-257963" algn="r" defTabSz="1031847" rtl="1" eaLnBrk="1" latinLnBrk="0" hangingPunct="1">
        <a:lnSpc>
          <a:spcPct val="90000"/>
        </a:lnSpc>
        <a:spcBef>
          <a:spcPts val="564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385355" indent="-257963" algn="r" defTabSz="1031847" rtl="1" eaLnBrk="1" latinLnBrk="0" hangingPunct="1">
        <a:lnSpc>
          <a:spcPct val="90000"/>
        </a:lnSpc>
        <a:spcBef>
          <a:spcPts val="564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5925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1847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7772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3697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9621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544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1469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27393" algn="r" defTabSz="1031847" rtl="1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jp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microsoft.com/office/2007/relationships/hdphoto" Target="../media/hdphoto2.wdp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5875388A-A69B-441C-920F-E1AD1DF6D7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588" y="1095516"/>
            <a:ext cx="1247690" cy="696100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746936D5-F029-48D8-8135-E089629CBB01}"/>
              </a:ext>
            </a:extLst>
          </p:cNvPr>
          <p:cNvSpPr txBox="1"/>
          <p:nvPr/>
        </p:nvSpPr>
        <p:spPr>
          <a:xfrm>
            <a:off x="4099370" y="920130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052A41B5-8977-4F0C-8A20-8252314DA8CF}"/>
              </a:ext>
            </a:extLst>
          </p:cNvPr>
          <p:cNvSpPr txBox="1"/>
          <p:nvPr/>
        </p:nvSpPr>
        <p:spPr>
          <a:xfrm>
            <a:off x="5558161" y="6543207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B7285AEB-23D0-47CE-8E50-A334A8C9D08B}"/>
              </a:ext>
            </a:extLst>
          </p:cNvPr>
          <p:cNvSpPr txBox="1"/>
          <p:nvPr/>
        </p:nvSpPr>
        <p:spPr>
          <a:xfrm>
            <a:off x="2550413" y="6543205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xmlns="" id="{7517AB92-2C78-421C-85D2-D2FAB6669A5E}"/>
              </a:ext>
            </a:extLst>
          </p:cNvPr>
          <p:cNvSpPr txBox="1"/>
          <p:nvPr/>
        </p:nvSpPr>
        <p:spPr>
          <a:xfrm>
            <a:off x="1298168" y="3058776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xmlns="" id="{0B0DB42E-2028-477A-BEE2-4AE72ADA5F5C}"/>
              </a:ext>
            </a:extLst>
          </p:cNvPr>
          <p:cNvSpPr txBox="1"/>
          <p:nvPr/>
        </p:nvSpPr>
        <p:spPr>
          <a:xfrm>
            <a:off x="11" y="7186046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24271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1446900D-F046-408B-A6B1-73DC8796EC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22" y="975003"/>
            <a:ext cx="1247690" cy="696100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2128445E-E84D-4440-A015-F0173B89833B}"/>
              </a:ext>
            </a:extLst>
          </p:cNvPr>
          <p:cNvSpPr txBox="1"/>
          <p:nvPr/>
        </p:nvSpPr>
        <p:spPr>
          <a:xfrm>
            <a:off x="7708644" y="900928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69F5F7F2-A2F5-4DAE-873F-636FD405DC61}"/>
              </a:ext>
            </a:extLst>
          </p:cNvPr>
          <p:cNvSpPr txBox="1"/>
          <p:nvPr/>
        </p:nvSpPr>
        <p:spPr>
          <a:xfrm>
            <a:off x="5558161" y="5621811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68C66284-FB58-458F-903F-9C8EA4F28CD8}"/>
              </a:ext>
            </a:extLst>
          </p:cNvPr>
          <p:cNvSpPr txBox="1"/>
          <p:nvPr/>
        </p:nvSpPr>
        <p:spPr>
          <a:xfrm>
            <a:off x="2550413" y="5621809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6DB281B9-2B0A-4722-A6DF-E48EB3C8097A}"/>
              </a:ext>
            </a:extLst>
          </p:cNvPr>
          <p:cNvSpPr txBox="1"/>
          <p:nvPr/>
        </p:nvSpPr>
        <p:spPr>
          <a:xfrm>
            <a:off x="1335868" y="2331895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BC4771E-3AD0-4BE1-9D75-B9CA7763B490}"/>
              </a:ext>
            </a:extLst>
          </p:cNvPr>
          <p:cNvSpPr txBox="1"/>
          <p:nvPr/>
        </p:nvSpPr>
        <p:spPr>
          <a:xfrm>
            <a:off x="8894530" y="7066610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1095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1E4F3987-E82F-43A8-82D9-5758EB1EC8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43" y="890758"/>
            <a:ext cx="1247690" cy="696100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16932E01-6A9A-46D6-8903-F1221C738F64}"/>
              </a:ext>
            </a:extLst>
          </p:cNvPr>
          <p:cNvSpPr txBox="1"/>
          <p:nvPr/>
        </p:nvSpPr>
        <p:spPr>
          <a:xfrm>
            <a:off x="7423432" y="890760"/>
            <a:ext cx="207672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 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3607482E-7315-442B-8040-51481BDD16BF}"/>
              </a:ext>
            </a:extLst>
          </p:cNvPr>
          <p:cNvSpPr txBox="1"/>
          <p:nvPr/>
        </p:nvSpPr>
        <p:spPr>
          <a:xfrm>
            <a:off x="6961213" y="5775374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D13BA409-4B80-4289-8604-02346C52FC10}"/>
              </a:ext>
            </a:extLst>
          </p:cNvPr>
          <p:cNvSpPr txBox="1"/>
          <p:nvPr/>
        </p:nvSpPr>
        <p:spPr>
          <a:xfrm>
            <a:off x="3953468" y="5775374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8146F096-C3EC-46D5-ACD8-2CCBB6D903C7}"/>
              </a:ext>
            </a:extLst>
          </p:cNvPr>
          <p:cNvSpPr txBox="1"/>
          <p:nvPr/>
        </p:nvSpPr>
        <p:spPr>
          <a:xfrm>
            <a:off x="1298168" y="2362600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9BF9951-E1B5-437B-A3B9-7D5CFE10007D}"/>
              </a:ext>
            </a:extLst>
          </p:cNvPr>
          <p:cNvSpPr txBox="1"/>
          <p:nvPr/>
        </p:nvSpPr>
        <p:spPr>
          <a:xfrm>
            <a:off x="8255287" y="6708288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3400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5">
            <a:extLst>
              <a:ext uri="{FF2B5EF4-FFF2-40B4-BE49-F238E27FC236}">
                <a16:creationId xmlns:a16="http://schemas.microsoft.com/office/drawing/2014/main" xmlns="" id="{FC5E42CC-19F3-4013-AEB4-55B36ABC3862}"/>
              </a:ext>
            </a:extLst>
          </p:cNvPr>
          <p:cNvSpPr txBox="1"/>
          <p:nvPr/>
        </p:nvSpPr>
        <p:spPr>
          <a:xfrm>
            <a:off x="7574345" y="328863"/>
            <a:ext cx="2332417" cy="96596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المملكة العربية السعودية</a:t>
            </a:r>
          </a:p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وزارة التعليم</a:t>
            </a:r>
          </a:p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الإدارة العامة للتعليم </a:t>
            </a:r>
            <a:r>
              <a:rPr lang="ar-SA" sz="1400" dirty="0" smtClean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..</a:t>
            </a:r>
            <a:endParaRPr lang="en-US" sz="1400" dirty="0">
              <a:latin typeface="GE SS TV Bold" pitchFamily="18" charset="-78"/>
              <a:ea typeface="GE SS TV Bold" pitchFamily="18" charset="-78"/>
              <a:cs typeface="GE SS TV Bold" pitchFamily="18" charset="-78"/>
            </a:endParaRPr>
          </a:p>
          <a:p>
            <a:pPr algn="ctr"/>
            <a:r>
              <a:rPr lang="ar-SA" sz="1400" dirty="0" smtClean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.....</a:t>
            </a:r>
            <a:endParaRPr lang="ar-SA" sz="1400" dirty="0">
              <a:latin typeface="GE SS TV Bold" pitchFamily="18" charset="-78"/>
              <a:ea typeface="GE SS TV Bold" pitchFamily="18" charset="-78"/>
              <a:cs typeface="GE SS TV Bold" pitchFamily="18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6C4A3E7-76AC-4A67-9553-00EDC446B778}"/>
              </a:ext>
            </a:extLst>
          </p:cNvPr>
          <p:cNvSpPr txBox="1"/>
          <p:nvPr/>
        </p:nvSpPr>
        <p:spPr>
          <a:xfrm>
            <a:off x="1303394" y="2225237"/>
            <a:ext cx="8172491" cy="36744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dirty="0" smtClean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ابن التميز:</a:t>
            </a:r>
            <a:endParaRPr lang="ar-SA" dirty="0">
              <a:latin typeface="Badiefont-Dima" pitchFamily="2" charset="-78"/>
              <a:ea typeface="GE SS Two Light" panose="020A0503020102020204" pitchFamily="18" charset="-78"/>
              <a:cs typeface="Badiefont-Dima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ar-SA" sz="2600" dirty="0" smtClean="0">
                <a:solidFill>
                  <a:srgbClr val="7030A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.....</a:t>
            </a:r>
            <a:endParaRPr lang="ar-SA" sz="2500" dirty="0">
              <a:solidFill>
                <a:srgbClr val="7030A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GE SS TV Bold" pitchFamily="18" charset="-78"/>
              <a:ea typeface="GE SS TV Bold" pitchFamily="18" charset="-78"/>
              <a:cs typeface="GE SS TV Bold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لك مني كل الشكر والتقدير على مجهودك الرائع طوال العام الدراسي 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لعام 1443هـ </a:t>
            </a:r>
            <a:endParaRPr lang="en-US" dirty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في مادة اللغة العربية, بالصف الأول الابتدائي, كما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لا </a:t>
            </a: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ننس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(والديك) اللذان كان لهما الفضل </a:t>
            </a:r>
            <a:endParaRPr lang="ar-SA" dirty="0" smtClean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بعد الله – عزّ وجل - 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في أداء </a:t>
            </a: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هذه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الرسالة العظيمة والتعاون </a:t>
            </a: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المثمر,</a:t>
            </a:r>
            <a:endParaRPr lang="ar-SA" dirty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سائلا المولى – عز وجل – لك دوام التميز والنجاح.</a:t>
            </a:r>
            <a:endParaRPr lang="ar-SA" dirty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xmlns="" id="{F98B7A80-AD1A-427F-A33E-F68B751356EB}"/>
              </a:ext>
            </a:extLst>
          </p:cNvPr>
          <p:cNvSpPr txBox="1"/>
          <p:nvPr/>
        </p:nvSpPr>
        <p:spPr>
          <a:xfrm>
            <a:off x="7104898" y="5513784"/>
            <a:ext cx="2332417" cy="535081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400" dirty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معلم المادة</a:t>
            </a:r>
          </a:p>
          <a:p>
            <a:pPr algn="ctr"/>
            <a:r>
              <a:rPr lang="ar-SA" sz="1400" dirty="0" smtClean="0">
                <a:latin typeface="Badiefont-Dima" pitchFamily="2" charset="-78"/>
                <a:ea typeface="GE SS Two Medium" panose="020A0503020102020204" pitchFamily="18" charset="-78"/>
                <a:cs typeface="Badiefont-Dima" pitchFamily="2" charset="-78"/>
              </a:rPr>
              <a:t>......</a:t>
            </a:r>
            <a:endParaRPr lang="ar-SA" sz="1400" dirty="0">
              <a:latin typeface="Badiefont-Dima" pitchFamily="2" charset="-78"/>
              <a:ea typeface="GE SS Two Medium" panose="020A0503020102020204" pitchFamily="18" charset="-78"/>
              <a:cs typeface="Badiefont-Dima" pitchFamily="2" charset="-78"/>
            </a:endParaRP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xmlns="" id="{F08724F4-782A-4579-B574-2AD9E34CFDCE}"/>
              </a:ext>
            </a:extLst>
          </p:cNvPr>
          <p:cNvSpPr txBox="1"/>
          <p:nvPr/>
        </p:nvSpPr>
        <p:spPr>
          <a:xfrm>
            <a:off x="1055382" y="5492602"/>
            <a:ext cx="2332417" cy="535081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400" dirty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مدير المدرسة</a:t>
            </a:r>
          </a:p>
          <a:p>
            <a:pPr algn="ctr"/>
            <a:r>
              <a:rPr lang="ar-SA" sz="1400" dirty="0" smtClean="0">
                <a:latin typeface="Badiefont-Dima" pitchFamily="2" charset="-78"/>
                <a:ea typeface="GE SS Two Medium" panose="020A0503020102020204" pitchFamily="18" charset="-78"/>
                <a:cs typeface="Badiefont-Dima" pitchFamily="2" charset="-78"/>
              </a:rPr>
              <a:t>......</a:t>
            </a:r>
            <a:endParaRPr lang="ar-SA" sz="1400" dirty="0">
              <a:latin typeface="Badiefont-Dima" pitchFamily="2" charset="-78"/>
              <a:ea typeface="GE SS Two Medium" panose="020A0503020102020204" pitchFamily="18" charset="-78"/>
              <a:cs typeface="Badiefont-Dima" pitchFamily="2" charset="-78"/>
            </a:endParaRPr>
          </a:p>
        </p:txBody>
      </p:sp>
      <p:pic>
        <p:nvPicPr>
          <p:cNvPr id="13" name="Picture 5" descr="C:\Users\user\Downloads\pngegg - 2022-06-19T183528.02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400" y="1876811"/>
            <a:ext cx="1176254" cy="156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735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>
            <a:extLst>
              <a:ext uri="{FF2B5EF4-FFF2-40B4-BE49-F238E27FC236}">
                <a16:creationId xmlns:a16="http://schemas.microsoft.com/office/drawing/2014/main" xmlns="" id="{A6C4A3E7-76AC-4A67-9553-00EDC446B778}"/>
              </a:ext>
            </a:extLst>
          </p:cNvPr>
          <p:cNvSpPr txBox="1"/>
          <p:nvPr/>
        </p:nvSpPr>
        <p:spPr>
          <a:xfrm>
            <a:off x="962130" y="2379995"/>
            <a:ext cx="8172491" cy="379751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800" b="1" dirty="0" smtClean="0">
                <a:latin typeface="Al-Mohanad" pitchFamily="18" charset="-78"/>
                <a:ea typeface="GE SS Two Light" panose="020A0503020102020204" pitchFamily="18" charset="-78"/>
                <a:cs typeface="Al-Mohanad" pitchFamily="18" charset="-78"/>
              </a:rPr>
              <a:t>الطالب المتميز</a:t>
            </a:r>
            <a:endParaRPr lang="ar-SA" sz="2800" b="1" dirty="0">
              <a:latin typeface="Al-Mohanad" pitchFamily="18" charset="-78"/>
              <a:ea typeface="GE SS Two Light" panose="020A0503020102020204" pitchFamily="18" charset="-78"/>
              <a:cs typeface="Al-Mohanad" pitchFamily="18" charset="-78"/>
            </a:endParaRPr>
          </a:p>
          <a:p>
            <a:pPr algn="ctr"/>
            <a:r>
              <a:rPr lang="ar-SA" sz="3200" dirty="0" smtClean="0">
                <a:solidFill>
                  <a:schemeClr val="accent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-Mohanad" pitchFamily="18" charset="-78"/>
                <a:ea typeface="GE SS TV Bold" pitchFamily="18" charset="-78"/>
                <a:cs typeface="Al-Mohanad" pitchFamily="18" charset="-78"/>
              </a:rPr>
              <a:t>....</a:t>
            </a:r>
            <a:endParaRPr lang="ar-SA" sz="900" dirty="0" smtClean="0">
              <a:solidFill>
                <a:schemeClr val="accent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l-Mohanad" pitchFamily="18" charset="-78"/>
              <a:ea typeface="GE SS TV Bold" pitchFamily="18" charset="-78"/>
              <a:cs typeface="Al-Mohanad" pitchFamily="18" charset="-78"/>
            </a:endParaRPr>
          </a:p>
          <a:p>
            <a:pPr algn="ctr"/>
            <a:endParaRPr lang="ar-SA" sz="1000" dirty="0">
              <a:solidFill>
                <a:schemeClr val="accent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l-Mohanad" pitchFamily="18" charset="-78"/>
              <a:ea typeface="GE SS TV Bold" pitchFamily="18" charset="-78"/>
              <a:cs typeface="Al-Mohanad" pitchFamily="18" charset="-78"/>
            </a:endParaRPr>
          </a:p>
          <a:p>
            <a:pPr algn="ctr"/>
            <a:r>
              <a:rPr lang="ar-SA" sz="30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أتقدم إليك بوافر الشكر والتقدير على الجهد المبذول في مادة اللغة العربية خلال الفصل الدراسي الأول للعام الدراسي 1444 هـ </a:t>
            </a:r>
          </a:p>
          <a:p>
            <a:pPr algn="ctr"/>
            <a:r>
              <a:rPr lang="ar-SA" sz="30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والشكر موصول لأسرتك الكريمة على المتابعة والاهتمام.</a:t>
            </a:r>
            <a:endParaRPr lang="ar-SA" sz="3000" dirty="0">
              <a:latin typeface="Al-Mohanad" pitchFamily="18" charset="-78"/>
              <a:ea typeface="GE SS Two Medium" panose="020A0503020102020204" pitchFamily="18" charset="-78"/>
              <a:cs typeface="Al-Mohanad" pitchFamily="18" charset="-78"/>
            </a:endParaRPr>
          </a:p>
          <a:p>
            <a:pPr algn="ctr"/>
            <a:r>
              <a:rPr lang="ar-SA" sz="30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سائلا المولى </a:t>
            </a:r>
            <a:r>
              <a:rPr lang="ar-SA" sz="30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- </a:t>
            </a:r>
            <a:r>
              <a:rPr lang="ar-SA" sz="30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عز وجل </a:t>
            </a:r>
            <a:r>
              <a:rPr lang="ar-SA" sz="30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- </a:t>
            </a:r>
            <a:r>
              <a:rPr lang="ar-SA" sz="30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لك دوام التميز والنجاح.</a:t>
            </a:r>
            <a:endParaRPr lang="ar-SA" sz="3000" dirty="0">
              <a:latin typeface="Al-Mohanad" pitchFamily="18" charset="-78"/>
              <a:ea typeface="GE SS Two Medium" panose="020A0503020102020204" pitchFamily="18" charset="-78"/>
              <a:cs typeface="Al-Mohanad" pitchFamily="18" charset="-78"/>
            </a:endParaRP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xmlns="" id="{F98B7A80-AD1A-427F-A33E-F68B751356EB}"/>
              </a:ext>
            </a:extLst>
          </p:cNvPr>
          <p:cNvSpPr txBox="1"/>
          <p:nvPr/>
        </p:nvSpPr>
        <p:spPr>
          <a:xfrm>
            <a:off x="6436671" y="6122016"/>
            <a:ext cx="2332417" cy="84285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2400" dirty="0">
                <a:latin typeface="Al-Mohanad" pitchFamily="18" charset="-78"/>
                <a:ea typeface="GE SS Two Light" panose="020A0503020102020204" pitchFamily="18" charset="-78"/>
                <a:cs typeface="Al-Mohanad" pitchFamily="18" charset="-78"/>
              </a:rPr>
              <a:t>معلم المادة</a:t>
            </a:r>
          </a:p>
          <a:p>
            <a:pPr algn="ctr"/>
            <a:r>
              <a:rPr lang="ar-SA" sz="24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....</a:t>
            </a:r>
            <a:endParaRPr lang="ar-SA" sz="2400" dirty="0">
              <a:latin typeface="Al-Mohanad" pitchFamily="18" charset="-78"/>
              <a:ea typeface="GE SS Two Medium" panose="020A0503020102020204" pitchFamily="18" charset="-78"/>
              <a:cs typeface="Al-Mohanad" pitchFamily="18" charset="-78"/>
            </a:endParaRPr>
          </a:p>
        </p:txBody>
      </p:sp>
      <p:sp>
        <p:nvSpPr>
          <p:cNvPr id="10" name="TextBox 7">
            <a:extLst>
              <a:ext uri="{FF2B5EF4-FFF2-40B4-BE49-F238E27FC236}">
                <a16:creationId xmlns:a16="http://schemas.microsoft.com/office/drawing/2014/main" xmlns="" id="{F08724F4-782A-4579-B574-2AD9E34CFDCE}"/>
              </a:ext>
            </a:extLst>
          </p:cNvPr>
          <p:cNvSpPr txBox="1"/>
          <p:nvPr/>
        </p:nvSpPr>
        <p:spPr>
          <a:xfrm>
            <a:off x="2119822" y="6187032"/>
            <a:ext cx="2332417" cy="84285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2400" dirty="0">
                <a:latin typeface="Al-Mohanad" pitchFamily="18" charset="-78"/>
                <a:ea typeface="GE SS Two Light" panose="020A0503020102020204" pitchFamily="18" charset="-78"/>
                <a:cs typeface="Al-Mohanad" pitchFamily="18" charset="-78"/>
              </a:rPr>
              <a:t>مدير المدرسة</a:t>
            </a:r>
          </a:p>
          <a:p>
            <a:pPr algn="ctr"/>
            <a:r>
              <a:rPr lang="ar-SA" sz="24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.....</a:t>
            </a:r>
            <a:endParaRPr lang="ar-SA" sz="2400" dirty="0">
              <a:latin typeface="Al-Mohanad" pitchFamily="18" charset="-78"/>
              <a:ea typeface="GE SS Two Medium" panose="020A0503020102020204" pitchFamily="18" charset="-78"/>
              <a:cs typeface="Al-Mohanad" pitchFamily="18" charset="-78"/>
            </a:endParaRPr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xmlns="" id="{FC5E42CC-19F3-4013-AEB4-55B36ABC3862}"/>
              </a:ext>
            </a:extLst>
          </p:cNvPr>
          <p:cNvSpPr txBox="1"/>
          <p:nvPr/>
        </p:nvSpPr>
        <p:spPr>
          <a:xfrm>
            <a:off x="7546816" y="133783"/>
            <a:ext cx="2332417" cy="1212189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800" dirty="0">
                <a:latin typeface="Al-Mohanad" pitchFamily="18" charset="-78"/>
                <a:ea typeface="GE SS TV Bold" pitchFamily="18" charset="-78"/>
                <a:cs typeface="Al-Mohanad" pitchFamily="18" charset="-78"/>
              </a:rPr>
              <a:t>المملكة العربية السعودية</a:t>
            </a:r>
          </a:p>
          <a:p>
            <a:pPr algn="ctr"/>
            <a:r>
              <a:rPr lang="ar-SA" sz="1800" dirty="0">
                <a:latin typeface="Al-Mohanad" pitchFamily="18" charset="-78"/>
                <a:ea typeface="GE SS TV Bold" pitchFamily="18" charset="-78"/>
                <a:cs typeface="Al-Mohanad" pitchFamily="18" charset="-78"/>
              </a:rPr>
              <a:t>وزارة التعليم</a:t>
            </a:r>
          </a:p>
          <a:p>
            <a:pPr algn="ctr"/>
            <a:r>
              <a:rPr lang="ar-SA" sz="1800" dirty="0">
                <a:latin typeface="Al-Mohanad" pitchFamily="18" charset="-78"/>
                <a:ea typeface="GE SS TV Bold" pitchFamily="18" charset="-78"/>
                <a:cs typeface="Al-Mohanad" pitchFamily="18" charset="-78"/>
              </a:rPr>
              <a:t>الإدارة العامة للتعليم </a:t>
            </a:r>
            <a:r>
              <a:rPr lang="ar-SA" sz="1800" dirty="0" smtClean="0">
                <a:latin typeface="Al-Mohanad" pitchFamily="18" charset="-78"/>
                <a:ea typeface="GE SS TV Bold" pitchFamily="18" charset="-78"/>
                <a:cs typeface="Al-Mohanad" pitchFamily="18" charset="-78"/>
              </a:rPr>
              <a:t>..</a:t>
            </a:r>
            <a:endParaRPr lang="en-US" sz="1800" dirty="0">
              <a:latin typeface="Al-Mohanad" pitchFamily="18" charset="-78"/>
              <a:ea typeface="GE SS TV Bold" pitchFamily="18" charset="-78"/>
              <a:cs typeface="Al-Mohanad" pitchFamily="18" charset="-78"/>
            </a:endParaRPr>
          </a:p>
          <a:p>
            <a:pPr algn="ctr"/>
            <a:r>
              <a:rPr lang="ar-SA" sz="1800" dirty="0" smtClean="0">
                <a:latin typeface="Al-Mohanad" pitchFamily="18" charset="-78"/>
                <a:ea typeface="GE SS TV Bold" pitchFamily="18" charset="-78"/>
                <a:cs typeface="Al-Mohanad" pitchFamily="18" charset="-78"/>
              </a:rPr>
              <a:t>....</a:t>
            </a:r>
            <a:endParaRPr lang="ar-SA" sz="1800" dirty="0">
              <a:latin typeface="Al-Mohanad" pitchFamily="18" charset="-78"/>
              <a:ea typeface="GE SS TV Bold" pitchFamily="18" charset="-78"/>
              <a:cs typeface="Al-Mohanad" pitchFamily="18" charset="-78"/>
            </a:endParaRPr>
          </a:p>
        </p:txBody>
      </p:sp>
      <p:pic>
        <p:nvPicPr>
          <p:cNvPr id="13" name="Picture 17" descr="C:\Users\user\Desktop\1200px-Saudi_Vision_2030_logo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879" y="1565930"/>
            <a:ext cx="1167915" cy="74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صورة 13" descr="C:\Users\user\Desktop\logo-gold-symbol-clip-art-golden-star-logo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94375" y1="29500" x2="96750" y2="36000"/>
                        <a14:foregroundMark x1="97000" y1="44500" x2="95625" y2="65500"/>
                        <a14:foregroundMark x1="93500" y1="68875" x2="84500" y2="82625"/>
                        <a14:foregroundMark x1="65750" y1="54375" x2="69625" y2="80625"/>
                        <a14:foregroundMark x1="71500" y1="77750" x2="45125" y2="85250"/>
                        <a14:foregroundMark x1="45875" y1="86125" x2="26500" y2="75750"/>
                        <a14:foregroundMark x1="30875" y1="7750" x2="8125" y2="27000"/>
                        <a14:foregroundMark x1="4625" y1="41250" x2="5375" y2="69750"/>
                        <a14:foregroundMark x1="17375" y1="84750" x2="35375" y2="95375"/>
                        <a14:foregroundMark x1="55875" y1="97000" x2="78125" y2="89125"/>
                        <a14:foregroundMark x1="95125" y1="34125" x2="80250" y2="13125"/>
                        <a14:foregroundMark x1="68875" y1="7625" x2="42750" y2="625"/>
                        <a14:foregroundMark x1="8000" y1="26625" x2="4125" y2="46375"/>
                        <a14:foregroundMark x1="96125" y1="62625" x2="94375" y2="71625"/>
                        <a14:foregroundMark x1="92500" y1="72375" x2="89625" y2="80250"/>
                        <a14:foregroundMark x1="86125" y1="83750" x2="82000" y2="86750"/>
                        <a14:foregroundMark x1="80875" y1="88625" x2="74375" y2="92500"/>
                        <a14:foregroundMark x1="72875" y1="94750" x2="65375" y2="96750"/>
                        <a14:foregroundMark x1="61625" y1="97500" x2="54625" y2="99125"/>
                        <a14:foregroundMark x1="13875" y1="83500" x2="8375" y2="75750"/>
                        <a14:foregroundMark x1="3875" y1="67875" x2="1500" y2="57375"/>
                        <a14:foregroundMark x1="875" y1="56375" x2="625" y2="43000"/>
                        <a14:foregroundMark x1="91875" y1="25125" x2="97250" y2="3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613" y="5936173"/>
            <a:ext cx="1028700" cy="102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9438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EE8CDF81-748B-4C4F-92CD-ACE48F0F47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90" y="493894"/>
            <a:ext cx="1247690" cy="696100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5B9B7456-E1A5-4491-8485-3875CF731514}"/>
              </a:ext>
            </a:extLst>
          </p:cNvPr>
          <p:cNvSpPr txBox="1"/>
          <p:nvPr/>
        </p:nvSpPr>
        <p:spPr>
          <a:xfrm>
            <a:off x="5082824" y="345746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F8A551E9-8613-404C-ABE1-AF1EC2D8B546}"/>
              </a:ext>
            </a:extLst>
          </p:cNvPr>
          <p:cNvSpPr txBox="1"/>
          <p:nvPr/>
        </p:nvSpPr>
        <p:spPr>
          <a:xfrm>
            <a:off x="5882700" y="6406283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65768782-63EA-41A4-A15A-F9451D7EF7E9}"/>
              </a:ext>
            </a:extLst>
          </p:cNvPr>
          <p:cNvSpPr txBox="1"/>
          <p:nvPr/>
        </p:nvSpPr>
        <p:spPr>
          <a:xfrm>
            <a:off x="2874954" y="6406282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B4561A35-F265-4626-8844-829A7C657F2F}"/>
              </a:ext>
            </a:extLst>
          </p:cNvPr>
          <p:cNvSpPr txBox="1"/>
          <p:nvPr/>
        </p:nvSpPr>
        <p:spPr>
          <a:xfrm>
            <a:off x="1140815" y="2649260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7E09DB8-A94A-4A00-9962-E6F9128B5BC0}"/>
              </a:ext>
            </a:extLst>
          </p:cNvPr>
          <p:cNvSpPr txBox="1"/>
          <p:nvPr/>
        </p:nvSpPr>
        <p:spPr>
          <a:xfrm>
            <a:off x="8894530" y="7066610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7476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FC5E42CC-19F3-4013-AEB4-55B36ABC3862}"/>
              </a:ext>
            </a:extLst>
          </p:cNvPr>
          <p:cNvSpPr txBox="1"/>
          <p:nvPr/>
        </p:nvSpPr>
        <p:spPr>
          <a:xfrm>
            <a:off x="5702399" y="325270"/>
            <a:ext cx="2332417" cy="612025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المملكة العربية السعودية</a:t>
            </a:r>
          </a:p>
          <a:p>
            <a:pPr algn="ctr"/>
            <a:r>
              <a:rPr lang="ar-SA" sz="11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وزارة التعليم</a:t>
            </a:r>
          </a:p>
          <a:p>
            <a:pPr algn="ctr"/>
            <a:r>
              <a:rPr lang="ar-SA" sz="11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الإدارة العامة </a:t>
            </a:r>
            <a:r>
              <a:rPr lang="ar-SA" sz="1100" dirty="0" smtClean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للتعليم</a:t>
            </a:r>
            <a:endParaRPr lang="en-US" sz="1100" dirty="0">
              <a:latin typeface="GE SS TV Bold" pitchFamily="18" charset="-78"/>
              <a:ea typeface="GE SS TV Bold" pitchFamily="18" charset="-78"/>
              <a:cs typeface="GE SS TV Bold" pitchFamily="18" charset="-78"/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F98B7A80-AD1A-427F-A33E-F68B751356EB}"/>
              </a:ext>
            </a:extLst>
          </p:cNvPr>
          <p:cNvSpPr txBox="1"/>
          <p:nvPr/>
        </p:nvSpPr>
        <p:spPr>
          <a:xfrm>
            <a:off x="6857141" y="6051793"/>
            <a:ext cx="2332417" cy="535081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400" dirty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معلم المادة</a:t>
            </a:r>
          </a:p>
          <a:p>
            <a:pPr algn="ctr"/>
            <a:r>
              <a:rPr lang="ar-SA" sz="1400" dirty="0" smtClean="0">
                <a:latin typeface="Badiefont-Dima" pitchFamily="2" charset="-78"/>
                <a:ea typeface="GE SS Two Medium" panose="020A0503020102020204" pitchFamily="18" charset="-78"/>
                <a:cs typeface="Badiefont-Dima" pitchFamily="2" charset="-78"/>
              </a:rPr>
              <a:t>....</a:t>
            </a:r>
            <a:endParaRPr lang="ar-SA" sz="1400" dirty="0">
              <a:latin typeface="Badiefont-Dima" pitchFamily="2" charset="-78"/>
              <a:ea typeface="GE SS Two Medium" panose="020A0503020102020204" pitchFamily="18" charset="-78"/>
              <a:cs typeface="Badiefont-Dima" pitchFamily="2" charset="-78"/>
            </a:endParaRP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F08724F4-782A-4579-B574-2AD9E34CFDCE}"/>
              </a:ext>
            </a:extLst>
          </p:cNvPr>
          <p:cNvSpPr txBox="1"/>
          <p:nvPr/>
        </p:nvSpPr>
        <p:spPr>
          <a:xfrm>
            <a:off x="4331286" y="6051793"/>
            <a:ext cx="2332417" cy="535081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400" dirty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مدير المدرسة</a:t>
            </a:r>
          </a:p>
          <a:p>
            <a:pPr algn="ctr"/>
            <a:r>
              <a:rPr lang="ar-SA" sz="1400" dirty="0" smtClean="0">
                <a:latin typeface="Badiefont-Dima" pitchFamily="2" charset="-78"/>
                <a:ea typeface="GE SS Two Medium" panose="020A0503020102020204" pitchFamily="18" charset="-78"/>
                <a:cs typeface="Badiefont-Dima" pitchFamily="2" charset="-78"/>
              </a:rPr>
              <a:t>....</a:t>
            </a:r>
            <a:endParaRPr lang="ar-SA" sz="1400" dirty="0">
              <a:latin typeface="Badiefont-Dima" pitchFamily="2" charset="-78"/>
              <a:ea typeface="GE SS Two Medium" panose="020A0503020102020204" pitchFamily="18" charset="-78"/>
              <a:cs typeface="Badiefont-Dima" pitchFamily="2" charset="-78"/>
            </a:endParaRP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A6C4A3E7-76AC-4A67-9553-00EDC446B778}"/>
              </a:ext>
            </a:extLst>
          </p:cNvPr>
          <p:cNvSpPr txBox="1"/>
          <p:nvPr/>
        </p:nvSpPr>
        <p:spPr>
          <a:xfrm>
            <a:off x="1303394" y="2408848"/>
            <a:ext cx="8172491" cy="347434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dirty="0" smtClean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الطالب الرائع:</a:t>
            </a:r>
            <a:endParaRPr lang="ar-SA" dirty="0">
              <a:latin typeface="Badiefont-Dima" pitchFamily="2" charset="-78"/>
              <a:ea typeface="GE SS Two Light" panose="020A0503020102020204" pitchFamily="18" charset="-78"/>
              <a:cs typeface="Badiefont-Dima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sz="2600" dirty="0" smtClean="0">
                <a:solidFill>
                  <a:srgbClr val="7030A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....</a:t>
            </a:r>
            <a:endParaRPr lang="ar-SA" sz="2600" dirty="0">
              <a:solidFill>
                <a:srgbClr val="7030A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GE SS TV Bold" pitchFamily="18" charset="-78"/>
              <a:ea typeface="GE SS TV Bold" pitchFamily="18" charset="-78"/>
              <a:cs typeface="GE SS TV Bold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لك مني كل الشكر والتقدير على مجهودك الرائع طوال العام الدراسي 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لعام 1443هـ </a:t>
            </a:r>
            <a:endParaRPr lang="en-US" dirty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في مادة اللغة العربية, بالصف الأول الابتدائي, كما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لا </a:t>
            </a: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ننس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(والديك) اللذان كان لهما الفضل </a:t>
            </a:r>
            <a:endParaRPr lang="ar-SA" dirty="0" smtClean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بعد الله – عزّ وجل - 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في أداء </a:t>
            </a: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هذه 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الرسالة العظيمة والتعاون </a:t>
            </a: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المثمر,</a:t>
            </a:r>
            <a:endParaRPr lang="ar-SA" dirty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سائلا المولى – عز وجل – لك دوام التميز والنجاح.</a:t>
            </a:r>
            <a:endParaRPr lang="ar-SA" dirty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14" name="مربع نص 11"/>
          <p:cNvSpPr txBox="1"/>
          <p:nvPr/>
        </p:nvSpPr>
        <p:spPr>
          <a:xfrm rot="20507451">
            <a:off x="1447961" y="5224290"/>
            <a:ext cx="1948413" cy="523129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3368" tIns="46686" rIns="93368" bIns="46686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80000"/>
              </a:lnSpc>
            </a:pPr>
            <a:r>
              <a:rPr lang="ar-SA" sz="1200" b="1" spc="51">
                <a:ln w="6744" cap="flat" cmpd="sng" algn="ctr">
                  <a:solidFill>
                    <a:srgbClr val="06111E">
                      <a:alpha val="6500"/>
                    </a:srgbClr>
                  </a:solidFill>
                  <a:prstDash val="solid"/>
                  <a:round/>
                </a:ln>
                <a:solidFill>
                  <a:srgbClr val="FF0000">
                    <a:alpha val="95000"/>
                  </a:srgbClr>
                </a:solidFill>
                <a:effectLst>
                  <a:outerShdw blurRad="50902" dist="38494" dir="13500000" sx="0" sy="0">
                    <a:srgbClr val="000000">
                      <a:alpha val="60000"/>
                    </a:srgbClr>
                  </a:outerShdw>
                </a:effectLst>
                <a:latin typeface="Calibri"/>
                <a:ea typeface="Calibri"/>
                <a:cs typeface="Careem Bold"/>
              </a:rPr>
              <a:t>شكر وتقدير</a:t>
            </a:r>
            <a:endParaRPr lang="en-US" sz="1100">
              <a:latin typeface="Calibri"/>
              <a:ea typeface="Calibri"/>
              <a:cs typeface="Arial"/>
            </a:endParaRPr>
          </a:p>
        </p:txBody>
      </p:sp>
      <p:pic>
        <p:nvPicPr>
          <p:cNvPr id="15" name="صورة 14" descr="C:\Users\user\Downloads\—Pngtree—seal red five-pointed_4071261 (1)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815" y="4697972"/>
            <a:ext cx="1254081" cy="1307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0" name="Picture 16" descr="C:\Users\user\Desktop\MOELogoPN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071" y="325270"/>
            <a:ext cx="1853592" cy="104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user\Desktop\1200px-Saudi_Vision_2030_logo.sv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284" y="332125"/>
            <a:ext cx="1058349" cy="74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pngegg - 2022-06-19T183528.029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904" y="1524710"/>
            <a:ext cx="1327763" cy="176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805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6C4A3E7-76AC-4A67-9553-00EDC446B778}"/>
              </a:ext>
            </a:extLst>
          </p:cNvPr>
          <p:cNvSpPr txBox="1"/>
          <p:nvPr/>
        </p:nvSpPr>
        <p:spPr>
          <a:xfrm>
            <a:off x="1174927" y="2582790"/>
            <a:ext cx="8172491" cy="2989599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500" dirty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ابن التميز:</a:t>
            </a: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لك </a:t>
            </a: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مني كل الشكر والتقدير على مجهودك الرائع طوال العام الدراسي  لعام 1443هـ </a:t>
            </a:r>
            <a:endParaRPr lang="en-US" dirty="0" smtClean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في مادة اللغة العربية, بالصف الثاني الابتدائي, والشكر موصول للأسرة الكريمة على</a:t>
            </a: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تعاونهم وحسن المتابعة</a:t>
            </a:r>
            <a:r>
              <a:rPr lang="ar-SA" dirty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ar-SA" dirty="0" smtClean="0">
                <a:latin typeface="Greta Arabic Bold Italic" pitchFamily="2" charset="-78"/>
                <a:ea typeface="GE SS Two Medium" panose="020A0503020102020204" pitchFamily="18" charset="-78"/>
                <a:cs typeface="Greta Arabic Bold Italic" pitchFamily="2" charset="-78"/>
              </a:rPr>
              <a:t>سائلا المولى – عز وجل – لك دوام التميز والنجاح.</a:t>
            </a:r>
            <a:endParaRPr lang="ar-SA" dirty="0">
              <a:latin typeface="Greta Arabic Bold Italic" pitchFamily="2" charset="-78"/>
              <a:ea typeface="GE SS Two Medium" panose="020A0503020102020204" pitchFamily="18" charset="-78"/>
              <a:cs typeface="Greta Arabic Bold Italic" pitchFamily="2" charset="-78"/>
            </a:endParaRP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xmlns="" id="{F98B7A80-AD1A-427F-A33E-F68B751356EB}"/>
              </a:ext>
            </a:extLst>
          </p:cNvPr>
          <p:cNvSpPr txBox="1"/>
          <p:nvPr/>
        </p:nvSpPr>
        <p:spPr>
          <a:xfrm>
            <a:off x="5728467" y="6207741"/>
            <a:ext cx="2332417" cy="350415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600" dirty="0">
                <a:latin typeface="Careem Bold" pitchFamily="50" charset="-78"/>
                <a:ea typeface="GE SS Two Light" panose="020A0503020102020204" pitchFamily="18" charset="-78"/>
                <a:cs typeface="Careem Bold" pitchFamily="50" charset="-78"/>
              </a:rPr>
              <a:t>معلم </a:t>
            </a:r>
            <a:r>
              <a:rPr lang="ar-SA" sz="1600" dirty="0" smtClean="0">
                <a:latin typeface="Careem Bold" pitchFamily="50" charset="-78"/>
                <a:ea typeface="GE SS Two Light" panose="020A0503020102020204" pitchFamily="18" charset="-78"/>
                <a:cs typeface="Careem Bold" pitchFamily="50" charset="-78"/>
              </a:rPr>
              <a:t>المادة</a:t>
            </a:r>
            <a:endParaRPr lang="ar-SA" sz="1600" dirty="0">
              <a:latin typeface="Careem Bold" pitchFamily="50" charset="-78"/>
              <a:ea typeface="GE SS Two Light" panose="020A0503020102020204" pitchFamily="18" charset="-78"/>
              <a:cs typeface="Careem Bold" pitchFamily="50" charset="-78"/>
            </a:endParaRP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xmlns="" id="{F08724F4-782A-4579-B574-2AD9E34CFDCE}"/>
              </a:ext>
            </a:extLst>
          </p:cNvPr>
          <p:cNvSpPr txBox="1"/>
          <p:nvPr/>
        </p:nvSpPr>
        <p:spPr>
          <a:xfrm>
            <a:off x="2072039" y="6185423"/>
            <a:ext cx="2332417" cy="350415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600" dirty="0">
                <a:latin typeface="Careem Bold" pitchFamily="50" charset="-78"/>
                <a:ea typeface="GE SS Two Light" panose="020A0503020102020204" pitchFamily="18" charset="-78"/>
                <a:cs typeface="Careem Bold" pitchFamily="50" charset="-78"/>
              </a:rPr>
              <a:t>مدير </a:t>
            </a:r>
            <a:r>
              <a:rPr lang="ar-SA" sz="1600" dirty="0" smtClean="0">
                <a:latin typeface="Careem Bold" pitchFamily="50" charset="-78"/>
                <a:ea typeface="GE SS Two Light" panose="020A0503020102020204" pitchFamily="18" charset="-78"/>
                <a:cs typeface="Careem Bold" pitchFamily="50" charset="-78"/>
              </a:rPr>
              <a:t>المدرسة</a:t>
            </a:r>
            <a:endParaRPr lang="ar-SA" sz="1600" dirty="0">
              <a:latin typeface="Careem Bold" pitchFamily="50" charset="-78"/>
              <a:ea typeface="GE SS Two Light" panose="020A0503020102020204" pitchFamily="18" charset="-78"/>
              <a:cs typeface="Careem Bold" pitchFamily="50" charset="-78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xmlns="" id="{FC5E42CC-19F3-4013-AEB4-55B36ABC3862}"/>
              </a:ext>
            </a:extLst>
          </p:cNvPr>
          <p:cNvSpPr txBox="1"/>
          <p:nvPr/>
        </p:nvSpPr>
        <p:spPr>
          <a:xfrm>
            <a:off x="5289472" y="253649"/>
            <a:ext cx="2332417" cy="750524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المملكة العربية السعودية</a:t>
            </a:r>
          </a:p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وزارة التعليم</a:t>
            </a:r>
          </a:p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الإدارة العامة </a:t>
            </a:r>
            <a:r>
              <a:rPr lang="ar-SA" sz="1400" dirty="0" smtClean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للتعليم</a:t>
            </a:r>
            <a:endParaRPr lang="en-US" sz="1400" dirty="0">
              <a:latin typeface="GE SS TV Bold" pitchFamily="18" charset="-78"/>
              <a:ea typeface="GE SS TV Bold" pitchFamily="18" charset="-78"/>
              <a:cs typeface="GE SS TV Bold" pitchFamily="18" charset="-78"/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3881534" y="560494"/>
            <a:ext cx="458811" cy="3962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388" tIns="46694" rIns="93388" bIns="46694" rtlCol="1" anchor="ctr"/>
          <a:lstStyle/>
          <a:p>
            <a:pPr algn="ctr"/>
            <a:endParaRPr lang="ar-SA"/>
          </a:p>
        </p:txBody>
      </p:sp>
      <p:pic>
        <p:nvPicPr>
          <p:cNvPr id="16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3C49C009-A5B4-46AD-8EDA-C3B1AE6C03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259" y="277123"/>
            <a:ext cx="1725987" cy="962947"/>
          </a:xfrm>
          <a:prstGeom prst="rect">
            <a:avLst/>
          </a:prstGeom>
        </p:spPr>
      </p:pic>
      <p:pic>
        <p:nvPicPr>
          <p:cNvPr id="2050" name="Picture 2" descr="C:\Users\user\Downloads\kisspng-award-prize-medal-computer-icons-clip-art-award-5abb01a1ae94f1.516613091522205089715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814" y="5875712"/>
            <a:ext cx="1384978" cy="144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1232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ownloads\—Pngtree—glitter coarse grain metallic golden_547988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77" y="1489831"/>
            <a:ext cx="2280073" cy="230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xmlns="" id="{A6C4A3E7-76AC-4A67-9553-00EDC446B778}"/>
              </a:ext>
            </a:extLst>
          </p:cNvPr>
          <p:cNvSpPr txBox="1"/>
          <p:nvPr/>
        </p:nvSpPr>
        <p:spPr>
          <a:xfrm>
            <a:off x="939377" y="2640196"/>
            <a:ext cx="8172491" cy="3974484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500" dirty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ابننا النجيب</a:t>
            </a:r>
          </a:p>
          <a:p>
            <a:pPr algn="ctr">
              <a:lnSpc>
                <a:spcPct val="200000"/>
              </a:lnSpc>
            </a:pPr>
            <a:r>
              <a:rPr lang="ar-SA" dirty="0" smtClean="0">
                <a:solidFill>
                  <a:schemeClr val="accent2">
                    <a:lumMod val="7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Careem Bold" pitchFamily="50" charset="-78"/>
                <a:ea typeface="GE SS TV Bold" pitchFamily="18" charset="-78"/>
                <a:cs typeface="Careem Bold" pitchFamily="50" charset="-78"/>
              </a:rPr>
              <a:t>...</a:t>
            </a:r>
            <a:endParaRPr lang="ar-SA" dirty="0">
              <a:solidFill>
                <a:schemeClr val="accent2">
                  <a:lumMod val="7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Careem Bold" pitchFamily="50" charset="-78"/>
              <a:ea typeface="GE SS TV Bold" pitchFamily="18" charset="-78"/>
              <a:cs typeface="Careem Bold" pitchFamily="50" charset="-78"/>
            </a:endParaRPr>
          </a:p>
          <a:p>
            <a:pPr algn="ctr">
              <a:lnSpc>
                <a:spcPct val="150000"/>
              </a:lnSpc>
            </a:pPr>
            <a:r>
              <a:rPr lang="ar-SA" sz="2400" b="1" dirty="0" smtClean="0">
                <a:latin typeface="KFGQPC Uthman Taha Naskh" pitchFamily="2" charset="-78"/>
                <a:ea typeface="GE SS Two Medium" panose="020A0503020102020204" pitchFamily="18" charset="-78"/>
                <a:cs typeface="KFGQPC Uthman Taha Naskh" pitchFamily="2" charset="-78"/>
              </a:rPr>
              <a:t>أتقدم إليك بوافر الشكر والتقدير على الجهد المبذول طوال العام الدراسي  </a:t>
            </a:r>
            <a:r>
              <a:rPr lang="ar-SA" sz="2400" b="1" dirty="0">
                <a:latin typeface="KFGQPC Uthman Taha Naskh" pitchFamily="2" charset="-78"/>
                <a:ea typeface="GE SS Two Medium" panose="020A0503020102020204" pitchFamily="18" charset="-78"/>
                <a:cs typeface="KFGQPC Uthman Taha Naskh" pitchFamily="2" charset="-78"/>
              </a:rPr>
              <a:t>لعام 1443هـ </a:t>
            </a:r>
            <a:endParaRPr lang="en-US" sz="2400" b="1" dirty="0">
              <a:latin typeface="Greta Arabic Bold Italic" pitchFamily="2" charset="-78"/>
              <a:ea typeface="GE SS Two Medium" panose="020A0503020102020204" pitchFamily="18" charset="-78"/>
              <a:cs typeface="KFGQPC Uthman Taha Naskh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sz="2400" b="1" dirty="0" smtClean="0">
                <a:latin typeface="KFGQPC Uthman Taha Naskh" pitchFamily="2" charset="-78"/>
                <a:ea typeface="GE SS Two Medium" panose="020A0503020102020204" pitchFamily="18" charset="-78"/>
                <a:cs typeface="KFGQPC Uthman Taha Naskh" pitchFamily="2" charset="-78"/>
              </a:rPr>
              <a:t>في مادة القرآن والعلوم الإسلامية, بالصف الأول الابتدائي, </a:t>
            </a:r>
          </a:p>
          <a:p>
            <a:pPr algn="ctr">
              <a:lnSpc>
                <a:spcPct val="150000"/>
              </a:lnSpc>
            </a:pPr>
            <a:r>
              <a:rPr lang="ar-SA" sz="2400" b="1" dirty="0" smtClean="0">
                <a:latin typeface="KFGQPC Uthman Taha Naskh" pitchFamily="2" charset="-78"/>
                <a:ea typeface="GE SS Two Medium" panose="020A0503020102020204" pitchFamily="18" charset="-78"/>
                <a:cs typeface="KFGQPC Uthman Taha Naskh" pitchFamily="2" charset="-78"/>
              </a:rPr>
              <a:t>والشكر موصول للأسرة الكريمة على تعاونهم وحسن المتابعة</a:t>
            </a:r>
            <a:r>
              <a:rPr lang="ar-SA" sz="2400" b="1" dirty="0">
                <a:latin typeface="KFGQPC Uthman Taha Naskh" pitchFamily="2" charset="-78"/>
                <a:ea typeface="GE SS Two Medium" panose="020A0503020102020204" pitchFamily="18" charset="-78"/>
                <a:cs typeface="KFGQPC Uthman Taha Naskh" pitchFamily="2" charset="-78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ar-SA" sz="2400" b="1" dirty="0" smtClean="0">
                <a:latin typeface="KFGQPC Uthman Taha Naskh" pitchFamily="2" charset="-78"/>
                <a:ea typeface="GE SS Two Medium" panose="020A0503020102020204" pitchFamily="18" charset="-78"/>
                <a:cs typeface="KFGQPC Uthman Taha Naskh" pitchFamily="2" charset="-78"/>
              </a:rPr>
              <a:t>متمنيا لك دوام التفوق والنجاح.</a:t>
            </a:r>
            <a:endParaRPr lang="ar-SA" sz="2400" b="1" dirty="0">
              <a:latin typeface="KFGQPC Uthman Taha Naskh" pitchFamily="2" charset="-78"/>
              <a:ea typeface="GE SS Two Medium" panose="020A0503020102020204" pitchFamily="18" charset="-78"/>
              <a:cs typeface="KFGQPC Uthman Taha Naskh" pitchFamily="2" charset="-78"/>
            </a:endParaRP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xmlns="" id="{F98B7A80-AD1A-427F-A33E-F68B751356EB}"/>
              </a:ext>
            </a:extLst>
          </p:cNvPr>
          <p:cNvSpPr txBox="1"/>
          <p:nvPr/>
        </p:nvSpPr>
        <p:spPr>
          <a:xfrm>
            <a:off x="5719670" y="6155574"/>
            <a:ext cx="2332417" cy="596636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600" dirty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معلم المادة</a:t>
            </a:r>
          </a:p>
          <a:p>
            <a:pPr algn="ctr"/>
            <a:r>
              <a:rPr lang="ar-SA" sz="1600" dirty="0" smtClean="0">
                <a:latin typeface="Badiefont-Dima" pitchFamily="2" charset="-78"/>
                <a:ea typeface="GE SS Two Medium" panose="020A0503020102020204" pitchFamily="18" charset="-78"/>
                <a:cs typeface="Badiefont-Dima" pitchFamily="2" charset="-78"/>
              </a:rPr>
              <a:t>....</a:t>
            </a:r>
            <a:endParaRPr lang="ar-SA" sz="1600" dirty="0">
              <a:latin typeface="Badiefont-Dima" pitchFamily="2" charset="-78"/>
              <a:ea typeface="GE SS Two Medium" panose="020A0503020102020204" pitchFamily="18" charset="-78"/>
              <a:cs typeface="Badiefont-Dima" pitchFamily="2" charset="-78"/>
            </a:endParaRPr>
          </a:p>
        </p:txBody>
      </p:sp>
      <p:sp>
        <p:nvSpPr>
          <p:cNvPr id="10" name="TextBox 7">
            <a:extLst>
              <a:ext uri="{FF2B5EF4-FFF2-40B4-BE49-F238E27FC236}">
                <a16:creationId xmlns:a16="http://schemas.microsoft.com/office/drawing/2014/main" xmlns="" id="{F08724F4-782A-4579-B574-2AD9E34CFDCE}"/>
              </a:ext>
            </a:extLst>
          </p:cNvPr>
          <p:cNvSpPr txBox="1"/>
          <p:nvPr/>
        </p:nvSpPr>
        <p:spPr>
          <a:xfrm>
            <a:off x="1943952" y="6133256"/>
            <a:ext cx="2332417" cy="596636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600" dirty="0">
                <a:latin typeface="Badiefont-Dima" pitchFamily="2" charset="-78"/>
                <a:ea typeface="GE SS Two Light" panose="020A0503020102020204" pitchFamily="18" charset="-78"/>
                <a:cs typeface="Badiefont-Dima" pitchFamily="2" charset="-78"/>
              </a:rPr>
              <a:t>مدير المدرسة</a:t>
            </a:r>
          </a:p>
          <a:p>
            <a:pPr algn="ctr"/>
            <a:r>
              <a:rPr lang="ar-SA" sz="1600" dirty="0" smtClean="0">
                <a:latin typeface="Badiefont-Dima" pitchFamily="2" charset="-78"/>
                <a:ea typeface="GE SS Two Medium" panose="020A0503020102020204" pitchFamily="18" charset="-78"/>
                <a:cs typeface="Badiefont-Dima" pitchFamily="2" charset="-78"/>
              </a:rPr>
              <a:t>....</a:t>
            </a:r>
            <a:endParaRPr lang="ar-SA" sz="1600" dirty="0">
              <a:latin typeface="Badiefont-Dima" pitchFamily="2" charset="-78"/>
              <a:ea typeface="GE SS Two Medium" panose="020A0503020102020204" pitchFamily="18" charset="-78"/>
              <a:cs typeface="Badiefont-Dima" pitchFamily="2" charset="-78"/>
            </a:endParaRPr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xmlns="" id="{FC5E42CC-19F3-4013-AEB4-55B36ABC3862}"/>
              </a:ext>
            </a:extLst>
          </p:cNvPr>
          <p:cNvSpPr txBox="1"/>
          <p:nvPr/>
        </p:nvSpPr>
        <p:spPr>
          <a:xfrm>
            <a:off x="4711370" y="369409"/>
            <a:ext cx="2332417" cy="750524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المملكة العربية السعودية</a:t>
            </a:r>
          </a:p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وزارة التعليم</a:t>
            </a:r>
          </a:p>
          <a:p>
            <a:pPr algn="ctr"/>
            <a:r>
              <a:rPr lang="ar-SA" sz="1400" dirty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الإدارة العامة </a:t>
            </a:r>
            <a:r>
              <a:rPr lang="ar-SA" sz="1400" dirty="0" smtClean="0">
                <a:latin typeface="GE SS TV Bold" pitchFamily="18" charset="-78"/>
                <a:ea typeface="GE SS TV Bold" pitchFamily="18" charset="-78"/>
                <a:cs typeface="GE SS TV Bold" pitchFamily="18" charset="-78"/>
              </a:rPr>
              <a:t>للتعليم</a:t>
            </a:r>
            <a:endParaRPr lang="en-US" sz="1400" dirty="0">
              <a:latin typeface="GE SS TV Bold" pitchFamily="18" charset="-78"/>
              <a:ea typeface="GE SS TV Bold" pitchFamily="18" charset="-78"/>
              <a:cs typeface="GE SS TV Bold" pitchFamily="18" charset="-78"/>
            </a:endParaRPr>
          </a:p>
        </p:txBody>
      </p:sp>
      <p:pic>
        <p:nvPicPr>
          <p:cNvPr id="13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3C49C009-A5B4-46AD-8EDA-C3B1AE6C03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862" y="356393"/>
            <a:ext cx="1725987" cy="96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875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D6B6B7F3-0FBE-42B9-9F6D-AFD4FADD5B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495" y="563149"/>
            <a:ext cx="1247690" cy="696100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C8D1AF7C-B23F-4B36-801C-3ACAA906BE75}"/>
              </a:ext>
            </a:extLst>
          </p:cNvPr>
          <p:cNvSpPr txBox="1"/>
          <p:nvPr/>
        </p:nvSpPr>
        <p:spPr>
          <a:xfrm>
            <a:off x="7688974" y="489074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1C3FC728-F0FD-4411-BDB3-4919F38D01ED}"/>
              </a:ext>
            </a:extLst>
          </p:cNvPr>
          <p:cNvSpPr txBox="1"/>
          <p:nvPr/>
        </p:nvSpPr>
        <p:spPr>
          <a:xfrm>
            <a:off x="4673054" y="6237404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E7C74C3F-F185-4088-90E2-404F5DDBA547}"/>
              </a:ext>
            </a:extLst>
          </p:cNvPr>
          <p:cNvSpPr txBox="1"/>
          <p:nvPr/>
        </p:nvSpPr>
        <p:spPr>
          <a:xfrm>
            <a:off x="1665309" y="6237404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FBE6BF2A-AC6E-484D-A256-10B53FEF9AEB}"/>
              </a:ext>
            </a:extLst>
          </p:cNvPr>
          <p:cNvSpPr txBox="1"/>
          <p:nvPr/>
        </p:nvSpPr>
        <p:spPr>
          <a:xfrm>
            <a:off x="1298168" y="2720924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E65D17F-82A6-4A4A-A515-5FD6483E0172}"/>
              </a:ext>
            </a:extLst>
          </p:cNvPr>
          <p:cNvSpPr txBox="1"/>
          <p:nvPr/>
        </p:nvSpPr>
        <p:spPr>
          <a:xfrm>
            <a:off x="6711264" y="7220825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76357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567B1510-6BD2-4A0C-84F5-B191318DF2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125" y="389108"/>
            <a:ext cx="1247690" cy="696100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8BFF7F1C-5248-47B2-80C0-C72884C4D1CF}"/>
              </a:ext>
            </a:extLst>
          </p:cNvPr>
          <p:cNvSpPr txBox="1"/>
          <p:nvPr/>
        </p:nvSpPr>
        <p:spPr>
          <a:xfrm>
            <a:off x="4453416" y="315033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FC84E411-0CF3-41DD-A83E-1224B7639CF5}"/>
              </a:ext>
            </a:extLst>
          </p:cNvPr>
          <p:cNvSpPr txBox="1"/>
          <p:nvPr/>
        </p:nvSpPr>
        <p:spPr>
          <a:xfrm>
            <a:off x="5634862" y="6344857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B360245A-AF17-4469-B178-B185DE791016}"/>
              </a:ext>
            </a:extLst>
          </p:cNvPr>
          <p:cNvSpPr txBox="1"/>
          <p:nvPr/>
        </p:nvSpPr>
        <p:spPr>
          <a:xfrm>
            <a:off x="2627115" y="6344853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5B79461E-AF43-4764-85D0-654C7EEC7607}"/>
              </a:ext>
            </a:extLst>
          </p:cNvPr>
          <p:cNvSpPr txBox="1"/>
          <p:nvPr/>
        </p:nvSpPr>
        <p:spPr>
          <a:xfrm>
            <a:off x="1298168" y="2690210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48A12D2-9676-4B83-8BE2-414A847FD848}"/>
              </a:ext>
            </a:extLst>
          </p:cNvPr>
          <p:cNvSpPr txBox="1"/>
          <p:nvPr/>
        </p:nvSpPr>
        <p:spPr>
          <a:xfrm>
            <a:off x="6996466" y="7220825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35194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BCF4DB95-6D75-4362-B74B-0EC8A36ACE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586" y="368634"/>
            <a:ext cx="1247690" cy="696100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06ED0C45-BCAE-4EC9-8799-423300FD7E23}"/>
              </a:ext>
            </a:extLst>
          </p:cNvPr>
          <p:cNvSpPr txBox="1"/>
          <p:nvPr/>
        </p:nvSpPr>
        <p:spPr>
          <a:xfrm>
            <a:off x="4296062" y="294558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8C66768D-3622-437E-B0A9-D32E6350983F}"/>
              </a:ext>
            </a:extLst>
          </p:cNvPr>
          <p:cNvSpPr txBox="1"/>
          <p:nvPr/>
        </p:nvSpPr>
        <p:spPr>
          <a:xfrm>
            <a:off x="4417356" y="6155500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9284C509-CFDF-453D-A080-C8CF7C2D60E2}"/>
              </a:ext>
            </a:extLst>
          </p:cNvPr>
          <p:cNvSpPr txBox="1"/>
          <p:nvPr/>
        </p:nvSpPr>
        <p:spPr>
          <a:xfrm>
            <a:off x="1409609" y="6155498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68F90079-99F6-4EC1-817F-5B3A85535F96}"/>
              </a:ext>
            </a:extLst>
          </p:cNvPr>
          <p:cNvSpPr txBox="1"/>
          <p:nvPr/>
        </p:nvSpPr>
        <p:spPr>
          <a:xfrm>
            <a:off x="1298172" y="2690210"/>
            <a:ext cx="5261471" cy="31973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18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sz="1600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</a:t>
            </a:r>
          </a:p>
          <a:p>
            <a:pPr algn="ctr">
              <a:lnSpc>
                <a:spcPct val="150000"/>
              </a:lnSpc>
            </a:pPr>
            <a:r>
              <a:rPr lang="ar-SA" sz="1600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 "عن بعد"  لعام 1443هـ </a:t>
            </a:r>
            <a:endParaRPr lang="en-US" sz="1600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sz="1600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sz="1600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sz="1600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sz="1600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794E40D-70CD-4407-B04B-8F6AF4229044}"/>
              </a:ext>
            </a:extLst>
          </p:cNvPr>
          <p:cNvSpPr txBox="1"/>
          <p:nvPr/>
        </p:nvSpPr>
        <p:spPr>
          <a:xfrm>
            <a:off x="3367526" y="7150054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3266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0494416B-EEB6-414D-9029-7E78774DC6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20" y="399347"/>
            <a:ext cx="1119241" cy="624436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7D4D8489-EF47-4447-856C-12642C38C9DE}"/>
              </a:ext>
            </a:extLst>
          </p:cNvPr>
          <p:cNvSpPr txBox="1"/>
          <p:nvPr/>
        </p:nvSpPr>
        <p:spPr>
          <a:xfrm>
            <a:off x="2201307" y="289440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D8EACC09-431A-4F72-A533-29016A80E6BD}"/>
              </a:ext>
            </a:extLst>
          </p:cNvPr>
          <p:cNvSpPr txBox="1"/>
          <p:nvPr/>
        </p:nvSpPr>
        <p:spPr>
          <a:xfrm>
            <a:off x="3367516" y="6297501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043C74A5-F2E5-4457-9A60-FDADFB8D7A30}"/>
              </a:ext>
            </a:extLst>
          </p:cNvPr>
          <p:cNvSpPr txBox="1"/>
          <p:nvPr/>
        </p:nvSpPr>
        <p:spPr>
          <a:xfrm>
            <a:off x="359771" y="6297501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B1A752F1-7DF4-48B2-955E-BCFD748E4F89}"/>
              </a:ext>
            </a:extLst>
          </p:cNvPr>
          <p:cNvSpPr txBox="1"/>
          <p:nvPr/>
        </p:nvSpPr>
        <p:spPr>
          <a:xfrm>
            <a:off x="177035" y="2413799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4409C93-4490-402B-9ED9-C1A7448AA54E}"/>
              </a:ext>
            </a:extLst>
          </p:cNvPr>
          <p:cNvSpPr txBox="1"/>
          <p:nvPr/>
        </p:nvSpPr>
        <p:spPr>
          <a:xfrm>
            <a:off x="748731" y="7078319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83675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C6824ADC-5091-4B20-AA52-F64DE5D094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303" y="593597"/>
            <a:ext cx="1686737" cy="941052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25959DDC-38CB-4788-8434-479359F399AE}"/>
              </a:ext>
            </a:extLst>
          </p:cNvPr>
          <p:cNvSpPr txBox="1"/>
          <p:nvPr/>
        </p:nvSpPr>
        <p:spPr>
          <a:xfrm>
            <a:off x="8108571" y="183880"/>
            <a:ext cx="2332417" cy="96596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400" b="1" dirty="0">
                <a:latin typeface="Al-Mohanad" pitchFamily="18" charset="-78"/>
                <a:cs typeface="Al-Mohanad" pitchFamily="18" charset="-78"/>
              </a:rPr>
              <a:t>المملكة العربية السعودية</a:t>
            </a:r>
          </a:p>
          <a:p>
            <a:pPr algn="ctr"/>
            <a:r>
              <a:rPr lang="ar-SA" sz="1400" b="1" dirty="0">
                <a:latin typeface="Al-Mohanad" pitchFamily="18" charset="-78"/>
                <a:cs typeface="Al-Mohanad" pitchFamily="18" charset="-78"/>
              </a:rPr>
              <a:t>وزارة التعليم</a:t>
            </a:r>
          </a:p>
          <a:p>
            <a:pPr algn="ctr"/>
            <a:r>
              <a:rPr lang="ar-SA" sz="1400" b="1" dirty="0">
                <a:latin typeface="Al-Mohanad" pitchFamily="18" charset="-78"/>
                <a:cs typeface="Al-Mohanad" pitchFamily="18" charset="-78"/>
              </a:rPr>
              <a:t>الإدارة العامة للتعليم </a:t>
            </a:r>
            <a:r>
              <a:rPr lang="ar-SA" sz="1400" b="1" dirty="0" smtClean="0">
                <a:latin typeface="Al-Mohanad" pitchFamily="18" charset="-78"/>
                <a:cs typeface="Al-Mohanad" pitchFamily="18" charset="-78"/>
              </a:rPr>
              <a:t>بالقصيم</a:t>
            </a:r>
            <a:endParaRPr lang="en-US" sz="1400" b="1" dirty="0" smtClean="0">
              <a:latin typeface="Al-Mohanad" pitchFamily="18" charset="-78"/>
              <a:cs typeface="Al-Mohanad" pitchFamily="18" charset="-78"/>
            </a:endParaRPr>
          </a:p>
          <a:p>
            <a:pPr algn="ctr"/>
            <a:r>
              <a:rPr lang="ar-SA" sz="1400" b="1" dirty="0" smtClean="0">
                <a:latin typeface="Al-Mohanad" pitchFamily="18" charset="-78"/>
                <a:cs typeface="Al-Mohanad" pitchFamily="18" charset="-78"/>
              </a:rPr>
              <a:t>مدارس التميز العالمية</a:t>
            </a:r>
            <a:endParaRPr lang="ar-SA" sz="1400" b="1" dirty="0">
              <a:latin typeface="Al-Mohanad" pitchFamily="18" charset="-78"/>
              <a:cs typeface="Al-Mohanad" pitchFamily="18" charset="-78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xmlns="" id="{A6C4A3E7-76AC-4A67-9553-00EDC446B778}"/>
              </a:ext>
            </a:extLst>
          </p:cNvPr>
          <p:cNvSpPr txBox="1"/>
          <p:nvPr/>
        </p:nvSpPr>
        <p:spPr>
          <a:xfrm>
            <a:off x="1867005" y="2145483"/>
            <a:ext cx="8172491" cy="3520514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800" b="1" dirty="0" smtClean="0">
                <a:latin typeface="Al-Mohanad" pitchFamily="18" charset="-78"/>
                <a:ea typeface="GE SS Two Light" panose="020A0503020102020204" pitchFamily="18" charset="-78"/>
                <a:cs typeface="Al-Mohanad" pitchFamily="18" charset="-78"/>
              </a:rPr>
              <a:t>الطالب المتميز</a:t>
            </a:r>
            <a:endParaRPr lang="ar-SA" sz="2800" b="1" dirty="0">
              <a:latin typeface="Al-Mohanad" pitchFamily="18" charset="-78"/>
              <a:ea typeface="GE SS Two Light" panose="020A0503020102020204" pitchFamily="18" charset="-78"/>
              <a:cs typeface="Al-Mohanad" pitchFamily="18" charset="-78"/>
            </a:endParaRPr>
          </a:p>
          <a:p>
            <a:pPr algn="ctr"/>
            <a:endParaRPr lang="ar-SA" sz="1000" dirty="0">
              <a:solidFill>
                <a:schemeClr val="accent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l-Mohanad" pitchFamily="18" charset="-78"/>
              <a:ea typeface="GE SS TV Bold" pitchFamily="18" charset="-78"/>
              <a:cs typeface="Al-Mohanad" pitchFamily="18" charset="-78"/>
            </a:endParaRPr>
          </a:p>
          <a:p>
            <a:pPr algn="ctr"/>
            <a:r>
              <a:rPr lang="ar-SA" sz="28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أتقدم إليك بوافر الشكر والتقدير على الجهد المبذول </a:t>
            </a:r>
          </a:p>
          <a:p>
            <a:pPr algn="ctr"/>
            <a:r>
              <a:rPr lang="ar-SA" sz="28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في مادة اللغة العربية خلال الفصل الدراسي الأول </a:t>
            </a:r>
          </a:p>
          <a:p>
            <a:pPr algn="ctr"/>
            <a:r>
              <a:rPr lang="ar-SA" sz="28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للعام الدراسي 1444 هـ </a:t>
            </a:r>
            <a:r>
              <a:rPr lang="ar-SA" sz="28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والشكر موصول </a:t>
            </a:r>
          </a:p>
          <a:p>
            <a:pPr algn="ctr"/>
            <a:r>
              <a:rPr lang="ar-SA" sz="28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لأسرتك الكريمة على المتابعة والاهتمام.</a:t>
            </a:r>
            <a:endParaRPr lang="ar-SA" sz="2800" dirty="0">
              <a:latin typeface="Al-Mohanad" pitchFamily="18" charset="-78"/>
              <a:ea typeface="GE SS Two Medium" panose="020A0503020102020204" pitchFamily="18" charset="-78"/>
              <a:cs typeface="Al-Mohanad" pitchFamily="18" charset="-78"/>
            </a:endParaRPr>
          </a:p>
          <a:p>
            <a:pPr algn="ctr"/>
            <a:r>
              <a:rPr lang="ar-SA" sz="28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متمنيا لك دوام التوفيق والنجاح.</a:t>
            </a:r>
            <a:endParaRPr lang="ar-SA" sz="2800" dirty="0">
              <a:latin typeface="Al-Mohanad" pitchFamily="18" charset="-78"/>
              <a:ea typeface="GE SS Two Medium" panose="020A0503020102020204" pitchFamily="18" charset="-78"/>
              <a:cs typeface="Al-Mohanad" pitchFamily="18" charset="-78"/>
            </a:endParaRP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xmlns="" id="{F98B7A80-AD1A-427F-A33E-F68B751356EB}"/>
              </a:ext>
            </a:extLst>
          </p:cNvPr>
          <p:cNvSpPr txBox="1"/>
          <p:nvPr/>
        </p:nvSpPr>
        <p:spPr>
          <a:xfrm>
            <a:off x="7131996" y="5998381"/>
            <a:ext cx="2332417" cy="84285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2400" dirty="0">
                <a:latin typeface="Al-Mohanad" pitchFamily="18" charset="-78"/>
                <a:ea typeface="GE SS Two Light" panose="020A0503020102020204" pitchFamily="18" charset="-78"/>
                <a:cs typeface="Al-Mohanad" pitchFamily="18" charset="-78"/>
              </a:rPr>
              <a:t>معلم المادة</a:t>
            </a:r>
          </a:p>
          <a:p>
            <a:pPr algn="ctr"/>
            <a:r>
              <a:rPr lang="ar-SA" sz="24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.......</a:t>
            </a:r>
            <a:endParaRPr lang="ar-SA" sz="2400" dirty="0">
              <a:latin typeface="Al-Mohanad" pitchFamily="18" charset="-78"/>
              <a:ea typeface="GE SS Two Medium" panose="020A0503020102020204" pitchFamily="18" charset="-78"/>
              <a:cs typeface="Al-Mohanad" pitchFamily="18" charset="-78"/>
            </a:endParaRPr>
          </a:p>
        </p:txBody>
      </p:sp>
      <p:sp>
        <p:nvSpPr>
          <p:cNvPr id="10" name="TextBox 7">
            <a:extLst>
              <a:ext uri="{FF2B5EF4-FFF2-40B4-BE49-F238E27FC236}">
                <a16:creationId xmlns:a16="http://schemas.microsoft.com/office/drawing/2014/main" xmlns="" id="{F08724F4-782A-4579-B574-2AD9E34CFDCE}"/>
              </a:ext>
            </a:extLst>
          </p:cNvPr>
          <p:cNvSpPr txBox="1"/>
          <p:nvPr/>
        </p:nvSpPr>
        <p:spPr>
          <a:xfrm>
            <a:off x="3620833" y="6017639"/>
            <a:ext cx="2332417" cy="84285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2400" dirty="0">
                <a:latin typeface="Al-Mohanad" pitchFamily="18" charset="-78"/>
                <a:ea typeface="GE SS Two Light" panose="020A0503020102020204" pitchFamily="18" charset="-78"/>
                <a:cs typeface="Al-Mohanad" pitchFamily="18" charset="-78"/>
              </a:rPr>
              <a:t>مدير المدرسة</a:t>
            </a:r>
          </a:p>
          <a:p>
            <a:pPr algn="ctr"/>
            <a:r>
              <a:rPr lang="ar-SA" sz="2400" dirty="0" smtClean="0">
                <a:latin typeface="Al-Mohanad" pitchFamily="18" charset="-78"/>
                <a:ea typeface="GE SS Two Medium" panose="020A0503020102020204" pitchFamily="18" charset="-78"/>
                <a:cs typeface="Al-Mohanad" pitchFamily="18" charset="-78"/>
              </a:rPr>
              <a:t>.......</a:t>
            </a:r>
            <a:endParaRPr lang="ar-SA" sz="2400" dirty="0">
              <a:latin typeface="Al-Mohanad" pitchFamily="18" charset="-78"/>
              <a:ea typeface="GE SS Two Medium" panose="020A0503020102020204" pitchFamily="18" charset="-78"/>
              <a:cs typeface="Al-Mohanad" pitchFamily="18" charset="-78"/>
            </a:endParaRPr>
          </a:p>
        </p:txBody>
      </p:sp>
      <p:pic>
        <p:nvPicPr>
          <p:cNvPr id="12" name="Picture 17" descr="C:\Users\user\Desktop\1200px-Saudi_Vision_2030_logo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95" y="6652805"/>
            <a:ext cx="1026603" cy="658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صورة 13" descr="C:\Users\user\Desktop\logo-gold-symbol-clip-art-golden-star-logo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94375" y1="29500" x2="96750" y2="36000"/>
                        <a14:foregroundMark x1="97000" y1="44500" x2="95625" y2="65500"/>
                        <a14:foregroundMark x1="93500" y1="68875" x2="84500" y2="82625"/>
                        <a14:foregroundMark x1="65750" y1="54375" x2="69625" y2="80625"/>
                        <a14:foregroundMark x1="71500" y1="77750" x2="45125" y2="85250"/>
                        <a14:foregroundMark x1="45875" y1="86125" x2="26500" y2="75750"/>
                        <a14:foregroundMark x1="30875" y1="7750" x2="8125" y2="27000"/>
                        <a14:foregroundMark x1="4625" y1="41250" x2="5375" y2="69750"/>
                        <a14:foregroundMark x1="17375" y1="84750" x2="35375" y2="95375"/>
                        <a14:foregroundMark x1="55875" y1="97000" x2="78125" y2="89125"/>
                        <a14:foregroundMark x1="95125" y1="34125" x2="80250" y2="13125"/>
                        <a14:foregroundMark x1="68875" y1="7625" x2="42750" y2="625"/>
                        <a14:foregroundMark x1="8000" y1="26625" x2="4125" y2="46375"/>
                        <a14:foregroundMark x1="96125" y1="62625" x2="94375" y2="71625"/>
                        <a14:foregroundMark x1="92500" y1="72375" x2="89625" y2="80250"/>
                        <a14:foregroundMark x1="86125" y1="83750" x2="82000" y2="86750"/>
                        <a14:foregroundMark x1="80875" y1="88625" x2="74375" y2="92500"/>
                        <a14:foregroundMark x1="72875" y1="94750" x2="65375" y2="96750"/>
                        <a14:foregroundMark x1="61625" y1="97500" x2="54625" y2="99125"/>
                        <a14:foregroundMark x1="13875" y1="83500" x2="8375" y2="75750"/>
                        <a14:foregroundMark x1="3875" y1="67875" x2="1500" y2="57375"/>
                        <a14:foregroundMark x1="875" y1="56375" x2="625" y2="43000"/>
                        <a14:foregroundMark x1="91875" y1="25125" x2="97250" y2="3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994" y="5905459"/>
            <a:ext cx="1028700" cy="102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039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4D3A293C-DA21-44BD-A487-272C8D3831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079" y="327683"/>
            <a:ext cx="1247690" cy="696100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8DA256A8-B9C7-4996-A40B-A218055BFE65}"/>
              </a:ext>
            </a:extLst>
          </p:cNvPr>
          <p:cNvSpPr txBox="1"/>
          <p:nvPr/>
        </p:nvSpPr>
        <p:spPr>
          <a:xfrm>
            <a:off x="7797153" y="270493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D30EB9D8-427C-42D5-BF39-032722A11571}"/>
              </a:ext>
            </a:extLst>
          </p:cNvPr>
          <p:cNvSpPr txBox="1"/>
          <p:nvPr/>
        </p:nvSpPr>
        <p:spPr>
          <a:xfrm>
            <a:off x="6647818" y="6690533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091FF184-4CFE-41CF-B497-D159F466BB9B}"/>
              </a:ext>
            </a:extLst>
          </p:cNvPr>
          <p:cNvSpPr txBox="1"/>
          <p:nvPr/>
        </p:nvSpPr>
        <p:spPr>
          <a:xfrm>
            <a:off x="3640071" y="6690532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6EC9362D-512C-48E5-AC7E-D0415E42DC81}"/>
              </a:ext>
            </a:extLst>
          </p:cNvPr>
          <p:cNvSpPr txBox="1"/>
          <p:nvPr/>
        </p:nvSpPr>
        <p:spPr>
          <a:xfrm>
            <a:off x="1780062" y="2434271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34CD405-42A2-4AB3-B77B-4A23046EA3E1}"/>
              </a:ext>
            </a:extLst>
          </p:cNvPr>
          <p:cNvSpPr txBox="1"/>
          <p:nvPr/>
        </p:nvSpPr>
        <p:spPr>
          <a:xfrm rot="16200000">
            <a:off x="9522234" y="4609395"/>
            <a:ext cx="1506643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3010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صورة تحتوي على نص, أدوات المطبخ&#10;&#10;تم إنشاء الوصف تلقائياً">
            <a:extLst>
              <a:ext uri="{FF2B5EF4-FFF2-40B4-BE49-F238E27FC236}">
                <a16:creationId xmlns:a16="http://schemas.microsoft.com/office/drawing/2014/main" xmlns="" id="{6A00FAC2-CB62-49C3-B6DF-FCA9D7D1B3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010" y="786227"/>
            <a:ext cx="1324943" cy="739200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xmlns="" id="{5A9B80F2-E374-4499-A214-F2E3269AC1CD}"/>
              </a:ext>
            </a:extLst>
          </p:cNvPr>
          <p:cNvSpPr txBox="1"/>
          <p:nvPr/>
        </p:nvSpPr>
        <p:spPr>
          <a:xfrm>
            <a:off x="7728312" y="438957"/>
            <a:ext cx="2332417" cy="781302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100" b="1" dirty="0"/>
              <a:t>المملكة العربية السعودية</a:t>
            </a:r>
          </a:p>
          <a:p>
            <a:pPr algn="ctr"/>
            <a:r>
              <a:rPr lang="ar-SA" sz="1100" b="1" dirty="0"/>
              <a:t>وزارة التعليم</a:t>
            </a:r>
          </a:p>
          <a:p>
            <a:pPr algn="ctr"/>
            <a:r>
              <a:rPr lang="ar-SA" sz="1100" b="1" dirty="0"/>
              <a:t>الإدارة العامة للتعليم بالأحساء "بنين“</a:t>
            </a:r>
            <a:endParaRPr lang="en-US" sz="1100" b="1" dirty="0"/>
          </a:p>
          <a:p>
            <a:pPr algn="ctr"/>
            <a:r>
              <a:rPr lang="ar-SA" sz="1100" b="1" dirty="0"/>
              <a:t>مدرسة ضمرة الجهني الابتدائية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xmlns="" id="{E12A3183-BA3D-4A3C-9E24-70A72C45FD21}"/>
              </a:ext>
            </a:extLst>
          </p:cNvPr>
          <p:cNvSpPr txBox="1"/>
          <p:nvPr/>
        </p:nvSpPr>
        <p:spPr>
          <a:xfrm>
            <a:off x="3569941" y="6584159"/>
            <a:ext cx="2332417" cy="504303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معلم الفصل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تركي بن أحمد المحيسن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xmlns="" id="{1DAB561F-DCAB-4B92-963B-477E7A019D2A}"/>
              </a:ext>
            </a:extLst>
          </p:cNvPr>
          <p:cNvSpPr txBox="1"/>
          <p:nvPr/>
        </p:nvSpPr>
        <p:spPr>
          <a:xfrm>
            <a:off x="562194" y="6584158"/>
            <a:ext cx="2332417" cy="70435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مدير المدرسة</a:t>
            </a:r>
          </a:p>
          <a:p>
            <a:pPr algn="ctr"/>
            <a:r>
              <a:rPr lang="ar-SA" sz="1300" b="1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أ. ..................................................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EA6C763D-6ADA-461C-A928-598087DF47FB}"/>
              </a:ext>
            </a:extLst>
          </p:cNvPr>
          <p:cNvSpPr txBox="1"/>
          <p:nvPr/>
        </p:nvSpPr>
        <p:spPr>
          <a:xfrm>
            <a:off x="562205" y="2884732"/>
            <a:ext cx="8172491" cy="3543597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200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يسر إدارة المدرسة أن تتقدم بالشكر و التقدير للطالب /</a:t>
            </a:r>
          </a:p>
          <a:p>
            <a:pPr algn="ctr">
              <a:lnSpc>
                <a:spcPct val="150000"/>
              </a:lnSpc>
            </a:pPr>
            <a:r>
              <a:rPr lang="ar-SA" sz="2700" dirty="0">
                <a:solidFill>
                  <a:srgbClr val="7030A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GE SS Two Bold" panose="020A0503020102020204" pitchFamily="18" charset="-78"/>
              </a:rPr>
              <a:t>سعود بن خالد فهد المحيسن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على نجاحه في المواد الدراسية للفصل الدراسي الأول "عن بعد"  لعام 1443هـ </a:t>
            </a:r>
            <a:endParaRPr lang="en-US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كما لا ننسى (والديك) اللذان كان لهما الفضل بعد الله في أداء 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هذه الرسالة العظيمة والتعاون المثمر</a:t>
            </a:r>
          </a:p>
          <a:p>
            <a:pPr algn="ctr">
              <a:lnSpc>
                <a:spcPct val="150000"/>
              </a:lnSpc>
            </a:pPr>
            <a:r>
              <a:rPr lang="ar-SA" dirty="0">
                <a:latin typeface="GE SS Two Medium" panose="020A0503020102020204" pitchFamily="18" charset="-78"/>
                <a:ea typeface="GE SS Two Medium" panose="020A0503020102020204" pitchFamily="18" charset="-78"/>
                <a:cs typeface="GE SS Two Medium" panose="020A0503020102020204" pitchFamily="18" charset="-78"/>
              </a:rPr>
              <a:t>سائلين الله له دوام النجاح</a:t>
            </a:r>
          </a:p>
          <a:p>
            <a:pPr algn="ctr">
              <a:lnSpc>
                <a:spcPct val="150000"/>
              </a:lnSpc>
            </a:pPr>
            <a:endParaRPr lang="ar-SA" dirty="0">
              <a:latin typeface="GE SS Two Light" panose="020A0503020102020204" pitchFamily="18" charset="-78"/>
              <a:ea typeface="GE SS Two Light" panose="020A0503020102020204" pitchFamily="18" charset="-78"/>
              <a:cs typeface="GE SS Two Light" panose="020A0503020102020204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C3D3EB6-A150-4D51-BCB6-30E6FE91DD7B}"/>
              </a:ext>
            </a:extLst>
          </p:cNvPr>
          <p:cNvSpPr txBox="1"/>
          <p:nvPr/>
        </p:nvSpPr>
        <p:spPr>
          <a:xfrm>
            <a:off x="8894530" y="7066610"/>
            <a:ext cx="1447304" cy="304248"/>
          </a:xfrm>
          <a:prstGeom prst="rect">
            <a:avLst/>
          </a:prstGeom>
          <a:noFill/>
        </p:spPr>
        <p:txBody>
          <a:bodyPr wrap="square" lIns="103185" tIns="51593" rIns="103185" bIns="51593" rtlCol="1">
            <a:spAutoFit/>
          </a:bodyPr>
          <a:lstStyle/>
          <a:p>
            <a:pPr algn="ctr"/>
            <a:r>
              <a:rPr lang="ar-SA" sz="1300" b="1" dirty="0">
                <a:latin typeface="GE SS Two Light" panose="020A0503020102020204" pitchFamily="18" charset="-78"/>
                <a:ea typeface="GE SS Two Light" panose="020A0503020102020204" pitchFamily="18" charset="-78"/>
                <a:cs typeface="GE SS Two Light" panose="020A0503020102020204" pitchFamily="18" charset="-78"/>
              </a:rPr>
              <a:t>حرر  10-4-1443هـ</a:t>
            </a:r>
            <a:endParaRPr lang="ar-SA" sz="1300" b="1" dirty="0">
              <a:latin typeface="GE SS Two Medium" panose="020A0503020102020204" pitchFamily="18" charset="-78"/>
              <a:ea typeface="GE SS Two Medium" panose="020A0503020102020204" pitchFamily="18" charset="-78"/>
              <a:cs typeface="GE SS Two Medium" panose="020A05030201020202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4463521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2372</TotalTime>
  <Words>1220</Words>
  <Application>Microsoft Office PowerPoint</Application>
  <PresentationFormat>مخصص</PresentationFormat>
  <Paragraphs>232</Paragraphs>
  <Slides>16</Slides>
  <Notes>1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jer_zoop_u29</dc:creator>
  <cp:lastModifiedBy>user</cp:lastModifiedBy>
  <cp:revision>94</cp:revision>
  <cp:lastPrinted>2022-11-04T17:31:20Z</cp:lastPrinted>
  <dcterms:created xsi:type="dcterms:W3CDTF">2021-11-13T18:37:43Z</dcterms:created>
  <dcterms:modified xsi:type="dcterms:W3CDTF">2022-11-04T17:37:34Z</dcterms:modified>
</cp:coreProperties>
</file>