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B89B1C-525D-884E-40F8-567C31B4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FAE401A-43B3-29E0-3750-88DE47CD4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2B8716F-C20A-1641-C3EC-CB8F60BA4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5692B74-C9D6-2C30-73FD-DEF5D0136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E80F9B7-4C82-F6BA-26BE-0F00E2B04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90236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0D0E30-5C00-D21A-C397-D795C6D41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4795063-C6E7-E5C8-58FF-5DADC9439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A2D4C68-2A32-B456-F56A-1F92C8AF6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09F5E2A-1374-8D3E-853F-039EE3461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29B4B14-ECE9-CB25-4C62-D6E71EE0A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8506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E39D6FB-A8E4-FC74-DAB0-31652339A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2DF8834-83BE-1172-F67F-C5E0FB43B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C9143D6-ED42-4213-28C0-AF7FA9738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181A047-7F6D-F688-4FA4-728648F79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5A4E3D6-80AC-75C6-6440-4C2FC8B0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01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3474263-2AD4-D135-40A2-64040C2DD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95F966F-B80F-A0A1-4126-CC0F1E01A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930D66A8-C8DD-9F2C-A35E-703AD17CF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1D745A6-C1BE-B4F0-C8B4-999F3C7E4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4345983-8F3D-5AA3-D854-AFDB7F1B3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6566DAE-D29F-2606-A821-215925E6F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552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EB8F0C-F09A-2287-759E-23C834AC8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7346AC9-80D2-68BB-7C55-BBE764EF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75BA49A-AE93-8802-A1DC-1D6EA2C6D4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47E72B45-759E-770D-B58B-94A915F86B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9CCBDED1-F570-DD78-971E-24FA46421A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F1D1524A-FFC8-9F59-F867-A99145C26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2C1E85DA-6300-44A6-1785-C1AC2456B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2BCD3B6-F887-904E-FDA3-518EE2EC5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54488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7B7D806-20B7-C6CA-74EE-C0AFF77A5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ED9A7995-C316-BB3E-3D07-0A246D2D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DC094B0-4B9E-D40A-6D45-88C29F519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BAA99CF-CFBF-3570-0100-17023A357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19830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FEC0B5FF-7278-C8BF-5A0A-9DE981465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812DE1B4-9BA7-DC6D-65B7-7BF78DE0F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06DB6BEF-FBBC-AA6D-5E9D-E22068951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6288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E992E2E-C7EE-96E0-3212-7757E806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397DF8C-FD71-3AF8-1754-095356D6C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51FB648-E143-7526-AC16-F6455852CC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CE6E5EB-CE46-9004-A8C9-436DF4E27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143993A-1A7C-7EEF-4CA0-7087408D0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462214B-125D-ACEF-AD82-498459E02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1857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14F56B2-E892-2C5E-78C2-704B9FF30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FF54DBB-7AFA-577F-A907-C290F189C6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21511AC1-3BBE-CAD7-563C-9B8227203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A380C9A-6494-ECF2-205C-C6D8E206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5ED1CE7-6606-F8AD-C8FD-48F4EBCD7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C4B6BED-6A96-A300-76BA-4B27FEA0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694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83FAB23-4901-23CD-80E8-7DD4FB9D6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DDDBC36-CBF4-A291-E431-D9A42A5C7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7A7E47A-CF78-7D21-E7C1-E51D967CA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98CE07C-662C-5A9D-6CB2-89D851390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CF94A20-7402-698B-2A15-32488583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9793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770DD01B-A934-E5B9-0018-9AA68FCD2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14CFA7B1-107F-568D-9FE0-F0FFA2F37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F149950-A929-4C1B-7600-13D7DFA0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CFFBAAF-2EF5-336D-EEB1-26012C7A8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ED58643-49CD-7E3C-B801-AE0AC2CA7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138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9CF5FABA-08FC-34E8-B402-41D56D22F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90AC222-F11A-9B5C-18FA-4996F733C6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26E25E-0302-E7B2-4E99-79EF6522C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A162502-4C76-54E9-9524-100402BEF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E52BD96-B35C-9E91-0C5B-46D292FF6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178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9C367EB-6C3D-0162-A683-12F4563EF8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3" t="8525" r="4010" b="7551"/>
          <a:stretch>
            <a:fillRect/>
          </a:stretch>
        </p:blipFill>
        <p:spPr>
          <a:xfrm>
            <a:off x="-10115" y="1"/>
            <a:ext cx="12191999" cy="6857999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29A5C845-9219-EB5A-96B3-4B3BD92D0517}"/>
              </a:ext>
            </a:extLst>
          </p:cNvPr>
          <p:cNvSpPr txBox="1"/>
          <p:nvPr/>
        </p:nvSpPr>
        <p:spPr>
          <a:xfrm>
            <a:off x="249984" y="2140002"/>
            <a:ext cx="11671800" cy="464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  <a:endParaRPr lang="ar-SA" sz="20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DecoType Naskh Special" panose="02010000000000000000" pitchFamily="2" charset="-78"/>
              </a:rPr>
              <a:t>							المعلمة : نجود دحمان </a:t>
            </a:r>
            <a:endParaRPr lang="ar-SA" sz="3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ecoType Naskh Special" panose="02010000000000000000" pitchFamily="2" charset="-78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C4D551FD-5936-871C-83B4-570947CD41D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834799" y="189534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917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225AC-5F2E-9E3C-B888-5FAB2B478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553DD2A2-81D1-ED24-F07F-775E4C145F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3" t="8525" r="4010" b="7551"/>
          <a:stretch>
            <a:fillRect/>
          </a:stretch>
        </p:blipFill>
        <p:spPr>
          <a:xfrm>
            <a:off x="-10115" y="1"/>
            <a:ext cx="12191999" cy="6857999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F5FDA7F5-707E-B646-590D-F737E51B3E8A}"/>
              </a:ext>
            </a:extLst>
          </p:cNvPr>
          <p:cNvSpPr txBox="1"/>
          <p:nvPr/>
        </p:nvSpPr>
        <p:spPr>
          <a:xfrm>
            <a:off x="249984" y="2140002"/>
            <a:ext cx="11671800" cy="464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  <a:endParaRPr lang="ar-SA" sz="20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DecoType Naskh Special" panose="02010000000000000000" pitchFamily="2" charset="-78"/>
              </a:rPr>
              <a:t>							المعلمة : نجود دحمان </a:t>
            </a:r>
            <a:endParaRPr lang="ar-SA" sz="3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ecoType Naskh Special" panose="02010000000000000000" pitchFamily="2" charset="-78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0A8E1016-59DB-F80A-F172-2D827DFEB48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834799" y="189534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20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541D1-335D-2446-CBFB-D8B1AB900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A72A108-0BE2-2C38-E453-2E91A232D5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3" t="8525" r="4010" b="7551"/>
          <a:stretch>
            <a:fillRect/>
          </a:stretch>
        </p:blipFill>
        <p:spPr>
          <a:xfrm>
            <a:off x="-10115" y="1"/>
            <a:ext cx="12191999" cy="6857999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08E243EC-5AE9-48A7-AF7B-9099F5AD0C9B}"/>
              </a:ext>
            </a:extLst>
          </p:cNvPr>
          <p:cNvSpPr txBox="1"/>
          <p:nvPr/>
        </p:nvSpPr>
        <p:spPr>
          <a:xfrm>
            <a:off x="249984" y="2140002"/>
            <a:ext cx="11671800" cy="464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  <a:endParaRPr lang="ar-SA" sz="20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DecoType Naskh Special" panose="02010000000000000000" pitchFamily="2" charset="-78"/>
              </a:rPr>
              <a:t>							المعلمة : نجود دحمان </a:t>
            </a:r>
            <a:endParaRPr lang="ar-SA" sz="3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ecoType Naskh Special" panose="02010000000000000000" pitchFamily="2" charset="-78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40F3CB9A-0B01-7AAA-3EDF-B5DDEA08A28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834799" y="189534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328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41DFD-AFF0-0FF5-FC07-A7DC8A44B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8D61964-5AA7-3105-6FEC-30862C560D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3" t="8525" r="4010" b="7551"/>
          <a:stretch>
            <a:fillRect/>
          </a:stretch>
        </p:blipFill>
        <p:spPr>
          <a:xfrm>
            <a:off x="-10115" y="1"/>
            <a:ext cx="12191999" cy="6857999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14E1661-5D42-4CCA-6E2A-81C30A83C760}"/>
              </a:ext>
            </a:extLst>
          </p:cNvPr>
          <p:cNvSpPr txBox="1"/>
          <p:nvPr/>
        </p:nvSpPr>
        <p:spPr>
          <a:xfrm>
            <a:off x="249984" y="2140002"/>
            <a:ext cx="11671800" cy="464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  <a:endParaRPr lang="ar-SA" sz="20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DecoType Naskh Special" panose="02010000000000000000" pitchFamily="2" charset="-78"/>
              </a:rPr>
              <a:t>							المعلمة : نجود دحمان </a:t>
            </a:r>
            <a:endParaRPr lang="ar-SA" sz="3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ecoType Naskh Special" panose="02010000000000000000" pitchFamily="2" charset="-78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682106F7-2F87-16D1-561F-0FF72CF5972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834799" y="189534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85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F9E8-23EF-E82E-156A-7AAE90076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BE3C075-D74D-3C7A-FE7D-C36A8D1AA8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3" t="8525" r="4010" b="7551"/>
          <a:stretch>
            <a:fillRect/>
          </a:stretch>
        </p:blipFill>
        <p:spPr>
          <a:xfrm>
            <a:off x="-10115" y="1"/>
            <a:ext cx="12191999" cy="6857999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A48BAA68-5716-6B2B-0BDB-DD6AB20C3BA1}"/>
              </a:ext>
            </a:extLst>
          </p:cNvPr>
          <p:cNvSpPr txBox="1"/>
          <p:nvPr/>
        </p:nvSpPr>
        <p:spPr>
          <a:xfrm>
            <a:off x="249984" y="2140002"/>
            <a:ext cx="11671800" cy="464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  <a:endParaRPr lang="ar-SA" sz="20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DecoType Naskh Special" panose="02010000000000000000" pitchFamily="2" charset="-78"/>
              </a:rPr>
              <a:t>							المعلمة : نجود دحمان </a:t>
            </a:r>
            <a:endParaRPr lang="ar-SA" sz="3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ecoType Naskh Special" panose="02010000000000000000" pitchFamily="2" charset="-78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71973A66-6D98-DAC4-A3B3-1EFE20A86EF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834799" y="189534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127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475</Words>
  <Application>Microsoft Office PowerPoint</Application>
  <PresentationFormat>شاشة عريضة</PresentationFormat>
  <Paragraphs>65</Paragraphs>
  <Slides>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manal ali</dc:creator>
  <cp:lastModifiedBy>manal ali</cp:lastModifiedBy>
  <cp:revision>4</cp:revision>
  <dcterms:created xsi:type="dcterms:W3CDTF">2025-10-27T22:19:24Z</dcterms:created>
  <dcterms:modified xsi:type="dcterms:W3CDTF">2025-11-07T21:36:33Z</dcterms:modified>
</cp:coreProperties>
</file>