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3" r:id="rId4"/>
    <p:sldId id="264" r:id="rId5"/>
    <p:sldId id="266" r:id="rId6"/>
    <p:sldId id="260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F2F8"/>
    <a:srgbClr val="B4E0ED"/>
    <a:srgbClr val="F7EF28"/>
    <a:srgbClr val="FFDBC5"/>
    <a:srgbClr val="AFE2ED"/>
    <a:srgbClr val="F0F3D6"/>
    <a:srgbClr val="FEE0E2"/>
    <a:srgbClr val="C8C6BA"/>
    <a:srgbClr val="E066A1"/>
    <a:srgbClr val="B0E2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8E0C3-DBF9-462F-8152-F933B2CFE2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8ECFEE-F3A4-44BF-B2EA-45C21E885E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4CA208-389B-4D83-894E-492FA34A4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834EDA-10B2-4FDA-90F3-9B9AED4B9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61CEC-FABA-44CF-A20F-87A8624D6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053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6B6ED-E0E5-4C0D-8A9F-6C02B313C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6EA12-0130-48BE-BBB3-89FE029BD0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A0045-C8EC-47CB-9B3A-75C278E89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BAEC9-FCDE-4C23-8005-112BB804A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D1795-7EB4-4C9F-B580-8575304AE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38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F909-FC85-47F9-B350-F0CDA94BC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B44245-ECF9-47D7-B7B2-F18A5D5EF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363B6-30EA-49C4-829F-861B1F03D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B94A81-9355-4C72-BBBD-E73145B60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B82E2B-9336-457B-B01A-4B6999A51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972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B3CBE-6E2A-49CE-82FA-0B2DB3B15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29147-42BD-48D2-90EE-EB28C30256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C584AE-66F3-48DF-A356-FA2D4BDB90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8E3467-DD12-4B86-A1BA-15E51002C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AAF655-A8A8-4E72-A2B5-5A4EDEC2C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F15994-938D-47A0-9A25-B0B96E66F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46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584FB-CEE8-49D6-9FA9-CB07481A5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8F2988-ABCA-4222-BF32-5CA710B9BA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73289F-658E-477D-8036-466ACDB81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DCF959-38B2-48A2-A41F-DF1A3AA723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615DF9-4841-43DA-81D9-D01F8C2C4B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606E63-B659-42CE-BA19-1CD727ABD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BFB1A9-611F-43AE-9EE2-42F83CB2D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7419C7-4F0C-4195-8772-4460DF5E0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464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80BB6-9577-4399-84EC-8CD9A1DAC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6B220A-6E5C-4918-B482-6EA53590F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B64098-1F93-484D-B8DB-DA23BFAC4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A94180-E534-4F15-8906-B7866C7A0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841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25F2B8-7014-4B96-B516-11CDF6E91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F2EAF5-1893-45AA-82EA-D4CF68B15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CB9405-7432-41B1-ADC2-4032A1122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53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68E69-E97C-4D92-AD74-91B058413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9DAEA-D0EE-4114-B126-331E1EE920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233B17-94E0-4601-9A74-3B4A0C30A3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32881A-B4D7-4558-AF26-D78871EA5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74CC05-27AD-4AA5-AC8C-CF210D99A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992B0-B66F-4B12-9C89-332C9125B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61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3C041-A6EE-49AD-A116-A5430B389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7ACB95-E148-4688-900E-131DB5DD02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65E062-81A5-4562-9475-03D3D20814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AD002-DFC2-406D-BB06-77E25B48A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27E080-F3B3-43F6-87E8-BD740AD2C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F45FF3-2D0E-47A3-9606-97D445FCA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339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0B2B9-E005-4E5D-92D6-0729BC98D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9F313F-BB33-4BB0-9C52-532AA67B8F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79441-5237-4880-A26E-EFF3B9BA2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0219A0-CC27-4D95-BBD6-824854AA3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74B72-304C-4EC7-BDA9-BCD35576D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92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3B3A6-0FC3-4640-8D25-955C0BE17F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316186-9E10-482F-8E86-A996E8014B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28407-863E-4AB0-843C-E0B5F305B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D5587E-89A2-423D-B5D3-D87DE77DE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3C918-D7B7-420C-90E7-7244EC6B7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70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EA74FF-6316-480C-8870-7A4EE15E4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815224-531C-4001-A635-59A5EADB2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F2F5A-D408-41CF-BC91-C307DAA316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CA677-A898-4E7C-B51F-15AF54F13B0C}" type="datetimeFigureOut">
              <a:rPr lang="en-GB" smtClean="0"/>
              <a:t>22/12/2021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6E62A-EFBA-4A41-832B-ECBD39200E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98C7D-16BE-41B4-A056-BE944F152F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F8B1E-F582-4A91-93F8-924B3822A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3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Picture 101">
            <a:extLst>
              <a:ext uri="{FF2B5EF4-FFF2-40B4-BE49-F238E27FC236}">
                <a16:creationId xmlns:a16="http://schemas.microsoft.com/office/drawing/2014/main" id="{0883CE95-9951-45D1-9F4A-BB1BEA15B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1" y="141743"/>
            <a:ext cx="6712278" cy="920576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9E101F2C-3FF1-45B0-A976-249EB5E2C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9" y="1137421"/>
            <a:ext cx="6712278" cy="926672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99AA2A78-B080-43E3-8645-B7AA57EB8A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43" y="2145011"/>
            <a:ext cx="6718374" cy="926672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FE3E6FF8-C68C-4F06-AAD1-79035FB040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43" y="3155818"/>
            <a:ext cx="6712278" cy="920576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B1471C89-B24C-4F96-86F8-98EB41B305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04" y="4174770"/>
            <a:ext cx="6712278" cy="926672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FD4996DF-89E4-4252-A466-A52BC4EA8C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94" y="5301309"/>
            <a:ext cx="6712278" cy="920576"/>
          </a:xfrm>
          <a:prstGeom prst="rect">
            <a:avLst/>
          </a:prstGeom>
        </p:spPr>
      </p:pic>
      <p:pic>
        <p:nvPicPr>
          <p:cNvPr id="151" name="Picture 150">
            <a:extLst>
              <a:ext uri="{FF2B5EF4-FFF2-40B4-BE49-F238E27FC236}">
                <a16:creationId xmlns:a16="http://schemas.microsoft.com/office/drawing/2014/main" id="{4F076711-C1CF-40E8-8F27-E088606AAC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91009" y="133573"/>
            <a:ext cx="5352752" cy="926672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8EA0BED0-E359-4105-9A35-29F0D3C308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91009" y="1137421"/>
            <a:ext cx="5352752" cy="920576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E3CF6F92-E4B8-46A6-B327-6258461476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91009" y="2097075"/>
            <a:ext cx="5352752" cy="920576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055FB4BF-07C3-4C27-AD48-0E1A91075E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91009" y="3116548"/>
            <a:ext cx="5352752" cy="920576"/>
          </a:xfrm>
          <a:prstGeom prst="rect">
            <a:avLst/>
          </a:prstGeom>
        </p:spPr>
      </p:pic>
      <p:pic>
        <p:nvPicPr>
          <p:cNvPr id="187" name="Picture 186">
            <a:extLst>
              <a:ext uri="{FF2B5EF4-FFF2-40B4-BE49-F238E27FC236}">
                <a16:creationId xmlns:a16="http://schemas.microsoft.com/office/drawing/2014/main" id="{3EA95BD5-CFB3-4B54-B40D-BC70B78624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91009" y="4076394"/>
            <a:ext cx="5352752" cy="920576"/>
          </a:xfrm>
          <a:prstGeom prst="rect">
            <a:avLst/>
          </a:prstGeom>
        </p:spPr>
      </p:pic>
      <p:pic>
        <p:nvPicPr>
          <p:cNvPr id="220" name="Picture 219">
            <a:extLst>
              <a:ext uri="{FF2B5EF4-FFF2-40B4-BE49-F238E27FC236}">
                <a16:creationId xmlns:a16="http://schemas.microsoft.com/office/drawing/2014/main" id="{AF9155E1-DA2D-40D1-8076-8110CE67F59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63272" y="4964873"/>
            <a:ext cx="5352752" cy="920576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D29327A8-796B-4BE6-9DAE-C6468018FB0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761947" y="5892622"/>
            <a:ext cx="5352752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880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82">
            <a:extLst>
              <a:ext uri="{FF2B5EF4-FFF2-40B4-BE49-F238E27FC236}">
                <a16:creationId xmlns:a16="http://schemas.microsoft.com/office/drawing/2014/main" id="{15F8381F-FC54-40BC-BC2E-750B40ABA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5529" y="281590"/>
            <a:ext cx="5654404" cy="942401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2CFF0EEF-AE18-4CB3-97D8-008FFC86C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9468" y="1363991"/>
            <a:ext cx="5760889" cy="937076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91E3C931-5A7A-47CA-BE57-D9DD1FB07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0338" y="2429857"/>
            <a:ext cx="5739595" cy="947725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773932F6-48B3-4669-ABF0-A572C7F0EE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9583" y="3469792"/>
            <a:ext cx="5900660" cy="983444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257AAED3-0715-473F-B5B0-6FE2EFDFBC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6506" y="4580445"/>
            <a:ext cx="6017337" cy="972330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A545742E-C31A-4015-9F74-ACA8E99B18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6506" y="5679984"/>
            <a:ext cx="5989559" cy="983444"/>
          </a:xfrm>
          <a:prstGeom prst="rect">
            <a:avLst/>
          </a:prstGeom>
        </p:spPr>
      </p:pic>
      <p:pic>
        <p:nvPicPr>
          <p:cNvPr id="154" name="Picture 153">
            <a:extLst>
              <a:ext uri="{FF2B5EF4-FFF2-40B4-BE49-F238E27FC236}">
                <a16:creationId xmlns:a16="http://schemas.microsoft.com/office/drawing/2014/main" id="{3736CE82-753D-4415-9C55-DA396A0680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2067" y="230587"/>
            <a:ext cx="5900659" cy="983444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3B826A66-3899-4E57-8759-DD6B3D276D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916" y="1334801"/>
            <a:ext cx="6017338" cy="977887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C4B86D2D-7880-42CC-9EDF-B32F002DC3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2067" y="2423228"/>
            <a:ext cx="5989558" cy="988999"/>
          </a:xfrm>
          <a:prstGeom prst="rect">
            <a:avLst/>
          </a:prstGeom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id="{B03B5D7B-947E-4806-8260-1EA50C05254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066" y="3504614"/>
            <a:ext cx="5900659" cy="983444"/>
          </a:xfrm>
          <a:prstGeom prst="rect">
            <a:avLst/>
          </a:prstGeom>
        </p:spPr>
      </p:pic>
      <p:pic>
        <p:nvPicPr>
          <p:cNvPr id="179" name="Picture 178">
            <a:extLst>
              <a:ext uri="{FF2B5EF4-FFF2-40B4-BE49-F238E27FC236}">
                <a16:creationId xmlns:a16="http://schemas.microsoft.com/office/drawing/2014/main" id="{75E22FEF-805D-48DB-8065-BE74C217884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0916" y="4580445"/>
            <a:ext cx="6017338" cy="972330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A0174C50-DAE7-4D65-A4F6-9694262E6C5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0916" y="5679984"/>
            <a:ext cx="5989558" cy="98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952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07C521-E84F-4F58-8DA3-1FD56F4B59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" y="0"/>
            <a:ext cx="12182535" cy="6858000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D362709-9EF8-4456-BC5B-BD1480B9A076}"/>
              </a:ext>
            </a:extLst>
          </p:cNvPr>
          <p:cNvSpPr/>
          <p:nvPr/>
        </p:nvSpPr>
        <p:spPr>
          <a:xfrm rot="5400000">
            <a:off x="158404" y="-168564"/>
            <a:ext cx="2428875" cy="2745686"/>
          </a:xfrm>
          <a:prstGeom prst="triangle">
            <a:avLst>
              <a:gd name="adj" fmla="val 0"/>
            </a:avLst>
          </a:prstGeom>
          <a:solidFill>
            <a:srgbClr val="FACFE3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2682242"/>
                      <a:gd name="connsiteY0" fmla="*/ 2997204 h 2997204"/>
                      <a:gd name="connsiteX1" fmla="*/ 0 w 2682242"/>
                      <a:gd name="connsiteY1" fmla="*/ 2427735 h 2997204"/>
                      <a:gd name="connsiteX2" fmla="*/ 0 w 2682242"/>
                      <a:gd name="connsiteY2" fmla="*/ 1828294 h 2997204"/>
                      <a:gd name="connsiteX3" fmla="*/ 0 w 2682242"/>
                      <a:gd name="connsiteY3" fmla="*/ 1288798 h 2997204"/>
                      <a:gd name="connsiteX4" fmla="*/ 0 w 2682242"/>
                      <a:gd name="connsiteY4" fmla="*/ 719329 h 2997204"/>
                      <a:gd name="connsiteX5" fmla="*/ 0 w 2682242"/>
                      <a:gd name="connsiteY5" fmla="*/ 0 h 2997204"/>
                      <a:gd name="connsiteX6" fmla="*/ 302710 w 2682242"/>
                      <a:gd name="connsiteY6" fmla="*/ 338256 h 2997204"/>
                      <a:gd name="connsiteX7" fmla="*/ 632243 w 2682242"/>
                      <a:gd name="connsiteY7" fmla="*/ 706484 h 2997204"/>
                      <a:gd name="connsiteX8" fmla="*/ 1015420 w 2682242"/>
                      <a:gd name="connsiteY8" fmla="*/ 1134656 h 2997204"/>
                      <a:gd name="connsiteX9" fmla="*/ 1344953 w 2682242"/>
                      <a:gd name="connsiteY9" fmla="*/ 1502884 h 2997204"/>
                      <a:gd name="connsiteX10" fmla="*/ 1647663 w 2682242"/>
                      <a:gd name="connsiteY10" fmla="*/ 1841140 h 2997204"/>
                      <a:gd name="connsiteX11" fmla="*/ 2057663 w 2682242"/>
                      <a:gd name="connsiteY11" fmla="*/ 2299284 h 2997204"/>
                      <a:gd name="connsiteX12" fmla="*/ 2682242 w 2682242"/>
                      <a:gd name="connsiteY12" fmla="*/ 2997204 h 2997204"/>
                      <a:gd name="connsiteX13" fmla="*/ 2226261 w 2682242"/>
                      <a:gd name="connsiteY13" fmla="*/ 2997204 h 2997204"/>
                      <a:gd name="connsiteX14" fmla="*/ 1716635 w 2682242"/>
                      <a:gd name="connsiteY14" fmla="*/ 2997204 h 2997204"/>
                      <a:gd name="connsiteX15" fmla="*/ 1260654 w 2682242"/>
                      <a:gd name="connsiteY15" fmla="*/ 2997204 h 2997204"/>
                      <a:gd name="connsiteX16" fmla="*/ 751028 w 2682242"/>
                      <a:gd name="connsiteY16" fmla="*/ 2997204 h 2997204"/>
                      <a:gd name="connsiteX17" fmla="*/ 0 w 2682242"/>
                      <a:gd name="connsiteY17" fmla="*/ 2997204 h 29972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682242" h="2997204" fill="none" extrusionOk="0">
                        <a:moveTo>
                          <a:pt x="0" y="2997204"/>
                        </a:moveTo>
                        <a:cubicBezTo>
                          <a:pt x="-36265" y="2713038"/>
                          <a:pt x="40082" y="2660874"/>
                          <a:pt x="0" y="2427735"/>
                        </a:cubicBezTo>
                        <a:cubicBezTo>
                          <a:pt x="-40082" y="2194596"/>
                          <a:pt x="52634" y="1951529"/>
                          <a:pt x="0" y="1828294"/>
                        </a:cubicBezTo>
                        <a:cubicBezTo>
                          <a:pt x="-52634" y="1705059"/>
                          <a:pt x="5709" y="1522689"/>
                          <a:pt x="0" y="1288798"/>
                        </a:cubicBezTo>
                        <a:cubicBezTo>
                          <a:pt x="-5709" y="1054907"/>
                          <a:pt x="15362" y="838704"/>
                          <a:pt x="0" y="719329"/>
                        </a:cubicBezTo>
                        <a:cubicBezTo>
                          <a:pt x="-15362" y="599954"/>
                          <a:pt x="28765" y="299291"/>
                          <a:pt x="0" y="0"/>
                        </a:cubicBezTo>
                        <a:cubicBezTo>
                          <a:pt x="148787" y="115930"/>
                          <a:pt x="200795" y="247282"/>
                          <a:pt x="302710" y="338256"/>
                        </a:cubicBezTo>
                        <a:cubicBezTo>
                          <a:pt x="404625" y="429230"/>
                          <a:pt x="450733" y="544322"/>
                          <a:pt x="632243" y="706484"/>
                        </a:cubicBezTo>
                        <a:cubicBezTo>
                          <a:pt x="813753" y="868646"/>
                          <a:pt x="841509" y="955349"/>
                          <a:pt x="1015420" y="1134656"/>
                        </a:cubicBezTo>
                        <a:cubicBezTo>
                          <a:pt x="1189331" y="1313963"/>
                          <a:pt x="1185996" y="1343095"/>
                          <a:pt x="1344953" y="1502884"/>
                        </a:cubicBezTo>
                        <a:cubicBezTo>
                          <a:pt x="1503910" y="1662673"/>
                          <a:pt x="1561066" y="1770158"/>
                          <a:pt x="1647663" y="1841140"/>
                        </a:cubicBezTo>
                        <a:cubicBezTo>
                          <a:pt x="1734260" y="1912121"/>
                          <a:pt x="1861446" y="2110635"/>
                          <a:pt x="2057663" y="2299284"/>
                        </a:cubicBezTo>
                        <a:cubicBezTo>
                          <a:pt x="2253880" y="2487933"/>
                          <a:pt x="2355790" y="2698339"/>
                          <a:pt x="2682242" y="2997204"/>
                        </a:cubicBezTo>
                        <a:cubicBezTo>
                          <a:pt x="2492473" y="3017804"/>
                          <a:pt x="2329206" y="2951925"/>
                          <a:pt x="2226261" y="2997204"/>
                        </a:cubicBezTo>
                        <a:cubicBezTo>
                          <a:pt x="2123316" y="3042483"/>
                          <a:pt x="1958666" y="2953183"/>
                          <a:pt x="1716635" y="2997204"/>
                        </a:cubicBezTo>
                        <a:cubicBezTo>
                          <a:pt x="1474604" y="3041225"/>
                          <a:pt x="1375485" y="2962604"/>
                          <a:pt x="1260654" y="2997204"/>
                        </a:cubicBezTo>
                        <a:cubicBezTo>
                          <a:pt x="1145823" y="3031804"/>
                          <a:pt x="875164" y="2955141"/>
                          <a:pt x="751028" y="2997204"/>
                        </a:cubicBezTo>
                        <a:cubicBezTo>
                          <a:pt x="626892" y="3039267"/>
                          <a:pt x="317845" y="2909961"/>
                          <a:pt x="0" y="2997204"/>
                        </a:cubicBezTo>
                        <a:close/>
                      </a:path>
                      <a:path w="2682242" h="2997204" stroke="0" extrusionOk="0">
                        <a:moveTo>
                          <a:pt x="0" y="2997204"/>
                        </a:moveTo>
                        <a:cubicBezTo>
                          <a:pt x="-46770" y="2729042"/>
                          <a:pt x="39183" y="2601729"/>
                          <a:pt x="0" y="2457707"/>
                        </a:cubicBezTo>
                        <a:cubicBezTo>
                          <a:pt x="-39183" y="2313685"/>
                          <a:pt x="43491" y="2067711"/>
                          <a:pt x="0" y="1948183"/>
                        </a:cubicBezTo>
                        <a:cubicBezTo>
                          <a:pt x="-43491" y="1828655"/>
                          <a:pt x="21569" y="1522533"/>
                          <a:pt x="0" y="1408686"/>
                        </a:cubicBezTo>
                        <a:cubicBezTo>
                          <a:pt x="-21569" y="1294839"/>
                          <a:pt x="7065" y="1069416"/>
                          <a:pt x="0" y="869189"/>
                        </a:cubicBezTo>
                        <a:cubicBezTo>
                          <a:pt x="-7065" y="668962"/>
                          <a:pt x="95725" y="319475"/>
                          <a:pt x="0" y="0"/>
                        </a:cubicBezTo>
                        <a:cubicBezTo>
                          <a:pt x="176293" y="132400"/>
                          <a:pt x="207020" y="260857"/>
                          <a:pt x="302710" y="338256"/>
                        </a:cubicBezTo>
                        <a:cubicBezTo>
                          <a:pt x="398400" y="415655"/>
                          <a:pt x="554859" y="624508"/>
                          <a:pt x="632243" y="706484"/>
                        </a:cubicBezTo>
                        <a:cubicBezTo>
                          <a:pt x="709627" y="788460"/>
                          <a:pt x="806409" y="949287"/>
                          <a:pt x="1015420" y="1134656"/>
                        </a:cubicBezTo>
                        <a:cubicBezTo>
                          <a:pt x="1224432" y="1320024"/>
                          <a:pt x="1161165" y="1366174"/>
                          <a:pt x="1344953" y="1502884"/>
                        </a:cubicBezTo>
                        <a:cubicBezTo>
                          <a:pt x="1528741" y="1639594"/>
                          <a:pt x="1573611" y="1778263"/>
                          <a:pt x="1754953" y="1961028"/>
                        </a:cubicBezTo>
                        <a:cubicBezTo>
                          <a:pt x="1936295" y="2143793"/>
                          <a:pt x="1971039" y="2305090"/>
                          <a:pt x="2164952" y="2419172"/>
                        </a:cubicBezTo>
                        <a:cubicBezTo>
                          <a:pt x="2358866" y="2533254"/>
                          <a:pt x="2379782" y="2769351"/>
                          <a:pt x="2682242" y="2997204"/>
                        </a:cubicBezTo>
                        <a:cubicBezTo>
                          <a:pt x="2446297" y="3014627"/>
                          <a:pt x="2288281" y="2989177"/>
                          <a:pt x="2172616" y="2997204"/>
                        </a:cubicBezTo>
                        <a:cubicBezTo>
                          <a:pt x="2056951" y="3005231"/>
                          <a:pt x="1726524" y="2973258"/>
                          <a:pt x="1582523" y="2997204"/>
                        </a:cubicBezTo>
                        <a:cubicBezTo>
                          <a:pt x="1438522" y="3021150"/>
                          <a:pt x="1220740" y="2980036"/>
                          <a:pt x="1046074" y="2997204"/>
                        </a:cubicBezTo>
                        <a:cubicBezTo>
                          <a:pt x="871408" y="3014372"/>
                          <a:pt x="794154" y="2956434"/>
                          <a:pt x="590093" y="2997204"/>
                        </a:cubicBezTo>
                        <a:cubicBezTo>
                          <a:pt x="386032" y="3037974"/>
                          <a:pt x="159921" y="2946617"/>
                          <a:pt x="0" y="2997204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23427C91-DD87-4DE1-9335-949D1BA61C56}"/>
              </a:ext>
            </a:extLst>
          </p:cNvPr>
          <p:cNvSpPr/>
          <p:nvPr/>
        </p:nvSpPr>
        <p:spPr>
          <a:xfrm rot="5400000">
            <a:off x="73899" y="-73899"/>
            <a:ext cx="1650522" cy="1798320"/>
          </a:xfrm>
          <a:prstGeom prst="triangle">
            <a:avLst>
              <a:gd name="adj" fmla="val 0"/>
            </a:avLst>
          </a:prstGeom>
          <a:solidFill>
            <a:srgbClr val="CE9FCB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1849120"/>
                      <a:gd name="connsiteY0" fmla="*/ 1981200 h 1981200"/>
                      <a:gd name="connsiteX1" fmla="*/ 0 w 1849120"/>
                      <a:gd name="connsiteY1" fmla="*/ 1545336 h 1981200"/>
                      <a:gd name="connsiteX2" fmla="*/ 0 w 1849120"/>
                      <a:gd name="connsiteY2" fmla="*/ 1069848 h 1981200"/>
                      <a:gd name="connsiteX3" fmla="*/ 0 w 1849120"/>
                      <a:gd name="connsiteY3" fmla="*/ 633984 h 1981200"/>
                      <a:gd name="connsiteX4" fmla="*/ 0 w 1849120"/>
                      <a:gd name="connsiteY4" fmla="*/ 0 h 1981200"/>
                      <a:gd name="connsiteX5" fmla="*/ 388315 w 1849120"/>
                      <a:gd name="connsiteY5" fmla="*/ 416052 h 1981200"/>
                      <a:gd name="connsiteX6" fmla="*/ 739648 w 1849120"/>
                      <a:gd name="connsiteY6" fmla="*/ 792480 h 1981200"/>
                      <a:gd name="connsiteX7" fmla="*/ 1053998 w 1849120"/>
                      <a:gd name="connsiteY7" fmla="*/ 1129284 h 1981200"/>
                      <a:gd name="connsiteX8" fmla="*/ 1368349 w 1849120"/>
                      <a:gd name="connsiteY8" fmla="*/ 1466088 h 1981200"/>
                      <a:gd name="connsiteX9" fmla="*/ 1849120 w 1849120"/>
                      <a:gd name="connsiteY9" fmla="*/ 1981200 h 1981200"/>
                      <a:gd name="connsiteX10" fmla="*/ 1405331 w 1849120"/>
                      <a:gd name="connsiteY10" fmla="*/ 1981200 h 1981200"/>
                      <a:gd name="connsiteX11" fmla="*/ 943051 w 1849120"/>
                      <a:gd name="connsiteY11" fmla="*/ 1981200 h 1981200"/>
                      <a:gd name="connsiteX12" fmla="*/ 462280 w 1849120"/>
                      <a:gd name="connsiteY12" fmla="*/ 1981200 h 1981200"/>
                      <a:gd name="connsiteX13" fmla="*/ 0 w 1849120"/>
                      <a:gd name="connsiteY13" fmla="*/ 1981200 h 1981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49120" h="1981200" fill="none" extrusionOk="0">
                        <a:moveTo>
                          <a:pt x="0" y="1981200"/>
                        </a:moveTo>
                        <a:cubicBezTo>
                          <a:pt x="-47868" y="1868299"/>
                          <a:pt x="32576" y="1634650"/>
                          <a:pt x="0" y="1545336"/>
                        </a:cubicBezTo>
                        <a:cubicBezTo>
                          <a:pt x="-32576" y="1456022"/>
                          <a:pt x="34654" y="1249684"/>
                          <a:pt x="0" y="1069848"/>
                        </a:cubicBezTo>
                        <a:cubicBezTo>
                          <a:pt x="-34654" y="890012"/>
                          <a:pt x="42495" y="741887"/>
                          <a:pt x="0" y="633984"/>
                        </a:cubicBezTo>
                        <a:cubicBezTo>
                          <a:pt x="-42495" y="526081"/>
                          <a:pt x="44178" y="281723"/>
                          <a:pt x="0" y="0"/>
                        </a:cubicBezTo>
                        <a:cubicBezTo>
                          <a:pt x="201753" y="119817"/>
                          <a:pt x="235232" y="283754"/>
                          <a:pt x="388315" y="416052"/>
                        </a:cubicBezTo>
                        <a:cubicBezTo>
                          <a:pt x="541398" y="548350"/>
                          <a:pt x="567792" y="627953"/>
                          <a:pt x="739648" y="792480"/>
                        </a:cubicBezTo>
                        <a:cubicBezTo>
                          <a:pt x="911504" y="957008"/>
                          <a:pt x="880972" y="990300"/>
                          <a:pt x="1053998" y="1129284"/>
                        </a:cubicBezTo>
                        <a:cubicBezTo>
                          <a:pt x="1227024" y="1268268"/>
                          <a:pt x="1189678" y="1353863"/>
                          <a:pt x="1368349" y="1466088"/>
                        </a:cubicBezTo>
                        <a:cubicBezTo>
                          <a:pt x="1547020" y="1578314"/>
                          <a:pt x="1626755" y="1794526"/>
                          <a:pt x="1849120" y="1981200"/>
                        </a:cubicBezTo>
                        <a:cubicBezTo>
                          <a:pt x="1750767" y="2030090"/>
                          <a:pt x="1529425" y="1932338"/>
                          <a:pt x="1405331" y="1981200"/>
                        </a:cubicBezTo>
                        <a:cubicBezTo>
                          <a:pt x="1281237" y="2030062"/>
                          <a:pt x="1037868" y="1960199"/>
                          <a:pt x="943051" y="1981200"/>
                        </a:cubicBezTo>
                        <a:cubicBezTo>
                          <a:pt x="848234" y="2002201"/>
                          <a:pt x="638546" y="1980615"/>
                          <a:pt x="462280" y="1981200"/>
                        </a:cubicBezTo>
                        <a:cubicBezTo>
                          <a:pt x="286014" y="1981785"/>
                          <a:pt x="201799" y="1953141"/>
                          <a:pt x="0" y="1981200"/>
                        </a:cubicBezTo>
                        <a:close/>
                      </a:path>
                      <a:path w="1849120" h="1981200" stroke="0" extrusionOk="0">
                        <a:moveTo>
                          <a:pt x="0" y="1981200"/>
                        </a:moveTo>
                        <a:cubicBezTo>
                          <a:pt x="-44807" y="1800894"/>
                          <a:pt x="29684" y="1744451"/>
                          <a:pt x="0" y="1525524"/>
                        </a:cubicBezTo>
                        <a:cubicBezTo>
                          <a:pt x="-29684" y="1306597"/>
                          <a:pt x="17279" y="1246300"/>
                          <a:pt x="0" y="1089660"/>
                        </a:cubicBezTo>
                        <a:cubicBezTo>
                          <a:pt x="-17279" y="933020"/>
                          <a:pt x="46817" y="730627"/>
                          <a:pt x="0" y="633984"/>
                        </a:cubicBezTo>
                        <a:cubicBezTo>
                          <a:pt x="-46817" y="537341"/>
                          <a:pt x="19027" y="283775"/>
                          <a:pt x="0" y="0"/>
                        </a:cubicBezTo>
                        <a:cubicBezTo>
                          <a:pt x="175061" y="144722"/>
                          <a:pt x="272436" y="292121"/>
                          <a:pt x="369824" y="396240"/>
                        </a:cubicBezTo>
                        <a:cubicBezTo>
                          <a:pt x="467212" y="500359"/>
                          <a:pt x="601351" y="650904"/>
                          <a:pt x="721157" y="772668"/>
                        </a:cubicBezTo>
                        <a:cubicBezTo>
                          <a:pt x="840963" y="894432"/>
                          <a:pt x="974242" y="1047545"/>
                          <a:pt x="1053998" y="1129284"/>
                        </a:cubicBezTo>
                        <a:cubicBezTo>
                          <a:pt x="1133754" y="1211023"/>
                          <a:pt x="1297415" y="1440395"/>
                          <a:pt x="1423822" y="1525524"/>
                        </a:cubicBezTo>
                        <a:cubicBezTo>
                          <a:pt x="1550229" y="1610653"/>
                          <a:pt x="1659714" y="1878053"/>
                          <a:pt x="1849120" y="1981200"/>
                        </a:cubicBezTo>
                        <a:cubicBezTo>
                          <a:pt x="1648947" y="1985056"/>
                          <a:pt x="1508652" y="1961632"/>
                          <a:pt x="1368349" y="1981200"/>
                        </a:cubicBezTo>
                        <a:cubicBezTo>
                          <a:pt x="1228046" y="2000768"/>
                          <a:pt x="1097385" y="1941626"/>
                          <a:pt x="887578" y="1981200"/>
                        </a:cubicBezTo>
                        <a:cubicBezTo>
                          <a:pt x="677771" y="2020774"/>
                          <a:pt x="224355" y="1894221"/>
                          <a:pt x="0" y="198120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CBFE2D-95F7-422E-B06F-4AA2BC313832}"/>
              </a:ext>
            </a:extLst>
          </p:cNvPr>
          <p:cNvSpPr txBox="1"/>
          <p:nvPr/>
        </p:nvSpPr>
        <p:spPr>
          <a:xfrm rot="18990550">
            <a:off x="233345" y="404589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2800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F17593-AC64-4C0B-B760-1B23F397FBC4}"/>
              </a:ext>
            </a:extLst>
          </p:cNvPr>
          <p:cNvSpPr txBox="1"/>
          <p:nvPr/>
        </p:nvSpPr>
        <p:spPr>
          <a:xfrm rot="18650603">
            <a:off x="-31620" y="101412"/>
            <a:ext cx="7950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1</a:t>
            </a:r>
            <a:endParaRPr lang="en-GB" sz="2800" b="1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8421FE-5FEF-4641-A921-F8FB9055614C}"/>
              </a:ext>
            </a:extLst>
          </p:cNvPr>
          <p:cNvSpPr txBox="1"/>
          <p:nvPr/>
        </p:nvSpPr>
        <p:spPr>
          <a:xfrm rot="19027462">
            <a:off x="829938" y="890655"/>
            <a:ext cx="612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AE" sz="1600" dirty="0"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1600" dirty="0"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34682E5-EEB5-4F5B-BB4F-CEB49D1B8E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5140" y="277607"/>
            <a:ext cx="6718374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625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07C521-E84F-4F58-8DA3-1FD56F4B59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" y="0"/>
            <a:ext cx="12182535" cy="6858000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D362709-9EF8-4456-BC5B-BD1480B9A076}"/>
              </a:ext>
            </a:extLst>
          </p:cNvPr>
          <p:cNvSpPr/>
          <p:nvPr/>
        </p:nvSpPr>
        <p:spPr>
          <a:xfrm rot="5400000">
            <a:off x="158404" y="-168564"/>
            <a:ext cx="2428875" cy="2745686"/>
          </a:xfrm>
          <a:prstGeom prst="triangle">
            <a:avLst>
              <a:gd name="adj" fmla="val 0"/>
            </a:avLst>
          </a:prstGeom>
          <a:solidFill>
            <a:srgbClr val="FACFE3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2682242"/>
                      <a:gd name="connsiteY0" fmla="*/ 2997204 h 2997204"/>
                      <a:gd name="connsiteX1" fmla="*/ 0 w 2682242"/>
                      <a:gd name="connsiteY1" fmla="*/ 2427735 h 2997204"/>
                      <a:gd name="connsiteX2" fmla="*/ 0 w 2682242"/>
                      <a:gd name="connsiteY2" fmla="*/ 1828294 h 2997204"/>
                      <a:gd name="connsiteX3" fmla="*/ 0 w 2682242"/>
                      <a:gd name="connsiteY3" fmla="*/ 1288798 h 2997204"/>
                      <a:gd name="connsiteX4" fmla="*/ 0 w 2682242"/>
                      <a:gd name="connsiteY4" fmla="*/ 719329 h 2997204"/>
                      <a:gd name="connsiteX5" fmla="*/ 0 w 2682242"/>
                      <a:gd name="connsiteY5" fmla="*/ 0 h 2997204"/>
                      <a:gd name="connsiteX6" fmla="*/ 302710 w 2682242"/>
                      <a:gd name="connsiteY6" fmla="*/ 338256 h 2997204"/>
                      <a:gd name="connsiteX7" fmla="*/ 632243 w 2682242"/>
                      <a:gd name="connsiteY7" fmla="*/ 706484 h 2997204"/>
                      <a:gd name="connsiteX8" fmla="*/ 1015420 w 2682242"/>
                      <a:gd name="connsiteY8" fmla="*/ 1134656 h 2997204"/>
                      <a:gd name="connsiteX9" fmla="*/ 1344953 w 2682242"/>
                      <a:gd name="connsiteY9" fmla="*/ 1502884 h 2997204"/>
                      <a:gd name="connsiteX10" fmla="*/ 1647663 w 2682242"/>
                      <a:gd name="connsiteY10" fmla="*/ 1841140 h 2997204"/>
                      <a:gd name="connsiteX11" fmla="*/ 2057663 w 2682242"/>
                      <a:gd name="connsiteY11" fmla="*/ 2299284 h 2997204"/>
                      <a:gd name="connsiteX12" fmla="*/ 2682242 w 2682242"/>
                      <a:gd name="connsiteY12" fmla="*/ 2997204 h 2997204"/>
                      <a:gd name="connsiteX13" fmla="*/ 2226261 w 2682242"/>
                      <a:gd name="connsiteY13" fmla="*/ 2997204 h 2997204"/>
                      <a:gd name="connsiteX14" fmla="*/ 1716635 w 2682242"/>
                      <a:gd name="connsiteY14" fmla="*/ 2997204 h 2997204"/>
                      <a:gd name="connsiteX15" fmla="*/ 1260654 w 2682242"/>
                      <a:gd name="connsiteY15" fmla="*/ 2997204 h 2997204"/>
                      <a:gd name="connsiteX16" fmla="*/ 751028 w 2682242"/>
                      <a:gd name="connsiteY16" fmla="*/ 2997204 h 2997204"/>
                      <a:gd name="connsiteX17" fmla="*/ 0 w 2682242"/>
                      <a:gd name="connsiteY17" fmla="*/ 2997204 h 29972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682242" h="2997204" fill="none" extrusionOk="0">
                        <a:moveTo>
                          <a:pt x="0" y="2997204"/>
                        </a:moveTo>
                        <a:cubicBezTo>
                          <a:pt x="-36265" y="2713038"/>
                          <a:pt x="40082" y="2660874"/>
                          <a:pt x="0" y="2427735"/>
                        </a:cubicBezTo>
                        <a:cubicBezTo>
                          <a:pt x="-40082" y="2194596"/>
                          <a:pt x="52634" y="1951529"/>
                          <a:pt x="0" y="1828294"/>
                        </a:cubicBezTo>
                        <a:cubicBezTo>
                          <a:pt x="-52634" y="1705059"/>
                          <a:pt x="5709" y="1522689"/>
                          <a:pt x="0" y="1288798"/>
                        </a:cubicBezTo>
                        <a:cubicBezTo>
                          <a:pt x="-5709" y="1054907"/>
                          <a:pt x="15362" y="838704"/>
                          <a:pt x="0" y="719329"/>
                        </a:cubicBezTo>
                        <a:cubicBezTo>
                          <a:pt x="-15362" y="599954"/>
                          <a:pt x="28765" y="299291"/>
                          <a:pt x="0" y="0"/>
                        </a:cubicBezTo>
                        <a:cubicBezTo>
                          <a:pt x="148787" y="115930"/>
                          <a:pt x="200795" y="247282"/>
                          <a:pt x="302710" y="338256"/>
                        </a:cubicBezTo>
                        <a:cubicBezTo>
                          <a:pt x="404625" y="429230"/>
                          <a:pt x="450733" y="544322"/>
                          <a:pt x="632243" y="706484"/>
                        </a:cubicBezTo>
                        <a:cubicBezTo>
                          <a:pt x="813753" y="868646"/>
                          <a:pt x="841509" y="955349"/>
                          <a:pt x="1015420" y="1134656"/>
                        </a:cubicBezTo>
                        <a:cubicBezTo>
                          <a:pt x="1189331" y="1313963"/>
                          <a:pt x="1185996" y="1343095"/>
                          <a:pt x="1344953" y="1502884"/>
                        </a:cubicBezTo>
                        <a:cubicBezTo>
                          <a:pt x="1503910" y="1662673"/>
                          <a:pt x="1561066" y="1770158"/>
                          <a:pt x="1647663" y="1841140"/>
                        </a:cubicBezTo>
                        <a:cubicBezTo>
                          <a:pt x="1734260" y="1912121"/>
                          <a:pt x="1861446" y="2110635"/>
                          <a:pt x="2057663" y="2299284"/>
                        </a:cubicBezTo>
                        <a:cubicBezTo>
                          <a:pt x="2253880" y="2487933"/>
                          <a:pt x="2355790" y="2698339"/>
                          <a:pt x="2682242" y="2997204"/>
                        </a:cubicBezTo>
                        <a:cubicBezTo>
                          <a:pt x="2492473" y="3017804"/>
                          <a:pt x="2329206" y="2951925"/>
                          <a:pt x="2226261" y="2997204"/>
                        </a:cubicBezTo>
                        <a:cubicBezTo>
                          <a:pt x="2123316" y="3042483"/>
                          <a:pt x="1958666" y="2953183"/>
                          <a:pt x="1716635" y="2997204"/>
                        </a:cubicBezTo>
                        <a:cubicBezTo>
                          <a:pt x="1474604" y="3041225"/>
                          <a:pt x="1375485" y="2962604"/>
                          <a:pt x="1260654" y="2997204"/>
                        </a:cubicBezTo>
                        <a:cubicBezTo>
                          <a:pt x="1145823" y="3031804"/>
                          <a:pt x="875164" y="2955141"/>
                          <a:pt x="751028" y="2997204"/>
                        </a:cubicBezTo>
                        <a:cubicBezTo>
                          <a:pt x="626892" y="3039267"/>
                          <a:pt x="317845" y="2909961"/>
                          <a:pt x="0" y="2997204"/>
                        </a:cubicBezTo>
                        <a:close/>
                      </a:path>
                      <a:path w="2682242" h="2997204" stroke="0" extrusionOk="0">
                        <a:moveTo>
                          <a:pt x="0" y="2997204"/>
                        </a:moveTo>
                        <a:cubicBezTo>
                          <a:pt x="-46770" y="2729042"/>
                          <a:pt x="39183" y="2601729"/>
                          <a:pt x="0" y="2457707"/>
                        </a:cubicBezTo>
                        <a:cubicBezTo>
                          <a:pt x="-39183" y="2313685"/>
                          <a:pt x="43491" y="2067711"/>
                          <a:pt x="0" y="1948183"/>
                        </a:cubicBezTo>
                        <a:cubicBezTo>
                          <a:pt x="-43491" y="1828655"/>
                          <a:pt x="21569" y="1522533"/>
                          <a:pt x="0" y="1408686"/>
                        </a:cubicBezTo>
                        <a:cubicBezTo>
                          <a:pt x="-21569" y="1294839"/>
                          <a:pt x="7065" y="1069416"/>
                          <a:pt x="0" y="869189"/>
                        </a:cubicBezTo>
                        <a:cubicBezTo>
                          <a:pt x="-7065" y="668962"/>
                          <a:pt x="95725" y="319475"/>
                          <a:pt x="0" y="0"/>
                        </a:cubicBezTo>
                        <a:cubicBezTo>
                          <a:pt x="176293" y="132400"/>
                          <a:pt x="207020" y="260857"/>
                          <a:pt x="302710" y="338256"/>
                        </a:cubicBezTo>
                        <a:cubicBezTo>
                          <a:pt x="398400" y="415655"/>
                          <a:pt x="554859" y="624508"/>
                          <a:pt x="632243" y="706484"/>
                        </a:cubicBezTo>
                        <a:cubicBezTo>
                          <a:pt x="709627" y="788460"/>
                          <a:pt x="806409" y="949287"/>
                          <a:pt x="1015420" y="1134656"/>
                        </a:cubicBezTo>
                        <a:cubicBezTo>
                          <a:pt x="1224432" y="1320024"/>
                          <a:pt x="1161165" y="1366174"/>
                          <a:pt x="1344953" y="1502884"/>
                        </a:cubicBezTo>
                        <a:cubicBezTo>
                          <a:pt x="1528741" y="1639594"/>
                          <a:pt x="1573611" y="1778263"/>
                          <a:pt x="1754953" y="1961028"/>
                        </a:cubicBezTo>
                        <a:cubicBezTo>
                          <a:pt x="1936295" y="2143793"/>
                          <a:pt x="1971039" y="2305090"/>
                          <a:pt x="2164952" y="2419172"/>
                        </a:cubicBezTo>
                        <a:cubicBezTo>
                          <a:pt x="2358866" y="2533254"/>
                          <a:pt x="2379782" y="2769351"/>
                          <a:pt x="2682242" y="2997204"/>
                        </a:cubicBezTo>
                        <a:cubicBezTo>
                          <a:pt x="2446297" y="3014627"/>
                          <a:pt x="2288281" y="2989177"/>
                          <a:pt x="2172616" y="2997204"/>
                        </a:cubicBezTo>
                        <a:cubicBezTo>
                          <a:pt x="2056951" y="3005231"/>
                          <a:pt x="1726524" y="2973258"/>
                          <a:pt x="1582523" y="2997204"/>
                        </a:cubicBezTo>
                        <a:cubicBezTo>
                          <a:pt x="1438522" y="3021150"/>
                          <a:pt x="1220740" y="2980036"/>
                          <a:pt x="1046074" y="2997204"/>
                        </a:cubicBezTo>
                        <a:cubicBezTo>
                          <a:pt x="871408" y="3014372"/>
                          <a:pt x="794154" y="2956434"/>
                          <a:pt x="590093" y="2997204"/>
                        </a:cubicBezTo>
                        <a:cubicBezTo>
                          <a:pt x="386032" y="3037974"/>
                          <a:pt x="159921" y="2946617"/>
                          <a:pt x="0" y="2997204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23427C91-DD87-4DE1-9335-949D1BA61C56}"/>
              </a:ext>
            </a:extLst>
          </p:cNvPr>
          <p:cNvSpPr/>
          <p:nvPr/>
        </p:nvSpPr>
        <p:spPr>
          <a:xfrm rot="5400000">
            <a:off x="73899" y="-73899"/>
            <a:ext cx="1650522" cy="1798320"/>
          </a:xfrm>
          <a:prstGeom prst="triangle">
            <a:avLst>
              <a:gd name="adj" fmla="val 0"/>
            </a:avLst>
          </a:prstGeom>
          <a:solidFill>
            <a:srgbClr val="CE9FCB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1849120"/>
                      <a:gd name="connsiteY0" fmla="*/ 1981200 h 1981200"/>
                      <a:gd name="connsiteX1" fmla="*/ 0 w 1849120"/>
                      <a:gd name="connsiteY1" fmla="*/ 1545336 h 1981200"/>
                      <a:gd name="connsiteX2" fmla="*/ 0 w 1849120"/>
                      <a:gd name="connsiteY2" fmla="*/ 1069848 h 1981200"/>
                      <a:gd name="connsiteX3" fmla="*/ 0 w 1849120"/>
                      <a:gd name="connsiteY3" fmla="*/ 633984 h 1981200"/>
                      <a:gd name="connsiteX4" fmla="*/ 0 w 1849120"/>
                      <a:gd name="connsiteY4" fmla="*/ 0 h 1981200"/>
                      <a:gd name="connsiteX5" fmla="*/ 388315 w 1849120"/>
                      <a:gd name="connsiteY5" fmla="*/ 416052 h 1981200"/>
                      <a:gd name="connsiteX6" fmla="*/ 739648 w 1849120"/>
                      <a:gd name="connsiteY6" fmla="*/ 792480 h 1981200"/>
                      <a:gd name="connsiteX7" fmla="*/ 1053998 w 1849120"/>
                      <a:gd name="connsiteY7" fmla="*/ 1129284 h 1981200"/>
                      <a:gd name="connsiteX8" fmla="*/ 1368349 w 1849120"/>
                      <a:gd name="connsiteY8" fmla="*/ 1466088 h 1981200"/>
                      <a:gd name="connsiteX9" fmla="*/ 1849120 w 1849120"/>
                      <a:gd name="connsiteY9" fmla="*/ 1981200 h 1981200"/>
                      <a:gd name="connsiteX10" fmla="*/ 1405331 w 1849120"/>
                      <a:gd name="connsiteY10" fmla="*/ 1981200 h 1981200"/>
                      <a:gd name="connsiteX11" fmla="*/ 943051 w 1849120"/>
                      <a:gd name="connsiteY11" fmla="*/ 1981200 h 1981200"/>
                      <a:gd name="connsiteX12" fmla="*/ 462280 w 1849120"/>
                      <a:gd name="connsiteY12" fmla="*/ 1981200 h 1981200"/>
                      <a:gd name="connsiteX13" fmla="*/ 0 w 1849120"/>
                      <a:gd name="connsiteY13" fmla="*/ 1981200 h 1981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49120" h="1981200" fill="none" extrusionOk="0">
                        <a:moveTo>
                          <a:pt x="0" y="1981200"/>
                        </a:moveTo>
                        <a:cubicBezTo>
                          <a:pt x="-47868" y="1868299"/>
                          <a:pt x="32576" y="1634650"/>
                          <a:pt x="0" y="1545336"/>
                        </a:cubicBezTo>
                        <a:cubicBezTo>
                          <a:pt x="-32576" y="1456022"/>
                          <a:pt x="34654" y="1249684"/>
                          <a:pt x="0" y="1069848"/>
                        </a:cubicBezTo>
                        <a:cubicBezTo>
                          <a:pt x="-34654" y="890012"/>
                          <a:pt x="42495" y="741887"/>
                          <a:pt x="0" y="633984"/>
                        </a:cubicBezTo>
                        <a:cubicBezTo>
                          <a:pt x="-42495" y="526081"/>
                          <a:pt x="44178" y="281723"/>
                          <a:pt x="0" y="0"/>
                        </a:cubicBezTo>
                        <a:cubicBezTo>
                          <a:pt x="201753" y="119817"/>
                          <a:pt x="235232" y="283754"/>
                          <a:pt x="388315" y="416052"/>
                        </a:cubicBezTo>
                        <a:cubicBezTo>
                          <a:pt x="541398" y="548350"/>
                          <a:pt x="567792" y="627953"/>
                          <a:pt x="739648" y="792480"/>
                        </a:cubicBezTo>
                        <a:cubicBezTo>
                          <a:pt x="911504" y="957008"/>
                          <a:pt x="880972" y="990300"/>
                          <a:pt x="1053998" y="1129284"/>
                        </a:cubicBezTo>
                        <a:cubicBezTo>
                          <a:pt x="1227024" y="1268268"/>
                          <a:pt x="1189678" y="1353863"/>
                          <a:pt x="1368349" y="1466088"/>
                        </a:cubicBezTo>
                        <a:cubicBezTo>
                          <a:pt x="1547020" y="1578314"/>
                          <a:pt x="1626755" y="1794526"/>
                          <a:pt x="1849120" y="1981200"/>
                        </a:cubicBezTo>
                        <a:cubicBezTo>
                          <a:pt x="1750767" y="2030090"/>
                          <a:pt x="1529425" y="1932338"/>
                          <a:pt x="1405331" y="1981200"/>
                        </a:cubicBezTo>
                        <a:cubicBezTo>
                          <a:pt x="1281237" y="2030062"/>
                          <a:pt x="1037868" y="1960199"/>
                          <a:pt x="943051" y="1981200"/>
                        </a:cubicBezTo>
                        <a:cubicBezTo>
                          <a:pt x="848234" y="2002201"/>
                          <a:pt x="638546" y="1980615"/>
                          <a:pt x="462280" y="1981200"/>
                        </a:cubicBezTo>
                        <a:cubicBezTo>
                          <a:pt x="286014" y="1981785"/>
                          <a:pt x="201799" y="1953141"/>
                          <a:pt x="0" y="1981200"/>
                        </a:cubicBezTo>
                        <a:close/>
                      </a:path>
                      <a:path w="1849120" h="1981200" stroke="0" extrusionOk="0">
                        <a:moveTo>
                          <a:pt x="0" y="1981200"/>
                        </a:moveTo>
                        <a:cubicBezTo>
                          <a:pt x="-44807" y="1800894"/>
                          <a:pt x="29684" y="1744451"/>
                          <a:pt x="0" y="1525524"/>
                        </a:cubicBezTo>
                        <a:cubicBezTo>
                          <a:pt x="-29684" y="1306597"/>
                          <a:pt x="17279" y="1246300"/>
                          <a:pt x="0" y="1089660"/>
                        </a:cubicBezTo>
                        <a:cubicBezTo>
                          <a:pt x="-17279" y="933020"/>
                          <a:pt x="46817" y="730627"/>
                          <a:pt x="0" y="633984"/>
                        </a:cubicBezTo>
                        <a:cubicBezTo>
                          <a:pt x="-46817" y="537341"/>
                          <a:pt x="19027" y="283775"/>
                          <a:pt x="0" y="0"/>
                        </a:cubicBezTo>
                        <a:cubicBezTo>
                          <a:pt x="175061" y="144722"/>
                          <a:pt x="272436" y="292121"/>
                          <a:pt x="369824" y="396240"/>
                        </a:cubicBezTo>
                        <a:cubicBezTo>
                          <a:pt x="467212" y="500359"/>
                          <a:pt x="601351" y="650904"/>
                          <a:pt x="721157" y="772668"/>
                        </a:cubicBezTo>
                        <a:cubicBezTo>
                          <a:pt x="840963" y="894432"/>
                          <a:pt x="974242" y="1047545"/>
                          <a:pt x="1053998" y="1129284"/>
                        </a:cubicBezTo>
                        <a:cubicBezTo>
                          <a:pt x="1133754" y="1211023"/>
                          <a:pt x="1297415" y="1440395"/>
                          <a:pt x="1423822" y="1525524"/>
                        </a:cubicBezTo>
                        <a:cubicBezTo>
                          <a:pt x="1550229" y="1610653"/>
                          <a:pt x="1659714" y="1878053"/>
                          <a:pt x="1849120" y="1981200"/>
                        </a:cubicBezTo>
                        <a:cubicBezTo>
                          <a:pt x="1648947" y="1985056"/>
                          <a:pt x="1508652" y="1961632"/>
                          <a:pt x="1368349" y="1981200"/>
                        </a:cubicBezTo>
                        <a:cubicBezTo>
                          <a:pt x="1228046" y="2000768"/>
                          <a:pt x="1097385" y="1941626"/>
                          <a:pt x="887578" y="1981200"/>
                        </a:cubicBezTo>
                        <a:cubicBezTo>
                          <a:pt x="677771" y="2020774"/>
                          <a:pt x="224355" y="1894221"/>
                          <a:pt x="0" y="198120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CBFE2D-95F7-422E-B06F-4AA2BC313832}"/>
              </a:ext>
            </a:extLst>
          </p:cNvPr>
          <p:cNvSpPr txBox="1"/>
          <p:nvPr/>
        </p:nvSpPr>
        <p:spPr>
          <a:xfrm rot="18990550">
            <a:off x="233345" y="404589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2800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F17593-AC64-4C0B-B760-1B23F397FBC4}"/>
              </a:ext>
            </a:extLst>
          </p:cNvPr>
          <p:cNvSpPr txBox="1"/>
          <p:nvPr/>
        </p:nvSpPr>
        <p:spPr>
          <a:xfrm rot="18650603">
            <a:off x="-31620" y="101412"/>
            <a:ext cx="7950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1</a:t>
            </a:r>
            <a:endParaRPr lang="en-GB" sz="2800" b="1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8421FE-5FEF-4641-A921-F8FB9055614C}"/>
              </a:ext>
            </a:extLst>
          </p:cNvPr>
          <p:cNvSpPr txBox="1"/>
          <p:nvPr/>
        </p:nvSpPr>
        <p:spPr>
          <a:xfrm rot="19027462">
            <a:off x="829938" y="890655"/>
            <a:ext cx="612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AE" sz="1600" dirty="0"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1600" dirty="0"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F1C92D-41DF-4162-B2CE-304FB2EAA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699" y="283703"/>
            <a:ext cx="5352752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931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07C521-E84F-4F58-8DA3-1FD56F4B59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" y="0"/>
            <a:ext cx="12182535" cy="6858000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D362709-9EF8-4456-BC5B-BD1480B9A076}"/>
              </a:ext>
            </a:extLst>
          </p:cNvPr>
          <p:cNvSpPr/>
          <p:nvPr/>
        </p:nvSpPr>
        <p:spPr>
          <a:xfrm rot="5400000">
            <a:off x="158404" y="-168564"/>
            <a:ext cx="2428875" cy="2745686"/>
          </a:xfrm>
          <a:prstGeom prst="triangle">
            <a:avLst>
              <a:gd name="adj" fmla="val 0"/>
            </a:avLst>
          </a:prstGeom>
          <a:solidFill>
            <a:srgbClr val="FACFE3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2682242"/>
                      <a:gd name="connsiteY0" fmla="*/ 2997204 h 2997204"/>
                      <a:gd name="connsiteX1" fmla="*/ 0 w 2682242"/>
                      <a:gd name="connsiteY1" fmla="*/ 2427735 h 2997204"/>
                      <a:gd name="connsiteX2" fmla="*/ 0 w 2682242"/>
                      <a:gd name="connsiteY2" fmla="*/ 1828294 h 2997204"/>
                      <a:gd name="connsiteX3" fmla="*/ 0 w 2682242"/>
                      <a:gd name="connsiteY3" fmla="*/ 1288798 h 2997204"/>
                      <a:gd name="connsiteX4" fmla="*/ 0 w 2682242"/>
                      <a:gd name="connsiteY4" fmla="*/ 719329 h 2997204"/>
                      <a:gd name="connsiteX5" fmla="*/ 0 w 2682242"/>
                      <a:gd name="connsiteY5" fmla="*/ 0 h 2997204"/>
                      <a:gd name="connsiteX6" fmla="*/ 302710 w 2682242"/>
                      <a:gd name="connsiteY6" fmla="*/ 338256 h 2997204"/>
                      <a:gd name="connsiteX7" fmla="*/ 632243 w 2682242"/>
                      <a:gd name="connsiteY7" fmla="*/ 706484 h 2997204"/>
                      <a:gd name="connsiteX8" fmla="*/ 1015420 w 2682242"/>
                      <a:gd name="connsiteY8" fmla="*/ 1134656 h 2997204"/>
                      <a:gd name="connsiteX9" fmla="*/ 1344953 w 2682242"/>
                      <a:gd name="connsiteY9" fmla="*/ 1502884 h 2997204"/>
                      <a:gd name="connsiteX10" fmla="*/ 1647663 w 2682242"/>
                      <a:gd name="connsiteY10" fmla="*/ 1841140 h 2997204"/>
                      <a:gd name="connsiteX11" fmla="*/ 2057663 w 2682242"/>
                      <a:gd name="connsiteY11" fmla="*/ 2299284 h 2997204"/>
                      <a:gd name="connsiteX12" fmla="*/ 2682242 w 2682242"/>
                      <a:gd name="connsiteY12" fmla="*/ 2997204 h 2997204"/>
                      <a:gd name="connsiteX13" fmla="*/ 2226261 w 2682242"/>
                      <a:gd name="connsiteY13" fmla="*/ 2997204 h 2997204"/>
                      <a:gd name="connsiteX14" fmla="*/ 1716635 w 2682242"/>
                      <a:gd name="connsiteY14" fmla="*/ 2997204 h 2997204"/>
                      <a:gd name="connsiteX15" fmla="*/ 1260654 w 2682242"/>
                      <a:gd name="connsiteY15" fmla="*/ 2997204 h 2997204"/>
                      <a:gd name="connsiteX16" fmla="*/ 751028 w 2682242"/>
                      <a:gd name="connsiteY16" fmla="*/ 2997204 h 2997204"/>
                      <a:gd name="connsiteX17" fmla="*/ 0 w 2682242"/>
                      <a:gd name="connsiteY17" fmla="*/ 2997204 h 29972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682242" h="2997204" fill="none" extrusionOk="0">
                        <a:moveTo>
                          <a:pt x="0" y="2997204"/>
                        </a:moveTo>
                        <a:cubicBezTo>
                          <a:pt x="-36265" y="2713038"/>
                          <a:pt x="40082" y="2660874"/>
                          <a:pt x="0" y="2427735"/>
                        </a:cubicBezTo>
                        <a:cubicBezTo>
                          <a:pt x="-40082" y="2194596"/>
                          <a:pt x="52634" y="1951529"/>
                          <a:pt x="0" y="1828294"/>
                        </a:cubicBezTo>
                        <a:cubicBezTo>
                          <a:pt x="-52634" y="1705059"/>
                          <a:pt x="5709" y="1522689"/>
                          <a:pt x="0" y="1288798"/>
                        </a:cubicBezTo>
                        <a:cubicBezTo>
                          <a:pt x="-5709" y="1054907"/>
                          <a:pt x="15362" y="838704"/>
                          <a:pt x="0" y="719329"/>
                        </a:cubicBezTo>
                        <a:cubicBezTo>
                          <a:pt x="-15362" y="599954"/>
                          <a:pt x="28765" y="299291"/>
                          <a:pt x="0" y="0"/>
                        </a:cubicBezTo>
                        <a:cubicBezTo>
                          <a:pt x="148787" y="115930"/>
                          <a:pt x="200795" y="247282"/>
                          <a:pt x="302710" y="338256"/>
                        </a:cubicBezTo>
                        <a:cubicBezTo>
                          <a:pt x="404625" y="429230"/>
                          <a:pt x="450733" y="544322"/>
                          <a:pt x="632243" y="706484"/>
                        </a:cubicBezTo>
                        <a:cubicBezTo>
                          <a:pt x="813753" y="868646"/>
                          <a:pt x="841509" y="955349"/>
                          <a:pt x="1015420" y="1134656"/>
                        </a:cubicBezTo>
                        <a:cubicBezTo>
                          <a:pt x="1189331" y="1313963"/>
                          <a:pt x="1185996" y="1343095"/>
                          <a:pt x="1344953" y="1502884"/>
                        </a:cubicBezTo>
                        <a:cubicBezTo>
                          <a:pt x="1503910" y="1662673"/>
                          <a:pt x="1561066" y="1770158"/>
                          <a:pt x="1647663" y="1841140"/>
                        </a:cubicBezTo>
                        <a:cubicBezTo>
                          <a:pt x="1734260" y="1912121"/>
                          <a:pt x="1861446" y="2110635"/>
                          <a:pt x="2057663" y="2299284"/>
                        </a:cubicBezTo>
                        <a:cubicBezTo>
                          <a:pt x="2253880" y="2487933"/>
                          <a:pt x="2355790" y="2698339"/>
                          <a:pt x="2682242" y="2997204"/>
                        </a:cubicBezTo>
                        <a:cubicBezTo>
                          <a:pt x="2492473" y="3017804"/>
                          <a:pt x="2329206" y="2951925"/>
                          <a:pt x="2226261" y="2997204"/>
                        </a:cubicBezTo>
                        <a:cubicBezTo>
                          <a:pt x="2123316" y="3042483"/>
                          <a:pt x="1958666" y="2953183"/>
                          <a:pt x="1716635" y="2997204"/>
                        </a:cubicBezTo>
                        <a:cubicBezTo>
                          <a:pt x="1474604" y="3041225"/>
                          <a:pt x="1375485" y="2962604"/>
                          <a:pt x="1260654" y="2997204"/>
                        </a:cubicBezTo>
                        <a:cubicBezTo>
                          <a:pt x="1145823" y="3031804"/>
                          <a:pt x="875164" y="2955141"/>
                          <a:pt x="751028" y="2997204"/>
                        </a:cubicBezTo>
                        <a:cubicBezTo>
                          <a:pt x="626892" y="3039267"/>
                          <a:pt x="317845" y="2909961"/>
                          <a:pt x="0" y="2997204"/>
                        </a:cubicBezTo>
                        <a:close/>
                      </a:path>
                      <a:path w="2682242" h="2997204" stroke="0" extrusionOk="0">
                        <a:moveTo>
                          <a:pt x="0" y="2997204"/>
                        </a:moveTo>
                        <a:cubicBezTo>
                          <a:pt x="-46770" y="2729042"/>
                          <a:pt x="39183" y="2601729"/>
                          <a:pt x="0" y="2457707"/>
                        </a:cubicBezTo>
                        <a:cubicBezTo>
                          <a:pt x="-39183" y="2313685"/>
                          <a:pt x="43491" y="2067711"/>
                          <a:pt x="0" y="1948183"/>
                        </a:cubicBezTo>
                        <a:cubicBezTo>
                          <a:pt x="-43491" y="1828655"/>
                          <a:pt x="21569" y="1522533"/>
                          <a:pt x="0" y="1408686"/>
                        </a:cubicBezTo>
                        <a:cubicBezTo>
                          <a:pt x="-21569" y="1294839"/>
                          <a:pt x="7065" y="1069416"/>
                          <a:pt x="0" y="869189"/>
                        </a:cubicBezTo>
                        <a:cubicBezTo>
                          <a:pt x="-7065" y="668962"/>
                          <a:pt x="95725" y="319475"/>
                          <a:pt x="0" y="0"/>
                        </a:cubicBezTo>
                        <a:cubicBezTo>
                          <a:pt x="176293" y="132400"/>
                          <a:pt x="207020" y="260857"/>
                          <a:pt x="302710" y="338256"/>
                        </a:cubicBezTo>
                        <a:cubicBezTo>
                          <a:pt x="398400" y="415655"/>
                          <a:pt x="554859" y="624508"/>
                          <a:pt x="632243" y="706484"/>
                        </a:cubicBezTo>
                        <a:cubicBezTo>
                          <a:pt x="709627" y="788460"/>
                          <a:pt x="806409" y="949287"/>
                          <a:pt x="1015420" y="1134656"/>
                        </a:cubicBezTo>
                        <a:cubicBezTo>
                          <a:pt x="1224432" y="1320024"/>
                          <a:pt x="1161165" y="1366174"/>
                          <a:pt x="1344953" y="1502884"/>
                        </a:cubicBezTo>
                        <a:cubicBezTo>
                          <a:pt x="1528741" y="1639594"/>
                          <a:pt x="1573611" y="1778263"/>
                          <a:pt x="1754953" y="1961028"/>
                        </a:cubicBezTo>
                        <a:cubicBezTo>
                          <a:pt x="1936295" y="2143793"/>
                          <a:pt x="1971039" y="2305090"/>
                          <a:pt x="2164952" y="2419172"/>
                        </a:cubicBezTo>
                        <a:cubicBezTo>
                          <a:pt x="2358866" y="2533254"/>
                          <a:pt x="2379782" y="2769351"/>
                          <a:pt x="2682242" y="2997204"/>
                        </a:cubicBezTo>
                        <a:cubicBezTo>
                          <a:pt x="2446297" y="3014627"/>
                          <a:pt x="2288281" y="2989177"/>
                          <a:pt x="2172616" y="2997204"/>
                        </a:cubicBezTo>
                        <a:cubicBezTo>
                          <a:pt x="2056951" y="3005231"/>
                          <a:pt x="1726524" y="2973258"/>
                          <a:pt x="1582523" y="2997204"/>
                        </a:cubicBezTo>
                        <a:cubicBezTo>
                          <a:pt x="1438522" y="3021150"/>
                          <a:pt x="1220740" y="2980036"/>
                          <a:pt x="1046074" y="2997204"/>
                        </a:cubicBezTo>
                        <a:cubicBezTo>
                          <a:pt x="871408" y="3014372"/>
                          <a:pt x="794154" y="2956434"/>
                          <a:pt x="590093" y="2997204"/>
                        </a:cubicBezTo>
                        <a:cubicBezTo>
                          <a:pt x="386032" y="3037974"/>
                          <a:pt x="159921" y="2946617"/>
                          <a:pt x="0" y="2997204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23427C91-DD87-4DE1-9335-949D1BA61C56}"/>
              </a:ext>
            </a:extLst>
          </p:cNvPr>
          <p:cNvSpPr/>
          <p:nvPr/>
        </p:nvSpPr>
        <p:spPr>
          <a:xfrm rot="5400000">
            <a:off x="73899" y="-73899"/>
            <a:ext cx="1650522" cy="1798320"/>
          </a:xfrm>
          <a:prstGeom prst="triangle">
            <a:avLst>
              <a:gd name="adj" fmla="val 0"/>
            </a:avLst>
          </a:prstGeom>
          <a:solidFill>
            <a:srgbClr val="CE9FCB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1849120"/>
                      <a:gd name="connsiteY0" fmla="*/ 1981200 h 1981200"/>
                      <a:gd name="connsiteX1" fmla="*/ 0 w 1849120"/>
                      <a:gd name="connsiteY1" fmla="*/ 1545336 h 1981200"/>
                      <a:gd name="connsiteX2" fmla="*/ 0 w 1849120"/>
                      <a:gd name="connsiteY2" fmla="*/ 1069848 h 1981200"/>
                      <a:gd name="connsiteX3" fmla="*/ 0 w 1849120"/>
                      <a:gd name="connsiteY3" fmla="*/ 633984 h 1981200"/>
                      <a:gd name="connsiteX4" fmla="*/ 0 w 1849120"/>
                      <a:gd name="connsiteY4" fmla="*/ 0 h 1981200"/>
                      <a:gd name="connsiteX5" fmla="*/ 388315 w 1849120"/>
                      <a:gd name="connsiteY5" fmla="*/ 416052 h 1981200"/>
                      <a:gd name="connsiteX6" fmla="*/ 739648 w 1849120"/>
                      <a:gd name="connsiteY6" fmla="*/ 792480 h 1981200"/>
                      <a:gd name="connsiteX7" fmla="*/ 1053998 w 1849120"/>
                      <a:gd name="connsiteY7" fmla="*/ 1129284 h 1981200"/>
                      <a:gd name="connsiteX8" fmla="*/ 1368349 w 1849120"/>
                      <a:gd name="connsiteY8" fmla="*/ 1466088 h 1981200"/>
                      <a:gd name="connsiteX9" fmla="*/ 1849120 w 1849120"/>
                      <a:gd name="connsiteY9" fmla="*/ 1981200 h 1981200"/>
                      <a:gd name="connsiteX10" fmla="*/ 1405331 w 1849120"/>
                      <a:gd name="connsiteY10" fmla="*/ 1981200 h 1981200"/>
                      <a:gd name="connsiteX11" fmla="*/ 943051 w 1849120"/>
                      <a:gd name="connsiteY11" fmla="*/ 1981200 h 1981200"/>
                      <a:gd name="connsiteX12" fmla="*/ 462280 w 1849120"/>
                      <a:gd name="connsiteY12" fmla="*/ 1981200 h 1981200"/>
                      <a:gd name="connsiteX13" fmla="*/ 0 w 1849120"/>
                      <a:gd name="connsiteY13" fmla="*/ 1981200 h 1981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49120" h="1981200" fill="none" extrusionOk="0">
                        <a:moveTo>
                          <a:pt x="0" y="1981200"/>
                        </a:moveTo>
                        <a:cubicBezTo>
                          <a:pt x="-47868" y="1868299"/>
                          <a:pt x="32576" y="1634650"/>
                          <a:pt x="0" y="1545336"/>
                        </a:cubicBezTo>
                        <a:cubicBezTo>
                          <a:pt x="-32576" y="1456022"/>
                          <a:pt x="34654" y="1249684"/>
                          <a:pt x="0" y="1069848"/>
                        </a:cubicBezTo>
                        <a:cubicBezTo>
                          <a:pt x="-34654" y="890012"/>
                          <a:pt x="42495" y="741887"/>
                          <a:pt x="0" y="633984"/>
                        </a:cubicBezTo>
                        <a:cubicBezTo>
                          <a:pt x="-42495" y="526081"/>
                          <a:pt x="44178" y="281723"/>
                          <a:pt x="0" y="0"/>
                        </a:cubicBezTo>
                        <a:cubicBezTo>
                          <a:pt x="201753" y="119817"/>
                          <a:pt x="235232" y="283754"/>
                          <a:pt x="388315" y="416052"/>
                        </a:cubicBezTo>
                        <a:cubicBezTo>
                          <a:pt x="541398" y="548350"/>
                          <a:pt x="567792" y="627953"/>
                          <a:pt x="739648" y="792480"/>
                        </a:cubicBezTo>
                        <a:cubicBezTo>
                          <a:pt x="911504" y="957008"/>
                          <a:pt x="880972" y="990300"/>
                          <a:pt x="1053998" y="1129284"/>
                        </a:cubicBezTo>
                        <a:cubicBezTo>
                          <a:pt x="1227024" y="1268268"/>
                          <a:pt x="1189678" y="1353863"/>
                          <a:pt x="1368349" y="1466088"/>
                        </a:cubicBezTo>
                        <a:cubicBezTo>
                          <a:pt x="1547020" y="1578314"/>
                          <a:pt x="1626755" y="1794526"/>
                          <a:pt x="1849120" y="1981200"/>
                        </a:cubicBezTo>
                        <a:cubicBezTo>
                          <a:pt x="1750767" y="2030090"/>
                          <a:pt x="1529425" y="1932338"/>
                          <a:pt x="1405331" y="1981200"/>
                        </a:cubicBezTo>
                        <a:cubicBezTo>
                          <a:pt x="1281237" y="2030062"/>
                          <a:pt x="1037868" y="1960199"/>
                          <a:pt x="943051" y="1981200"/>
                        </a:cubicBezTo>
                        <a:cubicBezTo>
                          <a:pt x="848234" y="2002201"/>
                          <a:pt x="638546" y="1980615"/>
                          <a:pt x="462280" y="1981200"/>
                        </a:cubicBezTo>
                        <a:cubicBezTo>
                          <a:pt x="286014" y="1981785"/>
                          <a:pt x="201799" y="1953141"/>
                          <a:pt x="0" y="1981200"/>
                        </a:cubicBezTo>
                        <a:close/>
                      </a:path>
                      <a:path w="1849120" h="1981200" stroke="0" extrusionOk="0">
                        <a:moveTo>
                          <a:pt x="0" y="1981200"/>
                        </a:moveTo>
                        <a:cubicBezTo>
                          <a:pt x="-44807" y="1800894"/>
                          <a:pt x="29684" y="1744451"/>
                          <a:pt x="0" y="1525524"/>
                        </a:cubicBezTo>
                        <a:cubicBezTo>
                          <a:pt x="-29684" y="1306597"/>
                          <a:pt x="17279" y="1246300"/>
                          <a:pt x="0" y="1089660"/>
                        </a:cubicBezTo>
                        <a:cubicBezTo>
                          <a:pt x="-17279" y="933020"/>
                          <a:pt x="46817" y="730627"/>
                          <a:pt x="0" y="633984"/>
                        </a:cubicBezTo>
                        <a:cubicBezTo>
                          <a:pt x="-46817" y="537341"/>
                          <a:pt x="19027" y="283775"/>
                          <a:pt x="0" y="0"/>
                        </a:cubicBezTo>
                        <a:cubicBezTo>
                          <a:pt x="175061" y="144722"/>
                          <a:pt x="272436" y="292121"/>
                          <a:pt x="369824" y="396240"/>
                        </a:cubicBezTo>
                        <a:cubicBezTo>
                          <a:pt x="467212" y="500359"/>
                          <a:pt x="601351" y="650904"/>
                          <a:pt x="721157" y="772668"/>
                        </a:cubicBezTo>
                        <a:cubicBezTo>
                          <a:pt x="840963" y="894432"/>
                          <a:pt x="974242" y="1047545"/>
                          <a:pt x="1053998" y="1129284"/>
                        </a:cubicBezTo>
                        <a:cubicBezTo>
                          <a:pt x="1133754" y="1211023"/>
                          <a:pt x="1297415" y="1440395"/>
                          <a:pt x="1423822" y="1525524"/>
                        </a:cubicBezTo>
                        <a:cubicBezTo>
                          <a:pt x="1550229" y="1610653"/>
                          <a:pt x="1659714" y="1878053"/>
                          <a:pt x="1849120" y="1981200"/>
                        </a:cubicBezTo>
                        <a:cubicBezTo>
                          <a:pt x="1648947" y="1985056"/>
                          <a:pt x="1508652" y="1961632"/>
                          <a:pt x="1368349" y="1981200"/>
                        </a:cubicBezTo>
                        <a:cubicBezTo>
                          <a:pt x="1228046" y="2000768"/>
                          <a:pt x="1097385" y="1941626"/>
                          <a:pt x="887578" y="1981200"/>
                        </a:cubicBezTo>
                        <a:cubicBezTo>
                          <a:pt x="677771" y="2020774"/>
                          <a:pt x="224355" y="1894221"/>
                          <a:pt x="0" y="198120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CBFE2D-95F7-422E-B06F-4AA2BC313832}"/>
              </a:ext>
            </a:extLst>
          </p:cNvPr>
          <p:cNvSpPr txBox="1"/>
          <p:nvPr/>
        </p:nvSpPr>
        <p:spPr>
          <a:xfrm rot="18990550">
            <a:off x="233345" y="404589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2800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F17593-AC64-4C0B-B760-1B23F397FBC4}"/>
              </a:ext>
            </a:extLst>
          </p:cNvPr>
          <p:cNvSpPr txBox="1"/>
          <p:nvPr/>
        </p:nvSpPr>
        <p:spPr>
          <a:xfrm rot="18650603">
            <a:off x="-31620" y="101412"/>
            <a:ext cx="7950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1</a:t>
            </a:r>
            <a:endParaRPr lang="en-GB" sz="2800" b="1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8421FE-5FEF-4641-A921-F8FB9055614C}"/>
              </a:ext>
            </a:extLst>
          </p:cNvPr>
          <p:cNvSpPr txBox="1"/>
          <p:nvPr/>
        </p:nvSpPr>
        <p:spPr>
          <a:xfrm rot="19027462">
            <a:off x="829938" y="890655"/>
            <a:ext cx="612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AE" sz="1600" dirty="0"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1600" dirty="0"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C3F31D5-CAB5-4DFA-A68C-B3A7F8B5D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384441"/>
            <a:ext cx="5760889" cy="93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612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355455-30C9-42BC-8765-4B6F29F70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" y="0"/>
            <a:ext cx="12182535" cy="6858000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D362709-9EF8-4456-BC5B-BD1480B9A076}"/>
              </a:ext>
            </a:extLst>
          </p:cNvPr>
          <p:cNvSpPr/>
          <p:nvPr/>
        </p:nvSpPr>
        <p:spPr>
          <a:xfrm rot="5400000">
            <a:off x="158404" y="-168564"/>
            <a:ext cx="2428875" cy="2745686"/>
          </a:xfrm>
          <a:prstGeom prst="triangle">
            <a:avLst>
              <a:gd name="adj" fmla="val 0"/>
            </a:avLst>
          </a:prstGeom>
          <a:solidFill>
            <a:srgbClr val="D9EAF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2682242"/>
                      <a:gd name="connsiteY0" fmla="*/ 2997204 h 2997204"/>
                      <a:gd name="connsiteX1" fmla="*/ 0 w 2682242"/>
                      <a:gd name="connsiteY1" fmla="*/ 2427735 h 2997204"/>
                      <a:gd name="connsiteX2" fmla="*/ 0 w 2682242"/>
                      <a:gd name="connsiteY2" fmla="*/ 1828294 h 2997204"/>
                      <a:gd name="connsiteX3" fmla="*/ 0 w 2682242"/>
                      <a:gd name="connsiteY3" fmla="*/ 1288798 h 2997204"/>
                      <a:gd name="connsiteX4" fmla="*/ 0 w 2682242"/>
                      <a:gd name="connsiteY4" fmla="*/ 719329 h 2997204"/>
                      <a:gd name="connsiteX5" fmla="*/ 0 w 2682242"/>
                      <a:gd name="connsiteY5" fmla="*/ 0 h 2997204"/>
                      <a:gd name="connsiteX6" fmla="*/ 302710 w 2682242"/>
                      <a:gd name="connsiteY6" fmla="*/ 338256 h 2997204"/>
                      <a:gd name="connsiteX7" fmla="*/ 632243 w 2682242"/>
                      <a:gd name="connsiteY7" fmla="*/ 706484 h 2997204"/>
                      <a:gd name="connsiteX8" fmla="*/ 1015420 w 2682242"/>
                      <a:gd name="connsiteY8" fmla="*/ 1134656 h 2997204"/>
                      <a:gd name="connsiteX9" fmla="*/ 1344953 w 2682242"/>
                      <a:gd name="connsiteY9" fmla="*/ 1502884 h 2997204"/>
                      <a:gd name="connsiteX10" fmla="*/ 1647663 w 2682242"/>
                      <a:gd name="connsiteY10" fmla="*/ 1841140 h 2997204"/>
                      <a:gd name="connsiteX11" fmla="*/ 2057663 w 2682242"/>
                      <a:gd name="connsiteY11" fmla="*/ 2299284 h 2997204"/>
                      <a:gd name="connsiteX12" fmla="*/ 2682242 w 2682242"/>
                      <a:gd name="connsiteY12" fmla="*/ 2997204 h 2997204"/>
                      <a:gd name="connsiteX13" fmla="*/ 2226261 w 2682242"/>
                      <a:gd name="connsiteY13" fmla="*/ 2997204 h 2997204"/>
                      <a:gd name="connsiteX14" fmla="*/ 1716635 w 2682242"/>
                      <a:gd name="connsiteY14" fmla="*/ 2997204 h 2997204"/>
                      <a:gd name="connsiteX15" fmla="*/ 1260654 w 2682242"/>
                      <a:gd name="connsiteY15" fmla="*/ 2997204 h 2997204"/>
                      <a:gd name="connsiteX16" fmla="*/ 751028 w 2682242"/>
                      <a:gd name="connsiteY16" fmla="*/ 2997204 h 2997204"/>
                      <a:gd name="connsiteX17" fmla="*/ 0 w 2682242"/>
                      <a:gd name="connsiteY17" fmla="*/ 2997204 h 29972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682242" h="2997204" fill="none" extrusionOk="0">
                        <a:moveTo>
                          <a:pt x="0" y="2997204"/>
                        </a:moveTo>
                        <a:cubicBezTo>
                          <a:pt x="-36265" y="2713038"/>
                          <a:pt x="40082" y="2660874"/>
                          <a:pt x="0" y="2427735"/>
                        </a:cubicBezTo>
                        <a:cubicBezTo>
                          <a:pt x="-40082" y="2194596"/>
                          <a:pt x="52634" y="1951529"/>
                          <a:pt x="0" y="1828294"/>
                        </a:cubicBezTo>
                        <a:cubicBezTo>
                          <a:pt x="-52634" y="1705059"/>
                          <a:pt x="5709" y="1522689"/>
                          <a:pt x="0" y="1288798"/>
                        </a:cubicBezTo>
                        <a:cubicBezTo>
                          <a:pt x="-5709" y="1054907"/>
                          <a:pt x="15362" y="838704"/>
                          <a:pt x="0" y="719329"/>
                        </a:cubicBezTo>
                        <a:cubicBezTo>
                          <a:pt x="-15362" y="599954"/>
                          <a:pt x="28765" y="299291"/>
                          <a:pt x="0" y="0"/>
                        </a:cubicBezTo>
                        <a:cubicBezTo>
                          <a:pt x="148787" y="115930"/>
                          <a:pt x="200795" y="247282"/>
                          <a:pt x="302710" y="338256"/>
                        </a:cubicBezTo>
                        <a:cubicBezTo>
                          <a:pt x="404625" y="429230"/>
                          <a:pt x="450733" y="544322"/>
                          <a:pt x="632243" y="706484"/>
                        </a:cubicBezTo>
                        <a:cubicBezTo>
                          <a:pt x="813753" y="868646"/>
                          <a:pt x="841509" y="955349"/>
                          <a:pt x="1015420" y="1134656"/>
                        </a:cubicBezTo>
                        <a:cubicBezTo>
                          <a:pt x="1189331" y="1313963"/>
                          <a:pt x="1185996" y="1343095"/>
                          <a:pt x="1344953" y="1502884"/>
                        </a:cubicBezTo>
                        <a:cubicBezTo>
                          <a:pt x="1503910" y="1662673"/>
                          <a:pt x="1561066" y="1770158"/>
                          <a:pt x="1647663" y="1841140"/>
                        </a:cubicBezTo>
                        <a:cubicBezTo>
                          <a:pt x="1734260" y="1912121"/>
                          <a:pt x="1861446" y="2110635"/>
                          <a:pt x="2057663" y="2299284"/>
                        </a:cubicBezTo>
                        <a:cubicBezTo>
                          <a:pt x="2253880" y="2487933"/>
                          <a:pt x="2355790" y="2698339"/>
                          <a:pt x="2682242" y="2997204"/>
                        </a:cubicBezTo>
                        <a:cubicBezTo>
                          <a:pt x="2492473" y="3017804"/>
                          <a:pt x="2329206" y="2951925"/>
                          <a:pt x="2226261" y="2997204"/>
                        </a:cubicBezTo>
                        <a:cubicBezTo>
                          <a:pt x="2123316" y="3042483"/>
                          <a:pt x="1958666" y="2953183"/>
                          <a:pt x="1716635" y="2997204"/>
                        </a:cubicBezTo>
                        <a:cubicBezTo>
                          <a:pt x="1474604" y="3041225"/>
                          <a:pt x="1375485" y="2962604"/>
                          <a:pt x="1260654" y="2997204"/>
                        </a:cubicBezTo>
                        <a:cubicBezTo>
                          <a:pt x="1145823" y="3031804"/>
                          <a:pt x="875164" y="2955141"/>
                          <a:pt x="751028" y="2997204"/>
                        </a:cubicBezTo>
                        <a:cubicBezTo>
                          <a:pt x="626892" y="3039267"/>
                          <a:pt x="317845" y="2909961"/>
                          <a:pt x="0" y="2997204"/>
                        </a:cubicBezTo>
                        <a:close/>
                      </a:path>
                      <a:path w="2682242" h="2997204" stroke="0" extrusionOk="0">
                        <a:moveTo>
                          <a:pt x="0" y="2997204"/>
                        </a:moveTo>
                        <a:cubicBezTo>
                          <a:pt x="-46770" y="2729042"/>
                          <a:pt x="39183" y="2601729"/>
                          <a:pt x="0" y="2457707"/>
                        </a:cubicBezTo>
                        <a:cubicBezTo>
                          <a:pt x="-39183" y="2313685"/>
                          <a:pt x="43491" y="2067711"/>
                          <a:pt x="0" y="1948183"/>
                        </a:cubicBezTo>
                        <a:cubicBezTo>
                          <a:pt x="-43491" y="1828655"/>
                          <a:pt x="21569" y="1522533"/>
                          <a:pt x="0" y="1408686"/>
                        </a:cubicBezTo>
                        <a:cubicBezTo>
                          <a:pt x="-21569" y="1294839"/>
                          <a:pt x="7065" y="1069416"/>
                          <a:pt x="0" y="869189"/>
                        </a:cubicBezTo>
                        <a:cubicBezTo>
                          <a:pt x="-7065" y="668962"/>
                          <a:pt x="95725" y="319475"/>
                          <a:pt x="0" y="0"/>
                        </a:cubicBezTo>
                        <a:cubicBezTo>
                          <a:pt x="176293" y="132400"/>
                          <a:pt x="207020" y="260857"/>
                          <a:pt x="302710" y="338256"/>
                        </a:cubicBezTo>
                        <a:cubicBezTo>
                          <a:pt x="398400" y="415655"/>
                          <a:pt x="554859" y="624508"/>
                          <a:pt x="632243" y="706484"/>
                        </a:cubicBezTo>
                        <a:cubicBezTo>
                          <a:pt x="709627" y="788460"/>
                          <a:pt x="806409" y="949287"/>
                          <a:pt x="1015420" y="1134656"/>
                        </a:cubicBezTo>
                        <a:cubicBezTo>
                          <a:pt x="1224432" y="1320024"/>
                          <a:pt x="1161165" y="1366174"/>
                          <a:pt x="1344953" y="1502884"/>
                        </a:cubicBezTo>
                        <a:cubicBezTo>
                          <a:pt x="1528741" y="1639594"/>
                          <a:pt x="1573611" y="1778263"/>
                          <a:pt x="1754953" y="1961028"/>
                        </a:cubicBezTo>
                        <a:cubicBezTo>
                          <a:pt x="1936295" y="2143793"/>
                          <a:pt x="1971039" y="2305090"/>
                          <a:pt x="2164952" y="2419172"/>
                        </a:cubicBezTo>
                        <a:cubicBezTo>
                          <a:pt x="2358866" y="2533254"/>
                          <a:pt x="2379782" y="2769351"/>
                          <a:pt x="2682242" y="2997204"/>
                        </a:cubicBezTo>
                        <a:cubicBezTo>
                          <a:pt x="2446297" y="3014627"/>
                          <a:pt x="2288281" y="2989177"/>
                          <a:pt x="2172616" y="2997204"/>
                        </a:cubicBezTo>
                        <a:cubicBezTo>
                          <a:pt x="2056951" y="3005231"/>
                          <a:pt x="1726524" y="2973258"/>
                          <a:pt x="1582523" y="2997204"/>
                        </a:cubicBezTo>
                        <a:cubicBezTo>
                          <a:pt x="1438522" y="3021150"/>
                          <a:pt x="1220740" y="2980036"/>
                          <a:pt x="1046074" y="2997204"/>
                        </a:cubicBezTo>
                        <a:cubicBezTo>
                          <a:pt x="871408" y="3014372"/>
                          <a:pt x="794154" y="2956434"/>
                          <a:pt x="590093" y="2997204"/>
                        </a:cubicBezTo>
                        <a:cubicBezTo>
                          <a:pt x="386032" y="3037974"/>
                          <a:pt x="159921" y="2946617"/>
                          <a:pt x="0" y="2997204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23427C91-DD87-4DE1-9335-949D1BA61C56}"/>
              </a:ext>
            </a:extLst>
          </p:cNvPr>
          <p:cNvSpPr/>
          <p:nvPr/>
        </p:nvSpPr>
        <p:spPr>
          <a:xfrm rot="5400000">
            <a:off x="73899" y="-73899"/>
            <a:ext cx="1650522" cy="1798320"/>
          </a:xfrm>
          <a:prstGeom prst="triangle">
            <a:avLst>
              <a:gd name="adj" fmla="val 0"/>
            </a:avLst>
          </a:prstGeom>
          <a:solidFill>
            <a:srgbClr val="5A75B5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1849120"/>
                      <a:gd name="connsiteY0" fmla="*/ 1981200 h 1981200"/>
                      <a:gd name="connsiteX1" fmla="*/ 0 w 1849120"/>
                      <a:gd name="connsiteY1" fmla="*/ 1545336 h 1981200"/>
                      <a:gd name="connsiteX2" fmla="*/ 0 w 1849120"/>
                      <a:gd name="connsiteY2" fmla="*/ 1069848 h 1981200"/>
                      <a:gd name="connsiteX3" fmla="*/ 0 w 1849120"/>
                      <a:gd name="connsiteY3" fmla="*/ 633984 h 1981200"/>
                      <a:gd name="connsiteX4" fmla="*/ 0 w 1849120"/>
                      <a:gd name="connsiteY4" fmla="*/ 0 h 1981200"/>
                      <a:gd name="connsiteX5" fmla="*/ 388315 w 1849120"/>
                      <a:gd name="connsiteY5" fmla="*/ 416052 h 1981200"/>
                      <a:gd name="connsiteX6" fmla="*/ 739648 w 1849120"/>
                      <a:gd name="connsiteY6" fmla="*/ 792480 h 1981200"/>
                      <a:gd name="connsiteX7" fmla="*/ 1053998 w 1849120"/>
                      <a:gd name="connsiteY7" fmla="*/ 1129284 h 1981200"/>
                      <a:gd name="connsiteX8" fmla="*/ 1368349 w 1849120"/>
                      <a:gd name="connsiteY8" fmla="*/ 1466088 h 1981200"/>
                      <a:gd name="connsiteX9" fmla="*/ 1849120 w 1849120"/>
                      <a:gd name="connsiteY9" fmla="*/ 1981200 h 1981200"/>
                      <a:gd name="connsiteX10" fmla="*/ 1405331 w 1849120"/>
                      <a:gd name="connsiteY10" fmla="*/ 1981200 h 1981200"/>
                      <a:gd name="connsiteX11" fmla="*/ 943051 w 1849120"/>
                      <a:gd name="connsiteY11" fmla="*/ 1981200 h 1981200"/>
                      <a:gd name="connsiteX12" fmla="*/ 462280 w 1849120"/>
                      <a:gd name="connsiteY12" fmla="*/ 1981200 h 1981200"/>
                      <a:gd name="connsiteX13" fmla="*/ 0 w 1849120"/>
                      <a:gd name="connsiteY13" fmla="*/ 1981200 h 1981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49120" h="1981200" fill="none" extrusionOk="0">
                        <a:moveTo>
                          <a:pt x="0" y="1981200"/>
                        </a:moveTo>
                        <a:cubicBezTo>
                          <a:pt x="-47868" y="1868299"/>
                          <a:pt x="32576" y="1634650"/>
                          <a:pt x="0" y="1545336"/>
                        </a:cubicBezTo>
                        <a:cubicBezTo>
                          <a:pt x="-32576" y="1456022"/>
                          <a:pt x="34654" y="1249684"/>
                          <a:pt x="0" y="1069848"/>
                        </a:cubicBezTo>
                        <a:cubicBezTo>
                          <a:pt x="-34654" y="890012"/>
                          <a:pt x="42495" y="741887"/>
                          <a:pt x="0" y="633984"/>
                        </a:cubicBezTo>
                        <a:cubicBezTo>
                          <a:pt x="-42495" y="526081"/>
                          <a:pt x="44178" y="281723"/>
                          <a:pt x="0" y="0"/>
                        </a:cubicBezTo>
                        <a:cubicBezTo>
                          <a:pt x="201753" y="119817"/>
                          <a:pt x="235232" y="283754"/>
                          <a:pt x="388315" y="416052"/>
                        </a:cubicBezTo>
                        <a:cubicBezTo>
                          <a:pt x="541398" y="548350"/>
                          <a:pt x="567792" y="627953"/>
                          <a:pt x="739648" y="792480"/>
                        </a:cubicBezTo>
                        <a:cubicBezTo>
                          <a:pt x="911504" y="957008"/>
                          <a:pt x="880972" y="990300"/>
                          <a:pt x="1053998" y="1129284"/>
                        </a:cubicBezTo>
                        <a:cubicBezTo>
                          <a:pt x="1227024" y="1268268"/>
                          <a:pt x="1189678" y="1353863"/>
                          <a:pt x="1368349" y="1466088"/>
                        </a:cubicBezTo>
                        <a:cubicBezTo>
                          <a:pt x="1547020" y="1578314"/>
                          <a:pt x="1626755" y="1794526"/>
                          <a:pt x="1849120" y="1981200"/>
                        </a:cubicBezTo>
                        <a:cubicBezTo>
                          <a:pt x="1750767" y="2030090"/>
                          <a:pt x="1529425" y="1932338"/>
                          <a:pt x="1405331" y="1981200"/>
                        </a:cubicBezTo>
                        <a:cubicBezTo>
                          <a:pt x="1281237" y="2030062"/>
                          <a:pt x="1037868" y="1960199"/>
                          <a:pt x="943051" y="1981200"/>
                        </a:cubicBezTo>
                        <a:cubicBezTo>
                          <a:pt x="848234" y="2002201"/>
                          <a:pt x="638546" y="1980615"/>
                          <a:pt x="462280" y="1981200"/>
                        </a:cubicBezTo>
                        <a:cubicBezTo>
                          <a:pt x="286014" y="1981785"/>
                          <a:pt x="201799" y="1953141"/>
                          <a:pt x="0" y="1981200"/>
                        </a:cubicBezTo>
                        <a:close/>
                      </a:path>
                      <a:path w="1849120" h="1981200" stroke="0" extrusionOk="0">
                        <a:moveTo>
                          <a:pt x="0" y="1981200"/>
                        </a:moveTo>
                        <a:cubicBezTo>
                          <a:pt x="-44807" y="1800894"/>
                          <a:pt x="29684" y="1744451"/>
                          <a:pt x="0" y="1525524"/>
                        </a:cubicBezTo>
                        <a:cubicBezTo>
                          <a:pt x="-29684" y="1306597"/>
                          <a:pt x="17279" y="1246300"/>
                          <a:pt x="0" y="1089660"/>
                        </a:cubicBezTo>
                        <a:cubicBezTo>
                          <a:pt x="-17279" y="933020"/>
                          <a:pt x="46817" y="730627"/>
                          <a:pt x="0" y="633984"/>
                        </a:cubicBezTo>
                        <a:cubicBezTo>
                          <a:pt x="-46817" y="537341"/>
                          <a:pt x="19027" y="283775"/>
                          <a:pt x="0" y="0"/>
                        </a:cubicBezTo>
                        <a:cubicBezTo>
                          <a:pt x="175061" y="144722"/>
                          <a:pt x="272436" y="292121"/>
                          <a:pt x="369824" y="396240"/>
                        </a:cubicBezTo>
                        <a:cubicBezTo>
                          <a:pt x="467212" y="500359"/>
                          <a:pt x="601351" y="650904"/>
                          <a:pt x="721157" y="772668"/>
                        </a:cubicBezTo>
                        <a:cubicBezTo>
                          <a:pt x="840963" y="894432"/>
                          <a:pt x="974242" y="1047545"/>
                          <a:pt x="1053998" y="1129284"/>
                        </a:cubicBezTo>
                        <a:cubicBezTo>
                          <a:pt x="1133754" y="1211023"/>
                          <a:pt x="1297415" y="1440395"/>
                          <a:pt x="1423822" y="1525524"/>
                        </a:cubicBezTo>
                        <a:cubicBezTo>
                          <a:pt x="1550229" y="1610653"/>
                          <a:pt x="1659714" y="1878053"/>
                          <a:pt x="1849120" y="1981200"/>
                        </a:cubicBezTo>
                        <a:cubicBezTo>
                          <a:pt x="1648947" y="1985056"/>
                          <a:pt x="1508652" y="1961632"/>
                          <a:pt x="1368349" y="1981200"/>
                        </a:cubicBezTo>
                        <a:cubicBezTo>
                          <a:pt x="1228046" y="2000768"/>
                          <a:pt x="1097385" y="1941626"/>
                          <a:pt x="887578" y="1981200"/>
                        </a:cubicBezTo>
                        <a:cubicBezTo>
                          <a:pt x="677771" y="2020774"/>
                          <a:pt x="224355" y="1894221"/>
                          <a:pt x="0" y="198120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CBFE2D-95F7-422E-B06F-4AA2BC313832}"/>
              </a:ext>
            </a:extLst>
          </p:cNvPr>
          <p:cNvSpPr txBox="1"/>
          <p:nvPr/>
        </p:nvSpPr>
        <p:spPr>
          <a:xfrm rot="18990550">
            <a:off x="233345" y="404589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2800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F17593-AC64-4C0B-B760-1B23F397FBC4}"/>
              </a:ext>
            </a:extLst>
          </p:cNvPr>
          <p:cNvSpPr txBox="1"/>
          <p:nvPr/>
        </p:nvSpPr>
        <p:spPr>
          <a:xfrm rot="18650603">
            <a:off x="-31620" y="101412"/>
            <a:ext cx="7950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1</a:t>
            </a:r>
            <a:endParaRPr lang="en-GB" sz="2800" b="1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8421FE-5FEF-4641-A921-F8FB9055614C}"/>
              </a:ext>
            </a:extLst>
          </p:cNvPr>
          <p:cNvSpPr txBox="1"/>
          <p:nvPr/>
        </p:nvSpPr>
        <p:spPr>
          <a:xfrm rot="19027462">
            <a:off x="829938" y="890655"/>
            <a:ext cx="612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AE" sz="1600" dirty="0"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1600" dirty="0"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949954-242E-43FA-85CE-D19B10C06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3266" y="408973"/>
            <a:ext cx="5900659" cy="98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81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355455-30C9-42BC-8765-4B6F29F70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" y="0"/>
            <a:ext cx="12182535" cy="6858000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D362709-9EF8-4456-BC5B-BD1480B9A076}"/>
              </a:ext>
            </a:extLst>
          </p:cNvPr>
          <p:cNvSpPr/>
          <p:nvPr/>
        </p:nvSpPr>
        <p:spPr>
          <a:xfrm rot="5400000">
            <a:off x="158404" y="-168564"/>
            <a:ext cx="2428875" cy="2745686"/>
          </a:xfrm>
          <a:prstGeom prst="triangle">
            <a:avLst>
              <a:gd name="adj" fmla="val 0"/>
            </a:avLst>
          </a:prstGeom>
          <a:solidFill>
            <a:srgbClr val="D9EAF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2682242"/>
                      <a:gd name="connsiteY0" fmla="*/ 2997204 h 2997204"/>
                      <a:gd name="connsiteX1" fmla="*/ 0 w 2682242"/>
                      <a:gd name="connsiteY1" fmla="*/ 2427735 h 2997204"/>
                      <a:gd name="connsiteX2" fmla="*/ 0 w 2682242"/>
                      <a:gd name="connsiteY2" fmla="*/ 1828294 h 2997204"/>
                      <a:gd name="connsiteX3" fmla="*/ 0 w 2682242"/>
                      <a:gd name="connsiteY3" fmla="*/ 1288798 h 2997204"/>
                      <a:gd name="connsiteX4" fmla="*/ 0 w 2682242"/>
                      <a:gd name="connsiteY4" fmla="*/ 719329 h 2997204"/>
                      <a:gd name="connsiteX5" fmla="*/ 0 w 2682242"/>
                      <a:gd name="connsiteY5" fmla="*/ 0 h 2997204"/>
                      <a:gd name="connsiteX6" fmla="*/ 302710 w 2682242"/>
                      <a:gd name="connsiteY6" fmla="*/ 338256 h 2997204"/>
                      <a:gd name="connsiteX7" fmla="*/ 632243 w 2682242"/>
                      <a:gd name="connsiteY7" fmla="*/ 706484 h 2997204"/>
                      <a:gd name="connsiteX8" fmla="*/ 1015420 w 2682242"/>
                      <a:gd name="connsiteY8" fmla="*/ 1134656 h 2997204"/>
                      <a:gd name="connsiteX9" fmla="*/ 1344953 w 2682242"/>
                      <a:gd name="connsiteY9" fmla="*/ 1502884 h 2997204"/>
                      <a:gd name="connsiteX10" fmla="*/ 1647663 w 2682242"/>
                      <a:gd name="connsiteY10" fmla="*/ 1841140 h 2997204"/>
                      <a:gd name="connsiteX11" fmla="*/ 2057663 w 2682242"/>
                      <a:gd name="connsiteY11" fmla="*/ 2299284 h 2997204"/>
                      <a:gd name="connsiteX12" fmla="*/ 2682242 w 2682242"/>
                      <a:gd name="connsiteY12" fmla="*/ 2997204 h 2997204"/>
                      <a:gd name="connsiteX13" fmla="*/ 2226261 w 2682242"/>
                      <a:gd name="connsiteY13" fmla="*/ 2997204 h 2997204"/>
                      <a:gd name="connsiteX14" fmla="*/ 1716635 w 2682242"/>
                      <a:gd name="connsiteY14" fmla="*/ 2997204 h 2997204"/>
                      <a:gd name="connsiteX15" fmla="*/ 1260654 w 2682242"/>
                      <a:gd name="connsiteY15" fmla="*/ 2997204 h 2997204"/>
                      <a:gd name="connsiteX16" fmla="*/ 751028 w 2682242"/>
                      <a:gd name="connsiteY16" fmla="*/ 2997204 h 2997204"/>
                      <a:gd name="connsiteX17" fmla="*/ 0 w 2682242"/>
                      <a:gd name="connsiteY17" fmla="*/ 2997204 h 29972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682242" h="2997204" fill="none" extrusionOk="0">
                        <a:moveTo>
                          <a:pt x="0" y="2997204"/>
                        </a:moveTo>
                        <a:cubicBezTo>
                          <a:pt x="-36265" y="2713038"/>
                          <a:pt x="40082" y="2660874"/>
                          <a:pt x="0" y="2427735"/>
                        </a:cubicBezTo>
                        <a:cubicBezTo>
                          <a:pt x="-40082" y="2194596"/>
                          <a:pt x="52634" y="1951529"/>
                          <a:pt x="0" y="1828294"/>
                        </a:cubicBezTo>
                        <a:cubicBezTo>
                          <a:pt x="-52634" y="1705059"/>
                          <a:pt x="5709" y="1522689"/>
                          <a:pt x="0" y="1288798"/>
                        </a:cubicBezTo>
                        <a:cubicBezTo>
                          <a:pt x="-5709" y="1054907"/>
                          <a:pt x="15362" y="838704"/>
                          <a:pt x="0" y="719329"/>
                        </a:cubicBezTo>
                        <a:cubicBezTo>
                          <a:pt x="-15362" y="599954"/>
                          <a:pt x="28765" y="299291"/>
                          <a:pt x="0" y="0"/>
                        </a:cubicBezTo>
                        <a:cubicBezTo>
                          <a:pt x="148787" y="115930"/>
                          <a:pt x="200795" y="247282"/>
                          <a:pt x="302710" y="338256"/>
                        </a:cubicBezTo>
                        <a:cubicBezTo>
                          <a:pt x="404625" y="429230"/>
                          <a:pt x="450733" y="544322"/>
                          <a:pt x="632243" y="706484"/>
                        </a:cubicBezTo>
                        <a:cubicBezTo>
                          <a:pt x="813753" y="868646"/>
                          <a:pt x="841509" y="955349"/>
                          <a:pt x="1015420" y="1134656"/>
                        </a:cubicBezTo>
                        <a:cubicBezTo>
                          <a:pt x="1189331" y="1313963"/>
                          <a:pt x="1185996" y="1343095"/>
                          <a:pt x="1344953" y="1502884"/>
                        </a:cubicBezTo>
                        <a:cubicBezTo>
                          <a:pt x="1503910" y="1662673"/>
                          <a:pt x="1561066" y="1770158"/>
                          <a:pt x="1647663" y="1841140"/>
                        </a:cubicBezTo>
                        <a:cubicBezTo>
                          <a:pt x="1734260" y="1912121"/>
                          <a:pt x="1861446" y="2110635"/>
                          <a:pt x="2057663" y="2299284"/>
                        </a:cubicBezTo>
                        <a:cubicBezTo>
                          <a:pt x="2253880" y="2487933"/>
                          <a:pt x="2355790" y="2698339"/>
                          <a:pt x="2682242" y="2997204"/>
                        </a:cubicBezTo>
                        <a:cubicBezTo>
                          <a:pt x="2492473" y="3017804"/>
                          <a:pt x="2329206" y="2951925"/>
                          <a:pt x="2226261" y="2997204"/>
                        </a:cubicBezTo>
                        <a:cubicBezTo>
                          <a:pt x="2123316" y="3042483"/>
                          <a:pt x="1958666" y="2953183"/>
                          <a:pt x="1716635" y="2997204"/>
                        </a:cubicBezTo>
                        <a:cubicBezTo>
                          <a:pt x="1474604" y="3041225"/>
                          <a:pt x="1375485" y="2962604"/>
                          <a:pt x="1260654" y="2997204"/>
                        </a:cubicBezTo>
                        <a:cubicBezTo>
                          <a:pt x="1145823" y="3031804"/>
                          <a:pt x="875164" y="2955141"/>
                          <a:pt x="751028" y="2997204"/>
                        </a:cubicBezTo>
                        <a:cubicBezTo>
                          <a:pt x="626892" y="3039267"/>
                          <a:pt x="317845" y="2909961"/>
                          <a:pt x="0" y="2997204"/>
                        </a:cubicBezTo>
                        <a:close/>
                      </a:path>
                      <a:path w="2682242" h="2997204" stroke="0" extrusionOk="0">
                        <a:moveTo>
                          <a:pt x="0" y="2997204"/>
                        </a:moveTo>
                        <a:cubicBezTo>
                          <a:pt x="-46770" y="2729042"/>
                          <a:pt x="39183" y="2601729"/>
                          <a:pt x="0" y="2457707"/>
                        </a:cubicBezTo>
                        <a:cubicBezTo>
                          <a:pt x="-39183" y="2313685"/>
                          <a:pt x="43491" y="2067711"/>
                          <a:pt x="0" y="1948183"/>
                        </a:cubicBezTo>
                        <a:cubicBezTo>
                          <a:pt x="-43491" y="1828655"/>
                          <a:pt x="21569" y="1522533"/>
                          <a:pt x="0" y="1408686"/>
                        </a:cubicBezTo>
                        <a:cubicBezTo>
                          <a:pt x="-21569" y="1294839"/>
                          <a:pt x="7065" y="1069416"/>
                          <a:pt x="0" y="869189"/>
                        </a:cubicBezTo>
                        <a:cubicBezTo>
                          <a:pt x="-7065" y="668962"/>
                          <a:pt x="95725" y="319475"/>
                          <a:pt x="0" y="0"/>
                        </a:cubicBezTo>
                        <a:cubicBezTo>
                          <a:pt x="176293" y="132400"/>
                          <a:pt x="207020" y="260857"/>
                          <a:pt x="302710" y="338256"/>
                        </a:cubicBezTo>
                        <a:cubicBezTo>
                          <a:pt x="398400" y="415655"/>
                          <a:pt x="554859" y="624508"/>
                          <a:pt x="632243" y="706484"/>
                        </a:cubicBezTo>
                        <a:cubicBezTo>
                          <a:pt x="709627" y="788460"/>
                          <a:pt x="806409" y="949287"/>
                          <a:pt x="1015420" y="1134656"/>
                        </a:cubicBezTo>
                        <a:cubicBezTo>
                          <a:pt x="1224432" y="1320024"/>
                          <a:pt x="1161165" y="1366174"/>
                          <a:pt x="1344953" y="1502884"/>
                        </a:cubicBezTo>
                        <a:cubicBezTo>
                          <a:pt x="1528741" y="1639594"/>
                          <a:pt x="1573611" y="1778263"/>
                          <a:pt x="1754953" y="1961028"/>
                        </a:cubicBezTo>
                        <a:cubicBezTo>
                          <a:pt x="1936295" y="2143793"/>
                          <a:pt x="1971039" y="2305090"/>
                          <a:pt x="2164952" y="2419172"/>
                        </a:cubicBezTo>
                        <a:cubicBezTo>
                          <a:pt x="2358866" y="2533254"/>
                          <a:pt x="2379782" y="2769351"/>
                          <a:pt x="2682242" y="2997204"/>
                        </a:cubicBezTo>
                        <a:cubicBezTo>
                          <a:pt x="2446297" y="3014627"/>
                          <a:pt x="2288281" y="2989177"/>
                          <a:pt x="2172616" y="2997204"/>
                        </a:cubicBezTo>
                        <a:cubicBezTo>
                          <a:pt x="2056951" y="3005231"/>
                          <a:pt x="1726524" y="2973258"/>
                          <a:pt x="1582523" y="2997204"/>
                        </a:cubicBezTo>
                        <a:cubicBezTo>
                          <a:pt x="1438522" y="3021150"/>
                          <a:pt x="1220740" y="2980036"/>
                          <a:pt x="1046074" y="2997204"/>
                        </a:cubicBezTo>
                        <a:cubicBezTo>
                          <a:pt x="871408" y="3014372"/>
                          <a:pt x="794154" y="2956434"/>
                          <a:pt x="590093" y="2997204"/>
                        </a:cubicBezTo>
                        <a:cubicBezTo>
                          <a:pt x="386032" y="3037974"/>
                          <a:pt x="159921" y="2946617"/>
                          <a:pt x="0" y="2997204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23427C91-DD87-4DE1-9335-949D1BA61C56}"/>
              </a:ext>
            </a:extLst>
          </p:cNvPr>
          <p:cNvSpPr/>
          <p:nvPr/>
        </p:nvSpPr>
        <p:spPr>
          <a:xfrm rot="5400000">
            <a:off x="73899" y="-73899"/>
            <a:ext cx="1650522" cy="1798320"/>
          </a:xfrm>
          <a:prstGeom prst="triangle">
            <a:avLst>
              <a:gd name="adj" fmla="val 0"/>
            </a:avLst>
          </a:prstGeom>
          <a:solidFill>
            <a:srgbClr val="5A75B5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768034961">
                  <a:custGeom>
                    <a:avLst/>
                    <a:gdLst>
                      <a:gd name="connsiteX0" fmla="*/ 0 w 1849120"/>
                      <a:gd name="connsiteY0" fmla="*/ 1981200 h 1981200"/>
                      <a:gd name="connsiteX1" fmla="*/ 0 w 1849120"/>
                      <a:gd name="connsiteY1" fmla="*/ 1545336 h 1981200"/>
                      <a:gd name="connsiteX2" fmla="*/ 0 w 1849120"/>
                      <a:gd name="connsiteY2" fmla="*/ 1069848 h 1981200"/>
                      <a:gd name="connsiteX3" fmla="*/ 0 w 1849120"/>
                      <a:gd name="connsiteY3" fmla="*/ 633984 h 1981200"/>
                      <a:gd name="connsiteX4" fmla="*/ 0 w 1849120"/>
                      <a:gd name="connsiteY4" fmla="*/ 0 h 1981200"/>
                      <a:gd name="connsiteX5" fmla="*/ 388315 w 1849120"/>
                      <a:gd name="connsiteY5" fmla="*/ 416052 h 1981200"/>
                      <a:gd name="connsiteX6" fmla="*/ 739648 w 1849120"/>
                      <a:gd name="connsiteY6" fmla="*/ 792480 h 1981200"/>
                      <a:gd name="connsiteX7" fmla="*/ 1053998 w 1849120"/>
                      <a:gd name="connsiteY7" fmla="*/ 1129284 h 1981200"/>
                      <a:gd name="connsiteX8" fmla="*/ 1368349 w 1849120"/>
                      <a:gd name="connsiteY8" fmla="*/ 1466088 h 1981200"/>
                      <a:gd name="connsiteX9" fmla="*/ 1849120 w 1849120"/>
                      <a:gd name="connsiteY9" fmla="*/ 1981200 h 1981200"/>
                      <a:gd name="connsiteX10" fmla="*/ 1405331 w 1849120"/>
                      <a:gd name="connsiteY10" fmla="*/ 1981200 h 1981200"/>
                      <a:gd name="connsiteX11" fmla="*/ 943051 w 1849120"/>
                      <a:gd name="connsiteY11" fmla="*/ 1981200 h 1981200"/>
                      <a:gd name="connsiteX12" fmla="*/ 462280 w 1849120"/>
                      <a:gd name="connsiteY12" fmla="*/ 1981200 h 1981200"/>
                      <a:gd name="connsiteX13" fmla="*/ 0 w 1849120"/>
                      <a:gd name="connsiteY13" fmla="*/ 1981200 h 1981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49120" h="1981200" fill="none" extrusionOk="0">
                        <a:moveTo>
                          <a:pt x="0" y="1981200"/>
                        </a:moveTo>
                        <a:cubicBezTo>
                          <a:pt x="-47868" y="1868299"/>
                          <a:pt x="32576" y="1634650"/>
                          <a:pt x="0" y="1545336"/>
                        </a:cubicBezTo>
                        <a:cubicBezTo>
                          <a:pt x="-32576" y="1456022"/>
                          <a:pt x="34654" y="1249684"/>
                          <a:pt x="0" y="1069848"/>
                        </a:cubicBezTo>
                        <a:cubicBezTo>
                          <a:pt x="-34654" y="890012"/>
                          <a:pt x="42495" y="741887"/>
                          <a:pt x="0" y="633984"/>
                        </a:cubicBezTo>
                        <a:cubicBezTo>
                          <a:pt x="-42495" y="526081"/>
                          <a:pt x="44178" y="281723"/>
                          <a:pt x="0" y="0"/>
                        </a:cubicBezTo>
                        <a:cubicBezTo>
                          <a:pt x="201753" y="119817"/>
                          <a:pt x="235232" y="283754"/>
                          <a:pt x="388315" y="416052"/>
                        </a:cubicBezTo>
                        <a:cubicBezTo>
                          <a:pt x="541398" y="548350"/>
                          <a:pt x="567792" y="627953"/>
                          <a:pt x="739648" y="792480"/>
                        </a:cubicBezTo>
                        <a:cubicBezTo>
                          <a:pt x="911504" y="957008"/>
                          <a:pt x="880972" y="990300"/>
                          <a:pt x="1053998" y="1129284"/>
                        </a:cubicBezTo>
                        <a:cubicBezTo>
                          <a:pt x="1227024" y="1268268"/>
                          <a:pt x="1189678" y="1353863"/>
                          <a:pt x="1368349" y="1466088"/>
                        </a:cubicBezTo>
                        <a:cubicBezTo>
                          <a:pt x="1547020" y="1578314"/>
                          <a:pt x="1626755" y="1794526"/>
                          <a:pt x="1849120" y="1981200"/>
                        </a:cubicBezTo>
                        <a:cubicBezTo>
                          <a:pt x="1750767" y="2030090"/>
                          <a:pt x="1529425" y="1932338"/>
                          <a:pt x="1405331" y="1981200"/>
                        </a:cubicBezTo>
                        <a:cubicBezTo>
                          <a:pt x="1281237" y="2030062"/>
                          <a:pt x="1037868" y="1960199"/>
                          <a:pt x="943051" y="1981200"/>
                        </a:cubicBezTo>
                        <a:cubicBezTo>
                          <a:pt x="848234" y="2002201"/>
                          <a:pt x="638546" y="1980615"/>
                          <a:pt x="462280" y="1981200"/>
                        </a:cubicBezTo>
                        <a:cubicBezTo>
                          <a:pt x="286014" y="1981785"/>
                          <a:pt x="201799" y="1953141"/>
                          <a:pt x="0" y="1981200"/>
                        </a:cubicBezTo>
                        <a:close/>
                      </a:path>
                      <a:path w="1849120" h="1981200" stroke="0" extrusionOk="0">
                        <a:moveTo>
                          <a:pt x="0" y="1981200"/>
                        </a:moveTo>
                        <a:cubicBezTo>
                          <a:pt x="-44807" y="1800894"/>
                          <a:pt x="29684" y="1744451"/>
                          <a:pt x="0" y="1525524"/>
                        </a:cubicBezTo>
                        <a:cubicBezTo>
                          <a:pt x="-29684" y="1306597"/>
                          <a:pt x="17279" y="1246300"/>
                          <a:pt x="0" y="1089660"/>
                        </a:cubicBezTo>
                        <a:cubicBezTo>
                          <a:pt x="-17279" y="933020"/>
                          <a:pt x="46817" y="730627"/>
                          <a:pt x="0" y="633984"/>
                        </a:cubicBezTo>
                        <a:cubicBezTo>
                          <a:pt x="-46817" y="537341"/>
                          <a:pt x="19027" y="283775"/>
                          <a:pt x="0" y="0"/>
                        </a:cubicBezTo>
                        <a:cubicBezTo>
                          <a:pt x="175061" y="144722"/>
                          <a:pt x="272436" y="292121"/>
                          <a:pt x="369824" y="396240"/>
                        </a:cubicBezTo>
                        <a:cubicBezTo>
                          <a:pt x="467212" y="500359"/>
                          <a:pt x="601351" y="650904"/>
                          <a:pt x="721157" y="772668"/>
                        </a:cubicBezTo>
                        <a:cubicBezTo>
                          <a:pt x="840963" y="894432"/>
                          <a:pt x="974242" y="1047545"/>
                          <a:pt x="1053998" y="1129284"/>
                        </a:cubicBezTo>
                        <a:cubicBezTo>
                          <a:pt x="1133754" y="1211023"/>
                          <a:pt x="1297415" y="1440395"/>
                          <a:pt x="1423822" y="1525524"/>
                        </a:cubicBezTo>
                        <a:cubicBezTo>
                          <a:pt x="1550229" y="1610653"/>
                          <a:pt x="1659714" y="1878053"/>
                          <a:pt x="1849120" y="1981200"/>
                        </a:cubicBezTo>
                        <a:cubicBezTo>
                          <a:pt x="1648947" y="1985056"/>
                          <a:pt x="1508652" y="1961632"/>
                          <a:pt x="1368349" y="1981200"/>
                        </a:cubicBezTo>
                        <a:cubicBezTo>
                          <a:pt x="1228046" y="2000768"/>
                          <a:pt x="1097385" y="1941626"/>
                          <a:pt x="887578" y="1981200"/>
                        </a:cubicBezTo>
                        <a:cubicBezTo>
                          <a:pt x="677771" y="2020774"/>
                          <a:pt x="224355" y="1894221"/>
                          <a:pt x="0" y="198120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CBFE2D-95F7-422E-B06F-4AA2BC313832}"/>
              </a:ext>
            </a:extLst>
          </p:cNvPr>
          <p:cNvSpPr txBox="1"/>
          <p:nvPr/>
        </p:nvSpPr>
        <p:spPr>
          <a:xfrm rot="18990550">
            <a:off x="233345" y="404589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2800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F17593-AC64-4C0B-B760-1B23F397FBC4}"/>
              </a:ext>
            </a:extLst>
          </p:cNvPr>
          <p:cNvSpPr txBox="1"/>
          <p:nvPr/>
        </p:nvSpPr>
        <p:spPr>
          <a:xfrm rot="18650603">
            <a:off x="-31620" y="101412"/>
            <a:ext cx="7950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chemeClr val="bg1"/>
                </a:solidFill>
                <a:latin typeface="Kharabeesh Font" panose="01000000000000000000" pitchFamily="2" charset="-78"/>
                <a:cs typeface="Kharabeesh Font" panose="01000000000000000000" pitchFamily="2" charset="-78"/>
              </a:rPr>
              <a:t>1</a:t>
            </a:r>
            <a:endParaRPr lang="en-GB" sz="2800" b="1" dirty="0">
              <a:solidFill>
                <a:schemeClr val="bg1"/>
              </a:solidFill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8421FE-5FEF-4641-A921-F8FB9055614C}"/>
              </a:ext>
            </a:extLst>
          </p:cNvPr>
          <p:cNvSpPr txBox="1"/>
          <p:nvPr/>
        </p:nvSpPr>
        <p:spPr>
          <a:xfrm rot="19027462">
            <a:off x="829938" y="890655"/>
            <a:ext cx="612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AE" sz="1600" dirty="0">
                <a:latin typeface="Kharabeesh Font" panose="01000000000000000000" pitchFamily="2" charset="-78"/>
                <a:cs typeface="Kharabeesh Font" panose="01000000000000000000" pitchFamily="2" charset="-78"/>
              </a:rPr>
              <a:t>عنوان</a:t>
            </a:r>
            <a:endParaRPr lang="en-GB" sz="1600" dirty="0">
              <a:latin typeface="Kharabeesh Font" panose="01000000000000000000" pitchFamily="2" charset="-78"/>
              <a:cs typeface="Kharabeesh Font" panose="010000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4CBB35-2A93-4A1E-B397-CEF875CF6D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5992" y="420087"/>
            <a:ext cx="6017338" cy="97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410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15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Kharabeesh Font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Alia Saeed Ali Al Shamsi</dc:creator>
  <cp:lastModifiedBy>Alia Saeed Ali Al Shamsi</cp:lastModifiedBy>
  <cp:revision>7</cp:revision>
  <dcterms:created xsi:type="dcterms:W3CDTF">2021-12-22T05:04:16Z</dcterms:created>
  <dcterms:modified xsi:type="dcterms:W3CDTF">2021-12-22T06:04:52Z</dcterms:modified>
</cp:coreProperties>
</file>