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079" r:id="rId2"/>
    <p:sldId id="12114" r:id="rId3"/>
    <p:sldId id="12115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1E9C0-942F-4ED9-A77C-A64B123FC7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67E97B-1159-4A15-B710-F8114E6745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BE4633-1D98-43A7-ADF5-CFBC0949C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4A68D-04EB-46D0-B0B9-7F11530A8B12}" type="datetimeFigureOut">
              <a:rPr lang="en-US" smtClean="0"/>
              <a:t>10/9/2022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956468-6CE2-4FF4-8034-F73E20B8E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3289B3-92E1-4CE3-8D79-DB9EB6A60C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0EF0-268E-40A2-A5DD-D08D097E0F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239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35614-4973-4B62-A9E8-5E4937BA1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1E9A4B-D54C-4082-9219-557548CE44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C41C75-E9D3-40F6-8A83-0016ADA2D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4A68D-04EB-46D0-B0B9-7F11530A8B12}" type="datetimeFigureOut">
              <a:rPr lang="en-US" smtClean="0"/>
              <a:t>10/9/2022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4B2C5-7CD3-4DB7-A04C-715395D5F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225EB-E2AD-417B-894B-F0ADEDFA8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0EF0-268E-40A2-A5DD-D08D097E0F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971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3E812-7585-4861-BB3C-FA18D54FD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F1DB57-E92E-4977-BE86-84B114925F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43782E-C25E-4A4D-8E37-467A2A175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4A68D-04EB-46D0-B0B9-7F11530A8B12}" type="datetimeFigureOut">
              <a:rPr lang="en-US" smtClean="0"/>
              <a:t>10/9/2022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EF8B8F-90EA-4CB9-A4A1-036696046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A5369A-E28C-4763-871B-6D998E1F5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0EF0-268E-40A2-A5DD-D08D097E0F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292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0BA2B-5EA4-4E05-91ED-3306E8E2A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41468E-9609-4D47-9B6C-533A07E195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E04F5F-E832-40B4-99B1-CB6058F262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6A564B-ECA6-450A-9319-A4478488F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4A68D-04EB-46D0-B0B9-7F11530A8B12}" type="datetimeFigureOut">
              <a:rPr lang="en-US" smtClean="0"/>
              <a:t>10/9/2022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79A8F2-365F-48F4-AD29-AC796D6F6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AF10E2-A80D-48B5-BC73-71F7FFC41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0EF0-268E-40A2-A5DD-D08D097E0F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4719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D97D59-4DCA-49B9-9FA5-A661AA4BA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2FA8D9-85ED-44C6-8F35-BFB022E11F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BBBF9C-4C6C-49BD-8C60-811238E888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C7478B0-2B3D-492C-BB41-6F9AC9A2DE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E64862-33D0-4F90-BA83-5D7F3B15B6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B522990-E7D4-4679-B6C6-2297D2B53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4A68D-04EB-46D0-B0B9-7F11530A8B12}" type="datetimeFigureOut">
              <a:rPr lang="en-US" smtClean="0"/>
              <a:t>10/9/2022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304427-2B26-4C28-A1FF-8849B6861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8F8178A-A567-4C4A-9DB2-C94E88109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0EF0-268E-40A2-A5DD-D08D097E0F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289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DC42A4-8E84-47B4-95B4-77DB1D857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993992-256C-4585-95A3-4D1124166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4A68D-04EB-46D0-B0B9-7F11530A8B12}" type="datetimeFigureOut">
              <a:rPr lang="en-US" smtClean="0"/>
              <a:t>10/9/2022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71C6F4-DBA4-4A69-BF6C-E1DC69BB6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ACBEB7-0323-4479-9856-F4BE5B2FD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0EF0-268E-40A2-A5DD-D08D097E0F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685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ADE9C1-45DC-4110-B4C5-5B62D6CC3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4A68D-04EB-46D0-B0B9-7F11530A8B12}" type="datetimeFigureOut">
              <a:rPr lang="en-US" smtClean="0"/>
              <a:t>10/9/2022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EFFF68-FB61-4787-BF9E-C568927F2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0B6FA7-21F1-414B-A27A-E79C9F24E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0EF0-268E-40A2-A5DD-D08D097E0F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848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2FCF4-8358-44BC-8DA1-EC6D5FCEC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4E3F77-18E7-4DBD-BDB4-9108B84B80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A84A72-C543-43D5-946F-C43C901ECF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4AA898-20B3-4535-AA83-96F9CAC40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4A68D-04EB-46D0-B0B9-7F11530A8B12}" type="datetimeFigureOut">
              <a:rPr lang="en-US" smtClean="0"/>
              <a:t>10/9/2022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766428-96F5-4FC4-834E-C47E871D0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C54B8C-0CC3-4D27-94FF-B65EA3886A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0EF0-268E-40A2-A5DD-D08D097E0F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09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C5057B-A1C6-4E7B-A21F-A0884D7DC8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FC86F0-9453-4BE1-8076-EFD2CE60FA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137AB4-4135-41E9-9708-459CAB8C7F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2AD811-BE3C-4215-84A1-64B5736DC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4A68D-04EB-46D0-B0B9-7F11530A8B12}" type="datetimeFigureOut">
              <a:rPr lang="en-US" smtClean="0"/>
              <a:t>10/9/2022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2A7C6A-B677-4A72-A84C-7B17DBC31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3A8036-8361-4386-B4C4-4013459DF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0EF0-268E-40A2-A5DD-D08D097E0F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30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199B5-FC26-45D7-8953-EEFA6F424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208B51-A91F-4B9B-AB5D-BBDF2CA405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70B2DB-17E7-466A-9334-4DD8C75081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4A68D-04EB-46D0-B0B9-7F11530A8B12}" type="datetimeFigureOut">
              <a:rPr lang="en-US" smtClean="0"/>
              <a:t>10/9/2022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AD77AF-2525-4560-96A0-59879B1E0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0524AF-1521-4CDB-BA56-AF669B640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0EF0-268E-40A2-A5DD-D08D097E0F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536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8985D81-A189-4D86-A8E9-BB5B05FB0D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4E8967-FEC6-4D72-AEBE-1689EB5290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578220-FEC2-4F91-A9BA-691E7B33D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4A68D-04EB-46D0-B0B9-7F11530A8B12}" type="datetimeFigureOut">
              <a:rPr lang="en-US" smtClean="0"/>
              <a:t>10/9/2022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3ADA8B-8F99-40D8-AF35-CD1981458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B4ED40-A9CF-4B7B-A820-82A6B5EE5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0EF0-268E-40A2-A5DD-D08D097E0F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2438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العنوان - أعل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نص العنوان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نص العنوان</a:t>
            </a:r>
          </a:p>
        </p:txBody>
      </p:sp>
      <p:sp>
        <p:nvSpPr>
          <p:cNvPr id="49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63854075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A780AD-FA94-4753-9D40-D6FBCE540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8FD9EE-502B-4B23-B26F-5B3259C820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A99EA9-7CCA-485A-85CE-F86665EFA3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4A68D-04EB-46D0-B0B9-7F11530A8B12}" type="datetimeFigureOut">
              <a:rPr lang="en-US" smtClean="0"/>
              <a:t>10/9/2022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CCE828-6305-421C-B185-7DED6BF1A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7A7A8B-E51A-4E2C-9D05-C1C5C4D2A5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10EF0-268E-40A2-A5DD-D08D097E0F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215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khoanh24.com-5f93dd2a0904a.jpeg">
            <a:extLst>
              <a:ext uri="{FF2B5EF4-FFF2-40B4-BE49-F238E27FC236}">
                <a16:creationId xmlns:a16="http://schemas.microsoft.com/office/drawing/2014/main" id="{1C28C40C-8D08-4D01-9C2B-A9D721C090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5B0AB82-DE73-40C8-8B66-DFB54242CCD2}"/>
              </a:ext>
            </a:extLst>
          </p:cNvPr>
          <p:cNvSpPr txBox="1"/>
          <p:nvPr/>
        </p:nvSpPr>
        <p:spPr>
          <a:xfrm>
            <a:off x="6705600" y="-13841"/>
            <a:ext cx="2133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BH" sz="2000" b="1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Arial" panose="020B0604020202020204" pitchFamily="34" charset="0"/>
              </a:rPr>
              <a:t>حل النشاط صفحة 109</a:t>
            </a:r>
            <a:endParaRPr lang="en-US" sz="2000" b="1" dirty="0">
              <a:solidFill>
                <a:prstClr val="black"/>
              </a:solidFill>
              <a:highlight>
                <a:srgbClr val="FFFF00"/>
              </a:highlight>
              <a:latin typeface="Calibri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909ACD-BF40-4DF5-AE1C-ECD2209E5C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400111"/>
            <a:ext cx="8305800" cy="627221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3724974-95BE-442B-B77A-CF2660E0EE2B}"/>
              </a:ext>
            </a:extLst>
          </p:cNvPr>
          <p:cNvSpPr/>
          <p:nvPr/>
        </p:nvSpPr>
        <p:spPr>
          <a:xfrm flipH="1">
            <a:off x="6096000" y="595879"/>
            <a:ext cx="3657600" cy="381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D812268-9DB2-4BEC-B499-22581A8D31BC}"/>
              </a:ext>
            </a:extLst>
          </p:cNvPr>
          <p:cNvSpPr/>
          <p:nvPr/>
        </p:nvSpPr>
        <p:spPr>
          <a:xfrm flipH="1">
            <a:off x="5029200" y="2362200"/>
            <a:ext cx="4991100" cy="381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1D749A9-D400-4364-B76C-1DDD9793C747}"/>
              </a:ext>
            </a:extLst>
          </p:cNvPr>
          <p:cNvSpPr/>
          <p:nvPr/>
        </p:nvSpPr>
        <p:spPr>
          <a:xfrm flipH="1">
            <a:off x="6324600" y="3924301"/>
            <a:ext cx="3657600" cy="381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0B22C0F-3A38-44F1-A274-DB9790F07BE3}"/>
              </a:ext>
            </a:extLst>
          </p:cNvPr>
          <p:cNvSpPr/>
          <p:nvPr/>
        </p:nvSpPr>
        <p:spPr>
          <a:xfrm flipH="1">
            <a:off x="6362700" y="5715000"/>
            <a:ext cx="3657600" cy="381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6284056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 animBg="1"/>
      <p:bldP spid="24" grpId="0" animBg="1"/>
      <p:bldP spid="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khoanh24.com-5f93dd2a0904a.jpeg">
            <a:extLst>
              <a:ext uri="{FF2B5EF4-FFF2-40B4-BE49-F238E27FC236}">
                <a16:creationId xmlns:a16="http://schemas.microsoft.com/office/drawing/2014/main" id="{1C28C40C-8D08-4D01-9C2B-A9D721C090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800" y="0"/>
            <a:ext cx="9144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5B0AB82-DE73-40C8-8B66-DFB54242CCD2}"/>
              </a:ext>
            </a:extLst>
          </p:cNvPr>
          <p:cNvSpPr txBox="1"/>
          <p:nvPr/>
        </p:nvSpPr>
        <p:spPr>
          <a:xfrm>
            <a:off x="6705600" y="-13841"/>
            <a:ext cx="2133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BH" sz="2000" b="1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Arial" panose="020B0604020202020204" pitchFamily="34" charset="0"/>
              </a:rPr>
              <a:t>حل النشاط صفحة </a:t>
            </a:r>
            <a:r>
              <a:rPr lang="en-US" sz="2000" b="1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</a:rPr>
              <a:t>110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633D75-72AE-4C85-BA60-F7D8EB8AA4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6900" y="386269"/>
            <a:ext cx="8458200" cy="5848290"/>
          </a:xfrm>
          <a:prstGeom prst="rect">
            <a:avLst/>
          </a:prstGeom>
        </p:spPr>
      </p:pic>
      <p:sp>
        <p:nvSpPr>
          <p:cNvPr id="5" name="Multiplication Sign 4">
            <a:extLst>
              <a:ext uri="{FF2B5EF4-FFF2-40B4-BE49-F238E27FC236}">
                <a16:creationId xmlns:a16="http://schemas.microsoft.com/office/drawing/2014/main" id="{2699F5F0-28C9-4A67-870C-AC478BDB8CEF}"/>
              </a:ext>
            </a:extLst>
          </p:cNvPr>
          <p:cNvSpPr/>
          <p:nvPr/>
        </p:nvSpPr>
        <p:spPr>
          <a:xfrm flipH="1">
            <a:off x="8382000" y="1440508"/>
            <a:ext cx="609599" cy="579119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3" name="Multiplication Sign 12">
            <a:extLst>
              <a:ext uri="{FF2B5EF4-FFF2-40B4-BE49-F238E27FC236}">
                <a16:creationId xmlns:a16="http://schemas.microsoft.com/office/drawing/2014/main" id="{8BB69BC9-4C04-4DBC-8E71-EB01B1F86EDC}"/>
              </a:ext>
            </a:extLst>
          </p:cNvPr>
          <p:cNvSpPr/>
          <p:nvPr/>
        </p:nvSpPr>
        <p:spPr>
          <a:xfrm flipH="1">
            <a:off x="8364414" y="5655441"/>
            <a:ext cx="609599" cy="579119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28C200A-880B-45F9-995A-C6273F06DA63}"/>
              </a:ext>
            </a:extLst>
          </p:cNvPr>
          <p:cNvSpPr/>
          <p:nvPr/>
        </p:nvSpPr>
        <p:spPr>
          <a:xfrm flipH="1">
            <a:off x="8382000" y="3581401"/>
            <a:ext cx="457199" cy="411481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A9D4FB0-FEF3-4D1B-A77B-5A2D7589C85E}"/>
              </a:ext>
            </a:extLst>
          </p:cNvPr>
          <p:cNvSpPr/>
          <p:nvPr/>
        </p:nvSpPr>
        <p:spPr>
          <a:xfrm flipH="1">
            <a:off x="8458200" y="4625342"/>
            <a:ext cx="457199" cy="411481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5" name="Multiplication Sign 14">
            <a:extLst>
              <a:ext uri="{FF2B5EF4-FFF2-40B4-BE49-F238E27FC236}">
                <a16:creationId xmlns:a16="http://schemas.microsoft.com/office/drawing/2014/main" id="{D48490AC-4F40-42BC-887A-B2D687BC8600}"/>
              </a:ext>
            </a:extLst>
          </p:cNvPr>
          <p:cNvSpPr/>
          <p:nvPr/>
        </p:nvSpPr>
        <p:spPr>
          <a:xfrm flipH="1">
            <a:off x="8382000" y="2519588"/>
            <a:ext cx="609599" cy="579119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2919858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7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khoanh24.com-5f93dd2a0904a.jpeg">
            <a:extLst>
              <a:ext uri="{FF2B5EF4-FFF2-40B4-BE49-F238E27FC236}">
                <a16:creationId xmlns:a16="http://schemas.microsoft.com/office/drawing/2014/main" id="{1C28C40C-8D08-4D01-9C2B-A9D721C090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5B0AB82-DE73-40C8-8B66-DFB54242CCD2}"/>
              </a:ext>
            </a:extLst>
          </p:cNvPr>
          <p:cNvSpPr txBox="1"/>
          <p:nvPr/>
        </p:nvSpPr>
        <p:spPr>
          <a:xfrm>
            <a:off x="6705600" y="-13841"/>
            <a:ext cx="2133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BH" sz="2000" b="1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Arial" panose="020B0604020202020204" pitchFamily="34" charset="0"/>
              </a:rPr>
              <a:t>حل النشاط صفحة </a:t>
            </a:r>
            <a:r>
              <a:rPr lang="en-US" sz="2000" b="1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</a:rPr>
              <a:t>110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EDD0D52-2DD5-45DE-8248-C706FBFBF9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2920" y="400110"/>
            <a:ext cx="8818880" cy="600069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93C5109-170F-4FC4-A9D4-E5DE3E055A58}"/>
              </a:ext>
            </a:extLst>
          </p:cNvPr>
          <p:cNvSpPr txBox="1"/>
          <p:nvPr/>
        </p:nvSpPr>
        <p:spPr>
          <a:xfrm>
            <a:off x="2057401" y="1829028"/>
            <a:ext cx="55321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BH" sz="2400" b="1" dirty="0">
                <a:solidFill>
                  <a:srgbClr val="FF0000"/>
                </a:solidFill>
                <a:latin typeface="Calibri"/>
                <a:cs typeface="Arial" panose="020B0604020202020204" pitchFamily="34" charset="0"/>
              </a:rPr>
              <a:t>سلوك عدواني متكرر يسبب الأذى </a:t>
            </a:r>
            <a:r>
              <a:rPr lang="ar-BH" sz="2400" b="1" dirty="0" err="1">
                <a:solidFill>
                  <a:srgbClr val="FF0000"/>
                </a:solidFill>
                <a:latin typeface="Calibri"/>
                <a:cs typeface="Arial" panose="020B0604020202020204" pitchFamily="34" charset="0"/>
              </a:rPr>
              <a:t>للاخرين</a:t>
            </a:r>
            <a:r>
              <a:rPr lang="ar-BH" sz="2400" b="1" dirty="0">
                <a:solidFill>
                  <a:srgbClr val="FF0000"/>
                </a:solidFill>
                <a:latin typeface="Calibri"/>
                <a:cs typeface="Arial" panose="020B0604020202020204" pitchFamily="34" charset="0"/>
              </a:rPr>
              <a:t> </a:t>
            </a:r>
            <a:endParaRPr lang="en-US" sz="2400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CFDA13C-EBA1-46A9-876D-2E71903D5DAC}"/>
              </a:ext>
            </a:extLst>
          </p:cNvPr>
          <p:cNvSpPr txBox="1"/>
          <p:nvPr/>
        </p:nvSpPr>
        <p:spPr>
          <a:xfrm>
            <a:off x="1810435" y="2743201"/>
            <a:ext cx="55321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BH" sz="2400" b="1" dirty="0">
                <a:solidFill>
                  <a:srgbClr val="FF0000"/>
                </a:solidFill>
                <a:latin typeface="Calibri"/>
                <a:cs typeface="Arial" panose="020B0604020202020204" pitchFamily="34" charset="0"/>
              </a:rPr>
              <a:t>اللفظي                           الجسدي </a:t>
            </a:r>
            <a:endParaRPr lang="en-US" sz="2400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FC06F44-1D54-4605-A011-A7DA3096815C}"/>
              </a:ext>
            </a:extLst>
          </p:cNvPr>
          <p:cNvSpPr txBox="1"/>
          <p:nvPr/>
        </p:nvSpPr>
        <p:spPr>
          <a:xfrm>
            <a:off x="1772921" y="3660170"/>
            <a:ext cx="55321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BH" sz="2400" b="1" dirty="0">
                <a:solidFill>
                  <a:srgbClr val="FF0000"/>
                </a:solidFill>
                <a:latin typeface="Calibri"/>
                <a:cs typeface="Arial" panose="020B0604020202020204" pitchFamily="34" charset="0"/>
              </a:rPr>
              <a:t>الاجتماعي                          الالكتروني </a:t>
            </a:r>
            <a:endParaRPr lang="en-US" sz="2400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5BFE535-8E49-41CD-8BE1-D94B395A6581}"/>
              </a:ext>
            </a:extLst>
          </p:cNvPr>
          <p:cNvSpPr txBox="1"/>
          <p:nvPr/>
        </p:nvSpPr>
        <p:spPr>
          <a:xfrm>
            <a:off x="1772920" y="4572001"/>
            <a:ext cx="55321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BH" sz="2400" b="1" dirty="0">
                <a:solidFill>
                  <a:srgbClr val="FF0000"/>
                </a:solidFill>
                <a:latin typeface="Calibri"/>
                <a:cs typeface="Arial" panose="020B0604020202020204" pitchFamily="34" charset="0"/>
              </a:rPr>
              <a:t>اخبر والدي                         اخبر معلمتي </a:t>
            </a:r>
            <a:endParaRPr lang="en-US" sz="2400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7D48EC7-7BA3-4DA8-A06F-AD078DE40BB6}"/>
              </a:ext>
            </a:extLst>
          </p:cNvPr>
          <p:cNvSpPr txBox="1"/>
          <p:nvPr/>
        </p:nvSpPr>
        <p:spPr>
          <a:xfrm>
            <a:off x="457201" y="5547956"/>
            <a:ext cx="55321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BH" sz="2400" b="1" dirty="0" err="1">
                <a:solidFill>
                  <a:srgbClr val="FF0000"/>
                </a:solidFill>
                <a:latin typeface="Calibri"/>
                <a:cs typeface="Arial" panose="020B0604020202020204" pitchFamily="34" charset="0"/>
              </a:rPr>
              <a:t>اواجهه</a:t>
            </a:r>
            <a:r>
              <a:rPr lang="ar-BH" sz="2400" b="1" dirty="0">
                <a:solidFill>
                  <a:srgbClr val="FF0000"/>
                </a:solidFill>
                <a:latin typeface="Calibri"/>
                <a:cs typeface="Arial" panose="020B0604020202020204" pitchFamily="34" charset="0"/>
              </a:rPr>
              <a:t> المتنمر                          </a:t>
            </a:r>
            <a:endParaRPr lang="en-US" sz="2400" b="1" dirty="0">
              <a:solidFill>
                <a:srgbClr val="FF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673233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6" grpId="0"/>
      <p:bldP spid="17" grpId="0"/>
      <p:bldP spid="18" grpId="0"/>
      <p:bldP spid="19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28</Words>
  <Application>Microsoft Office PowerPoint</Application>
  <PresentationFormat>Widescreen</PresentationFormat>
  <Paragraphs>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Sharifa Mohamed Ahmed Alamil  Alhayayi</dc:creator>
  <cp:lastModifiedBy>Sharifa Mohamed Ahmed Alamil  Alhayayi</cp:lastModifiedBy>
  <cp:revision>1</cp:revision>
  <dcterms:created xsi:type="dcterms:W3CDTF">2022-10-09T10:59:04Z</dcterms:created>
  <dcterms:modified xsi:type="dcterms:W3CDTF">2022-10-09T11:00:17Z</dcterms:modified>
</cp:coreProperties>
</file>