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60" r:id="rId2"/>
    <p:sldId id="257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7" r:id="rId17"/>
    <p:sldId id="278" r:id="rId18"/>
    <p:sldId id="279" r:id="rId19"/>
    <p:sldId id="274" r:id="rId20"/>
    <p:sldId id="275" r:id="rId21"/>
  </p:sldIdLst>
  <p:sldSz cx="12192000" cy="6858000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1FD23F1-5A29-4A92-9134-F991C3066D9A}" v="1" dt="2023-03-18T19:59:47.73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5006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6/11/relationships/changesInfo" Target="changesInfos/changesInfo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jed Al-hakami" userId="c15e6e485a5a4051" providerId="LiveId" clId="{E670A4FE-B005-4BD0-9EAF-B4E46D85271B}"/>
    <pc:docChg chg="custSel addSld delSld modSld sldOrd">
      <pc:chgData name="majed Al-hakami" userId="c15e6e485a5a4051" providerId="LiveId" clId="{E670A4FE-B005-4BD0-9EAF-B4E46D85271B}" dt="2020-11-26T09:56:44.379" v="117" actId="14100"/>
      <pc:docMkLst>
        <pc:docMk/>
      </pc:docMkLst>
      <pc:sldChg chg="del">
        <pc:chgData name="majed Al-hakami" userId="c15e6e485a5a4051" providerId="LiveId" clId="{E670A4FE-B005-4BD0-9EAF-B4E46D85271B}" dt="2020-11-21T21:12:48.321" v="93" actId="47"/>
        <pc:sldMkLst>
          <pc:docMk/>
          <pc:sldMk cId="2447272190" sldId="256"/>
        </pc:sldMkLst>
      </pc:sldChg>
      <pc:sldChg chg="addSp modSp mod modAnim">
        <pc:chgData name="majed Al-hakami" userId="c15e6e485a5a4051" providerId="LiveId" clId="{E670A4FE-B005-4BD0-9EAF-B4E46D85271B}" dt="2020-11-26T09:37:01.572" v="112" actId="1076"/>
        <pc:sldMkLst>
          <pc:docMk/>
          <pc:sldMk cId="3985106440" sldId="257"/>
        </pc:sldMkLst>
        <pc:spChg chg="add mod">
          <ac:chgData name="majed Al-hakami" userId="c15e6e485a5a4051" providerId="LiveId" clId="{E670A4FE-B005-4BD0-9EAF-B4E46D85271B}" dt="2020-11-21T20:57:54.238" v="1" actId="1076"/>
          <ac:spMkLst>
            <pc:docMk/>
            <pc:sldMk cId="3985106440" sldId="257"/>
            <ac:spMk id="8" creationId="{D2DF535E-346E-466D-B7C2-50A675263CD2}"/>
          </ac:spMkLst>
        </pc:spChg>
        <pc:spChg chg="add mod">
          <ac:chgData name="majed Al-hakami" userId="c15e6e485a5a4051" providerId="LiveId" clId="{E670A4FE-B005-4BD0-9EAF-B4E46D85271B}" dt="2020-11-26T09:37:01.572" v="112" actId="1076"/>
          <ac:spMkLst>
            <pc:docMk/>
            <pc:sldMk cId="3985106440" sldId="257"/>
            <ac:spMk id="10" creationId="{98768451-C190-460A-B04D-B56E2B3C798C}"/>
          </ac:spMkLst>
        </pc:spChg>
        <pc:spChg chg="add mod">
          <ac:chgData name="majed Al-hakami" userId="c15e6e485a5a4051" providerId="LiveId" clId="{E670A4FE-B005-4BD0-9EAF-B4E46D85271B}" dt="2020-11-21T20:57:54.238" v="1" actId="1076"/>
          <ac:spMkLst>
            <pc:docMk/>
            <pc:sldMk cId="3985106440" sldId="257"/>
            <ac:spMk id="11" creationId="{F21E26DB-E99F-4C72-A72D-7658DFAB1FC2}"/>
          </ac:spMkLst>
        </pc:spChg>
        <pc:picChg chg="add mod">
          <ac:chgData name="majed Al-hakami" userId="c15e6e485a5a4051" providerId="LiveId" clId="{E670A4FE-B005-4BD0-9EAF-B4E46D85271B}" dt="2020-11-21T20:57:54.238" v="1" actId="1076"/>
          <ac:picMkLst>
            <pc:docMk/>
            <pc:sldMk cId="3985106440" sldId="257"/>
            <ac:picMk id="9" creationId="{30AC5BBF-04BA-446E-B5F5-92EEFD2C6DF8}"/>
          </ac:picMkLst>
        </pc:picChg>
      </pc:sldChg>
      <pc:sldChg chg="addSp del mod">
        <pc:chgData name="majed Al-hakami" userId="c15e6e485a5a4051" providerId="LiveId" clId="{E670A4FE-B005-4BD0-9EAF-B4E46D85271B}" dt="2020-11-21T21:03:00.333" v="60" actId="47"/>
        <pc:sldMkLst>
          <pc:docMk/>
          <pc:sldMk cId="3855509451" sldId="258"/>
        </pc:sldMkLst>
        <pc:spChg chg="add">
          <ac:chgData name="majed Al-hakami" userId="c15e6e485a5a4051" providerId="LiveId" clId="{E670A4FE-B005-4BD0-9EAF-B4E46D85271B}" dt="2020-11-21T21:02:49.063" v="56" actId="22"/>
          <ac:spMkLst>
            <pc:docMk/>
            <pc:sldMk cId="3855509451" sldId="258"/>
            <ac:spMk id="2" creationId="{493C3A40-DD82-4B9F-BA56-B3EC4F9614A2}"/>
          </ac:spMkLst>
        </pc:spChg>
      </pc:sldChg>
      <pc:sldChg chg="modSp mod">
        <pc:chgData name="majed Al-hakami" userId="c15e6e485a5a4051" providerId="LiveId" clId="{E670A4FE-B005-4BD0-9EAF-B4E46D85271B}" dt="2020-11-24T20:49:23.432" v="101" actId="2711"/>
        <pc:sldMkLst>
          <pc:docMk/>
          <pc:sldMk cId="512736973" sldId="260"/>
        </pc:sldMkLst>
        <pc:spChg chg="mod">
          <ac:chgData name="majed Al-hakami" userId="c15e6e485a5a4051" providerId="LiveId" clId="{E670A4FE-B005-4BD0-9EAF-B4E46D85271B}" dt="2020-11-24T20:49:23.432" v="101" actId="2711"/>
          <ac:spMkLst>
            <pc:docMk/>
            <pc:sldMk cId="512736973" sldId="260"/>
            <ac:spMk id="19" creationId="{EA6D929D-48F8-4DAF-A4FE-3BE268AF2D56}"/>
          </ac:spMkLst>
        </pc:spChg>
      </pc:sldChg>
      <pc:sldChg chg="addSp modSp modAnim">
        <pc:chgData name="majed Al-hakami" userId="c15e6e485a5a4051" providerId="LiveId" clId="{E670A4FE-B005-4BD0-9EAF-B4E46D85271B}" dt="2020-11-26T09:37:24.425" v="113" actId="20577"/>
        <pc:sldMkLst>
          <pc:docMk/>
          <pc:sldMk cId="740732452" sldId="261"/>
        </pc:sldMkLst>
        <pc:spChg chg="add mod">
          <ac:chgData name="majed Al-hakami" userId="c15e6e485a5a4051" providerId="LiveId" clId="{E670A4FE-B005-4BD0-9EAF-B4E46D85271B}" dt="2020-11-21T20:58:09.808" v="3" actId="1076"/>
          <ac:spMkLst>
            <pc:docMk/>
            <pc:sldMk cId="740732452" sldId="261"/>
            <ac:spMk id="4" creationId="{E816941F-310E-4064-9F70-E7D18DA164A0}"/>
          </ac:spMkLst>
        </pc:spChg>
        <pc:spChg chg="add mod">
          <ac:chgData name="majed Al-hakami" userId="c15e6e485a5a4051" providerId="LiveId" clId="{E670A4FE-B005-4BD0-9EAF-B4E46D85271B}" dt="2020-11-26T09:37:24.425" v="113" actId="20577"/>
          <ac:spMkLst>
            <pc:docMk/>
            <pc:sldMk cId="740732452" sldId="261"/>
            <ac:spMk id="6" creationId="{D892B5CB-6E5C-4C0D-B812-4A1CC663AA5C}"/>
          </ac:spMkLst>
        </pc:spChg>
        <pc:spChg chg="add mod">
          <ac:chgData name="majed Al-hakami" userId="c15e6e485a5a4051" providerId="LiveId" clId="{E670A4FE-B005-4BD0-9EAF-B4E46D85271B}" dt="2020-11-21T20:58:09.808" v="3" actId="1076"/>
          <ac:spMkLst>
            <pc:docMk/>
            <pc:sldMk cId="740732452" sldId="261"/>
            <ac:spMk id="7" creationId="{7EC71489-8F01-4091-AFF7-2E81E80F35DE}"/>
          </ac:spMkLst>
        </pc:spChg>
        <pc:picChg chg="add mod">
          <ac:chgData name="majed Al-hakami" userId="c15e6e485a5a4051" providerId="LiveId" clId="{E670A4FE-B005-4BD0-9EAF-B4E46D85271B}" dt="2020-11-21T20:58:28.431" v="8" actId="1076"/>
          <ac:picMkLst>
            <pc:docMk/>
            <pc:sldMk cId="740732452" sldId="261"/>
            <ac:picMk id="8" creationId="{5A245282-82FA-4B0D-B197-1C1D363D0E26}"/>
          </ac:picMkLst>
        </pc:picChg>
        <pc:picChg chg="add mod">
          <ac:chgData name="majed Al-hakami" userId="c15e6e485a5a4051" providerId="LiveId" clId="{E670A4FE-B005-4BD0-9EAF-B4E46D85271B}" dt="2020-11-21T20:58:12.425" v="4" actId="1076"/>
          <ac:picMkLst>
            <pc:docMk/>
            <pc:sldMk cId="740732452" sldId="261"/>
            <ac:picMk id="9" creationId="{53EF785D-8494-49E0-B231-9B924BA88487}"/>
          </ac:picMkLst>
        </pc:picChg>
        <pc:picChg chg="add mod">
          <ac:chgData name="majed Al-hakami" userId="c15e6e485a5a4051" providerId="LiveId" clId="{E670A4FE-B005-4BD0-9EAF-B4E46D85271B}" dt="2020-11-21T20:58:27.396" v="7" actId="1076"/>
          <ac:picMkLst>
            <pc:docMk/>
            <pc:sldMk cId="740732452" sldId="261"/>
            <ac:picMk id="10" creationId="{D4ACC89B-0CDC-47F6-8578-27F3E52F1336}"/>
          </ac:picMkLst>
        </pc:picChg>
      </pc:sldChg>
      <pc:sldChg chg="addSp modSp mod modAnim">
        <pc:chgData name="majed Al-hakami" userId="c15e6e485a5a4051" providerId="LiveId" clId="{E670A4FE-B005-4BD0-9EAF-B4E46D85271B}" dt="2020-11-26T09:38:27.888" v="115" actId="14100"/>
        <pc:sldMkLst>
          <pc:docMk/>
          <pc:sldMk cId="2796228826" sldId="262"/>
        </pc:sldMkLst>
        <pc:spChg chg="add mod">
          <ac:chgData name="majed Al-hakami" userId="c15e6e485a5a4051" providerId="LiveId" clId="{E670A4FE-B005-4BD0-9EAF-B4E46D85271B}" dt="2020-11-21T20:58:42.132" v="10" actId="1076"/>
          <ac:spMkLst>
            <pc:docMk/>
            <pc:sldMk cId="2796228826" sldId="262"/>
            <ac:spMk id="4" creationId="{BD261C76-1970-44FD-B39F-ADD9D67496C6}"/>
          </ac:spMkLst>
        </pc:spChg>
        <pc:spChg chg="add mod">
          <ac:chgData name="majed Al-hakami" userId="c15e6e485a5a4051" providerId="LiveId" clId="{E670A4FE-B005-4BD0-9EAF-B4E46D85271B}" dt="2020-11-26T09:38:24.552" v="114" actId="14100"/>
          <ac:spMkLst>
            <pc:docMk/>
            <pc:sldMk cId="2796228826" sldId="262"/>
            <ac:spMk id="6" creationId="{4B477D96-B8B4-4E14-8950-194843791A71}"/>
          </ac:spMkLst>
        </pc:spChg>
        <pc:spChg chg="add mod">
          <ac:chgData name="majed Al-hakami" userId="c15e6e485a5a4051" providerId="LiveId" clId="{E670A4FE-B005-4BD0-9EAF-B4E46D85271B}" dt="2020-11-26T09:38:27.888" v="115" actId="14100"/>
          <ac:spMkLst>
            <pc:docMk/>
            <pc:sldMk cId="2796228826" sldId="262"/>
            <ac:spMk id="7" creationId="{29711EB6-CCEE-4EB7-A35A-DF652E892AE1}"/>
          </ac:spMkLst>
        </pc:spChg>
        <pc:picChg chg="add mod">
          <ac:chgData name="majed Al-hakami" userId="c15e6e485a5a4051" providerId="LiveId" clId="{E670A4FE-B005-4BD0-9EAF-B4E46D85271B}" dt="2020-11-21T20:58:42.132" v="10" actId="1076"/>
          <ac:picMkLst>
            <pc:docMk/>
            <pc:sldMk cId="2796228826" sldId="262"/>
            <ac:picMk id="8" creationId="{3A364FE2-AF96-450E-897C-034E5E56EC29}"/>
          </ac:picMkLst>
        </pc:picChg>
      </pc:sldChg>
      <pc:sldChg chg="addSp modSp modAnim">
        <pc:chgData name="majed Al-hakami" userId="c15e6e485a5a4051" providerId="LiveId" clId="{E670A4FE-B005-4BD0-9EAF-B4E46D85271B}" dt="2020-11-21T20:59:02.509" v="14" actId="1076"/>
        <pc:sldMkLst>
          <pc:docMk/>
          <pc:sldMk cId="2965665070" sldId="263"/>
        </pc:sldMkLst>
        <pc:spChg chg="add mod">
          <ac:chgData name="majed Al-hakami" userId="c15e6e485a5a4051" providerId="LiveId" clId="{E670A4FE-B005-4BD0-9EAF-B4E46D85271B}" dt="2020-11-21T20:58:58.296" v="12" actId="1076"/>
          <ac:spMkLst>
            <pc:docMk/>
            <pc:sldMk cId="2965665070" sldId="263"/>
            <ac:spMk id="4" creationId="{BCA01276-A9A6-4B79-B717-F1CB79D93A53}"/>
          </ac:spMkLst>
        </pc:spChg>
        <pc:spChg chg="add mod">
          <ac:chgData name="majed Al-hakami" userId="c15e6e485a5a4051" providerId="LiveId" clId="{E670A4FE-B005-4BD0-9EAF-B4E46D85271B}" dt="2020-11-21T20:58:58.296" v="12" actId="1076"/>
          <ac:spMkLst>
            <pc:docMk/>
            <pc:sldMk cId="2965665070" sldId="263"/>
            <ac:spMk id="6" creationId="{6224A436-F6BE-4FEA-BB73-B0D7E2F9C57B}"/>
          </ac:spMkLst>
        </pc:spChg>
        <pc:spChg chg="add mod">
          <ac:chgData name="majed Al-hakami" userId="c15e6e485a5a4051" providerId="LiveId" clId="{E670A4FE-B005-4BD0-9EAF-B4E46D85271B}" dt="2020-11-21T20:58:58.296" v="12" actId="1076"/>
          <ac:spMkLst>
            <pc:docMk/>
            <pc:sldMk cId="2965665070" sldId="263"/>
            <ac:spMk id="7" creationId="{070B9F8B-D038-4267-A6EC-F1FA4750F6DA}"/>
          </ac:spMkLst>
        </pc:spChg>
        <pc:picChg chg="add mod">
          <ac:chgData name="majed Al-hakami" userId="c15e6e485a5a4051" providerId="LiveId" clId="{E670A4FE-B005-4BD0-9EAF-B4E46D85271B}" dt="2020-11-21T20:59:02.509" v="14" actId="1076"/>
          <ac:picMkLst>
            <pc:docMk/>
            <pc:sldMk cId="2965665070" sldId="263"/>
            <ac:picMk id="8" creationId="{96448EC8-F165-471F-870F-059A5F1B14C1}"/>
          </ac:picMkLst>
        </pc:picChg>
        <pc:picChg chg="add mod">
          <ac:chgData name="majed Al-hakami" userId="c15e6e485a5a4051" providerId="LiveId" clId="{E670A4FE-B005-4BD0-9EAF-B4E46D85271B}" dt="2020-11-21T20:59:00.864" v="13" actId="1076"/>
          <ac:picMkLst>
            <pc:docMk/>
            <pc:sldMk cId="2965665070" sldId="263"/>
            <ac:picMk id="9" creationId="{B629D5C7-7866-4F4D-B543-395DE2B060EC}"/>
          </ac:picMkLst>
        </pc:picChg>
      </pc:sldChg>
      <pc:sldChg chg="addSp modSp mod ord modAnim">
        <pc:chgData name="majed Al-hakami" userId="c15e6e485a5a4051" providerId="LiveId" clId="{E670A4FE-B005-4BD0-9EAF-B4E46D85271B}" dt="2020-11-26T09:44:30.538" v="116" actId="1076"/>
        <pc:sldMkLst>
          <pc:docMk/>
          <pc:sldMk cId="703988559" sldId="264"/>
        </pc:sldMkLst>
        <pc:spChg chg="add mod">
          <ac:chgData name="majed Al-hakami" userId="c15e6e485a5a4051" providerId="LiveId" clId="{E670A4FE-B005-4BD0-9EAF-B4E46D85271B}" dt="2020-11-21T20:59:21.420" v="16" actId="1076"/>
          <ac:spMkLst>
            <pc:docMk/>
            <pc:sldMk cId="703988559" sldId="264"/>
            <ac:spMk id="4" creationId="{159877C9-243A-454E-98B1-557DD6A85632}"/>
          </ac:spMkLst>
        </pc:spChg>
        <pc:spChg chg="add mod">
          <ac:chgData name="majed Al-hakami" userId="c15e6e485a5a4051" providerId="LiveId" clId="{E670A4FE-B005-4BD0-9EAF-B4E46D85271B}" dt="2020-11-26T09:44:30.538" v="116" actId="1076"/>
          <ac:spMkLst>
            <pc:docMk/>
            <pc:sldMk cId="703988559" sldId="264"/>
            <ac:spMk id="7" creationId="{70BDBE58-0CC7-4B01-9D30-999DF71B0206}"/>
          </ac:spMkLst>
        </pc:spChg>
        <pc:spChg chg="add mod">
          <ac:chgData name="majed Al-hakami" userId="c15e6e485a5a4051" providerId="LiveId" clId="{E670A4FE-B005-4BD0-9EAF-B4E46D85271B}" dt="2020-11-21T20:59:21.420" v="16" actId="1076"/>
          <ac:spMkLst>
            <pc:docMk/>
            <pc:sldMk cId="703988559" sldId="264"/>
            <ac:spMk id="8" creationId="{B5C9195E-71EC-495C-A504-5353E3A0E258}"/>
          </ac:spMkLst>
        </pc:spChg>
        <pc:picChg chg="add mod">
          <ac:chgData name="majed Al-hakami" userId="c15e6e485a5a4051" providerId="LiveId" clId="{E670A4FE-B005-4BD0-9EAF-B4E46D85271B}" dt="2020-11-21T20:59:21.420" v="16" actId="1076"/>
          <ac:picMkLst>
            <pc:docMk/>
            <pc:sldMk cId="703988559" sldId="264"/>
            <ac:picMk id="6" creationId="{10C6C00F-09E9-4EEC-9572-D32BE247E989}"/>
          </ac:picMkLst>
        </pc:picChg>
        <pc:picChg chg="add mod">
          <ac:chgData name="majed Al-hakami" userId="c15e6e485a5a4051" providerId="LiveId" clId="{E670A4FE-B005-4BD0-9EAF-B4E46D85271B}" dt="2020-11-21T20:59:21.420" v="16" actId="1076"/>
          <ac:picMkLst>
            <pc:docMk/>
            <pc:sldMk cId="703988559" sldId="264"/>
            <ac:picMk id="9" creationId="{EE2C2132-3858-4176-9A79-B28D8A80FCEE}"/>
          </ac:picMkLst>
        </pc:picChg>
        <pc:picChg chg="add mod">
          <ac:chgData name="majed Al-hakami" userId="c15e6e485a5a4051" providerId="LiveId" clId="{E670A4FE-B005-4BD0-9EAF-B4E46D85271B}" dt="2020-11-21T20:59:26.360" v="18" actId="1076"/>
          <ac:picMkLst>
            <pc:docMk/>
            <pc:sldMk cId="703988559" sldId="264"/>
            <ac:picMk id="10" creationId="{4D97E713-A7F4-44A5-A4D4-712283AFD972}"/>
          </ac:picMkLst>
        </pc:picChg>
      </pc:sldChg>
      <pc:sldChg chg="addSp modSp mod modAnim">
        <pc:chgData name="majed Al-hakami" userId="c15e6e485a5a4051" providerId="LiveId" clId="{E670A4FE-B005-4BD0-9EAF-B4E46D85271B}" dt="2020-11-21T20:59:58.759" v="28" actId="1076"/>
        <pc:sldMkLst>
          <pc:docMk/>
          <pc:sldMk cId="2577529460" sldId="265"/>
        </pc:sldMkLst>
        <pc:spChg chg="add mod">
          <ac:chgData name="majed Al-hakami" userId="c15e6e485a5a4051" providerId="LiveId" clId="{E670A4FE-B005-4BD0-9EAF-B4E46D85271B}" dt="2020-11-21T20:59:41.648" v="21" actId="14100"/>
          <ac:spMkLst>
            <pc:docMk/>
            <pc:sldMk cId="2577529460" sldId="265"/>
            <ac:spMk id="4" creationId="{F0786A51-1064-4381-BC21-8FB7B010715E}"/>
          </ac:spMkLst>
        </pc:spChg>
        <pc:spChg chg="add mod">
          <ac:chgData name="majed Al-hakami" userId="c15e6e485a5a4051" providerId="LiveId" clId="{E670A4FE-B005-4BD0-9EAF-B4E46D85271B}" dt="2020-11-21T20:59:41.648" v="21" actId="14100"/>
          <ac:spMkLst>
            <pc:docMk/>
            <pc:sldMk cId="2577529460" sldId="265"/>
            <ac:spMk id="6" creationId="{8892A352-6E09-4D21-8368-E33313296E85}"/>
          </ac:spMkLst>
        </pc:spChg>
        <pc:spChg chg="add mod">
          <ac:chgData name="majed Al-hakami" userId="c15e6e485a5a4051" providerId="LiveId" clId="{E670A4FE-B005-4BD0-9EAF-B4E46D85271B}" dt="2020-11-21T20:59:58.759" v="28" actId="1076"/>
          <ac:spMkLst>
            <pc:docMk/>
            <pc:sldMk cId="2577529460" sldId="265"/>
            <ac:spMk id="7" creationId="{C79E9E94-7376-4F05-AD18-9C455D282A1D}"/>
          </ac:spMkLst>
        </pc:spChg>
        <pc:spChg chg="add mod">
          <ac:chgData name="majed Al-hakami" userId="c15e6e485a5a4051" providerId="LiveId" clId="{E670A4FE-B005-4BD0-9EAF-B4E46D85271B}" dt="2020-11-21T20:59:41.648" v="21" actId="14100"/>
          <ac:spMkLst>
            <pc:docMk/>
            <pc:sldMk cId="2577529460" sldId="265"/>
            <ac:spMk id="8" creationId="{D23F4355-E9C9-462F-9E3D-3B8A7D718FF0}"/>
          </ac:spMkLst>
        </pc:spChg>
        <pc:picChg chg="add mod">
          <ac:chgData name="majed Al-hakami" userId="c15e6e485a5a4051" providerId="LiveId" clId="{E670A4FE-B005-4BD0-9EAF-B4E46D85271B}" dt="2020-11-21T20:59:50.869" v="25" actId="1076"/>
          <ac:picMkLst>
            <pc:docMk/>
            <pc:sldMk cId="2577529460" sldId="265"/>
            <ac:picMk id="9" creationId="{6B81FAB6-60B8-4C76-8EC4-8087F976493F}"/>
          </ac:picMkLst>
        </pc:picChg>
        <pc:picChg chg="add mod">
          <ac:chgData name="majed Al-hakami" userId="c15e6e485a5a4051" providerId="LiveId" clId="{E670A4FE-B005-4BD0-9EAF-B4E46D85271B}" dt="2020-11-21T20:59:55.249" v="27" actId="14100"/>
          <ac:picMkLst>
            <pc:docMk/>
            <pc:sldMk cId="2577529460" sldId="265"/>
            <ac:picMk id="10" creationId="{7BD97169-9842-4027-97EE-3BDB745EBC47}"/>
          </ac:picMkLst>
        </pc:picChg>
      </pc:sldChg>
      <pc:sldChg chg="addSp modSp modAnim">
        <pc:chgData name="majed Al-hakami" userId="c15e6e485a5a4051" providerId="LiveId" clId="{E670A4FE-B005-4BD0-9EAF-B4E46D85271B}" dt="2020-11-21T21:00:25.659" v="34" actId="1076"/>
        <pc:sldMkLst>
          <pc:docMk/>
          <pc:sldMk cId="986590580" sldId="266"/>
        </pc:sldMkLst>
        <pc:spChg chg="add mod">
          <ac:chgData name="majed Al-hakami" userId="c15e6e485a5a4051" providerId="LiveId" clId="{E670A4FE-B005-4BD0-9EAF-B4E46D85271B}" dt="2020-11-21T21:00:13.442" v="30" actId="1076"/>
          <ac:spMkLst>
            <pc:docMk/>
            <pc:sldMk cId="986590580" sldId="266"/>
            <ac:spMk id="4" creationId="{CC979086-7298-4AB0-9DFE-AA894E520A58}"/>
          </ac:spMkLst>
        </pc:spChg>
        <pc:spChg chg="add mod">
          <ac:chgData name="majed Al-hakami" userId="c15e6e485a5a4051" providerId="LiveId" clId="{E670A4FE-B005-4BD0-9EAF-B4E46D85271B}" dt="2020-11-21T21:00:13.442" v="30" actId="1076"/>
          <ac:spMkLst>
            <pc:docMk/>
            <pc:sldMk cId="986590580" sldId="266"/>
            <ac:spMk id="6" creationId="{FD05626C-A688-4E8B-8713-75C5DA3FE7DB}"/>
          </ac:spMkLst>
        </pc:spChg>
        <pc:spChg chg="add mod">
          <ac:chgData name="majed Al-hakami" userId="c15e6e485a5a4051" providerId="LiveId" clId="{E670A4FE-B005-4BD0-9EAF-B4E46D85271B}" dt="2020-11-21T21:00:13.442" v="30" actId="1076"/>
          <ac:spMkLst>
            <pc:docMk/>
            <pc:sldMk cId="986590580" sldId="266"/>
            <ac:spMk id="8" creationId="{8D0D0FCD-8D57-4854-8F62-56550A93C902}"/>
          </ac:spMkLst>
        </pc:spChg>
        <pc:spChg chg="add mod">
          <ac:chgData name="majed Al-hakami" userId="c15e6e485a5a4051" providerId="LiveId" clId="{E670A4FE-B005-4BD0-9EAF-B4E46D85271B}" dt="2020-11-21T21:00:13.442" v="30" actId="1076"/>
          <ac:spMkLst>
            <pc:docMk/>
            <pc:sldMk cId="986590580" sldId="266"/>
            <ac:spMk id="9" creationId="{8CF039BD-3286-48F2-8F76-116B94C6C982}"/>
          </ac:spMkLst>
        </pc:spChg>
        <pc:spChg chg="add mod">
          <ac:chgData name="majed Al-hakami" userId="c15e6e485a5a4051" providerId="LiveId" clId="{E670A4FE-B005-4BD0-9EAF-B4E46D85271B}" dt="2020-11-21T21:00:13.442" v="30" actId="1076"/>
          <ac:spMkLst>
            <pc:docMk/>
            <pc:sldMk cId="986590580" sldId="266"/>
            <ac:spMk id="10" creationId="{230E57E3-D90E-430E-8238-D3D53D3425D6}"/>
          </ac:spMkLst>
        </pc:spChg>
        <pc:picChg chg="add mod">
          <ac:chgData name="majed Al-hakami" userId="c15e6e485a5a4051" providerId="LiveId" clId="{E670A4FE-B005-4BD0-9EAF-B4E46D85271B}" dt="2020-11-21T21:00:15.991" v="31" actId="14100"/>
          <ac:picMkLst>
            <pc:docMk/>
            <pc:sldMk cId="986590580" sldId="266"/>
            <ac:picMk id="7" creationId="{B7640F12-AB0A-4FC6-9F53-0C5F8902B4DE}"/>
          </ac:picMkLst>
        </pc:picChg>
        <pc:picChg chg="add mod">
          <ac:chgData name="majed Al-hakami" userId="c15e6e485a5a4051" providerId="LiveId" clId="{E670A4FE-B005-4BD0-9EAF-B4E46D85271B}" dt="2020-11-21T21:00:25.659" v="34" actId="1076"/>
          <ac:picMkLst>
            <pc:docMk/>
            <pc:sldMk cId="986590580" sldId="266"/>
            <ac:picMk id="11" creationId="{2AAFD559-9BA5-4B5C-BFFF-6FC4C4CE0179}"/>
          </ac:picMkLst>
        </pc:picChg>
      </pc:sldChg>
      <pc:sldChg chg="addSp modSp mod modAnim">
        <pc:chgData name="majed Al-hakami" userId="c15e6e485a5a4051" providerId="LiveId" clId="{E670A4FE-B005-4BD0-9EAF-B4E46D85271B}" dt="2020-11-21T21:01:30.090" v="40" actId="1076"/>
        <pc:sldMkLst>
          <pc:docMk/>
          <pc:sldMk cId="1072001418" sldId="267"/>
        </pc:sldMkLst>
        <pc:spChg chg="add mod">
          <ac:chgData name="majed Al-hakami" userId="c15e6e485a5a4051" providerId="LiveId" clId="{E670A4FE-B005-4BD0-9EAF-B4E46D85271B}" dt="2020-11-21T21:01:30.090" v="40" actId="1076"/>
          <ac:spMkLst>
            <pc:docMk/>
            <pc:sldMk cId="1072001418" sldId="267"/>
            <ac:spMk id="4" creationId="{FD770010-AA81-4376-A8AA-40281E419FA0}"/>
          </ac:spMkLst>
        </pc:spChg>
        <pc:spChg chg="add mod">
          <ac:chgData name="majed Al-hakami" userId="c15e6e485a5a4051" providerId="LiveId" clId="{E670A4FE-B005-4BD0-9EAF-B4E46D85271B}" dt="2020-11-21T21:00:51.990" v="38" actId="14100"/>
          <ac:spMkLst>
            <pc:docMk/>
            <pc:sldMk cId="1072001418" sldId="267"/>
            <ac:spMk id="6" creationId="{C5AD062F-A49D-4DDC-BD08-3E865928A8FB}"/>
          </ac:spMkLst>
        </pc:spChg>
        <pc:spChg chg="add mod">
          <ac:chgData name="majed Al-hakami" userId="c15e6e485a5a4051" providerId="LiveId" clId="{E670A4FE-B005-4BD0-9EAF-B4E46D85271B}" dt="2020-11-21T21:00:54.029" v="39" actId="14100"/>
          <ac:spMkLst>
            <pc:docMk/>
            <pc:sldMk cId="1072001418" sldId="267"/>
            <ac:spMk id="8" creationId="{08ECCB58-7331-4C85-8142-C6900F24EDF6}"/>
          </ac:spMkLst>
        </pc:spChg>
        <pc:picChg chg="add mod">
          <ac:chgData name="majed Al-hakami" userId="c15e6e485a5a4051" providerId="LiveId" clId="{E670A4FE-B005-4BD0-9EAF-B4E46D85271B}" dt="2020-11-21T21:00:45.305" v="36" actId="1076"/>
          <ac:picMkLst>
            <pc:docMk/>
            <pc:sldMk cId="1072001418" sldId="267"/>
            <ac:picMk id="7" creationId="{685472C2-9C80-4DFD-A5CD-AAF5D925E01A}"/>
          </ac:picMkLst>
        </pc:picChg>
        <pc:picChg chg="add mod">
          <ac:chgData name="majed Al-hakami" userId="c15e6e485a5a4051" providerId="LiveId" clId="{E670A4FE-B005-4BD0-9EAF-B4E46D85271B}" dt="2020-11-21T21:00:48.276" v="37" actId="1076"/>
          <ac:picMkLst>
            <pc:docMk/>
            <pc:sldMk cId="1072001418" sldId="267"/>
            <ac:picMk id="9" creationId="{8C324F31-F5B0-49AD-8041-F8823FAEB932}"/>
          </ac:picMkLst>
        </pc:picChg>
      </pc:sldChg>
      <pc:sldChg chg="addSp modSp mod modAnim">
        <pc:chgData name="majed Al-hakami" userId="c15e6e485a5a4051" providerId="LiveId" clId="{E670A4FE-B005-4BD0-9EAF-B4E46D85271B}" dt="2020-11-21T21:01:52.480" v="42" actId="1076"/>
        <pc:sldMkLst>
          <pc:docMk/>
          <pc:sldMk cId="2301295230" sldId="268"/>
        </pc:sldMkLst>
        <pc:spChg chg="add mod">
          <ac:chgData name="majed Al-hakami" userId="c15e6e485a5a4051" providerId="LiveId" clId="{E670A4FE-B005-4BD0-9EAF-B4E46D85271B}" dt="2020-11-21T21:01:52.480" v="42" actId="1076"/>
          <ac:spMkLst>
            <pc:docMk/>
            <pc:sldMk cId="2301295230" sldId="268"/>
            <ac:spMk id="4" creationId="{30DD4ABE-D863-49C9-A93F-890BBB527FA9}"/>
          </ac:spMkLst>
        </pc:spChg>
        <pc:spChg chg="add mod">
          <ac:chgData name="majed Al-hakami" userId="c15e6e485a5a4051" providerId="LiveId" clId="{E670A4FE-B005-4BD0-9EAF-B4E46D85271B}" dt="2020-11-21T21:01:52.480" v="42" actId="1076"/>
          <ac:spMkLst>
            <pc:docMk/>
            <pc:sldMk cId="2301295230" sldId="268"/>
            <ac:spMk id="6" creationId="{F5A40C31-7D5F-4D49-A53B-4C29241CFE73}"/>
          </ac:spMkLst>
        </pc:spChg>
        <pc:spChg chg="add mod">
          <ac:chgData name="majed Al-hakami" userId="c15e6e485a5a4051" providerId="LiveId" clId="{E670A4FE-B005-4BD0-9EAF-B4E46D85271B}" dt="2020-11-21T21:01:52.480" v="42" actId="1076"/>
          <ac:spMkLst>
            <pc:docMk/>
            <pc:sldMk cId="2301295230" sldId="268"/>
            <ac:spMk id="7" creationId="{8A1B3044-D5C5-4E2D-ABC0-7172A8F64547}"/>
          </ac:spMkLst>
        </pc:spChg>
        <pc:spChg chg="add mod">
          <ac:chgData name="majed Al-hakami" userId="c15e6e485a5a4051" providerId="LiveId" clId="{E670A4FE-B005-4BD0-9EAF-B4E46D85271B}" dt="2020-11-21T21:01:52.480" v="42" actId="1076"/>
          <ac:spMkLst>
            <pc:docMk/>
            <pc:sldMk cId="2301295230" sldId="268"/>
            <ac:spMk id="8" creationId="{B938F116-51BD-404B-B2FE-918E4E1273F2}"/>
          </ac:spMkLst>
        </pc:spChg>
        <pc:spChg chg="add mod">
          <ac:chgData name="majed Al-hakami" userId="c15e6e485a5a4051" providerId="LiveId" clId="{E670A4FE-B005-4BD0-9EAF-B4E46D85271B}" dt="2020-11-21T21:01:52.480" v="42" actId="1076"/>
          <ac:spMkLst>
            <pc:docMk/>
            <pc:sldMk cId="2301295230" sldId="268"/>
            <ac:spMk id="9" creationId="{82C6CCA4-705B-4965-BA2C-514A203B5D1F}"/>
          </ac:spMkLst>
        </pc:spChg>
        <pc:spChg chg="add mod">
          <ac:chgData name="majed Al-hakami" userId="c15e6e485a5a4051" providerId="LiveId" clId="{E670A4FE-B005-4BD0-9EAF-B4E46D85271B}" dt="2020-11-21T21:01:52.480" v="42" actId="1076"/>
          <ac:spMkLst>
            <pc:docMk/>
            <pc:sldMk cId="2301295230" sldId="268"/>
            <ac:spMk id="10" creationId="{EBFDC082-749C-49A3-92A4-A7AA1D548AFC}"/>
          </ac:spMkLst>
        </pc:spChg>
        <pc:spChg chg="add mod">
          <ac:chgData name="majed Al-hakami" userId="c15e6e485a5a4051" providerId="LiveId" clId="{E670A4FE-B005-4BD0-9EAF-B4E46D85271B}" dt="2020-11-21T21:01:52.480" v="42" actId="1076"/>
          <ac:spMkLst>
            <pc:docMk/>
            <pc:sldMk cId="2301295230" sldId="268"/>
            <ac:spMk id="11" creationId="{344E0EC8-CA92-4E48-8ED0-A307C0E83AD4}"/>
          </ac:spMkLst>
        </pc:spChg>
        <pc:spChg chg="add mod">
          <ac:chgData name="majed Al-hakami" userId="c15e6e485a5a4051" providerId="LiveId" clId="{E670A4FE-B005-4BD0-9EAF-B4E46D85271B}" dt="2020-11-21T21:01:52.480" v="42" actId="1076"/>
          <ac:spMkLst>
            <pc:docMk/>
            <pc:sldMk cId="2301295230" sldId="268"/>
            <ac:spMk id="12" creationId="{E691B364-D484-4FEE-BAD1-8C8085004746}"/>
          </ac:spMkLst>
        </pc:spChg>
        <pc:spChg chg="add mod">
          <ac:chgData name="majed Al-hakami" userId="c15e6e485a5a4051" providerId="LiveId" clId="{E670A4FE-B005-4BD0-9EAF-B4E46D85271B}" dt="2020-11-21T21:01:52.480" v="42" actId="1076"/>
          <ac:spMkLst>
            <pc:docMk/>
            <pc:sldMk cId="2301295230" sldId="268"/>
            <ac:spMk id="13" creationId="{249F4EF6-E070-4FC3-AB3D-92C8F21D0E87}"/>
          </ac:spMkLst>
        </pc:spChg>
        <pc:spChg chg="add mod">
          <ac:chgData name="majed Al-hakami" userId="c15e6e485a5a4051" providerId="LiveId" clId="{E670A4FE-B005-4BD0-9EAF-B4E46D85271B}" dt="2020-11-21T21:01:52.480" v="42" actId="1076"/>
          <ac:spMkLst>
            <pc:docMk/>
            <pc:sldMk cId="2301295230" sldId="268"/>
            <ac:spMk id="14" creationId="{B3993B92-74CD-4756-BF9C-16315B01233A}"/>
          </ac:spMkLst>
        </pc:spChg>
        <pc:spChg chg="add mod">
          <ac:chgData name="majed Al-hakami" userId="c15e6e485a5a4051" providerId="LiveId" clId="{E670A4FE-B005-4BD0-9EAF-B4E46D85271B}" dt="2020-11-21T21:01:52.480" v="42" actId="1076"/>
          <ac:spMkLst>
            <pc:docMk/>
            <pc:sldMk cId="2301295230" sldId="268"/>
            <ac:spMk id="15" creationId="{6151E962-24D3-45F4-9083-21C09E206A3B}"/>
          </ac:spMkLst>
        </pc:spChg>
      </pc:sldChg>
      <pc:sldChg chg="addSp modSp modAnim">
        <pc:chgData name="majed Al-hakami" userId="c15e6e485a5a4051" providerId="LiveId" clId="{E670A4FE-B005-4BD0-9EAF-B4E46D85271B}" dt="2020-11-21T21:02:15.001" v="46" actId="1076"/>
        <pc:sldMkLst>
          <pc:docMk/>
          <pc:sldMk cId="1948282075" sldId="269"/>
        </pc:sldMkLst>
        <pc:spChg chg="add mod">
          <ac:chgData name="majed Al-hakami" userId="c15e6e485a5a4051" providerId="LiveId" clId="{E670A4FE-B005-4BD0-9EAF-B4E46D85271B}" dt="2020-11-21T21:02:10.070" v="44" actId="1076"/>
          <ac:spMkLst>
            <pc:docMk/>
            <pc:sldMk cId="1948282075" sldId="269"/>
            <ac:spMk id="4" creationId="{57322214-58A6-4307-9E5A-F9ACEB855661}"/>
          </ac:spMkLst>
        </pc:spChg>
        <pc:spChg chg="add mod">
          <ac:chgData name="majed Al-hakami" userId="c15e6e485a5a4051" providerId="LiveId" clId="{E670A4FE-B005-4BD0-9EAF-B4E46D85271B}" dt="2020-11-21T21:02:10.070" v="44" actId="1076"/>
          <ac:spMkLst>
            <pc:docMk/>
            <pc:sldMk cId="1948282075" sldId="269"/>
            <ac:spMk id="6" creationId="{0DA63A3A-0148-4D3A-BC29-1515976514D1}"/>
          </ac:spMkLst>
        </pc:spChg>
        <pc:spChg chg="add mod">
          <ac:chgData name="majed Al-hakami" userId="c15e6e485a5a4051" providerId="LiveId" clId="{E670A4FE-B005-4BD0-9EAF-B4E46D85271B}" dt="2020-11-21T21:02:10.070" v="44" actId="1076"/>
          <ac:spMkLst>
            <pc:docMk/>
            <pc:sldMk cId="1948282075" sldId="269"/>
            <ac:spMk id="8" creationId="{5DB1B8AB-42A3-4C43-AF70-64242E25B1F8}"/>
          </ac:spMkLst>
        </pc:spChg>
        <pc:spChg chg="add mod">
          <ac:chgData name="majed Al-hakami" userId="c15e6e485a5a4051" providerId="LiveId" clId="{E670A4FE-B005-4BD0-9EAF-B4E46D85271B}" dt="2020-11-21T21:02:10.070" v="44" actId="1076"/>
          <ac:spMkLst>
            <pc:docMk/>
            <pc:sldMk cId="1948282075" sldId="269"/>
            <ac:spMk id="9" creationId="{55B8E0A9-1387-412D-9C43-21C30EA41622}"/>
          </ac:spMkLst>
        </pc:spChg>
        <pc:picChg chg="add mod">
          <ac:chgData name="majed Al-hakami" userId="c15e6e485a5a4051" providerId="LiveId" clId="{E670A4FE-B005-4BD0-9EAF-B4E46D85271B}" dt="2020-11-21T21:02:13.283" v="45" actId="14100"/>
          <ac:picMkLst>
            <pc:docMk/>
            <pc:sldMk cId="1948282075" sldId="269"/>
            <ac:picMk id="7" creationId="{72A10D25-185C-43C6-99D5-2FF1059FEBA4}"/>
          </ac:picMkLst>
        </pc:picChg>
        <pc:picChg chg="add mod">
          <ac:chgData name="majed Al-hakami" userId="c15e6e485a5a4051" providerId="LiveId" clId="{E670A4FE-B005-4BD0-9EAF-B4E46D85271B}" dt="2020-11-21T21:02:15.001" v="46" actId="1076"/>
          <ac:picMkLst>
            <pc:docMk/>
            <pc:sldMk cId="1948282075" sldId="269"/>
            <ac:picMk id="10" creationId="{AD630DF6-179F-41BA-8576-13B00A39C7D7}"/>
          </ac:picMkLst>
        </pc:picChg>
      </pc:sldChg>
      <pc:sldChg chg="addSp modSp mod modAnim">
        <pc:chgData name="majed Al-hakami" userId="c15e6e485a5a4051" providerId="LiveId" clId="{E670A4FE-B005-4BD0-9EAF-B4E46D85271B}" dt="2020-11-26T09:56:44.379" v="117" actId="14100"/>
        <pc:sldMkLst>
          <pc:docMk/>
          <pc:sldMk cId="2209975332" sldId="270"/>
        </pc:sldMkLst>
        <pc:spChg chg="add mod">
          <ac:chgData name="majed Al-hakami" userId="c15e6e485a5a4051" providerId="LiveId" clId="{E670A4FE-B005-4BD0-9EAF-B4E46D85271B}" dt="2020-11-21T21:02:39.959" v="52" actId="1076"/>
          <ac:spMkLst>
            <pc:docMk/>
            <pc:sldMk cId="2209975332" sldId="270"/>
            <ac:spMk id="4" creationId="{1AE99425-1E6F-4F97-8568-8B1453CC2422}"/>
          </ac:spMkLst>
        </pc:spChg>
        <pc:spChg chg="add mod">
          <ac:chgData name="majed Al-hakami" userId="c15e6e485a5a4051" providerId="LiveId" clId="{E670A4FE-B005-4BD0-9EAF-B4E46D85271B}" dt="2020-11-26T09:56:44.379" v="117" actId="14100"/>
          <ac:spMkLst>
            <pc:docMk/>
            <pc:sldMk cId="2209975332" sldId="270"/>
            <ac:spMk id="6" creationId="{8D3DBF5C-6E5D-4E70-8E33-5B2C243E7D9B}"/>
          </ac:spMkLst>
        </pc:spChg>
        <pc:picChg chg="add mod">
          <ac:chgData name="majed Al-hakami" userId="c15e6e485a5a4051" providerId="LiveId" clId="{E670A4FE-B005-4BD0-9EAF-B4E46D85271B}" dt="2020-11-21T21:02:34.215" v="50" actId="14100"/>
          <ac:picMkLst>
            <pc:docMk/>
            <pc:sldMk cId="2209975332" sldId="270"/>
            <ac:picMk id="7" creationId="{2DA10463-EEF3-4D60-85E6-5C5D7198866C}"/>
          </ac:picMkLst>
        </pc:picChg>
        <pc:picChg chg="add mod">
          <ac:chgData name="majed Al-hakami" userId="c15e6e485a5a4051" providerId="LiveId" clId="{E670A4FE-B005-4BD0-9EAF-B4E46D85271B}" dt="2020-11-21T21:02:36.230" v="51" actId="1076"/>
          <ac:picMkLst>
            <pc:docMk/>
            <pc:sldMk cId="2209975332" sldId="270"/>
            <ac:picMk id="8" creationId="{FB6742B3-03EA-46BA-8F0C-CA1EAEA87DE0}"/>
          </ac:picMkLst>
        </pc:picChg>
      </pc:sldChg>
      <pc:sldChg chg="addSp delSp modSp mod modAnim">
        <pc:chgData name="majed Al-hakami" userId="c15e6e485a5a4051" providerId="LiveId" clId="{E670A4FE-B005-4BD0-9EAF-B4E46D85271B}" dt="2020-11-21T21:03:30.650" v="70" actId="478"/>
        <pc:sldMkLst>
          <pc:docMk/>
          <pc:sldMk cId="95786165" sldId="271"/>
        </pc:sldMkLst>
        <pc:spChg chg="add">
          <ac:chgData name="majed Al-hakami" userId="c15e6e485a5a4051" providerId="LiveId" clId="{E670A4FE-B005-4BD0-9EAF-B4E46D85271B}" dt="2020-11-21T21:02:44.911" v="53" actId="22"/>
          <ac:spMkLst>
            <pc:docMk/>
            <pc:sldMk cId="95786165" sldId="271"/>
            <ac:spMk id="2" creationId="{0C7BBA71-03D3-41F6-9B61-C4E1BA4165D4}"/>
          </ac:spMkLst>
        </pc:spChg>
        <pc:spChg chg="add del mod">
          <ac:chgData name="majed Al-hakami" userId="c15e6e485a5a4051" providerId="LiveId" clId="{E670A4FE-B005-4BD0-9EAF-B4E46D85271B}" dt="2020-11-21T21:03:30.650" v="70" actId="478"/>
          <ac:spMkLst>
            <pc:docMk/>
            <pc:sldMk cId="95786165" sldId="271"/>
            <ac:spMk id="6" creationId="{BB235208-3390-4903-B421-36C9357F8726}"/>
          </ac:spMkLst>
        </pc:spChg>
        <pc:spChg chg="add mod">
          <ac:chgData name="majed Al-hakami" userId="c15e6e485a5a4051" providerId="LiveId" clId="{E670A4FE-B005-4BD0-9EAF-B4E46D85271B}" dt="2020-11-21T21:03:27.809" v="69" actId="1076"/>
          <ac:spMkLst>
            <pc:docMk/>
            <pc:sldMk cId="95786165" sldId="271"/>
            <ac:spMk id="7" creationId="{EAE5CFC8-399A-429A-82BE-F13A0BE7A303}"/>
          </ac:spMkLst>
        </pc:spChg>
        <pc:picChg chg="add mod">
          <ac:chgData name="majed Al-hakami" userId="c15e6e485a5a4051" providerId="LiveId" clId="{E670A4FE-B005-4BD0-9EAF-B4E46D85271B}" dt="2020-11-21T21:03:27.809" v="69" actId="1076"/>
          <ac:picMkLst>
            <pc:docMk/>
            <pc:sldMk cId="95786165" sldId="271"/>
            <ac:picMk id="8" creationId="{B003834B-EB5D-43E3-A547-56C499272F75}"/>
          </ac:picMkLst>
        </pc:picChg>
      </pc:sldChg>
      <pc:sldChg chg="addSp modSp mod modAnim">
        <pc:chgData name="majed Al-hakami" userId="c15e6e485a5a4051" providerId="LiveId" clId="{E670A4FE-B005-4BD0-9EAF-B4E46D85271B}" dt="2020-11-21T21:03:42.722" v="73" actId="1076"/>
        <pc:sldMkLst>
          <pc:docMk/>
          <pc:sldMk cId="3463727082" sldId="272"/>
        </pc:sldMkLst>
        <pc:spChg chg="add">
          <ac:chgData name="majed Al-hakami" userId="c15e6e485a5a4051" providerId="LiveId" clId="{E670A4FE-B005-4BD0-9EAF-B4E46D85271B}" dt="2020-11-21T21:02:46.152" v="54" actId="22"/>
          <ac:spMkLst>
            <pc:docMk/>
            <pc:sldMk cId="3463727082" sldId="272"/>
            <ac:spMk id="2" creationId="{43A63D0A-E906-420E-A455-D9648AA746A2}"/>
          </ac:spMkLst>
        </pc:spChg>
        <pc:spChg chg="add mod">
          <ac:chgData name="majed Al-hakami" userId="c15e6e485a5a4051" providerId="LiveId" clId="{E670A4FE-B005-4BD0-9EAF-B4E46D85271B}" dt="2020-11-21T21:03:42.722" v="73" actId="1076"/>
          <ac:spMkLst>
            <pc:docMk/>
            <pc:sldMk cId="3463727082" sldId="272"/>
            <ac:spMk id="6" creationId="{482166F5-7A32-421D-8B03-39CA318F4E3C}"/>
          </ac:spMkLst>
        </pc:spChg>
        <pc:picChg chg="add mod">
          <ac:chgData name="majed Al-hakami" userId="c15e6e485a5a4051" providerId="LiveId" clId="{E670A4FE-B005-4BD0-9EAF-B4E46D85271B}" dt="2020-11-21T21:03:42.722" v="73" actId="1076"/>
          <ac:picMkLst>
            <pc:docMk/>
            <pc:sldMk cId="3463727082" sldId="272"/>
            <ac:picMk id="7" creationId="{697CA900-4691-4007-BE9F-B7ABAEB7590D}"/>
          </ac:picMkLst>
        </pc:picChg>
      </pc:sldChg>
      <pc:sldChg chg="addSp modSp mod modAnim">
        <pc:chgData name="majed Al-hakami" userId="c15e6e485a5a4051" providerId="LiveId" clId="{E670A4FE-B005-4BD0-9EAF-B4E46D85271B}" dt="2020-11-21T21:03:56.028" v="75" actId="1076"/>
        <pc:sldMkLst>
          <pc:docMk/>
          <pc:sldMk cId="4004375904" sldId="273"/>
        </pc:sldMkLst>
        <pc:spChg chg="add">
          <ac:chgData name="majed Al-hakami" userId="c15e6e485a5a4051" providerId="LiveId" clId="{E670A4FE-B005-4BD0-9EAF-B4E46D85271B}" dt="2020-11-21T21:02:47.517" v="55" actId="22"/>
          <ac:spMkLst>
            <pc:docMk/>
            <pc:sldMk cId="4004375904" sldId="273"/>
            <ac:spMk id="2" creationId="{1ACF6AEA-1EC9-4F5D-A5CE-1B15FEB9E795}"/>
          </ac:spMkLst>
        </pc:spChg>
        <pc:spChg chg="add mod">
          <ac:chgData name="majed Al-hakami" userId="c15e6e485a5a4051" providerId="LiveId" clId="{E670A4FE-B005-4BD0-9EAF-B4E46D85271B}" dt="2020-11-21T21:03:56.028" v="75" actId="1076"/>
          <ac:spMkLst>
            <pc:docMk/>
            <pc:sldMk cId="4004375904" sldId="273"/>
            <ac:spMk id="6" creationId="{091FD53A-CEC1-419F-8650-4584A8D1E1B3}"/>
          </ac:spMkLst>
        </pc:spChg>
        <pc:picChg chg="add mod">
          <ac:chgData name="majed Al-hakami" userId="c15e6e485a5a4051" providerId="LiveId" clId="{E670A4FE-B005-4BD0-9EAF-B4E46D85271B}" dt="2020-11-21T21:03:56.028" v="75" actId="1076"/>
          <ac:picMkLst>
            <pc:docMk/>
            <pc:sldMk cId="4004375904" sldId="273"/>
            <ac:picMk id="7" creationId="{19639812-0B56-41FC-BD58-E2720D92CA1E}"/>
          </ac:picMkLst>
        </pc:picChg>
      </pc:sldChg>
      <pc:sldChg chg="add del">
        <pc:chgData name="majed Al-hakami" userId="c15e6e485a5a4051" providerId="LiveId" clId="{E670A4FE-B005-4BD0-9EAF-B4E46D85271B}" dt="2020-11-21T21:03:02.146" v="61" actId="47"/>
        <pc:sldMkLst>
          <pc:docMk/>
          <pc:sldMk cId="1805406717" sldId="274"/>
        </pc:sldMkLst>
      </pc:sldChg>
      <pc:sldChg chg="addSp delSp modSp add mod modAnim">
        <pc:chgData name="majed Al-hakami" userId="c15e6e485a5a4051" providerId="LiveId" clId="{E670A4FE-B005-4BD0-9EAF-B4E46D85271B}" dt="2020-11-24T20:48:35.099" v="98" actId="1076"/>
        <pc:sldMkLst>
          <pc:docMk/>
          <pc:sldMk cId="2033043577" sldId="274"/>
        </pc:sldMkLst>
        <pc:spChg chg="del">
          <ac:chgData name="majed Al-hakami" userId="c15e6e485a5a4051" providerId="LiveId" clId="{E670A4FE-B005-4BD0-9EAF-B4E46D85271B}" dt="2020-11-21T21:03:12.504" v="65" actId="478"/>
          <ac:spMkLst>
            <pc:docMk/>
            <pc:sldMk cId="2033043577" sldId="274"/>
            <ac:spMk id="2" creationId="{1ACF6AEA-1EC9-4F5D-A5CE-1B15FEB9E795}"/>
          </ac:spMkLst>
        </pc:spChg>
        <pc:spChg chg="add mod">
          <ac:chgData name="majed Al-hakami" userId="c15e6e485a5a4051" providerId="LiveId" clId="{E670A4FE-B005-4BD0-9EAF-B4E46D85271B}" dt="2020-11-24T20:48:30.384" v="96" actId="1076"/>
          <ac:spMkLst>
            <pc:docMk/>
            <pc:sldMk cId="2033043577" sldId="274"/>
            <ac:spMk id="6" creationId="{B47CC076-4013-4847-946A-0C8E593AA5F2}"/>
          </ac:spMkLst>
        </pc:spChg>
        <pc:spChg chg="add mod">
          <ac:chgData name="majed Al-hakami" userId="c15e6e485a5a4051" providerId="LiveId" clId="{E670A4FE-B005-4BD0-9EAF-B4E46D85271B}" dt="2020-11-24T20:48:32.929" v="97" actId="1076"/>
          <ac:spMkLst>
            <pc:docMk/>
            <pc:sldMk cId="2033043577" sldId="274"/>
            <ac:spMk id="7" creationId="{1471B8B3-886F-4891-91C3-AAF38716C017}"/>
          </ac:spMkLst>
        </pc:spChg>
        <pc:spChg chg="add mod">
          <ac:chgData name="majed Al-hakami" userId="c15e6e485a5a4051" providerId="LiveId" clId="{E670A4FE-B005-4BD0-9EAF-B4E46D85271B}" dt="2020-11-21T21:05:00.865" v="87" actId="1076"/>
          <ac:spMkLst>
            <pc:docMk/>
            <pc:sldMk cId="2033043577" sldId="274"/>
            <ac:spMk id="8" creationId="{09A2FD76-2475-47D0-A6C5-C97ADE62F9DA}"/>
          </ac:spMkLst>
        </pc:spChg>
        <pc:spChg chg="add mod">
          <ac:chgData name="majed Al-hakami" userId="c15e6e485a5a4051" providerId="LiveId" clId="{E670A4FE-B005-4BD0-9EAF-B4E46D85271B}" dt="2020-11-24T20:48:35.099" v="98" actId="1076"/>
          <ac:spMkLst>
            <pc:docMk/>
            <pc:sldMk cId="2033043577" sldId="274"/>
            <ac:spMk id="9" creationId="{2D03D09A-A4DC-4FFC-BB3B-2B7C3B766971}"/>
          </ac:spMkLst>
        </pc:spChg>
      </pc:sldChg>
      <pc:sldChg chg="add del">
        <pc:chgData name="majed Al-hakami" userId="c15e6e485a5a4051" providerId="LiveId" clId="{E670A4FE-B005-4BD0-9EAF-B4E46D85271B}" dt="2020-11-21T21:03:03.131" v="62" actId="47"/>
        <pc:sldMkLst>
          <pc:docMk/>
          <pc:sldMk cId="2505224023" sldId="275"/>
        </pc:sldMkLst>
      </pc:sldChg>
      <pc:sldChg chg="addSp modSp add mod modAnim">
        <pc:chgData name="majed Al-hakami" userId="c15e6e485a5a4051" providerId="LiveId" clId="{E670A4FE-B005-4BD0-9EAF-B4E46D85271B}" dt="2020-11-26T09:35:57.149" v="109" actId="1076"/>
        <pc:sldMkLst>
          <pc:docMk/>
          <pc:sldMk cId="3671269310" sldId="275"/>
        </pc:sldMkLst>
        <pc:spChg chg="add mod">
          <ac:chgData name="majed Al-hakami" userId="c15e6e485a5a4051" providerId="LiveId" clId="{E670A4FE-B005-4BD0-9EAF-B4E46D85271B}" dt="2020-11-21T21:05:22.049" v="89" actId="1076"/>
          <ac:spMkLst>
            <pc:docMk/>
            <pc:sldMk cId="3671269310" sldId="275"/>
            <ac:spMk id="6" creationId="{7602ABCF-9943-4868-9BE7-EFFEC3772418}"/>
          </ac:spMkLst>
        </pc:spChg>
        <pc:spChg chg="add mod">
          <ac:chgData name="majed Al-hakami" userId="c15e6e485a5a4051" providerId="LiveId" clId="{E670A4FE-B005-4BD0-9EAF-B4E46D85271B}" dt="2020-11-21T21:05:22.049" v="89" actId="1076"/>
          <ac:spMkLst>
            <pc:docMk/>
            <pc:sldMk cId="3671269310" sldId="275"/>
            <ac:spMk id="7" creationId="{CC2407A2-073F-4421-B199-BBADCF032701}"/>
          </ac:spMkLst>
        </pc:spChg>
        <pc:spChg chg="add mod">
          <ac:chgData name="majed Al-hakami" userId="c15e6e485a5a4051" providerId="LiveId" clId="{E670A4FE-B005-4BD0-9EAF-B4E46D85271B}" dt="2020-11-26T09:35:46.624" v="105" actId="1036"/>
          <ac:spMkLst>
            <pc:docMk/>
            <pc:sldMk cId="3671269310" sldId="275"/>
            <ac:spMk id="10" creationId="{85C12D2B-7134-4445-86CC-2C3D73C62F6A}"/>
          </ac:spMkLst>
        </pc:spChg>
        <pc:spChg chg="add mod">
          <ac:chgData name="majed Al-hakami" userId="c15e6e485a5a4051" providerId="LiveId" clId="{E670A4FE-B005-4BD0-9EAF-B4E46D85271B}" dt="2020-11-21T21:05:22.049" v="89" actId="1076"/>
          <ac:spMkLst>
            <pc:docMk/>
            <pc:sldMk cId="3671269310" sldId="275"/>
            <ac:spMk id="11" creationId="{C0B5F420-C8E3-45C4-A97C-5A2FECF9FD9E}"/>
          </ac:spMkLst>
        </pc:spChg>
        <pc:spChg chg="add mod">
          <ac:chgData name="majed Al-hakami" userId="c15e6e485a5a4051" providerId="LiveId" clId="{E670A4FE-B005-4BD0-9EAF-B4E46D85271B}" dt="2020-11-21T21:05:22.049" v="89" actId="1076"/>
          <ac:spMkLst>
            <pc:docMk/>
            <pc:sldMk cId="3671269310" sldId="275"/>
            <ac:spMk id="14" creationId="{287939EC-6F66-4F07-ACBE-516C5EC17C79}"/>
          </ac:spMkLst>
        </pc:spChg>
        <pc:spChg chg="add mod">
          <ac:chgData name="majed Al-hakami" userId="c15e6e485a5a4051" providerId="LiveId" clId="{E670A4FE-B005-4BD0-9EAF-B4E46D85271B}" dt="2020-11-21T21:05:22.049" v="89" actId="1076"/>
          <ac:spMkLst>
            <pc:docMk/>
            <pc:sldMk cId="3671269310" sldId="275"/>
            <ac:spMk id="16" creationId="{095CF668-B339-4A17-8016-B269D1BD58EF}"/>
          </ac:spMkLst>
        </pc:spChg>
        <pc:spChg chg="add mod">
          <ac:chgData name="majed Al-hakami" userId="c15e6e485a5a4051" providerId="LiveId" clId="{E670A4FE-B005-4BD0-9EAF-B4E46D85271B}" dt="2020-11-26T09:35:49.878" v="106" actId="1037"/>
          <ac:spMkLst>
            <pc:docMk/>
            <pc:sldMk cId="3671269310" sldId="275"/>
            <ac:spMk id="18" creationId="{5CD35409-8F46-44A6-AF06-9550E83DD263}"/>
          </ac:spMkLst>
        </pc:spChg>
        <pc:spChg chg="add mod">
          <ac:chgData name="majed Al-hakami" userId="c15e6e485a5a4051" providerId="LiveId" clId="{E670A4FE-B005-4BD0-9EAF-B4E46D85271B}" dt="2020-11-26T09:35:52.129" v="107" actId="1037"/>
          <ac:spMkLst>
            <pc:docMk/>
            <pc:sldMk cId="3671269310" sldId="275"/>
            <ac:spMk id="19" creationId="{6AADFF19-B1A2-4C4F-AC0F-D8030B3BA3D8}"/>
          </ac:spMkLst>
        </pc:spChg>
        <pc:spChg chg="add mod">
          <ac:chgData name="majed Al-hakami" userId="c15e6e485a5a4051" providerId="LiveId" clId="{E670A4FE-B005-4BD0-9EAF-B4E46D85271B}" dt="2020-11-21T21:05:22.049" v="89" actId="1076"/>
          <ac:spMkLst>
            <pc:docMk/>
            <pc:sldMk cId="3671269310" sldId="275"/>
            <ac:spMk id="20" creationId="{000AD4F4-2828-4BCE-B004-3FC1BF9AAF89}"/>
          </ac:spMkLst>
        </pc:spChg>
        <pc:spChg chg="add mod">
          <ac:chgData name="majed Al-hakami" userId="c15e6e485a5a4051" providerId="LiveId" clId="{E670A4FE-B005-4BD0-9EAF-B4E46D85271B}" dt="2020-11-21T21:05:22.049" v="89" actId="1076"/>
          <ac:spMkLst>
            <pc:docMk/>
            <pc:sldMk cId="3671269310" sldId="275"/>
            <ac:spMk id="21" creationId="{999E939E-B46E-44B4-82F6-C29CAD3C822B}"/>
          </ac:spMkLst>
        </pc:spChg>
        <pc:picChg chg="add mod">
          <ac:chgData name="majed Al-hakami" userId="c15e6e485a5a4051" providerId="LiveId" clId="{E670A4FE-B005-4BD0-9EAF-B4E46D85271B}" dt="2020-11-21T21:05:22.049" v="89" actId="1076"/>
          <ac:picMkLst>
            <pc:docMk/>
            <pc:sldMk cId="3671269310" sldId="275"/>
            <ac:picMk id="4" creationId="{1A6D9933-94AB-4478-8F17-76BB6D4CA79A}"/>
          </ac:picMkLst>
        </pc:picChg>
        <pc:picChg chg="add mod">
          <ac:chgData name="majed Al-hakami" userId="c15e6e485a5a4051" providerId="LiveId" clId="{E670A4FE-B005-4BD0-9EAF-B4E46D85271B}" dt="2020-11-26T09:35:57.149" v="109" actId="1076"/>
          <ac:picMkLst>
            <pc:docMk/>
            <pc:sldMk cId="3671269310" sldId="275"/>
            <ac:picMk id="22" creationId="{2A28F5F4-A220-4B2C-9F76-B5595E9D347E}"/>
          </ac:picMkLst>
        </pc:picChg>
        <pc:cxnChg chg="add mod">
          <ac:chgData name="majed Al-hakami" userId="c15e6e485a5a4051" providerId="LiveId" clId="{E670A4FE-B005-4BD0-9EAF-B4E46D85271B}" dt="2020-11-21T21:05:22.049" v="89" actId="1076"/>
          <ac:cxnSpMkLst>
            <pc:docMk/>
            <pc:sldMk cId="3671269310" sldId="275"/>
            <ac:cxnSpMk id="8" creationId="{CDD81BAC-8FD4-4CDF-9006-5FE19D6888DA}"/>
          </ac:cxnSpMkLst>
        </pc:cxnChg>
        <pc:cxnChg chg="add mod">
          <ac:chgData name="majed Al-hakami" userId="c15e6e485a5a4051" providerId="LiveId" clId="{E670A4FE-B005-4BD0-9EAF-B4E46D85271B}" dt="2020-11-21T21:05:22.049" v="89" actId="1076"/>
          <ac:cxnSpMkLst>
            <pc:docMk/>
            <pc:sldMk cId="3671269310" sldId="275"/>
            <ac:cxnSpMk id="9" creationId="{8CAAAEED-C296-4C4A-BBAE-CD8E9005C697}"/>
          </ac:cxnSpMkLst>
        </pc:cxnChg>
        <pc:cxnChg chg="add mod">
          <ac:chgData name="majed Al-hakami" userId="c15e6e485a5a4051" providerId="LiveId" clId="{E670A4FE-B005-4BD0-9EAF-B4E46D85271B}" dt="2020-11-21T21:05:22.049" v="89" actId="1076"/>
          <ac:cxnSpMkLst>
            <pc:docMk/>
            <pc:sldMk cId="3671269310" sldId="275"/>
            <ac:cxnSpMk id="12" creationId="{54410AA8-2829-465E-B213-B256C40734CC}"/>
          </ac:cxnSpMkLst>
        </pc:cxnChg>
        <pc:cxnChg chg="add mod">
          <ac:chgData name="majed Al-hakami" userId="c15e6e485a5a4051" providerId="LiveId" clId="{E670A4FE-B005-4BD0-9EAF-B4E46D85271B}" dt="2020-11-21T21:05:22.049" v="89" actId="1076"/>
          <ac:cxnSpMkLst>
            <pc:docMk/>
            <pc:sldMk cId="3671269310" sldId="275"/>
            <ac:cxnSpMk id="13" creationId="{B99269F5-14EE-4AD4-9FD0-9DF584D6CEEB}"/>
          </ac:cxnSpMkLst>
        </pc:cxnChg>
        <pc:cxnChg chg="add mod">
          <ac:chgData name="majed Al-hakami" userId="c15e6e485a5a4051" providerId="LiveId" clId="{E670A4FE-B005-4BD0-9EAF-B4E46D85271B}" dt="2020-11-21T21:05:22.049" v="89" actId="1076"/>
          <ac:cxnSpMkLst>
            <pc:docMk/>
            <pc:sldMk cId="3671269310" sldId="275"/>
            <ac:cxnSpMk id="15" creationId="{2AD4D1A1-7DDF-4BFE-A7B4-9F9A48A71CE7}"/>
          </ac:cxnSpMkLst>
        </pc:cxnChg>
        <pc:cxnChg chg="add mod">
          <ac:chgData name="majed Al-hakami" userId="c15e6e485a5a4051" providerId="LiveId" clId="{E670A4FE-B005-4BD0-9EAF-B4E46D85271B}" dt="2020-11-21T21:05:22.049" v="89" actId="1076"/>
          <ac:cxnSpMkLst>
            <pc:docMk/>
            <pc:sldMk cId="3671269310" sldId="275"/>
            <ac:cxnSpMk id="17" creationId="{9BC5D037-73FB-4CAB-9C77-9A59F0E2CD5A}"/>
          </ac:cxnSpMkLst>
        </pc:cxnChg>
      </pc:sldChg>
      <pc:sldChg chg="add del">
        <pc:chgData name="majed Al-hakami" userId="c15e6e485a5a4051" providerId="LiveId" clId="{E670A4FE-B005-4BD0-9EAF-B4E46D85271B}" dt="2020-11-24T20:48:47.530" v="99" actId="47"/>
        <pc:sldMkLst>
          <pc:docMk/>
          <pc:sldMk cId="2743530035" sldId="276"/>
        </pc:sldMkLst>
      </pc:sldChg>
      <pc:sldChg chg="add del">
        <pc:chgData name="majed Al-hakami" userId="c15e6e485a5a4051" providerId="LiveId" clId="{E670A4FE-B005-4BD0-9EAF-B4E46D85271B}" dt="2020-11-21T21:03:03.953" v="63" actId="47"/>
        <pc:sldMkLst>
          <pc:docMk/>
          <pc:sldMk cId="3578036996" sldId="276"/>
        </pc:sldMkLst>
      </pc:sldChg>
      <pc:sldChg chg="addSp delSp modSp add modAnim">
        <pc:chgData name="majed Al-hakami" userId="c15e6e485a5a4051" providerId="LiveId" clId="{E670A4FE-B005-4BD0-9EAF-B4E46D85271B}" dt="2020-11-21T21:04:22.416" v="81" actId="1076"/>
        <pc:sldMkLst>
          <pc:docMk/>
          <pc:sldMk cId="4138233948" sldId="277"/>
        </pc:sldMkLst>
        <pc:spChg chg="del">
          <ac:chgData name="majed Al-hakami" userId="c15e6e485a5a4051" providerId="LiveId" clId="{E670A4FE-B005-4BD0-9EAF-B4E46D85271B}" dt="2020-11-21T21:04:09.600" v="77" actId="478"/>
          <ac:spMkLst>
            <pc:docMk/>
            <pc:sldMk cId="4138233948" sldId="277"/>
            <ac:spMk id="6" creationId="{091FD53A-CEC1-419F-8650-4584A8D1E1B3}"/>
          </ac:spMkLst>
        </pc:spChg>
        <pc:spChg chg="add mod">
          <ac:chgData name="majed Al-hakami" userId="c15e6e485a5a4051" providerId="LiveId" clId="{E670A4FE-B005-4BD0-9EAF-B4E46D85271B}" dt="2020-11-21T21:04:22.416" v="81" actId="1076"/>
          <ac:spMkLst>
            <pc:docMk/>
            <pc:sldMk cId="4138233948" sldId="277"/>
            <ac:spMk id="8" creationId="{485123DB-691C-495C-9EBA-99E6822F21A0}"/>
          </ac:spMkLst>
        </pc:spChg>
        <pc:picChg chg="del">
          <ac:chgData name="majed Al-hakami" userId="c15e6e485a5a4051" providerId="LiveId" clId="{E670A4FE-B005-4BD0-9EAF-B4E46D85271B}" dt="2020-11-21T21:04:09.600" v="77" actId="478"/>
          <ac:picMkLst>
            <pc:docMk/>
            <pc:sldMk cId="4138233948" sldId="277"/>
            <ac:picMk id="7" creationId="{19639812-0B56-41FC-BD58-E2720D92CA1E}"/>
          </ac:picMkLst>
        </pc:picChg>
        <pc:picChg chg="add mod">
          <ac:chgData name="majed Al-hakami" userId="c15e6e485a5a4051" providerId="LiveId" clId="{E670A4FE-B005-4BD0-9EAF-B4E46D85271B}" dt="2020-11-21T21:04:22.416" v="81" actId="1076"/>
          <ac:picMkLst>
            <pc:docMk/>
            <pc:sldMk cId="4138233948" sldId="277"/>
            <ac:picMk id="9" creationId="{8FCED4E9-5154-4AD2-970D-14AA3A25C398}"/>
          </ac:picMkLst>
        </pc:picChg>
      </pc:sldChg>
      <pc:sldChg chg="addSp modSp add modAnim">
        <pc:chgData name="majed Al-hakami" userId="c15e6e485a5a4051" providerId="LiveId" clId="{E670A4FE-B005-4BD0-9EAF-B4E46D85271B}" dt="2020-11-21T21:04:34.913" v="83" actId="1076"/>
        <pc:sldMkLst>
          <pc:docMk/>
          <pc:sldMk cId="54594789" sldId="278"/>
        </pc:sldMkLst>
        <pc:spChg chg="add mod">
          <ac:chgData name="majed Al-hakami" userId="c15e6e485a5a4051" providerId="LiveId" clId="{E670A4FE-B005-4BD0-9EAF-B4E46D85271B}" dt="2020-11-21T21:04:34.913" v="83" actId="1076"/>
          <ac:spMkLst>
            <pc:docMk/>
            <pc:sldMk cId="54594789" sldId="278"/>
            <ac:spMk id="6" creationId="{3A0EFC4F-AD66-4386-9110-426C300FDF8E}"/>
          </ac:spMkLst>
        </pc:spChg>
        <pc:picChg chg="add mod">
          <ac:chgData name="majed Al-hakami" userId="c15e6e485a5a4051" providerId="LiveId" clId="{E670A4FE-B005-4BD0-9EAF-B4E46D85271B}" dt="2020-11-21T21:04:34.913" v="83" actId="1076"/>
          <ac:picMkLst>
            <pc:docMk/>
            <pc:sldMk cId="54594789" sldId="278"/>
            <ac:picMk id="7" creationId="{90465589-079D-4EE6-96D3-10D7A21DA631}"/>
          </ac:picMkLst>
        </pc:picChg>
      </pc:sldChg>
      <pc:sldChg chg="addSp modSp add modAnim">
        <pc:chgData name="majed Al-hakami" userId="c15e6e485a5a4051" providerId="LiveId" clId="{E670A4FE-B005-4BD0-9EAF-B4E46D85271B}" dt="2020-11-21T21:04:44.264" v="85" actId="1076"/>
        <pc:sldMkLst>
          <pc:docMk/>
          <pc:sldMk cId="3576904983" sldId="279"/>
        </pc:sldMkLst>
        <pc:spChg chg="add mod">
          <ac:chgData name="majed Al-hakami" userId="c15e6e485a5a4051" providerId="LiveId" clId="{E670A4FE-B005-4BD0-9EAF-B4E46D85271B}" dt="2020-11-21T21:04:44.264" v="85" actId="1076"/>
          <ac:spMkLst>
            <pc:docMk/>
            <pc:sldMk cId="3576904983" sldId="279"/>
            <ac:spMk id="6" creationId="{445A2B18-B667-4D82-AE07-DEC640D4A0E4}"/>
          </ac:spMkLst>
        </pc:spChg>
        <pc:picChg chg="add mod">
          <ac:chgData name="majed Al-hakami" userId="c15e6e485a5a4051" providerId="LiveId" clId="{E670A4FE-B005-4BD0-9EAF-B4E46D85271B}" dt="2020-11-21T21:04:44.264" v="85" actId="1076"/>
          <ac:picMkLst>
            <pc:docMk/>
            <pc:sldMk cId="3576904983" sldId="279"/>
            <ac:picMk id="7" creationId="{BECA0AED-D26D-4760-BF66-2013C65FF82E}"/>
          </ac:picMkLst>
        </pc:picChg>
      </pc:sldChg>
      <pc:sldChg chg="addSp delSp add mod">
        <pc:chgData name="majed Al-hakami" userId="c15e6e485a5a4051" providerId="LiveId" clId="{E670A4FE-B005-4BD0-9EAF-B4E46D85271B}" dt="2020-11-21T21:05:55.836" v="92" actId="22"/>
        <pc:sldMkLst>
          <pc:docMk/>
          <pc:sldMk cId="3103782558" sldId="281"/>
        </pc:sldMkLst>
        <pc:spChg chg="del">
          <ac:chgData name="majed Al-hakami" userId="c15e6e485a5a4051" providerId="LiveId" clId="{E670A4FE-B005-4BD0-9EAF-B4E46D85271B}" dt="2020-11-21T21:05:55.477" v="91" actId="478"/>
          <ac:spMkLst>
            <pc:docMk/>
            <pc:sldMk cId="3103782558" sldId="281"/>
            <ac:spMk id="3" creationId="{3BB247C5-96CD-42D7-B08F-8D9F3E9A74DB}"/>
          </ac:spMkLst>
        </pc:spChg>
        <pc:spChg chg="add">
          <ac:chgData name="majed Al-hakami" userId="c15e6e485a5a4051" providerId="LiveId" clId="{E670A4FE-B005-4BD0-9EAF-B4E46D85271B}" dt="2020-11-21T21:05:55.836" v="92" actId="22"/>
          <ac:spMkLst>
            <pc:docMk/>
            <pc:sldMk cId="3103782558" sldId="281"/>
            <ac:spMk id="4" creationId="{F1C4A22B-2BC4-4EA6-B4A0-E823F39F2FF1}"/>
          </ac:spMkLst>
        </pc:spChg>
      </pc:sldChg>
    </pc:docChg>
  </pc:docChgLst>
  <pc:docChgLst>
    <pc:chgData name="ماجد الحكمي" userId="c15e6e485a5a4051" providerId="LiveId" clId="{01FD23F1-5A29-4A92-9134-F991C3066D9A}"/>
    <pc:docChg chg="custSel delSld modSld">
      <pc:chgData name="ماجد الحكمي" userId="c15e6e485a5a4051" providerId="LiveId" clId="{01FD23F1-5A29-4A92-9134-F991C3066D9A}" dt="2023-03-18T20:00:03.584" v="3" actId="47"/>
      <pc:docMkLst>
        <pc:docMk/>
      </pc:docMkLst>
      <pc:sldChg chg="addSp delSp modSp mod">
        <pc:chgData name="ماجد الحكمي" userId="c15e6e485a5a4051" providerId="LiveId" clId="{01FD23F1-5A29-4A92-9134-F991C3066D9A}" dt="2023-03-18T19:59:57.865" v="2" actId="20577"/>
        <pc:sldMkLst>
          <pc:docMk/>
          <pc:sldMk cId="512736973" sldId="260"/>
        </pc:sldMkLst>
        <pc:spChg chg="add mod">
          <ac:chgData name="ماجد الحكمي" userId="c15e6e485a5a4051" providerId="LiveId" clId="{01FD23F1-5A29-4A92-9134-F991C3066D9A}" dt="2023-03-18T19:59:47.733" v="1"/>
          <ac:spMkLst>
            <pc:docMk/>
            <pc:sldMk cId="512736973" sldId="260"/>
            <ac:spMk id="2" creationId="{01C4F467-AE47-C285-F09B-FD4DED27D5D3}"/>
          </ac:spMkLst>
        </pc:spChg>
        <pc:spChg chg="add mod">
          <ac:chgData name="ماجد الحكمي" userId="c15e6e485a5a4051" providerId="LiveId" clId="{01FD23F1-5A29-4A92-9134-F991C3066D9A}" dt="2023-03-18T19:59:47.733" v="1"/>
          <ac:spMkLst>
            <pc:docMk/>
            <pc:sldMk cId="512736973" sldId="260"/>
            <ac:spMk id="3" creationId="{952C5A97-1E4C-7671-8EB3-E6A5FF4FE3A3}"/>
          </ac:spMkLst>
        </pc:spChg>
        <pc:spChg chg="add mod">
          <ac:chgData name="ماجد الحكمي" userId="c15e6e485a5a4051" providerId="LiveId" clId="{01FD23F1-5A29-4A92-9134-F991C3066D9A}" dt="2023-03-18T19:59:47.733" v="1"/>
          <ac:spMkLst>
            <pc:docMk/>
            <pc:sldMk cId="512736973" sldId="260"/>
            <ac:spMk id="4" creationId="{A209E63C-93B7-0B62-F3EE-877CA5C65465}"/>
          </ac:spMkLst>
        </pc:spChg>
        <pc:spChg chg="del">
          <ac:chgData name="ماجد الحكمي" userId="c15e6e485a5a4051" providerId="LiveId" clId="{01FD23F1-5A29-4A92-9134-F991C3066D9A}" dt="2023-03-18T19:59:47.183" v="0" actId="478"/>
          <ac:spMkLst>
            <pc:docMk/>
            <pc:sldMk cId="512736973" sldId="260"/>
            <ac:spMk id="7" creationId="{4268E26B-AE6A-44CE-AEB3-9461599278B4}"/>
          </ac:spMkLst>
        </pc:spChg>
        <pc:spChg chg="del">
          <ac:chgData name="ماجد الحكمي" userId="c15e6e485a5a4051" providerId="LiveId" clId="{01FD23F1-5A29-4A92-9134-F991C3066D9A}" dt="2023-03-18T19:59:47.183" v="0" actId="478"/>
          <ac:spMkLst>
            <pc:docMk/>
            <pc:sldMk cId="512736973" sldId="260"/>
            <ac:spMk id="17" creationId="{4EECC26D-8E73-40AC-B85D-3EE46FB89FE6}"/>
          </ac:spMkLst>
        </pc:spChg>
        <pc:spChg chg="mod">
          <ac:chgData name="ماجد الحكمي" userId="c15e6e485a5a4051" providerId="LiveId" clId="{01FD23F1-5A29-4A92-9134-F991C3066D9A}" dt="2023-03-18T19:59:57.865" v="2" actId="20577"/>
          <ac:spMkLst>
            <pc:docMk/>
            <pc:sldMk cId="512736973" sldId="260"/>
            <ac:spMk id="19" creationId="{EA6D929D-48F8-4DAF-A4FE-3BE268AF2D56}"/>
          </ac:spMkLst>
        </pc:spChg>
        <pc:spChg chg="del">
          <ac:chgData name="ماجد الحكمي" userId="c15e6e485a5a4051" providerId="LiveId" clId="{01FD23F1-5A29-4A92-9134-F991C3066D9A}" dt="2023-03-18T19:59:47.183" v="0" actId="478"/>
          <ac:spMkLst>
            <pc:docMk/>
            <pc:sldMk cId="512736973" sldId="260"/>
            <ac:spMk id="25" creationId="{A7D01827-524E-41A7-B6F8-A9AA81C8CCBD}"/>
          </ac:spMkLst>
        </pc:spChg>
      </pc:sldChg>
      <pc:sldChg chg="del">
        <pc:chgData name="ماجد الحكمي" userId="c15e6e485a5a4051" providerId="LiveId" clId="{01FD23F1-5A29-4A92-9134-F991C3066D9A}" dt="2023-03-18T20:00:03.584" v="3" actId="47"/>
        <pc:sldMkLst>
          <pc:docMk/>
          <pc:sldMk cId="3103782558" sldId="281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9BF038A5-4BBC-460E-A9D8-8929DCDC68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id="{0F524918-6B66-4047-9B8E-B95D54F305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الفرعي للشكل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5B524B88-B51E-4E40-BC7B-6A275779A8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387C1-AC6E-42AF-8B56-BCE79D8438EF}" type="datetimeFigureOut">
              <a:rPr lang="ar-SA" smtClean="0"/>
              <a:t>26/08/44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4D4D1637-F4CC-4473-B9A8-91A6D03742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449277BD-1E5F-45F5-9DD8-4981083856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71788-8FFC-469A-9EA8-938AE23EC2D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5834001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BB20C441-DB32-476D-84BD-E5E2699242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E8408371-4FE8-45B7-A334-4FEF029F5E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B91EF5D0-F5F2-46A5-96C5-B858CD73EC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387C1-AC6E-42AF-8B56-BCE79D8438EF}" type="datetimeFigureOut">
              <a:rPr lang="ar-SA" smtClean="0"/>
              <a:t>26/08/44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FCA91BDF-6307-4F06-8557-686E04E015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67895CE7-5404-4A13-8199-ED0C4B75D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71788-8FFC-469A-9EA8-938AE23EC2D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3742220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446ADE0C-7CC8-4074-95BC-32CB3DEA4F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80023B5E-EF39-49CA-8512-E0E549CBFC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2EBF1AF8-7580-4BC9-BD2C-FA9201AC89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387C1-AC6E-42AF-8B56-BCE79D8438EF}" type="datetimeFigureOut">
              <a:rPr lang="ar-SA" smtClean="0"/>
              <a:t>26/08/44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736BF302-CAF9-4AFC-845D-192852E728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3E3CED8A-0198-4285-998B-6E59845128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71788-8FFC-469A-9EA8-938AE23EC2D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6015794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9751C8B2-D0A9-4850-AF0E-31AA9CAE5D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6919DF73-59BA-4838-8A9D-8B13D2A36F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D4691A01-DC1F-4F5F-B2B2-3C17C8C174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890752CB-946C-42ED-94D3-28F640614A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387C1-AC6E-42AF-8B56-BCE79D8438EF}" type="datetimeFigureOut">
              <a:rPr lang="ar-SA" smtClean="0"/>
              <a:t>26/08/44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9ED22115-E1B1-499C-9AC0-80F443DED4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AF8FEF6A-B353-47E0-813D-5F369F28D3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71788-8FFC-469A-9EA8-938AE23EC2D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5720272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D4A3B990-69C2-44DA-89AB-7AF1F0317D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5275DF78-F8F8-49D6-BD1C-DCC6366154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26D0A238-D3B5-4BCF-BC77-22F29955B0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نص 4">
            <a:extLst>
              <a:ext uri="{FF2B5EF4-FFF2-40B4-BE49-F238E27FC236}">
                <a16:creationId xmlns:a16="http://schemas.microsoft.com/office/drawing/2014/main" id="{B466477D-4FEC-43A0-A8B0-58EDACA5E1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عنصر نائب للمحتوى 5">
            <a:extLst>
              <a:ext uri="{FF2B5EF4-FFF2-40B4-BE49-F238E27FC236}">
                <a16:creationId xmlns:a16="http://schemas.microsoft.com/office/drawing/2014/main" id="{B10CAF2B-7891-4852-B431-2783B604DF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7" name="عنصر نائب للتاريخ 6">
            <a:extLst>
              <a:ext uri="{FF2B5EF4-FFF2-40B4-BE49-F238E27FC236}">
                <a16:creationId xmlns:a16="http://schemas.microsoft.com/office/drawing/2014/main" id="{28C7C9F2-1C92-4207-8645-565245203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387C1-AC6E-42AF-8B56-BCE79D8438EF}" type="datetimeFigureOut">
              <a:rPr lang="ar-SA" smtClean="0"/>
              <a:t>26/08/44</a:t>
            </a:fld>
            <a:endParaRPr lang="ar-SA"/>
          </a:p>
        </p:txBody>
      </p:sp>
      <p:sp>
        <p:nvSpPr>
          <p:cNvPr id="8" name="عنصر نائب للتذييل 7">
            <a:extLst>
              <a:ext uri="{FF2B5EF4-FFF2-40B4-BE49-F238E27FC236}">
                <a16:creationId xmlns:a16="http://schemas.microsoft.com/office/drawing/2014/main" id="{D59106B0-070C-48C6-AB1D-6308B27D1E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>
            <a:extLst>
              <a:ext uri="{FF2B5EF4-FFF2-40B4-BE49-F238E27FC236}">
                <a16:creationId xmlns:a16="http://schemas.microsoft.com/office/drawing/2014/main" id="{FBCCDB0C-561A-49AF-A068-BEA6E6C78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71788-8FFC-469A-9EA8-938AE23EC2D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0569999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39EF011C-A13E-4839-8467-46A00135EF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363C21DF-4EC3-46B0-A1D6-032D60B6D4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387C1-AC6E-42AF-8B56-BCE79D8438EF}" type="datetimeFigureOut">
              <a:rPr lang="ar-SA" smtClean="0"/>
              <a:t>26/08/44</a:t>
            </a:fld>
            <a:endParaRPr lang="ar-SA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9BB151A1-BC94-4F42-9BE7-DE63D34DA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77E38868-72B2-49D1-AE29-4C718166C4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71788-8FFC-469A-9EA8-938AE23EC2D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1708023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>
            <a:extLst>
              <a:ext uri="{FF2B5EF4-FFF2-40B4-BE49-F238E27FC236}">
                <a16:creationId xmlns:a16="http://schemas.microsoft.com/office/drawing/2014/main" id="{2B3F82D8-A8C0-4C27-8588-0A71C51065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387C1-AC6E-42AF-8B56-BCE79D8438EF}" type="datetimeFigureOut">
              <a:rPr lang="ar-SA" smtClean="0"/>
              <a:t>26/08/44</a:t>
            </a:fld>
            <a:endParaRPr lang="ar-SA"/>
          </a:p>
        </p:txBody>
      </p:sp>
      <p:sp>
        <p:nvSpPr>
          <p:cNvPr id="3" name="عنصر نائب للتذييل 2">
            <a:extLst>
              <a:ext uri="{FF2B5EF4-FFF2-40B4-BE49-F238E27FC236}">
                <a16:creationId xmlns:a16="http://schemas.microsoft.com/office/drawing/2014/main" id="{B0BD2843-D859-4C6E-AE06-689222593D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>
            <a:extLst>
              <a:ext uri="{FF2B5EF4-FFF2-40B4-BE49-F238E27FC236}">
                <a16:creationId xmlns:a16="http://schemas.microsoft.com/office/drawing/2014/main" id="{AA5890C2-4FEF-4B5A-B0C0-97654CA21A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71788-8FFC-469A-9EA8-938AE23EC2D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9880330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3C7984EE-B94D-40AF-8F1D-8128C5721F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E19505C1-3457-47D2-82C8-D771EBCF67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3C0F66C7-5940-4EDE-B184-038D739EB3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06A0BD9C-5136-4A1F-8061-F8D47B231B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387C1-AC6E-42AF-8B56-BCE79D8438EF}" type="datetimeFigureOut">
              <a:rPr lang="ar-SA" smtClean="0"/>
              <a:t>26/08/44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CCA8BADB-C0B4-43A1-923F-DCEC04FD85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98C5ADB6-D144-48DF-A1BE-040D14E47E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71788-8FFC-469A-9EA8-938AE23EC2D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0334566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078E12-A793-4C50-8738-82986261FF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صورة 2">
            <a:extLst>
              <a:ext uri="{FF2B5EF4-FFF2-40B4-BE49-F238E27FC236}">
                <a16:creationId xmlns:a16="http://schemas.microsoft.com/office/drawing/2014/main" id="{C1D8916B-DD0F-45CA-9957-EC8AF94F382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60006888-63E5-4FAF-B9E0-8F9595CCA5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46ED8317-F0A8-429C-972C-1B14A37976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387C1-AC6E-42AF-8B56-BCE79D8438EF}" type="datetimeFigureOut">
              <a:rPr lang="ar-SA" smtClean="0"/>
              <a:t>26/08/44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F1EF817C-3DC8-4175-9A11-EED1652D6E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662346F0-DB1C-49BF-9372-163A4A0D13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71788-8FFC-469A-9EA8-938AE23EC2D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0936862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A17FB6B0-AF2D-4E8B-A61F-3059124545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3BBD51B6-12A1-4A6D-A49D-BE142844CF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45A14E95-4D90-409E-9C8D-48083D1BCB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387C1-AC6E-42AF-8B56-BCE79D8438EF}" type="datetimeFigureOut">
              <a:rPr lang="ar-SA" smtClean="0"/>
              <a:t>26/08/44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0D7994F5-BB7E-465B-9506-6BCC6F26AC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280A33F9-5235-49A0-AABB-AEE09207A9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71788-8FFC-469A-9EA8-938AE23EC2D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9171539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>
            <a:extLst>
              <a:ext uri="{FF2B5EF4-FFF2-40B4-BE49-F238E27FC236}">
                <a16:creationId xmlns:a16="http://schemas.microsoft.com/office/drawing/2014/main" id="{98E48F4D-B5AA-446E-AB43-C7A54896EC4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A93B4D44-24BE-4D2D-9961-C1F4AE5341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0638A5CA-B43B-44EE-AD58-E86298016D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387C1-AC6E-42AF-8B56-BCE79D8438EF}" type="datetimeFigureOut">
              <a:rPr lang="ar-SA" smtClean="0"/>
              <a:t>26/08/44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EE778392-A130-47F2-8DF3-6961D5EF8B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E479EADD-FA86-4721-B100-AAE50E7033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71788-8FFC-469A-9EA8-938AE23EC2D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2171924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CA473EBF-CF17-46DD-9B0C-66A1B3CAA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ADFF124E-4486-4BFB-BE45-BBB2FD4F89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90CDA203-9F62-4628-AB02-B795A06BA9F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0387C1-AC6E-42AF-8B56-BCE79D8438EF}" type="datetimeFigureOut">
              <a:rPr lang="ar-SA" smtClean="0"/>
              <a:t>26/08/44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98C049C8-49BD-42D4-AC84-02DB1CDD4E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3F4B605C-D24F-49C1-99FD-2F5F3F0802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D71788-8FFC-469A-9EA8-938AE23EC2D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285815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4">
            <a:extLst>
              <a:ext uri="{FF2B5EF4-FFF2-40B4-BE49-F238E27FC236}">
                <a16:creationId xmlns:a16="http://schemas.microsoft.com/office/drawing/2014/main" id="{951C5C37-E062-41A1-AE7A-28AF646211B7}"/>
              </a:ext>
            </a:extLst>
          </p:cNvPr>
          <p:cNvSpPr txBox="1"/>
          <p:nvPr/>
        </p:nvSpPr>
        <p:spPr>
          <a:xfrm>
            <a:off x="7221538" y="2290763"/>
            <a:ext cx="1700212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ar-SA" sz="24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الصف/ المرحلة</a:t>
            </a:r>
            <a:endParaRPr lang="en-US" sz="24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1" name="TextBox 7">
            <a:extLst>
              <a:ext uri="{FF2B5EF4-FFF2-40B4-BE49-F238E27FC236}">
                <a16:creationId xmlns:a16="http://schemas.microsoft.com/office/drawing/2014/main" id="{53671F14-FA6A-47A0-81E0-E2FB7DDC0094}"/>
              </a:ext>
            </a:extLst>
          </p:cNvPr>
          <p:cNvSpPr txBox="1"/>
          <p:nvPr/>
        </p:nvSpPr>
        <p:spPr>
          <a:xfrm>
            <a:off x="7221538" y="3836988"/>
            <a:ext cx="1700212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ar-SA" sz="24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المـــــــــــــــــــــــــــــــــــــــــادة</a:t>
            </a:r>
            <a:endParaRPr lang="en-US" sz="24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3" name="TextBox 8">
            <a:extLst>
              <a:ext uri="{FF2B5EF4-FFF2-40B4-BE49-F238E27FC236}">
                <a16:creationId xmlns:a16="http://schemas.microsoft.com/office/drawing/2014/main" id="{3C7ABF40-FC78-4D69-9EFC-59010F846AB2}"/>
              </a:ext>
            </a:extLst>
          </p:cNvPr>
          <p:cNvSpPr txBox="1"/>
          <p:nvPr/>
        </p:nvSpPr>
        <p:spPr>
          <a:xfrm>
            <a:off x="7221538" y="4576763"/>
            <a:ext cx="1700212" cy="460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ar-SA" sz="24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موضوع الدرس</a:t>
            </a:r>
            <a:endParaRPr lang="en-US" sz="24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5" name="TextBox 9">
            <a:extLst>
              <a:ext uri="{FF2B5EF4-FFF2-40B4-BE49-F238E27FC236}">
                <a16:creationId xmlns:a16="http://schemas.microsoft.com/office/drawing/2014/main" id="{C9CFECF2-DC0F-4FA6-ACEF-336D7587F426}"/>
              </a:ext>
            </a:extLst>
          </p:cNvPr>
          <p:cNvSpPr txBox="1"/>
          <p:nvPr/>
        </p:nvSpPr>
        <p:spPr>
          <a:xfrm>
            <a:off x="7221538" y="5376863"/>
            <a:ext cx="1700212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ar-SA" sz="24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اسم المعلم</a:t>
            </a:r>
            <a:endParaRPr lang="en-US" sz="24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9" name="Rounded Rectangle 21">
            <a:extLst>
              <a:ext uri="{FF2B5EF4-FFF2-40B4-BE49-F238E27FC236}">
                <a16:creationId xmlns:a16="http://schemas.microsoft.com/office/drawing/2014/main" id="{EA6D929D-48F8-4DAF-A4FE-3BE268AF2D56}"/>
              </a:ext>
            </a:extLst>
          </p:cNvPr>
          <p:cNvSpPr/>
          <p:nvPr/>
        </p:nvSpPr>
        <p:spPr>
          <a:xfrm>
            <a:off x="2181225" y="4505325"/>
            <a:ext cx="5062538" cy="608013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ar-SA" sz="2800" b="1" dirty="0">
                <a:solidFill>
                  <a:schemeClr val="tx1"/>
                </a:solidFill>
                <a:latin typeface="Sakkal Majalla" panose="02000000000000000000" pitchFamily="2" charset="-78"/>
                <a:cs typeface="+mj-cs"/>
              </a:rPr>
              <a:t>البوليمرات </a:t>
            </a:r>
          </a:p>
          <a:p>
            <a:pPr algn="ctr"/>
            <a:r>
              <a:rPr lang="ar-SA" sz="24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</a:rPr>
              <a:t>-</a:t>
            </a:r>
            <a:r>
              <a:rPr lang="ar-SA" sz="2400" b="1" dirty="0">
                <a:solidFill>
                  <a:srgbClr val="0000CC"/>
                </a:solidFill>
                <a:latin typeface="Sakkal Majalla" panose="02000000000000000000" pitchFamily="2" charset="-78"/>
              </a:rPr>
              <a:t>خواص البوليمرات وإعادة تدويرها</a:t>
            </a:r>
            <a:endParaRPr lang="en-US" sz="2400" b="1" dirty="0">
              <a:solidFill>
                <a:srgbClr val="FF0000"/>
              </a:solidFill>
              <a:latin typeface="Sakkal Majalla" panose="02000000000000000000" pitchFamily="2" charset="-78"/>
            </a:endParaRPr>
          </a:p>
        </p:txBody>
      </p:sp>
      <p:sp>
        <p:nvSpPr>
          <p:cNvPr id="21" name="Rounded Rectangle 22">
            <a:extLst>
              <a:ext uri="{FF2B5EF4-FFF2-40B4-BE49-F238E27FC236}">
                <a16:creationId xmlns:a16="http://schemas.microsoft.com/office/drawing/2014/main" id="{95657EE6-EFE5-46B2-886D-D925F291048F}"/>
              </a:ext>
            </a:extLst>
          </p:cNvPr>
          <p:cNvSpPr/>
          <p:nvPr/>
        </p:nvSpPr>
        <p:spPr>
          <a:xfrm>
            <a:off x="2181225" y="5283200"/>
            <a:ext cx="5062538" cy="608013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SA" sz="2800" b="1" dirty="0">
                <a:solidFill>
                  <a:schemeClr val="tx1"/>
                </a:solidFill>
                <a:latin typeface="Sakkal Majalla" panose="02000000000000000000" pitchFamily="2" charset="-78"/>
                <a:cs typeface="+mj-cs"/>
              </a:rPr>
              <a:t>مــاجـد الــحـكـــمي</a:t>
            </a:r>
            <a:endParaRPr lang="en-US" sz="2800" b="1" dirty="0">
              <a:solidFill>
                <a:schemeClr val="tx1"/>
              </a:solidFill>
              <a:latin typeface="Sakkal Majalla" panose="02000000000000000000" pitchFamily="2" charset="-78"/>
              <a:cs typeface="+mj-cs"/>
            </a:endParaRPr>
          </a:p>
        </p:txBody>
      </p:sp>
      <p:sp>
        <p:nvSpPr>
          <p:cNvPr id="23" name="TextBox 23">
            <a:extLst>
              <a:ext uri="{FF2B5EF4-FFF2-40B4-BE49-F238E27FC236}">
                <a16:creationId xmlns:a16="http://schemas.microsoft.com/office/drawing/2014/main" id="{63B9E28D-2401-41AC-92E8-9BACF61DF3A0}"/>
              </a:ext>
            </a:extLst>
          </p:cNvPr>
          <p:cNvSpPr txBox="1"/>
          <p:nvPr/>
        </p:nvSpPr>
        <p:spPr>
          <a:xfrm>
            <a:off x="7221538" y="3062288"/>
            <a:ext cx="1700212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ar-SA" sz="24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الفصل الدراسي</a:t>
            </a:r>
            <a:endParaRPr lang="en-US" sz="24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01C4F467-AE47-C285-F09B-FD4DED27D5D3}"/>
              </a:ext>
            </a:extLst>
          </p:cNvPr>
          <p:cNvSpPr/>
          <p:nvPr/>
        </p:nvSpPr>
        <p:spPr>
          <a:xfrm>
            <a:off x="2181225" y="2214563"/>
            <a:ext cx="5062538" cy="608012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SA" sz="2800" b="1" dirty="0">
                <a:solidFill>
                  <a:schemeClr val="tx1"/>
                </a:solidFill>
                <a:latin typeface="Sakkal Majalla" panose="02000000000000000000" pitchFamily="2" charset="-78"/>
                <a:cs typeface="+mj-cs"/>
              </a:rPr>
              <a:t>الثاني الثانوي  </a:t>
            </a:r>
            <a:endParaRPr lang="en-US" sz="2800" b="1" dirty="0">
              <a:solidFill>
                <a:schemeClr val="tx1"/>
              </a:solidFill>
              <a:latin typeface="Sakkal Majalla" panose="02000000000000000000" pitchFamily="2" charset="-78"/>
              <a:cs typeface="+mj-cs"/>
            </a:endParaRPr>
          </a:p>
        </p:txBody>
      </p:sp>
      <p:sp>
        <p:nvSpPr>
          <p:cNvPr id="3" name="Rounded Rectangle 20">
            <a:extLst>
              <a:ext uri="{FF2B5EF4-FFF2-40B4-BE49-F238E27FC236}">
                <a16:creationId xmlns:a16="http://schemas.microsoft.com/office/drawing/2014/main" id="{952C5A97-1E4C-7671-8EB3-E6A5FF4FE3A3}"/>
              </a:ext>
            </a:extLst>
          </p:cNvPr>
          <p:cNvSpPr/>
          <p:nvPr/>
        </p:nvSpPr>
        <p:spPr>
          <a:xfrm>
            <a:off x="2181225" y="3763963"/>
            <a:ext cx="5062538" cy="608012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SA" sz="2800" b="1" dirty="0">
                <a:solidFill>
                  <a:schemeClr val="tx1"/>
                </a:solidFill>
                <a:latin typeface="Sakkal Majalla" panose="02000000000000000000" pitchFamily="2" charset="-78"/>
                <a:cs typeface="+mj-cs"/>
              </a:rPr>
              <a:t>كــــيــــــمـــيـــاء 2-3</a:t>
            </a:r>
            <a:endParaRPr lang="en-US" sz="2800" b="1" dirty="0">
              <a:solidFill>
                <a:schemeClr val="tx1"/>
              </a:solidFill>
              <a:latin typeface="Sakkal Majalla" panose="02000000000000000000" pitchFamily="2" charset="-78"/>
              <a:cs typeface="+mj-cs"/>
            </a:endParaRPr>
          </a:p>
        </p:txBody>
      </p:sp>
      <p:sp>
        <p:nvSpPr>
          <p:cNvPr id="4" name="Rounded Rectangle 24">
            <a:extLst>
              <a:ext uri="{FF2B5EF4-FFF2-40B4-BE49-F238E27FC236}">
                <a16:creationId xmlns:a16="http://schemas.microsoft.com/office/drawing/2014/main" id="{A209E63C-93B7-0B62-F3EE-877CA5C65465}"/>
              </a:ext>
            </a:extLst>
          </p:cNvPr>
          <p:cNvSpPr/>
          <p:nvPr/>
        </p:nvSpPr>
        <p:spPr>
          <a:xfrm>
            <a:off x="2181225" y="2989263"/>
            <a:ext cx="5062538" cy="608012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800" b="1" dirty="0">
                <a:solidFill>
                  <a:schemeClr val="tx1"/>
                </a:solidFill>
                <a:latin typeface="Sakkal Majalla" panose="02000000000000000000" pitchFamily="2" charset="-78"/>
                <a:cs typeface="+mj-cs"/>
              </a:rPr>
              <a:t> </a:t>
            </a:r>
            <a:r>
              <a:rPr lang="ar-SA" sz="2800" b="1" dirty="0">
                <a:solidFill>
                  <a:schemeClr val="tx1"/>
                </a:solidFill>
                <a:latin typeface="Sakkal Majalla" panose="02000000000000000000" pitchFamily="2" charset="-78"/>
                <a:cs typeface="+mj-cs"/>
              </a:rPr>
              <a:t>الثالث</a:t>
            </a:r>
            <a:endParaRPr lang="en-US" sz="2800" b="1" dirty="0">
              <a:solidFill>
                <a:schemeClr val="tx1"/>
              </a:solidFill>
              <a:latin typeface="Sakkal Majalla" panose="02000000000000000000" pitchFamily="2" charset="-78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5127369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7C2AD4-C262-4CD6-BE19-6549FC922CA8}"/>
              </a:ext>
            </a:extLst>
          </p:cNvPr>
          <p:cNvSpPr txBox="1"/>
          <p:nvPr/>
        </p:nvSpPr>
        <p:spPr>
          <a:xfrm>
            <a:off x="2719388" y="1071563"/>
            <a:ext cx="5681662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</a:rPr>
              <a:t>خواص البوليمرات وإعادة تدويرها</a:t>
            </a:r>
            <a:endParaRPr lang="en-US" sz="3600" dirty="0">
              <a:solidFill>
                <a:schemeClr val="bg2">
                  <a:lumMod val="50000"/>
                </a:schemeClr>
              </a:solidFill>
              <a:cs typeface="Sakkal Majalla" panose="02000000000000000000" pitchFamily="2" charset="-78"/>
            </a:endParaRPr>
          </a:p>
        </p:txBody>
      </p:sp>
      <p:sp>
        <p:nvSpPr>
          <p:cNvPr id="5" name="TextBox 19">
            <a:extLst>
              <a:ext uri="{FF2B5EF4-FFF2-40B4-BE49-F238E27FC236}">
                <a16:creationId xmlns:a16="http://schemas.microsoft.com/office/drawing/2014/main" id="{95F21509-B601-4645-A49F-4C753F5B5271}"/>
              </a:ext>
            </a:extLst>
          </p:cNvPr>
          <p:cNvSpPr txBox="1"/>
          <p:nvPr/>
        </p:nvSpPr>
        <p:spPr>
          <a:xfrm>
            <a:off x="11754118" y="6396335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pPr algn="ctr"/>
              <a:t>2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8" name="TextBox 19">
            <a:extLst>
              <a:ext uri="{FF2B5EF4-FFF2-40B4-BE49-F238E27FC236}">
                <a16:creationId xmlns:a16="http://schemas.microsoft.com/office/drawing/2014/main" id="{D2DF535E-346E-466D-B7C2-50A675263CD2}"/>
              </a:ext>
            </a:extLst>
          </p:cNvPr>
          <p:cNvSpPr txBox="1"/>
          <p:nvPr/>
        </p:nvSpPr>
        <p:spPr>
          <a:xfrm>
            <a:off x="8010568" y="1982075"/>
            <a:ext cx="33697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600" b="1" dirty="0">
                <a:solidFill>
                  <a:srgbClr val="C00000"/>
                </a:solidFill>
                <a:latin typeface="Sakkal Majalla" panose="02000000000000000000" pitchFamily="2" charset="-78"/>
              </a:rPr>
              <a:t>سنتعلم اليوم كيف :</a:t>
            </a:r>
            <a:endParaRPr lang="en-US" sz="3600" b="1" dirty="0">
              <a:solidFill>
                <a:srgbClr val="C00000"/>
              </a:solidFill>
              <a:latin typeface="Sakkal Majalla" panose="02000000000000000000" pitchFamily="2" charset="-78"/>
            </a:endParaRPr>
          </a:p>
        </p:txBody>
      </p:sp>
      <p:pic>
        <p:nvPicPr>
          <p:cNvPr id="9" name="Picture 1">
            <a:extLst>
              <a:ext uri="{FF2B5EF4-FFF2-40B4-BE49-F238E27FC236}">
                <a16:creationId xmlns:a16="http://schemas.microsoft.com/office/drawing/2014/main" id="{30AC5BBF-04BA-446E-B5F5-92EEFD2C6D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0335" y="1934908"/>
            <a:ext cx="740664" cy="740664"/>
          </a:xfrm>
          <a:prstGeom prst="rect">
            <a:avLst/>
          </a:prstGeom>
        </p:spPr>
      </p:pic>
      <p:sp>
        <p:nvSpPr>
          <p:cNvPr id="10" name="مربع نص 4">
            <a:extLst>
              <a:ext uri="{FF2B5EF4-FFF2-40B4-BE49-F238E27FC236}">
                <a16:creationId xmlns:a16="http://schemas.microsoft.com/office/drawing/2014/main" id="{98768451-C190-460A-B04D-B56E2B3C798C}"/>
              </a:ext>
            </a:extLst>
          </p:cNvPr>
          <p:cNvSpPr txBox="1"/>
          <p:nvPr/>
        </p:nvSpPr>
        <p:spPr>
          <a:xfrm>
            <a:off x="876300" y="3171802"/>
            <a:ext cx="891393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600" b="1" dirty="0">
                <a:latin typeface="ae_AlMateen" panose="02060803050605020204" pitchFamily="18" charset="-78"/>
              </a:rPr>
              <a:t>1- </a:t>
            </a:r>
            <a:r>
              <a:rPr lang="ar-SA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تتوقع</a:t>
            </a:r>
            <a:r>
              <a:rPr lang="ar-SA" sz="3600" b="1" dirty="0">
                <a:latin typeface="ae_AlMateen" panose="02060803050605020204" pitchFamily="18" charset="-78"/>
              </a:rPr>
              <a:t> خواص البوليمر اعتماداً على التراكيب الجزيئية.</a:t>
            </a:r>
          </a:p>
        </p:txBody>
      </p:sp>
      <p:sp>
        <p:nvSpPr>
          <p:cNvPr id="11" name="مربع نص 4">
            <a:extLst>
              <a:ext uri="{FF2B5EF4-FFF2-40B4-BE49-F238E27FC236}">
                <a16:creationId xmlns:a16="http://schemas.microsoft.com/office/drawing/2014/main" id="{F21E26DB-E99F-4C72-A72D-7658DFAB1FC2}"/>
              </a:ext>
            </a:extLst>
          </p:cNvPr>
          <p:cNvSpPr txBox="1"/>
          <p:nvPr/>
        </p:nvSpPr>
        <p:spPr>
          <a:xfrm>
            <a:off x="2719388" y="4361529"/>
            <a:ext cx="7070842" cy="102842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endParaRPr lang="ar-SA" sz="900" b="1" dirty="0">
              <a:latin typeface="ae_AlMateen" panose="02060803050605020204" pitchFamily="18" charset="-78"/>
            </a:endParaRPr>
          </a:p>
          <a:p>
            <a:pPr>
              <a:lnSpc>
                <a:spcPct val="150000"/>
              </a:lnSpc>
            </a:pPr>
            <a:r>
              <a:rPr lang="ar-SA" sz="3600" b="1" dirty="0">
                <a:latin typeface="ae_AlMateen" panose="02060803050605020204" pitchFamily="18" charset="-78"/>
              </a:rPr>
              <a:t>2- </a:t>
            </a:r>
            <a:r>
              <a:rPr lang="ar-SA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تتعرف</a:t>
            </a:r>
            <a:r>
              <a:rPr lang="ar-SA" sz="3600" b="1" dirty="0">
                <a:latin typeface="ae_AlMateen" panose="02060803050605020204" pitchFamily="18" charset="-78"/>
              </a:rPr>
              <a:t> على كيفية تدوير البوليمرات .</a:t>
            </a:r>
          </a:p>
        </p:txBody>
      </p:sp>
    </p:spTree>
    <p:extLst>
      <p:ext uri="{BB962C8B-B14F-4D97-AF65-F5344CB8AC3E}">
        <p14:creationId xmlns:p14="http://schemas.microsoft.com/office/powerpoint/2010/main" val="3985106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7C2AD4-C262-4CD6-BE19-6549FC922CA8}"/>
              </a:ext>
            </a:extLst>
          </p:cNvPr>
          <p:cNvSpPr txBox="1"/>
          <p:nvPr/>
        </p:nvSpPr>
        <p:spPr>
          <a:xfrm>
            <a:off x="2719388" y="1071563"/>
            <a:ext cx="5681662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</a:rPr>
              <a:t>خواص البوليمرات وإعادة تدويرها</a:t>
            </a:r>
            <a:endParaRPr lang="en-US" sz="3600" dirty="0">
              <a:solidFill>
                <a:schemeClr val="bg2">
                  <a:lumMod val="50000"/>
                </a:schemeClr>
              </a:solidFill>
              <a:cs typeface="Sakkal Majalla" panose="02000000000000000000" pitchFamily="2" charset="-78"/>
            </a:endParaRPr>
          </a:p>
        </p:txBody>
      </p:sp>
      <p:sp>
        <p:nvSpPr>
          <p:cNvPr id="5" name="TextBox 19">
            <a:extLst>
              <a:ext uri="{FF2B5EF4-FFF2-40B4-BE49-F238E27FC236}">
                <a16:creationId xmlns:a16="http://schemas.microsoft.com/office/drawing/2014/main" id="{95F21509-B601-4645-A49F-4C753F5B5271}"/>
              </a:ext>
            </a:extLst>
          </p:cNvPr>
          <p:cNvSpPr txBox="1"/>
          <p:nvPr/>
        </p:nvSpPr>
        <p:spPr>
          <a:xfrm>
            <a:off x="11754118" y="6396335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pPr algn="ctr"/>
              <a:t>3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4" name="مربع نص 3">
            <a:extLst>
              <a:ext uri="{FF2B5EF4-FFF2-40B4-BE49-F238E27FC236}">
                <a16:creationId xmlns:a16="http://schemas.microsoft.com/office/drawing/2014/main" id="{E816941F-310E-4064-9F70-E7D18DA164A0}"/>
              </a:ext>
            </a:extLst>
          </p:cNvPr>
          <p:cNvSpPr txBox="1"/>
          <p:nvPr/>
        </p:nvSpPr>
        <p:spPr>
          <a:xfrm>
            <a:off x="9895344" y="1857276"/>
            <a:ext cx="210471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SA" sz="3600" b="1" dirty="0">
                <a:solidFill>
                  <a:srgbClr val="C00000"/>
                </a:solidFill>
              </a:rPr>
              <a:t>التهيئة</a:t>
            </a:r>
            <a:r>
              <a:rPr lang="ar-SA" sz="2800" b="1" dirty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6" name="مربع نص 4">
            <a:extLst>
              <a:ext uri="{FF2B5EF4-FFF2-40B4-BE49-F238E27FC236}">
                <a16:creationId xmlns:a16="http://schemas.microsoft.com/office/drawing/2014/main" id="{D892B5CB-6E5C-4C0D-B812-4A1CC663AA5C}"/>
              </a:ext>
            </a:extLst>
          </p:cNvPr>
          <p:cNvSpPr txBox="1"/>
          <p:nvPr/>
        </p:nvSpPr>
        <p:spPr>
          <a:xfrm>
            <a:off x="6721219" y="2953232"/>
            <a:ext cx="4956831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600" b="1" dirty="0">
                <a:solidFill>
                  <a:srgbClr val="0000CC"/>
                </a:solidFill>
                <a:latin typeface="ae_AlMateen" panose="02060803050605020204" pitchFamily="18" charset="-78"/>
              </a:rPr>
              <a:t>لماذا نستعمل العديد من البوليمرات المختلفة هذه الأيام؟</a:t>
            </a:r>
          </a:p>
        </p:txBody>
      </p:sp>
      <p:sp>
        <p:nvSpPr>
          <p:cNvPr id="7" name="مربع نص 4">
            <a:extLst>
              <a:ext uri="{FF2B5EF4-FFF2-40B4-BE49-F238E27FC236}">
                <a16:creationId xmlns:a16="http://schemas.microsoft.com/office/drawing/2014/main" id="{7EC71489-8F01-4091-AFF7-2E81E80F35DE}"/>
              </a:ext>
            </a:extLst>
          </p:cNvPr>
          <p:cNvSpPr txBox="1"/>
          <p:nvPr/>
        </p:nvSpPr>
        <p:spPr>
          <a:xfrm>
            <a:off x="5902426" y="5138738"/>
            <a:ext cx="5775624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600" b="1" dirty="0">
                <a:solidFill>
                  <a:srgbClr val="0000CC"/>
                </a:solidFill>
                <a:latin typeface="ae_AlMateen" panose="02060803050605020204" pitchFamily="18" charset="-78"/>
              </a:rPr>
              <a:t>كيف يمكن الإستفادة من البوليمرات المستهلكة قبل إعادة استعمالها ؟</a:t>
            </a:r>
          </a:p>
        </p:txBody>
      </p:sp>
      <p:pic>
        <p:nvPicPr>
          <p:cNvPr id="8" name="Picture 8" descr="نتيجة بحث الصور عن النايلون">
            <a:extLst>
              <a:ext uri="{FF2B5EF4-FFF2-40B4-BE49-F238E27FC236}">
                <a16:creationId xmlns:a16="http://schemas.microsoft.com/office/drawing/2014/main" id="{5A245282-82FA-4B0D-B197-1C1D363D0E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2860" y="2205298"/>
            <a:ext cx="282314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نتيجة بحث الصور عن تدوير البوليمرات">
            <a:extLst>
              <a:ext uri="{FF2B5EF4-FFF2-40B4-BE49-F238E27FC236}">
                <a16:creationId xmlns:a16="http://schemas.microsoft.com/office/drawing/2014/main" id="{53EF785D-8494-49E0-B231-9B924BA884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770" y="3912323"/>
            <a:ext cx="3692370" cy="2732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صورة ذات صلة">
            <a:extLst>
              <a:ext uri="{FF2B5EF4-FFF2-40B4-BE49-F238E27FC236}">
                <a16:creationId xmlns:a16="http://schemas.microsoft.com/office/drawing/2014/main" id="{D4ACC89B-0CDC-47F6-8578-27F3E52F13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167" y="2180441"/>
            <a:ext cx="25146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0732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7C2AD4-C262-4CD6-BE19-6549FC922CA8}"/>
              </a:ext>
            </a:extLst>
          </p:cNvPr>
          <p:cNvSpPr txBox="1"/>
          <p:nvPr/>
        </p:nvSpPr>
        <p:spPr>
          <a:xfrm>
            <a:off x="2719388" y="1071563"/>
            <a:ext cx="5681662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</a:rPr>
              <a:t>خواص البوليمرات وإعادة تدويرها</a:t>
            </a:r>
            <a:endParaRPr lang="en-US" sz="3600" dirty="0">
              <a:solidFill>
                <a:schemeClr val="bg2">
                  <a:lumMod val="50000"/>
                </a:schemeClr>
              </a:solidFill>
              <a:cs typeface="Sakkal Majalla" panose="02000000000000000000" pitchFamily="2" charset="-78"/>
            </a:endParaRPr>
          </a:p>
        </p:txBody>
      </p:sp>
      <p:sp>
        <p:nvSpPr>
          <p:cNvPr id="5" name="TextBox 19">
            <a:extLst>
              <a:ext uri="{FF2B5EF4-FFF2-40B4-BE49-F238E27FC236}">
                <a16:creationId xmlns:a16="http://schemas.microsoft.com/office/drawing/2014/main" id="{95F21509-B601-4645-A49F-4C753F5B5271}"/>
              </a:ext>
            </a:extLst>
          </p:cNvPr>
          <p:cNvSpPr txBox="1"/>
          <p:nvPr/>
        </p:nvSpPr>
        <p:spPr>
          <a:xfrm>
            <a:off x="11754118" y="6396335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pPr algn="ctr"/>
              <a:t>4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4" name="مستطيل مستدير الزوايا 14">
            <a:extLst>
              <a:ext uri="{FF2B5EF4-FFF2-40B4-BE49-F238E27FC236}">
                <a16:creationId xmlns:a16="http://schemas.microsoft.com/office/drawing/2014/main" id="{BD261C76-1970-44FD-B39F-ADD9D67496C6}"/>
              </a:ext>
            </a:extLst>
          </p:cNvPr>
          <p:cNvSpPr/>
          <p:nvPr/>
        </p:nvSpPr>
        <p:spPr>
          <a:xfrm>
            <a:off x="7996471" y="1913530"/>
            <a:ext cx="3954557" cy="655092"/>
          </a:xfrm>
          <a:prstGeom prst="roundRect">
            <a:avLst/>
          </a:prstGeom>
          <a:solidFill>
            <a:srgbClr val="FFFFCC"/>
          </a:solidFill>
          <a:ln w="28575"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000" b="1" dirty="0">
                <a:solidFill>
                  <a:srgbClr val="C00000"/>
                </a:solidFill>
              </a:rPr>
              <a:t>مميزات البوليمرات</a:t>
            </a:r>
          </a:p>
        </p:txBody>
      </p:sp>
      <p:sp>
        <p:nvSpPr>
          <p:cNvPr id="6" name="مربع نص 4">
            <a:extLst>
              <a:ext uri="{FF2B5EF4-FFF2-40B4-BE49-F238E27FC236}">
                <a16:creationId xmlns:a16="http://schemas.microsoft.com/office/drawing/2014/main" id="{4B477D96-B8B4-4E14-8950-194843791A71}"/>
              </a:ext>
            </a:extLst>
          </p:cNvPr>
          <p:cNvSpPr txBox="1"/>
          <p:nvPr/>
        </p:nvSpPr>
        <p:spPr>
          <a:xfrm>
            <a:off x="7996470" y="3263246"/>
            <a:ext cx="3954557" cy="82067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ar-SA" sz="3600" b="1" dirty="0">
                <a:latin typeface="ae_AlMateen" panose="02060803050605020204" pitchFamily="18" charset="-78"/>
              </a:rPr>
              <a:t>1- </a:t>
            </a:r>
            <a:r>
              <a:rPr lang="ar-SA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سهولة</a:t>
            </a:r>
            <a:r>
              <a:rPr lang="ar-SA" sz="3600" b="1" dirty="0">
                <a:latin typeface="ae_AlMateen" panose="02060803050605020204" pitchFamily="18" charset="-78"/>
              </a:rPr>
              <a:t> تحضيرها .</a:t>
            </a:r>
          </a:p>
        </p:txBody>
      </p:sp>
      <p:sp>
        <p:nvSpPr>
          <p:cNvPr id="7" name="مربع نص 4">
            <a:extLst>
              <a:ext uri="{FF2B5EF4-FFF2-40B4-BE49-F238E27FC236}">
                <a16:creationId xmlns:a16="http://schemas.microsoft.com/office/drawing/2014/main" id="{29711EB6-CCEE-4EB7-A35A-DF652E892AE1}"/>
              </a:ext>
            </a:extLst>
          </p:cNvPr>
          <p:cNvSpPr txBox="1"/>
          <p:nvPr/>
        </p:nvSpPr>
        <p:spPr>
          <a:xfrm>
            <a:off x="7996470" y="4888700"/>
            <a:ext cx="3954558" cy="82067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ar-SA" sz="3600" b="1" dirty="0">
                <a:latin typeface="ae_AlMateen" panose="02060803050605020204" pitchFamily="18" charset="-78"/>
              </a:rPr>
              <a:t>2- </a:t>
            </a:r>
            <a:r>
              <a:rPr lang="ar-SA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غير</a:t>
            </a:r>
            <a:r>
              <a:rPr lang="ar-SA" sz="3600" b="1" dirty="0">
                <a:latin typeface="ae_AlMateen" panose="02060803050605020204" pitchFamily="18" charset="-78"/>
              </a:rPr>
              <a:t> مكلفة ماديًا . </a:t>
            </a:r>
          </a:p>
        </p:txBody>
      </p:sp>
      <p:pic>
        <p:nvPicPr>
          <p:cNvPr id="8" name="Picture 4" descr="نتيجة بحث الصور عن ‪Preparation of polymers‬‏">
            <a:extLst>
              <a:ext uri="{FF2B5EF4-FFF2-40B4-BE49-F238E27FC236}">
                <a16:creationId xmlns:a16="http://schemas.microsoft.com/office/drawing/2014/main" id="{3A364FE2-AF96-450E-897C-034E5E56EC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952" y="2562630"/>
            <a:ext cx="6924675" cy="2685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6228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7C2AD4-C262-4CD6-BE19-6549FC922CA8}"/>
              </a:ext>
            </a:extLst>
          </p:cNvPr>
          <p:cNvSpPr txBox="1"/>
          <p:nvPr/>
        </p:nvSpPr>
        <p:spPr>
          <a:xfrm>
            <a:off x="2719388" y="1071563"/>
            <a:ext cx="5681662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</a:rPr>
              <a:t>خواص البوليمرات وإعادة تدويرها</a:t>
            </a:r>
            <a:endParaRPr lang="en-US" sz="3600" dirty="0">
              <a:solidFill>
                <a:schemeClr val="bg2">
                  <a:lumMod val="50000"/>
                </a:schemeClr>
              </a:solidFill>
              <a:cs typeface="Sakkal Majalla" panose="02000000000000000000" pitchFamily="2" charset="-78"/>
            </a:endParaRPr>
          </a:p>
        </p:txBody>
      </p:sp>
      <p:sp>
        <p:nvSpPr>
          <p:cNvPr id="5" name="TextBox 19">
            <a:extLst>
              <a:ext uri="{FF2B5EF4-FFF2-40B4-BE49-F238E27FC236}">
                <a16:creationId xmlns:a16="http://schemas.microsoft.com/office/drawing/2014/main" id="{95F21509-B601-4645-A49F-4C753F5B5271}"/>
              </a:ext>
            </a:extLst>
          </p:cNvPr>
          <p:cNvSpPr txBox="1"/>
          <p:nvPr/>
        </p:nvSpPr>
        <p:spPr>
          <a:xfrm>
            <a:off x="11754118" y="6396335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pPr algn="ctr"/>
              <a:t>5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4" name="مربع نص 4">
            <a:extLst>
              <a:ext uri="{FF2B5EF4-FFF2-40B4-BE49-F238E27FC236}">
                <a16:creationId xmlns:a16="http://schemas.microsoft.com/office/drawing/2014/main" id="{BCA01276-A9A6-4B79-B717-F1CB79D93A53}"/>
              </a:ext>
            </a:extLst>
          </p:cNvPr>
          <p:cNvSpPr txBox="1"/>
          <p:nvPr/>
        </p:nvSpPr>
        <p:spPr>
          <a:xfrm>
            <a:off x="7020246" y="5533003"/>
            <a:ext cx="4956831" cy="7397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ar-SA" sz="3200" b="1" dirty="0">
                <a:latin typeface="ae_AlMateen" panose="02060803050605020204" pitchFamily="18" charset="-78"/>
              </a:rPr>
              <a:t>2- البعض منها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قوي</a:t>
            </a:r>
            <a:r>
              <a:rPr lang="ar-SA" sz="3200" b="1" dirty="0">
                <a:latin typeface="ae_AlMateen" panose="02060803050605020204" pitchFamily="18" charset="-78"/>
              </a:rPr>
              <a:t> كالفولاذ .</a:t>
            </a:r>
          </a:p>
        </p:txBody>
      </p:sp>
      <p:sp>
        <p:nvSpPr>
          <p:cNvPr id="6" name="مستطيل مستدير الزوايا 14">
            <a:extLst>
              <a:ext uri="{FF2B5EF4-FFF2-40B4-BE49-F238E27FC236}">
                <a16:creationId xmlns:a16="http://schemas.microsoft.com/office/drawing/2014/main" id="{6224A436-F6BE-4FEA-BB73-B0D7E2F9C57B}"/>
              </a:ext>
            </a:extLst>
          </p:cNvPr>
          <p:cNvSpPr/>
          <p:nvPr/>
        </p:nvSpPr>
        <p:spPr>
          <a:xfrm>
            <a:off x="7766400" y="1830296"/>
            <a:ext cx="4268456" cy="655092"/>
          </a:xfrm>
          <a:prstGeom prst="roundRect">
            <a:avLst/>
          </a:prstGeom>
          <a:solidFill>
            <a:srgbClr val="FFFFF3"/>
          </a:solid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4000" b="1" dirty="0">
                <a:solidFill>
                  <a:schemeClr val="tx1">
                    <a:lumMod val="50000"/>
                  </a:schemeClr>
                </a:solidFill>
              </a:rPr>
              <a:t>خواص البوليمرات </a:t>
            </a:r>
          </a:p>
        </p:txBody>
      </p:sp>
      <p:sp>
        <p:nvSpPr>
          <p:cNvPr id="7" name="مربع نص 4">
            <a:extLst>
              <a:ext uri="{FF2B5EF4-FFF2-40B4-BE49-F238E27FC236}">
                <a16:creationId xmlns:a16="http://schemas.microsoft.com/office/drawing/2014/main" id="{070B9F8B-D038-4267-A6EC-F1FA4750F6DA}"/>
              </a:ext>
            </a:extLst>
          </p:cNvPr>
          <p:cNvSpPr txBox="1"/>
          <p:nvPr/>
        </p:nvSpPr>
        <p:spPr>
          <a:xfrm>
            <a:off x="7616275" y="3195030"/>
            <a:ext cx="4418581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200" b="1" dirty="0">
                <a:latin typeface="ae_AlMateen" panose="02060803050605020204" pitchFamily="18" charset="-78"/>
              </a:rPr>
              <a:t>1- يمكن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سحب</a:t>
            </a:r>
            <a:r>
              <a:rPr lang="ar-SA" sz="3200" b="1" dirty="0">
                <a:latin typeface="ae_AlMateen" panose="02060803050605020204" pitchFamily="18" charset="-78"/>
              </a:rPr>
              <a:t> بعضها في صورة ألياف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أنعم</a:t>
            </a:r>
            <a:r>
              <a:rPr lang="ar-SA" sz="3200" b="1" dirty="0">
                <a:latin typeface="ae_AlMateen" panose="02060803050605020204" pitchFamily="18" charset="-78"/>
              </a:rPr>
              <a:t> من الحرير . </a:t>
            </a:r>
          </a:p>
        </p:txBody>
      </p:sp>
      <p:pic>
        <p:nvPicPr>
          <p:cNvPr id="8" name="Picture 4" descr="نتيجة بحث الصور عن بوليمرات صلبة">
            <a:extLst>
              <a:ext uri="{FF2B5EF4-FFF2-40B4-BE49-F238E27FC236}">
                <a16:creationId xmlns:a16="http://schemas.microsoft.com/office/drawing/2014/main" id="{96448EC8-F165-471F-870F-059A5F1B14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449" y="4429861"/>
            <a:ext cx="3123157" cy="2249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نتيجة بحث الصور عن الياف الحرير">
            <a:extLst>
              <a:ext uri="{FF2B5EF4-FFF2-40B4-BE49-F238E27FC236}">
                <a16:creationId xmlns:a16="http://schemas.microsoft.com/office/drawing/2014/main" id="{B629D5C7-7866-4F4D-B543-395DE2B060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963" y="2151330"/>
            <a:ext cx="3466131" cy="2518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5665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7C2AD4-C262-4CD6-BE19-6549FC922CA8}"/>
              </a:ext>
            </a:extLst>
          </p:cNvPr>
          <p:cNvSpPr txBox="1"/>
          <p:nvPr/>
        </p:nvSpPr>
        <p:spPr>
          <a:xfrm>
            <a:off x="2719388" y="1071563"/>
            <a:ext cx="5681662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</a:rPr>
              <a:t>خواص البوليمرات وإعادة تدويرها</a:t>
            </a:r>
            <a:endParaRPr lang="en-US" sz="3600" dirty="0">
              <a:solidFill>
                <a:schemeClr val="bg2">
                  <a:lumMod val="50000"/>
                </a:schemeClr>
              </a:solidFill>
              <a:cs typeface="Sakkal Majalla" panose="02000000000000000000" pitchFamily="2" charset="-78"/>
            </a:endParaRPr>
          </a:p>
        </p:txBody>
      </p:sp>
      <p:sp>
        <p:nvSpPr>
          <p:cNvPr id="5" name="TextBox 19">
            <a:extLst>
              <a:ext uri="{FF2B5EF4-FFF2-40B4-BE49-F238E27FC236}">
                <a16:creationId xmlns:a16="http://schemas.microsoft.com/office/drawing/2014/main" id="{95F21509-B601-4645-A49F-4C753F5B5271}"/>
              </a:ext>
            </a:extLst>
          </p:cNvPr>
          <p:cNvSpPr txBox="1"/>
          <p:nvPr/>
        </p:nvSpPr>
        <p:spPr>
          <a:xfrm>
            <a:off x="11754118" y="6396335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pPr algn="ctr"/>
              <a:t>6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4" name="مربع نص 4">
            <a:extLst>
              <a:ext uri="{FF2B5EF4-FFF2-40B4-BE49-F238E27FC236}">
                <a16:creationId xmlns:a16="http://schemas.microsoft.com/office/drawing/2014/main" id="{159877C9-243A-454E-98B1-557DD6A85632}"/>
              </a:ext>
            </a:extLst>
          </p:cNvPr>
          <p:cNvSpPr txBox="1"/>
          <p:nvPr/>
        </p:nvSpPr>
        <p:spPr>
          <a:xfrm>
            <a:off x="6197939" y="3211699"/>
            <a:ext cx="5892539" cy="7397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ar-SA" sz="3200" b="1" dirty="0">
                <a:latin typeface="ae_AlMateen" panose="02060803050605020204" pitchFamily="18" charset="-78"/>
              </a:rPr>
              <a:t>3- سهولة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تشكيلها</a:t>
            </a:r>
            <a:r>
              <a:rPr lang="ar-SA" sz="3200" b="1" dirty="0">
                <a:latin typeface="ae_AlMateen" panose="02060803050605020204" pitchFamily="18" charset="-78"/>
              </a:rPr>
              <a:t> بأشكال مختلفة .</a:t>
            </a:r>
          </a:p>
        </p:txBody>
      </p:sp>
      <p:pic>
        <p:nvPicPr>
          <p:cNvPr id="6" name="Picture 2" descr="نتيجة بحث الصور عن اشكال البوليمرات">
            <a:extLst>
              <a:ext uri="{FF2B5EF4-FFF2-40B4-BE49-F238E27FC236}">
                <a16:creationId xmlns:a16="http://schemas.microsoft.com/office/drawing/2014/main" id="{10C6C00F-09E9-4EEC-9572-D32BE247E98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92" t="-1" r="17390" b="799"/>
          <a:stretch/>
        </p:blipFill>
        <p:spPr bwMode="auto">
          <a:xfrm>
            <a:off x="575462" y="1719263"/>
            <a:ext cx="2647664" cy="2450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مربع نص 4">
            <a:extLst>
              <a:ext uri="{FF2B5EF4-FFF2-40B4-BE49-F238E27FC236}">
                <a16:creationId xmlns:a16="http://schemas.microsoft.com/office/drawing/2014/main" id="{70BDBE58-0CC7-4B01-9D30-999DF71B0206}"/>
              </a:ext>
            </a:extLst>
          </p:cNvPr>
          <p:cNvSpPr txBox="1"/>
          <p:nvPr/>
        </p:nvSpPr>
        <p:spPr>
          <a:xfrm>
            <a:off x="7016228" y="5343281"/>
            <a:ext cx="4956831" cy="7397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ar-SA" sz="3200" b="1" dirty="0">
                <a:latin typeface="ae_AlMateen" panose="02060803050605020204" pitchFamily="18" charset="-78"/>
              </a:rPr>
              <a:t>4-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غير</a:t>
            </a:r>
            <a:r>
              <a:rPr lang="ar-SA" sz="3200" b="1" dirty="0">
                <a:latin typeface="ae_AlMateen" panose="02060803050605020204" pitchFamily="18" charset="-78"/>
              </a:rPr>
              <a:t> قابلة للصدأ .</a:t>
            </a:r>
          </a:p>
        </p:txBody>
      </p:sp>
      <p:sp>
        <p:nvSpPr>
          <p:cNvPr id="8" name="مستطيل مستدير الزوايا 32">
            <a:extLst>
              <a:ext uri="{FF2B5EF4-FFF2-40B4-BE49-F238E27FC236}">
                <a16:creationId xmlns:a16="http://schemas.microsoft.com/office/drawing/2014/main" id="{B5C9195E-71EC-495C-A504-5353E3A0E258}"/>
              </a:ext>
            </a:extLst>
          </p:cNvPr>
          <p:cNvSpPr/>
          <p:nvPr/>
        </p:nvSpPr>
        <p:spPr>
          <a:xfrm>
            <a:off x="7822022" y="1846965"/>
            <a:ext cx="4268456" cy="655092"/>
          </a:xfrm>
          <a:prstGeom prst="roundRect">
            <a:avLst/>
          </a:prstGeom>
          <a:solidFill>
            <a:srgbClr val="FFFFF3"/>
          </a:solid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4000" b="1" dirty="0">
                <a:solidFill>
                  <a:schemeClr val="tx1">
                    <a:lumMod val="50000"/>
                  </a:schemeClr>
                </a:solidFill>
              </a:rPr>
              <a:t>خواص البوليمرات </a:t>
            </a:r>
          </a:p>
        </p:txBody>
      </p:sp>
      <p:pic>
        <p:nvPicPr>
          <p:cNvPr id="9" name="Picture 2" descr="صورة ذات صلة">
            <a:extLst>
              <a:ext uri="{FF2B5EF4-FFF2-40B4-BE49-F238E27FC236}">
                <a16:creationId xmlns:a16="http://schemas.microsoft.com/office/drawing/2014/main" id="{EE2C2132-3858-4176-9A79-B28D8A80FC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0273" y="1968227"/>
            <a:ext cx="2343150" cy="1952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نتيجة بحث الصور عن ‫بولي بروبلين PP‬‎">
            <a:extLst>
              <a:ext uri="{FF2B5EF4-FFF2-40B4-BE49-F238E27FC236}">
                <a16:creationId xmlns:a16="http://schemas.microsoft.com/office/drawing/2014/main" id="{4D97E713-A7F4-44A5-A4D4-712283AFD9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710" y="3908590"/>
            <a:ext cx="2647663" cy="286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3988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7C2AD4-C262-4CD6-BE19-6549FC922CA8}"/>
              </a:ext>
            </a:extLst>
          </p:cNvPr>
          <p:cNvSpPr txBox="1"/>
          <p:nvPr/>
        </p:nvSpPr>
        <p:spPr>
          <a:xfrm>
            <a:off x="2719388" y="1071563"/>
            <a:ext cx="5681662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</a:rPr>
              <a:t>خواص البوليمرات وإعادة تدويرها</a:t>
            </a:r>
            <a:endParaRPr lang="en-US" sz="3600" dirty="0">
              <a:solidFill>
                <a:schemeClr val="bg2">
                  <a:lumMod val="50000"/>
                </a:schemeClr>
              </a:solidFill>
              <a:cs typeface="Sakkal Majalla" panose="02000000000000000000" pitchFamily="2" charset="-78"/>
            </a:endParaRPr>
          </a:p>
        </p:txBody>
      </p:sp>
      <p:sp>
        <p:nvSpPr>
          <p:cNvPr id="5" name="TextBox 19">
            <a:extLst>
              <a:ext uri="{FF2B5EF4-FFF2-40B4-BE49-F238E27FC236}">
                <a16:creationId xmlns:a16="http://schemas.microsoft.com/office/drawing/2014/main" id="{95F21509-B601-4645-A49F-4C753F5B5271}"/>
              </a:ext>
            </a:extLst>
          </p:cNvPr>
          <p:cNvSpPr txBox="1"/>
          <p:nvPr/>
        </p:nvSpPr>
        <p:spPr>
          <a:xfrm>
            <a:off x="11754118" y="6396335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pPr algn="ctr"/>
              <a:t>7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4" name="مربع نص 4">
            <a:extLst>
              <a:ext uri="{FF2B5EF4-FFF2-40B4-BE49-F238E27FC236}">
                <a16:creationId xmlns:a16="http://schemas.microsoft.com/office/drawing/2014/main" id="{F0786A51-1064-4381-BC21-8FB7B010715E}"/>
              </a:ext>
            </a:extLst>
          </p:cNvPr>
          <p:cNvSpPr txBox="1"/>
          <p:nvPr/>
        </p:nvSpPr>
        <p:spPr>
          <a:xfrm>
            <a:off x="6252696" y="3209957"/>
            <a:ext cx="5688076" cy="7397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ar-SA" sz="3200" b="1" dirty="0">
                <a:latin typeface="ae_AlMateen" panose="02060803050605020204" pitchFamily="18" charset="-78"/>
              </a:rPr>
              <a:t>5- خواص تعود إلى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تركيبها الجزيئي </a:t>
            </a:r>
            <a:r>
              <a:rPr lang="ar-SA" sz="3200" b="1" dirty="0">
                <a:latin typeface="ae_AlMateen" panose="02060803050605020204" pitchFamily="18" charset="-78"/>
              </a:rPr>
              <a:t>.</a:t>
            </a:r>
          </a:p>
        </p:txBody>
      </p:sp>
      <p:sp>
        <p:nvSpPr>
          <p:cNvPr id="6" name="مربع نص 4">
            <a:extLst>
              <a:ext uri="{FF2B5EF4-FFF2-40B4-BE49-F238E27FC236}">
                <a16:creationId xmlns:a16="http://schemas.microsoft.com/office/drawing/2014/main" id="{8892A352-6E09-4D21-8368-E33313296E85}"/>
              </a:ext>
            </a:extLst>
          </p:cNvPr>
          <p:cNvSpPr txBox="1"/>
          <p:nvPr/>
        </p:nvSpPr>
        <p:spPr>
          <a:xfrm>
            <a:off x="10669075" y="4594952"/>
            <a:ext cx="1271697" cy="82067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ar-SA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مثال </a:t>
            </a:r>
          </a:p>
        </p:txBody>
      </p:sp>
      <p:sp>
        <p:nvSpPr>
          <p:cNvPr id="7" name="مربع نص 4">
            <a:extLst>
              <a:ext uri="{FF2B5EF4-FFF2-40B4-BE49-F238E27FC236}">
                <a16:creationId xmlns:a16="http://schemas.microsoft.com/office/drawing/2014/main" id="{C79E9E94-7376-4F05-AD18-9C455D282A1D}"/>
              </a:ext>
            </a:extLst>
          </p:cNvPr>
          <p:cNvSpPr txBox="1"/>
          <p:nvPr/>
        </p:nvSpPr>
        <p:spPr>
          <a:xfrm>
            <a:off x="6943725" y="5455184"/>
            <a:ext cx="4462935" cy="90159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ar-SA" sz="4000" b="1" dirty="0">
                <a:solidFill>
                  <a:srgbClr val="0000CC"/>
                </a:solidFill>
                <a:latin typeface="ae_AlMateen" panose="02060803050605020204" pitchFamily="18" charset="-78"/>
              </a:rPr>
              <a:t>مركبات البولي إيثيلين</a:t>
            </a:r>
          </a:p>
        </p:txBody>
      </p:sp>
      <p:sp>
        <p:nvSpPr>
          <p:cNvPr id="8" name="مستطيل مستدير الزوايا 33">
            <a:extLst>
              <a:ext uri="{FF2B5EF4-FFF2-40B4-BE49-F238E27FC236}">
                <a16:creationId xmlns:a16="http://schemas.microsoft.com/office/drawing/2014/main" id="{D23F4355-E9C9-462F-9E3D-3B8A7D718FF0}"/>
              </a:ext>
            </a:extLst>
          </p:cNvPr>
          <p:cNvSpPr/>
          <p:nvPr/>
        </p:nvSpPr>
        <p:spPr>
          <a:xfrm>
            <a:off x="7672316" y="1981658"/>
            <a:ext cx="4268456" cy="579968"/>
          </a:xfrm>
          <a:prstGeom prst="roundRect">
            <a:avLst/>
          </a:prstGeom>
          <a:solidFill>
            <a:srgbClr val="FFFFF3"/>
          </a:solid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4000" b="1" dirty="0">
                <a:solidFill>
                  <a:schemeClr val="tx1">
                    <a:lumMod val="50000"/>
                  </a:schemeClr>
                </a:solidFill>
              </a:rPr>
              <a:t>خواص البوليمرات </a:t>
            </a:r>
          </a:p>
        </p:txBody>
      </p:sp>
      <p:pic>
        <p:nvPicPr>
          <p:cNvPr id="9" name="Picture 2" descr="نتيجة بحث الصور عن البولي إيثيلين">
            <a:extLst>
              <a:ext uri="{FF2B5EF4-FFF2-40B4-BE49-F238E27FC236}">
                <a16:creationId xmlns:a16="http://schemas.microsoft.com/office/drawing/2014/main" id="{6B81FAB6-60B8-4C76-8EC4-8087F97649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876" y="2310098"/>
            <a:ext cx="3488509" cy="2025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صورة ذات صلة">
            <a:extLst>
              <a:ext uri="{FF2B5EF4-FFF2-40B4-BE49-F238E27FC236}">
                <a16:creationId xmlns:a16="http://schemas.microsoft.com/office/drawing/2014/main" id="{7BD97169-9842-4027-97EE-3BDB745EBC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971" y="4438650"/>
            <a:ext cx="3385414" cy="223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7529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7C2AD4-C262-4CD6-BE19-6549FC922CA8}"/>
              </a:ext>
            </a:extLst>
          </p:cNvPr>
          <p:cNvSpPr txBox="1"/>
          <p:nvPr/>
        </p:nvSpPr>
        <p:spPr>
          <a:xfrm>
            <a:off x="2719388" y="1071563"/>
            <a:ext cx="5681662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</a:rPr>
              <a:t>خواص البوليمرات وإعادة تدويرها</a:t>
            </a:r>
            <a:endParaRPr lang="en-US" sz="3600" dirty="0">
              <a:solidFill>
                <a:schemeClr val="bg2">
                  <a:lumMod val="50000"/>
                </a:schemeClr>
              </a:solidFill>
              <a:cs typeface="Sakkal Majalla" panose="02000000000000000000" pitchFamily="2" charset="-78"/>
            </a:endParaRPr>
          </a:p>
        </p:txBody>
      </p:sp>
      <p:sp>
        <p:nvSpPr>
          <p:cNvPr id="5" name="TextBox 19">
            <a:extLst>
              <a:ext uri="{FF2B5EF4-FFF2-40B4-BE49-F238E27FC236}">
                <a16:creationId xmlns:a16="http://schemas.microsoft.com/office/drawing/2014/main" id="{95F21509-B601-4645-A49F-4C753F5B5271}"/>
              </a:ext>
            </a:extLst>
          </p:cNvPr>
          <p:cNvSpPr txBox="1"/>
          <p:nvPr/>
        </p:nvSpPr>
        <p:spPr>
          <a:xfrm>
            <a:off x="11754118" y="6396335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pPr algn="ctr"/>
              <a:t>8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4" name="مستطيل مستدير الزوايا 17">
            <a:extLst>
              <a:ext uri="{FF2B5EF4-FFF2-40B4-BE49-F238E27FC236}">
                <a16:creationId xmlns:a16="http://schemas.microsoft.com/office/drawing/2014/main" id="{CC979086-7298-4AB0-9DFE-AA894E520A58}"/>
              </a:ext>
            </a:extLst>
          </p:cNvPr>
          <p:cNvSpPr/>
          <p:nvPr/>
        </p:nvSpPr>
        <p:spPr>
          <a:xfrm>
            <a:off x="7123563" y="1875430"/>
            <a:ext cx="4855309" cy="655092"/>
          </a:xfrm>
          <a:prstGeom prst="roundRect">
            <a:avLst/>
          </a:prstGeom>
          <a:solidFill>
            <a:srgbClr val="FFFFF3"/>
          </a:solidFill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4000" b="1" dirty="0">
                <a:solidFill>
                  <a:schemeClr val="bg2">
                    <a:lumMod val="25000"/>
                  </a:schemeClr>
                </a:solidFill>
              </a:rPr>
              <a:t>خواص البولي إيثيلين  </a:t>
            </a:r>
          </a:p>
        </p:txBody>
      </p:sp>
      <p:sp>
        <p:nvSpPr>
          <p:cNvPr id="6" name="مربع نص 4">
            <a:extLst>
              <a:ext uri="{FF2B5EF4-FFF2-40B4-BE49-F238E27FC236}">
                <a16:creationId xmlns:a16="http://schemas.microsoft.com/office/drawing/2014/main" id="{FD05626C-A688-4E8B-8713-75C5DA3FE7DB}"/>
              </a:ext>
            </a:extLst>
          </p:cNvPr>
          <p:cNvSpPr txBox="1"/>
          <p:nvPr/>
        </p:nvSpPr>
        <p:spPr>
          <a:xfrm>
            <a:off x="9076923" y="3178853"/>
            <a:ext cx="2901949" cy="7397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ar-SA" sz="3200" b="1" dirty="0">
                <a:latin typeface="ae_AlMateen" panose="02060803050605020204" pitchFamily="18" charset="-78"/>
              </a:rPr>
              <a:t>1- ملمس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شمعي</a:t>
            </a:r>
          </a:p>
        </p:txBody>
      </p:sp>
      <p:pic>
        <p:nvPicPr>
          <p:cNvPr id="7" name="Picture 6" descr="نتيجة بحث الصور عن البولي إييلين">
            <a:extLst>
              <a:ext uri="{FF2B5EF4-FFF2-40B4-BE49-F238E27FC236}">
                <a16:creationId xmlns:a16="http://schemas.microsoft.com/office/drawing/2014/main" id="{B7640F12-AB0A-4FC6-9F53-0C5F8902B4D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510"/>
          <a:stretch/>
        </p:blipFill>
        <p:spPr bwMode="auto">
          <a:xfrm>
            <a:off x="645172" y="2314575"/>
            <a:ext cx="3161984" cy="2445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مربع نص 4">
            <a:extLst>
              <a:ext uri="{FF2B5EF4-FFF2-40B4-BE49-F238E27FC236}">
                <a16:creationId xmlns:a16="http://schemas.microsoft.com/office/drawing/2014/main" id="{8D0D0FCD-8D57-4854-8F62-56550A93C902}"/>
              </a:ext>
            </a:extLst>
          </p:cNvPr>
          <p:cNvSpPr txBox="1"/>
          <p:nvPr/>
        </p:nvSpPr>
        <p:spPr>
          <a:xfrm>
            <a:off x="8078906" y="3929493"/>
            <a:ext cx="3899966" cy="7397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ar-SA" sz="3200" b="1" dirty="0">
                <a:latin typeface="ae_AlMateen" panose="02060803050605020204" pitchFamily="18" charset="-78"/>
              </a:rPr>
              <a:t>2-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لا</a:t>
            </a:r>
            <a:r>
              <a:rPr lang="ar-SA" sz="3200" b="1" dirty="0">
                <a:latin typeface="ae_AlMateen" panose="02060803050605020204" pitchFamily="18" charset="-78"/>
              </a:rPr>
              <a:t> يذوب في الماء </a:t>
            </a:r>
          </a:p>
        </p:txBody>
      </p:sp>
      <p:sp>
        <p:nvSpPr>
          <p:cNvPr id="9" name="مربع نص 4">
            <a:extLst>
              <a:ext uri="{FF2B5EF4-FFF2-40B4-BE49-F238E27FC236}">
                <a16:creationId xmlns:a16="http://schemas.microsoft.com/office/drawing/2014/main" id="{8CF039BD-3286-48F2-8F76-116B94C6C982}"/>
              </a:ext>
            </a:extLst>
          </p:cNvPr>
          <p:cNvSpPr txBox="1"/>
          <p:nvPr/>
        </p:nvSpPr>
        <p:spPr>
          <a:xfrm>
            <a:off x="8242679" y="4775669"/>
            <a:ext cx="3736193" cy="7397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ar-SA" sz="3200" b="1" dirty="0">
                <a:latin typeface="ae_AlMateen" panose="02060803050605020204" pitchFamily="18" charset="-78"/>
              </a:rPr>
              <a:t>3-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غير</a:t>
            </a:r>
            <a:r>
              <a:rPr lang="ar-SA" sz="3200" b="1" dirty="0">
                <a:latin typeface="ae_AlMateen" panose="02060803050605020204" pitchFamily="18" charset="-78"/>
              </a:rPr>
              <a:t> نشط كيميائيًا </a:t>
            </a:r>
          </a:p>
        </p:txBody>
      </p:sp>
      <p:sp>
        <p:nvSpPr>
          <p:cNvPr id="10" name="مربع نص 4">
            <a:extLst>
              <a:ext uri="{FF2B5EF4-FFF2-40B4-BE49-F238E27FC236}">
                <a16:creationId xmlns:a16="http://schemas.microsoft.com/office/drawing/2014/main" id="{230E57E3-D90E-430E-8238-D3D53D3425D6}"/>
              </a:ext>
            </a:extLst>
          </p:cNvPr>
          <p:cNvSpPr txBox="1"/>
          <p:nvPr/>
        </p:nvSpPr>
        <p:spPr>
          <a:xfrm>
            <a:off x="7123563" y="5649141"/>
            <a:ext cx="4855309" cy="7397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ar-SA" sz="3200" b="1" dirty="0">
                <a:latin typeface="ae_AlMateen" panose="02060803050605020204" pitchFamily="18" charset="-78"/>
              </a:rPr>
              <a:t>4-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رديء</a:t>
            </a:r>
            <a:r>
              <a:rPr lang="ar-SA" sz="3200" b="1" dirty="0">
                <a:latin typeface="ae_AlMateen" panose="02060803050605020204" pitchFamily="18" charset="-78"/>
              </a:rPr>
              <a:t> التوصيل للكهرباء  </a:t>
            </a:r>
          </a:p>
        </p:txBody>
      </p:sp>
      <p:pic>
        <p:nvPicPr>
          <p:cNvPr id="11" name="Picture 2" descr="نتيجة بحث الصور عن البولي إيثيلين">
            <a:extLst>
              <a:ext uri="{FF2B5EF4-FFF2-40B4-BE49-F238E27FC236}">
                <a16:creationId xmlns:a16="http://schemas.microsoft.com/office/drawing/2014/main" id="{2AAFD559-9BA5-4B5C-BFFF-6FC4C4CE01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172" y="4760490"/>
            <a:ext cx="3161984" cy="2025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6590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7C2AD4-C262-4CD6-BE19-6549FC922CA8}"/>
              </a:ext>
            </a:extLst>
          </p:cNvPr>
          <p:cNvSpPr txBox="1"/>
          <p:nvPr/>
        </p:nvSpPr>
        <p:spPr>
          <a:xfrm>
            <a:off x="2719388" y="1071563"/>
            <a:ext cx="5681662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</a:rPr>
              <a:t>خواص البوليمرات وإعادة تدويرها</a:t>
            </a:r>
            <a:endParaRPr lang="en-US" sz="3600" dirty="0">
              <a:solidFill>
                <a:schemeClr val="bg2">
                  <a:lumMod val="50000"/>
                </a:schemeClr>
              </a:solidFill>
              <a:cs typeface="Sakkal Majalla" panose="02000000000000000000" pitchFamily="2" charset="-78"/>
            </a:endParaRPr>
          </a:p>
        </p:txBody>
      </p:sp>
      <p:sp>
        <p:nvSpPr>
          <p:cNvPr id="5" name="TextBox 19">
            <a:extLst>
              <a:ext uri="{FF2B5EF4-FFF2-40B4-BE49-F238E27FC236}">
                <a16:creationId xmlns:a16="http://schemas.microsoft.com/office/drawing/2014/main" id="{95F21509-B601-4645-A49F-4C753F5B5271}"/>
              </a:ext>
            </a:extLst>
          </p:cNvPr>
          <p:cNvSpPr txBox="1"/>
          <p:nvPr/>
        </p:nvSpPr>
        <p:spPr>
          <a:xfrm>
            <a:off x="11754118" y="6396335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pPr algn="ctr"/>
              <a:t>9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4" name="مستطيل مستدير الزوايا 17">
            <a:extLst>
              <a:ext uri="{FF2B5EF4-FFF2-40B4-BE49-F238E27FC236}">
                <a16:creationId xmlns:a16="http://schemas.microsoft.com/office/drawing/2014/main" id="{FD770010-AA81-4376-A8AA-40281E419FA0}"/>
              </a:ext>
            </a:extLst>
          </p:cNvPr>
          <p:cNvSpPr/>
          <p:nvPr/>
        </p:nvSpPr>
        <p:spPr>
          <a:xfrm>
            <a:off x="7191375" y="1862773"/>
            <a:ext cx="4855309" cy="655092"/>
          </a:xfrm>
          <a:prstGeom prst="roundRect">
            <a:avLst/>
          </a:prstGeom>
          <a:solidFill>
            <a:srgbClr val="FFFFF3"/>
          </a:solid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4000" b="1" dirty="0">
                <a:solidFill>
                  <a:srgbClr val="0000CC"/>
                </a:solidFill>
              </a:rPr>
              <a:t>استعمالات البولي إيثيلين  </a:t>
            </a:r>
          </a:p>
        </p:txBody>
      </p:sp>
      <p:sp>
        <p:nvSpPr>
          <p:cNvPr id="6" name="مربع نص 4">
            <a:extLst>
              <a:ext uri="{FF2B5EF4-FFF2-40B4-BE49-F238E27FC236}">
                <a16:creationId xmlns:a16="http://schemas.microsoft.com/office/drawing/2014/main" id="{C5AD062F-A49D-4DDC-BD08-3E865928A8FB}"/>
              </a:ext>
            </a:extLst>
          </p:cNvPr>
          <p:cNvSpPr txBox="1"/>
          <p:nvPr/>
        </p:nvSpPr>
        <p:spPr>
          <a:xfrm>
            <a:off x="7104513" y="3316468"/>
            <a:ext cx="4855309" cy="90159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ar-SA" sz="4000" b="1" dirty="0">
                <a:latin typeface="ae_AlMateen" panose="02060803050605020204" pitchFamily="18" charset="-78"/>
              </a:rPr>
              <a:t>1- </a:t>
            </a:r>
            <a:r>
              <a:rPr lang="ar-SA" sz="40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أوعية</a:t>
            </a:r>
            <a:r>
              <a:rPr lang="ar-SA" sz="4000" b="1" dirty="0">
                <a:latin typeface="ae_AlMateen" panose="02060803050605020204" pitchFamily="18" charset="-78"/>
              </a:rPr>
              <a:t> حفظ الأطعمة .</a:t>
            </a:r>
          </a:p>
        </p:txBody>
      </p:sp>
      <p:pic>
        <p:nvPicPr>
          <p:cNvPr id="7" name="Picture 6" descr="نتيجة بحث الصور عن تغليف أسلاك الكهرباء">
            <a:extLst>
              <a:ext uri="{FF2B5EF4-FFF2-40B4-BE49-F238E27FC236}">
                <a16:creationId xmlns:a16="http://schemas.microsoft.com/office/drawing/2014/main" id="{685472C2-9C80-4DFD-A5CD-AAF5D925E0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270" y="4717975"/>
            <a:ext cx="3563396" cy="214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مربع نص 4">
            <a:extLst>
              <a:ext uri="{FF2B5EF4-FFF2-40B4-BE49-F238E27FC236}">
                <a16:creationId xmlns:a16="http://schemas.microsoft.com/office/drawing/2014/main" id="{08ECCB58-7331-4C85-8142-C6900F24EDF6}"/>
              </a:ext>
            </a:extLst>
          </p:cNvPr>
          <p:cNvSpPr txBox="1"/>
          <p:nvPr/>
        </p:nvSpPr>
        <p:spPr>
          <a:xfrm>
            <a:off x="7191375" y="4763156"/>
            <a:ext cx="4768447" cy="90159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ar-SA" sz="4000" b="1" dirty="0">
                <a:latin typeface="ae_AlMateen" panose="02060803050605020204" pitchFamily="18" charset="-78"/>
              </a:rPr>
              <a:t>2- </a:t>
            </a:r>
            <a:r>
              <a:rPr lang="ar-SA" sz="40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تغليف</a:t>
            </a:r>
            <a:r>
              <a:rPr lang="ar-SA" sz="4000" b="1" dirty="0">
                <a:latin typeface="ae_AlMateen" panose="02060803050605020204" pitchFamily="18" charset="-78"/>
              </a:rPr>
              <a:t> أسلاك الكهرباء .</a:t>
            </a:r>
          </a:p>
        </p:txBody>
      </p:sp>
      <p:pic>
        <p:nvPicPr>
          <p:cNvPr id="9" name="Picture 2" descr="نتيجة بحث الصور عن تغليف بلاستيك">
            <a:extLst>
              <a:ext uri="{FF2B5EF4-FFF2-40B4-BE49-F238E27FC236}">
                <a16:creationId xmlns:a16="http://schemas.microsoft.com/office/drawing/2014/main" id="{8C324F31-F5B0-49AD-8041-F8823FAEB9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240" y="2348471"/>
            <a:ext cx="5157720" cy="1935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2001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7C2AD4-C262-4CD6-BE19-6549FC922CA8}"/>
              </a:ext>
            </a:extLst>
          </p:cNvPr>
          <p:cNvSpPr txBox="1"/>
          <p:nvPr/>
        </p:nvSpPr>
        <p:spPr>
          <a:xfrm>
            <a:off x="2719388" y="1071563"/>
            <a:ext cx="5681662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</a:rPr>
              <a:t>خواص البوليمرات وإعادة تدويرها</a:t>
            </a:r>
            <a:endParaRPr lang="en-US" sz="3600" dirty="0">
              <a:solidFill>
                <a:schemeClr val="bg2">
                  <a:lumMod val="50000"/>
                </a:schemeClr>
              </a:solidFill>
              <a:cs typeface="Sakkal Majalla" panose="02000000000000000000" pitchFamily="2" charset="-78"/>
            </a:endParaRPr>
          </a:p>
        </p:txBody>
      </p:sp>
      <p:sp>
        <p:nvSpPr>
          <p:cNvPr id="5" name="TextBox 19">
            <a:extLst>
              <a:ext uri="{FF2B5EF4-FFF2-40B4-BE49-F238E27FC236}">
                <a16:creationId xmlns:a16="http://schemas.microsoft.com/office/drawing/2014/main" id="{95F21509-B601-4645-A49F-4C753F5B5271}"/>
              </a:ext>
            </a:extLst>
          </p:cNvPr>
          <p:cNvSpPr txBox="1"/>
          <p:nvPr/>
        </p:nvSpPr>
        <p:spPr>
          <a:xfrm>
            <a:off x="11754118" y="6396335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pPr algn="ctr"/>
              <a:t>10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4" name="مستطيل مستدير الزوايا 14">
            <a:extLst>
              <a:ext uri="{FF2B5EF4-FFF2-40B4-BE49-F238E27FC236}">
                <a16:creationId xmlns:a16="http://schemas.microsoft.com/office/drawing/2014/main" id="{30DD4ABE-D863-49C9-A93F-890BBB527FA9}"/>
              </a:ext>
            </a:extLst>
          </p:cNvPr>
          <p:cNvSpPr/>
          <p:nvPr/>
        </p:nvSpPr>
        <p:spPr>
          <a:xfrm>
            <a:off x="10469565" y="1942105"/>
            <a:ext cx="1575982" cy="655092"/>
          </a:xfrm>
          <a:prstGeom prst="roundRect">
            <a:avLst/>
          </a:prstGeom>
          <a:solidFill>
            <a:srgbClr val="FFFFCC"/>
          </a:solidFill>
          <a:ln w="28575"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000" b="1" dirty="0">
                <a:solidFill>
                  <a:srgbClr val="C00000"/>
                </a:solidFill>
              </a:rPr>
              <a:t>تدريب1</a:t>
            </a:r>
          </a:p>
        </p:txBody>
      </p:sp>
      <p:sp>
        <p:nvSpPr>
          <p:cNvPr id="6" name="مربع نص 4">
            <a:extLst>
              <a:ext uri="{FF2B5EF4-FFF2-40B4-BE49-F238E27FC236}">
                <a16:creationId xmlns:a16="http://schemas.microsoft.com/office/drawing/2014/main" id="{F5A40C31-7D5F-4D49-A53B-4C29241CFE73}"/>
              </a:ext>
            </a:extLst>
          </p:cNvPr>
          <p:cNvSpPr txBox="1"/>
          <p:nvPr/>
        </p:nvSpPr>
        <p:spPr>
          <a:xfrm>
            <a:off x="555537" y="1807986"/>
            <a:ext cx="9702154" cy="82067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ar-SA" sz="3600" b="1" dirty="0">
                <a:latin typeface="ae_AlMateen" panose="02060803050605020204" pitchFamily="18" charset="-78"/>
              </a:rPr>
              <a:t>من </a:t>
            </a:r>
            <a:r>
              <a:rPr lang="ar-SA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أسباب</a:t>
            </a:r>
            <a:r>
              <a:rPr lang="ar-SA" sz="3600" b="1" dirty="0">
                <a:latin typeface="ae_AlMateen" panose="02060803050605020204" pitchFamily="18" charset="-78"/>
              </a:rPr>
              <a:t> زيادة الطلب على </a:t>
            </a:r>
            <a:r>
              <a:rPr lang="ar-SA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البوليمرات</a:t>
            </a:r>
            <a:r>
              <a:rPr lang="ar-SA" sz="3600" b="1" dirty="0">
                <a:latin typeface="ae_AlMateen" panose="02060803050605020204" pitchFamily="18" charset="-78"/>
              </a:rPr>
              <a:t> وانتشارها الواسع ......</a:t>
            </a:r>
          </a:p>
        </p:txBody>
      </p:sp>
      <p:sp>
        <p:nvSpPr>
          <p:cNvPr id="7" name="مربع نص 6">
            <a:extLst>
              <a:ext uri="{FF2B5EF4-FFF2-40B4-BE49-F238E27FC236}">
                <a16:creationId xmlns:a16="http://schemas.microsoft.com/office/drawing/2014/main" id="{8A1B3044-D5C5-4E2D-ABC0-7172A8F64547}"/>
              </a:ext>
            </a:extLst>
          </p:cNvPr>
          <p:cNvSpPr txBox="1"/>
          <p:nvPr/>
        </p:nvSpPr>
        <p:spPr>
          <a:xfrm>
            <a:off x="4201370" y="3176863"/>
            <a:ext cx="4468861" cy="90159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ar-SA" sz="40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سهولة تحضيرها</a:t>
            </a:r>
          </a:p>
        </p:txBody>
      </p:sp>
      <p:sp>
        <p:nvSpPr>
          <p:cNvPr id="8" name="شكل بيضاوي 7">
            <a:extLst>
              <a:ext uri="{FF2B5EF4-FFF2-40B4-BE49-F238E27FC236}">
                <a16:creationId xmlns:a16="http://schemas.microsoft.com/office/drawing/2014/main" id="{B938F116-51BD-404B-B2FE-918E4E1273F2}"/>
              </a:ext>
            </a:extLst>
          </p:cNvPr>
          <p:cNvSpPr/>
          <p:nvPr/>
        </p:nvSpPr>
        <p:spPr>
          <a:xfrm>
            <a:off x="8886427" y="3433062"/>
            <a:ext cx="564299" cy="599631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ar-DZ" sz="240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9" name="شكل بيضاوي 8">
            <a:extLst>
              <a:ext uri="{FF2B5EF4-FFF2-40B4-BE49-F238E27FC236}">
                <a16:creationId xmlns:a16="http://schemas.microsoft.com/office/drawing/2014/main" id="{82C6CCA4-705B-4965-BA2C-514A203B5D1F}"/>
              </a:ext>
            </a:extLst>
          </p:cNvPr>
          <p:cNvSpPr/>
          <p:nvPr/>
        </p:nvSpPr>
        <p:spPr>
          <a:xfrm>
            <a:off x="8897413" y="4339451"/>
            <a:ext cx="564299" cy="599631"/>
          </a:xfrm>
          <a:prstGeom prst="ellipse">
            <a:avLst/>
          </a:prstGeom>
          <a:noFill/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ar-DZ" sz="240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0" name="شكل بيضاوي 9">
            <a:extLst>
              <a:ext uri="{FF2B5EF4-FFF2-40B4-BE49-F238E27FC236}">
                <a16:creationId xmlns:a16="http://schemas.microsoft.com/office/drawing/2014/main" id="{EBFDC082-749C-49A3-92A4-A7AA1D548AFC}"/>
              </a:ext>
            </a:extLst>
          </p:cNvPr>
          <p:cNvSpPr/>
          <p:nvPr/>
        </p:nvSpPr>
        <p:spPr>
          <a:xfrm>
            <a:off x="8961298" y="6098648"/>
            <a:ext cx="564299" cy="599631"/>
          </a:xfrm>
          <a:prstGeom prst="ellipse">
            <a:avLst/>
          </a:prstGeom>
          <a:noFill/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ar-DZ" sz="240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1" name="شكل بيضاوي 10">
            <a:extLst>
              <a:ext uri="{FF2B5EF4-FFF2-40B4-BE49-F238E27FC236}">
                <a16:creationId xmlns:a16="http://schemas.microsoft.com/office/drawing/2014/main" id="{344E0EC8-CA92-4E48-8ED0-A307C0E83AD4}"/>
              </a:ext>
            </a:extLst>
          </p:cNvPr>
          <p:cNvSpPr/>
          <p:nvPr/>
        </p:nvSpPr>
        <p:spPr>
          <a:xfrm>
            <a:off x="8918078" y="5213397"/>
            <a:ext cx="564299" cy="599631"/>
          </a:xfrm>
          <a:prstGeom prst="ellipse">
            <a:avLst/>
          </a:prstGeom>
          <a:noFill/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ar-DZ" sz="240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2" name="مربع نص 17">
            <a:extLst>
              <a:ext uri="{FF2B5EF4-FFF2-40B4-BE49-F238E27FC236}">
                <a16:creationId xmlns:a16="http://schemas.microsoft.com/office/drawing/2014/main" id="{E691B364-D484-4FEE-BAD1-8C8085004746}"/>
              </a:ext>
            </a:extLst>
          </p:cNvPr>
          <p:cNvSpPr txBox="1"/>
          <p:nvPr/>
        </p:nvSpPr>
        <p:spPr>
          <a:xfrm>
            <a:off x="4542570" y="4125501"/>
            <a:ext cx="4168563" cy="90159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ar-SA" sz="40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سهولة تشكيلها</a:t>
            </a:r>
          </a:p>
        </p:txBody>
      </p:sp>
      <p:sp>
        <p:nvSpPr>
          <p:cNvPr id="13" name="مربع نص 17">
            <a:extLst>
              <a:ext uri="{FF2B5EF4-FFF2-40B4-BE49-F238E27FC236}">
                <a16:creationId xmlns:a16="http://schemas.microsoft.com/office/drawing/2014/main" id="{249F4EF6-E070-4FC3-AB3D-92C8F21D0E87}"/>
              </a:ext>
            </a:extLst>
          </p:cNvPr>
          <p:cNvSpPr txBox="1"/>
          <p:nvPr/>
        </p:nvSpPr>
        <p:spPr>
          <a:xfrm>
            <a:off x="5416022" y="4908749"/>
            <a:ext cx="3295153" cy="90159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ar-SA" sz="40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غير مكلفة </a:t>
            </a:r>
          </a:p>
        </p:txBody>
      </p:sp>
      <p:sp>
        <p:nvSpPr>
          <p:cNvPr id="14" name="مربع نص 17">
            <a:extLst>
              <a:ext uri="{FF2B5EF4-FFF2-40B4-BE49-F238E27FC236}">
                <a16:creationId xmlns:a16="http://schemas.microsoft.com/office/drawing/2014/main" id="{B3993B92-74CD-4756-BF9C-16315B01233A}"/>
              </a:ext>
            </a:extLst>
          </p:cNvPr>
          <p:cNvSpPr txBox="1"/>
          <p:nvPr/>
        </p:nvSpPr>
        <p:spPr>
          <a:xfrm>
            <a:off x="5681732" y="5768430"/>
            <a:ext cx="3009164" cy="90159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ar-SA" sz="40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جميع ماذكر</a:t>
            </a:r>
            <a:endParaRPr lang="ar-SA" sz="2400" b="1" dirty="0">
              <a:solidFill>
                <a:schemeClr val="bg2">
                  <a:lumMod val="10000"/>
                </a:schemeClr>
              </a:solidFill>
              <a:latin typeface="ae_AlMateen" panose="02060803050605020204" pitchFamily="18" charset="-78"/>
            </a:endParaRPr>
          </a:p>
        </p:txBody>
      </p:sp>
      <p:sp>
        <p:nvSpPr>
          <p:cNvPr id="15" name="شكل بيضاوي 14">
            <a:extLst>
              <a:ext uri="{FF2B5EF4-FFF2-40B4-BE49-F238E27FC236}">
                <a16:creationId xmlns:a16="http://schemas.microsoft.com/office/drawing/2014/main" id="{6151E962-24D3-45F4-9083-21C09E206A3B}"/>
              </a:ext>
            </a:extLst>
          </p:cNvPr>
          <p:cNvSpPr/>
          <p:nvPr/>
        </p:nvSpPr>
        <p:spPr>
          <a:xfrm>
            <a:off x="8961298" y="6098648"/>
            <a:ext cx="564299" cy="599631"/>
          </a:xfrm>
          <a:prstGeom prst="ellipse">
            <a:avLst/>
          </a:prstGeom>
          <a:solidFill>
            <a:srgbClr val="FF0000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ar-DZ" sz="240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1295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7C2AD4-C262-4CD6-BE19-6549FC922CA8}"/>
              </a:ext>
            </a:extLst>
          </p:cNvPr>
          <p:cNvSpPr txBox="1"/>
          <p:nvPr/>
        </p:nvSpPr>
        <p:spPr>
          <a:xfrm>
            <a:off x="2719388" y="1071563"/>
            <a:ext cx="5681662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</a:rPr>
              <a:t>خواص البوليمرات وإعادة تدويرها</a:t>
            </a:r>
            <a:endParaRPr lang="en-US" sz="3600" dirty="0">
              <a:solidFill>
                <a:schemeClr val="bg2">
                  <a:lumMod val="50000"/>
                </a:schemeClr>
              </a:solidFill>
              <a:cs typeface="Sakkal Majalla" panose="02000000000000000000" pitchFamily="2" charset="-78"/>
            </a:endParaRPr>
          </a:p>
        </p:txBody>
      </p:sp>
      <p:sp>
        <p:nvSpPr>
          <p:cNvPr id="5" name="TextBox 19">
            <a:extLst>
              <a:ext uri="{FF2B5EF4-FFF2-40B4-BE49-F238E27FC236}">
                <a16:creationId xmlns:a16="http://schemas.microsoft.com/office/drawing/2014/main" id="{95F21509-B601-4645-A49F-4C753F5B5271}"/>
              </a:ext>
            </a:extLst>
          </p:cNvPr>
          <p:cNvSpPr txBox="1"/>
          <p:nvPr/>
        </p:nvSpPr>
        <p:spPr>
          <a:xfrm>
            <a:off x="11754118" y="6396335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pPr algn="ctr"/>
              <a:t>11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4" name="مستطيل مستدير الزوايا 14">
            <a:extLst>
              <a:ext uri="{FF2B5EF4-FFF2-40B4-BE49-F238E27FC236}">
                <a16:creationId xmlns:a16="http://schemas.microsoft.com/office/drawing/2014/main" id="{57322214-58A6-4307-9E5A-F9ACEB855661}"/>
              </a:ext>
            </a:extLst>
          </p:cNvPr>
          <p:cNvSpPr/>
          <p:nvPr/>
        </p:nvSpPr>
        <p:spPr>
          <a:xfrm>
            <a:off x="8503581" y="1631348"/>
            <a:ext cx="3368722" cy="655092"/>
          </a:xfrm>
          <a:prstGeom prst="roundRect">
            <a:avLst/>
          </a:prstGeom>
          <a:noFill/>
          <a:ln w="28575"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>
              <a:lnSpc>
                <a:spcPct val="150000"/>
              </a:lnSpc>
            </a:pPr>
            <a:r>
              <a:rPr lang="ar-SA" sz="4000" b="1" dirty="0">
                <a:solidFill>
                  <a:srgbClr val="C00000"/>
                </a:solidFill>
                <a:latin typeface="ae_AlMateen" panose="02060803050605020204" pitchFamily="18" charset="-78"/>
              </a:rPr>
              <a:t>تدوير البوليمرات</a:t>
            </a:r>
          </a:p>
        </p:txBody>
      </p:sp>
      <p:sp>
        <p:nvSpPr>
          <p:cNvPr id="6" name="مربع نص 4">
            <a:extLst>
              <a:ext uri="{FF2B5EF4-FFF2-40B4-BE49-F238E27FC236}">
                <a16:creationId xmlns:a16="http://schemas.microsoft.com/office/drawing/2014/main" id="{0DA63A3A-0148-4D3A-BC29-1515976514D1}"/>
              </a:ext>
            </a:extLst>
          </p:cNvPr>
          <p:cNvSpPr txBox="1"/>
          <p:nvPr/>
        </p:nvSpPr>
        <p:spPr>
          <a:xfrm>
            <a:off x="6711571" y="2818705"/>
            <a:ext cx="5196505" cy="156966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هي عملية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إعادة</a:t>
            </a: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التصنيع للبوليمرات وتعتمد عملية التدوير على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فرز</a:t>
            </a: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المنتجات قبل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إعادة</a:t>
            </a: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استعمالها .</a:t>
            </a:r>
          </a:p>
        </p:txBody>
      </p:sp>
      <p:pic>
        <p:nvPicPr>
          <p:cNvPr id="7" name="Picture 2" descr="نتيجة بحث الصور عن تدوير البوليمرات">
            <a:extLst>
              <a:ext uri="{FF2B5EF4-FFF2-40B4-BE49-F238E27FC236}">
                <a16:creationId xmlns:a16="http://schemas.microsoft.com/office/drawing/2014/main" id="{72A10D25-185C-43C6-99D5-2FF1059FEB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69" y="2286440"/>
            <a:ext cx="2930092" cy="1837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مربع نص 4">
            <a:extLst>
              <a:ext uri="{FF2B5EF4-FFF2-40B4-BE49-F238E27FC236}">
                <a16:creationId xmlns:a16="http://schemas.microsoft.com/office/drawing/2014/main" id="{5DB1B8AB-42A3-4C43-AF70-64242E25B1F8}"/>
              </a:ext>
            </a:extLst>
          </p:cNvPr>
          <p:cNvSpPr txBox="1"/>
          <p:nvPr/>
        </p:nvSpPr>
        <p:spPr>
          <a:xfrm>
            <a:off x="9932443" y="4725468"/>
            <a:ext cx="1939860" cy="82067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ar-SA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ملاحظة :</a:t>
            </a:r>
            <a:endParaRPr lang="ar-SA" sz="3600" b="1" dirty="0">
              <a:solidFill>
                <a:srgbClr val="0000CC"/>
              </a:solidFill>
              <a:latin typeface="ae_AlMateen" panose="02060803050605020204" pitchFamily="18" charset="-78"/>
            </a:endParaRPr>
          </a:p>
        </p:txBody>
      </p:sp>
      <p:sp>
        <p:nvSpPr>
          <p:cNvPr id="9" name="مربع نص 4">
            <a:extLst>
              <a:ext uri="{FF2B5EF4-FFF2-40B4-BE49-F238E27FC236}">
                <a16:creationId xmlns:a16="http://schemas.microsoft.com/office/drawing/2014/main" id="{55B8E0A9-1387-412D-9C43-21C30EA41622}"/>
              </a:ext>
            </a:extLst>
          </p:cNvPr>
          <p:cNvSpPr txBox="1"/>
          <p:nvPr/>
        </p:nvSpPr>
        <p:spPr>
          <a:xfrm>
            <a:off x="7475846" y="5557996"/>
            <a:ext cx="4396457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تم وضع </a:t>
            </a:r>
            <a:r>
              <a:rPr lang="ar-SA" sz="28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رموز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تدل على نوع البوليمرات في المواد </a:t>
            </a:r>
            <a:r>
              <a:rPr lang="ar-SA" sz="28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البلاستيكية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.</a:t>
            </a:r>
          </a:p>
        </p:txBody>
      </p:sp>
      <p:pic>
        <p:nvPicPr>
          <p:cNvPr id="10" name="Picture 2" descr="نتيجة بحث الصور عن ‪Recycling of polymers‬‏">
            <a:extLst>
              <a:ext uri="{FF2B5EF4-FFF2-40B4-BE49-F238E27FC236}">
                <a16:creationId xmlns:a16="http://schemas.microsoft.com/office/drawing/2014/main" id="{AD630DF6-179F-41BA-8576-13B00A39C7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527" y="4198292"/>
            <a:ext cx="2619375" cy="2428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8282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7C2AD4-C262-4CD6-BE19-6549FC922CA8}"/>
              </a:ext>
            </a:extLst>
          </p:cNvPr>
          <p:cNvSpPr txBox="1"/>
          <p:nvPr/>
        </p:nvSpPr>
        <p:spPr>
          <a:xfrm>
            <a:off x="2719388" y="1071563"/>
            <a:ext cx="5681662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</a:rPr>
              <a:t>خواص البوليمرات وإعادة تدويرها</a:t>
            </a:r>
            <a:endParaRPr lang="en-US" sz="3600" dirty="0">
              <a:solidFill>
                <a:schemeClr val="bg2">
                  <a:lumMod val="50000"/>
                </a:schemeClr>
              </a:solidFill>
              <a:cs typeface="Sakkal Majalla" panose="02000000000000000000" pitchFamily="2" charset="-78"/>
            </a:endParaRPr>
          </a:p>
        </p:txBody>
      </p:sp>
      <p:sp>
        <p:nvSpPr>
          <p:cNvPr id="5" name="TextBox 19">
            <a:extLst>
              <a:ext uri="{FF2B5EF4-FFF2-40B4-BE49-F238E27FC236}">
                <a16:creationId xmlns:a16="http://schemas.microsoft.com/office/drawing/2014/main" id="{95F21509-B601-4645-A49F-4C753F5B5271}"/>
              </a:ext>
            </a:extLst>
          </p:cNvPr>
          <p:cNvSpPr txBox="1"/>
          <p:nvPr/>
        </p:nvSpPr>
        <p:spPr>
          <a:xfrm>
            <a:off x="11754118" y="6396335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pPr algn="ctr"/>
              <a:t>12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4" name="مستطيل مستدير الزوايا 14">
            <a:extLst>
              <a:ext uri="{FF2B5EF4-FFF2-40B4-BE49-F238E27FC236}">
                <a16:creationId xmlns:a16="http://schemas.microsoft.com/office/drawing/2014/main" id="{1AE99425-1E6F-4F97-8568-8B1453CC2422}"/>
              </a:ext>
            </a:extLst>
          </p:cNvPr>
          <p:cNvSpPr/>
          <p:nvPr/>
        </p:nvSpPr>
        <p:spPr>
          <a:xfrm>
            <a:off x="8195212" y="1919039"/>
            <a:ext cx="3777847" cy="655092"/>
          </a:xfrm>
          <a:prstGeom prst="roundRect">
            <a:avLst/>
          </a:prstGeom>
          <a:solidFill>
            <a:srgbClr val="FFFFCC"/>
          </a:solidFill>
          <a:ln w="28575"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000" b="1" dirty="0">
                <a:solidFill>
                  <a:srgbClr val="C00000"/>
                </a:solidFill>
              </a:rPr>
              <a:t>رموز إعادة التدوير </a:t>
            </a:r>
          </a:p>
        </p:txBody>
      </p:sp>
      <p:sp>
        <p:nvSpPr>
          <p:cNvPr id="6" name="مربع نص 4">
            <a:extLst>
              <a:ext uri="{FF2B5EF4-FFF2-40B4-BE49-F238E27FC236}">
                <a16:creationId xmlns:a16="http://schemas.microsoft.com/office/drawing/2014/main" id="{8D3DBF5C-6E5D-4E70-8E33-5B2C243E7D9B}"/>
              </a:ext>
            </a:extLst>
          </p:cNvPr>
          <p:cNvSpPr txBox="1"/>
          <p:nvPr/>
        </p:nvSpPr>
        <p:spPr>
          <a:xfrm>
            <a:off x="5410200" y="3429000"/>
            <a:ext cx="6690569" cy="82067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ar-SA" sz="3600" b="1" dirty="0">
                <a:solidFill>
                  <a:srgbClr val="0000CC"/>
                </a:solidFill>
                <a:latin typeface="ae_AlMateen" panose="02060803050605020204" pitchFamily="18" charset="-78"/>
              </a:rPr>
              <a:t>1- بولي إيثيلين رباعي فثالات </a:t>
            </a:r>
            <a:r>
              <a:rPr lang="en-US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PETE</a:t>
            </a:r>
            <a:endParaRPr lang="ar-SA" sz="3600" b="1" dirty="0">
              <a:solidFill>
                <a:srgbClr val="FF0000"/>
              </a:solidFill>
              <a:latin typeface="ae_AlMateen" panose="02060803050605020204" pitchFamily="18" charset="-78"/>
            </a:endParaRPr>
          </a:p>
        </p:txBody>
      </p:sp>
      <p:pic>
        <p:nvPicPr>
          <p:cNvPr id="7" name="Picture 2" descr="نتيجة بحث الصور عن ‫بولي إيثيلين رباعي فثالات PETE‬‎">
            <a:extLst>
              <a:ext uri="{FF2B5EF4-FFF2-40B4-BE49-F238E27FC236}">
                <a16:creationId xmlns:a16="http://schemas.microsoft.com/office/drawing/2014/main" id="{2DA10463-EEF3-4D60-85E6-5C5D719886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319" y="2419350"/>
            <a:ext cx="2512518" cy="2510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صورة ذات صلة">
            <a:extLst>
              <a:ext uri="{FF2B5EF4-FFF2-40B4-BE49-F238E27FC236}">
                <a16:creationId xmlns:a16="http://schemas.microsoft.com/office/drawing/2014/main" id="{FB6742B3-03EA-46BA-8F0C-CA1EAEA87D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083" y="4866909"/>
            <a:ext cx="3310299" cy="1839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9975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7C2AD4-C262-4CD6-BE19-6549FC922CA8}"/>
              </a:ext>
            </a:extLst>
          </p:cNvPr>
          <p:cNvSpPr txBox="1"/>
          <p:nvPr/>
        </p:nvSpPr>
        <p:spPr>
          <a:xfrm>
            <a:off x="2719388" y="1071563"/>
            <a:ext cx="5681662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</a:rPr>
              <a:t>خواص البوليمرات وإعادة تدويرها</a:t>
            </a:r>
            <a:endParaRPr lang="en-US" sz="3600" dirty="0">
              <a:solidFill>
                <a:schemeClr val="bg2">
                  <a:lumMod val="50000"/>
                </a:schemeClr>
              </a:solidFill>
              <a:cs typeface="Sakkal Majalla" panose="02000000000000000000" pitchFamily="2" charset="-78"/>
            </a:endParaRPr>
          </a:p>
        </p:txBody>
      </p:sp>
      <p:sp>
        <p:nvSpPr>
          <p:cNvPr id="5" name="TextBox 19">
            <a:extLst>
              <a:ext uri="{FF2B5EF4-FFF2-40B4-BE49-F238E27FC236}">
                <a16:creationId xmlns:a16="http://schemas.microsoft.com/office/drawing/2014/main" id="{95F21509-B601-4645-A49F-4C753F5B5271}"/>
              </a:ext>
            </a:extLst>
          </p:cNvPr>
          <p:cNvSpPr txBox="1"/>
          <p:nvPr/>
        </p:nvSpPr>
        <p:spPr>
          <a:xfrm>
            <a:off x="11754118" y="6396335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pPr algn="ctr"/>
              <a:t>13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2" name="مستطيل مستدير الزوايا 14">
            <a:extLst>
              <a:ext uri="{FF2B5EF4-FFF2-40B4-BE49-F238E27FC236}">
                <a16:creationId xmlns:a16="http://schemas.microsoft.com/office/drawing/2014/main" id="{0C7BBA71-03D3-41F6-9B61-C4E1BA4165D4}"/>
              </a:ext>
            </a:extLst>
          </p:cNvPr>
          <p:cNvSpPr/>
          <p:nvPr/>
        </p:nvSpPr>
        <p:spPr>
          <a:xfrm>
            <a:off x="8195212" y="1919039"/>
            <a:ext cx="3777847" cy="655092"/>
          </a:xfrm>
          <a:prstGeom prst="roundRect">
            <a:avLst/>
          </a:prstGeom>
          <a:solidFill>
            <a:srgbClr val="FFFFCC"/>
          </a:solidFill>
          <a:ln w="28575"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000" b="1" dirty="0">
                <a:solidFill>
                  <a:srgbClr val="C00000"/>
                </a:solidFill>
              </a:rPr>
              <a:t>رموز إعادة التدوير </a:t>
            </a:r>
          </a:p>
        </p:txBody>
      </p:sp>
      <p:sp>
        <p:nvSpPr>
          <p:cNvPr id="7" name="مربع نص 4">
            <a:extLst>
              <a:ext uri="{FF2B5EF4-FFF2-40B4-BE49-F238E27FC236}">
                <a16:creationId xmlns:a16="http://schemas.microsoft.com/office/drawing/2014/main" id="{EAE5CFC8-399A-429A-82BE-F13A0BE7A303}"/>
              </a:ext>
            </a:extLst>
          </p:cNvPr>
          <p:cNvSpPr txBox="1"/>
          <p:nvPr/>
        </p:nvSpPr>
        <p:spPr>
          <a:xfrm>
            <a:off x="3569332" y="3463196"/>
            <a:ext cx="8403727" cy="82067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ar-SA" sz="3600" b="1" dirty="0">
                <a:solidFill>
                  <a:srgbClr val="0000CC"/>
                </a:solidFill>
                <a:latin typeface="ae_AlMateen" panose="02060803050605020204" pitchFamily="18" charset="-78"/>
              </a:rPr>
              <a:t>2- بولي إيثيلين عالي الكثافة </a:t>
            </a:r>
            <a:r>
              <a:rPr lang="en-US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HDPE</a:t>
            </a:r>
            <a:endParaRPr lang="ar-SA" sz="3600" b="1" dirty="0">
              <a:solidFill>
                <a:srgbClr val="FF0000"/>
              </a:solidFill>
              <a:latin typeface="ae_AlMateen" panose="02060803050605020204" pitchFamily="18" charset="-78"/>
            </a:endParaRPr>
          </a:p>
        </p:txBody>
      </p:sp>
      <p:pic>
        <p:nvPicPr>
          <p:cNvPr id="8" name="Picture 2" descr="نتيجة بحث الصور عن ‫بولي إيثيلين عالي الكثافة HDPE‬‎">
            <a:extLst>
              <a:ext uri="{FF2B5EF4-FFF2-40B4-BE49-F238E27FC236}">
                <a16:creationId xmlns:a16="http://schemas.microsoft.com/office/drawing/2014/main" id="{B003834B-EB5D-43E3-A547-56C499272F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985" y="2347842"/>
            <a:ext cx="3429000" cy="4381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786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7C2AD4-C262-4CD6-BE19-6549FC922CA8}"/>
              </a:ext>
            </a:extLst>
          </p:cNvPr>
          <p:cNvSpPr txBox="1"/>
          <p:nvPr/>
        </p:nvSpPr>
        <p:spPr>
          <a:xfrm>
            <a:off x="2719388" y="1071563"/>
            <a:ext cx="5681662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</a:rPr>
              <a:t>خواص البوليمرات وإعادة تدويرها</a:t>
            </a:r>
            <a:endParaRPr lang="en-US" sz="3600" dirty="0">
              <a:solidFill>
                <a:schemeClr val="bg2">
                  <a:lumMod val="50000"/>
                </a:schemeClr>
              </a:solidFill>
              <a:cs typeface="Sakkal Majalla" panose="02000000000000000000" pitchFamily="2" charset="-78"/>
            </a:endParaRPr>
          </a:p>
        </p:txBody>
      </p:sp>
      <p:sp>
        <p:nvSpPr>
          <p:cNvPr id="5" name="TextBox 19">
            <a:extLst>
              <a:ext uri="{FF2B5EF4-FFF2-40B4-BE49-F238E27FC236}">
                <a16:creationId xmlns:a16="http://schemas.microsoft.com/office/drawing/2014/main" id="{95F21509-B601-4645-A49F-4C753F5B5271}"/>
              </a:ext>
            </a:extLst>
          </p:cNvPr>
          <p:cNvSpPr txBox="1"/>
          <p:nvPr/>
        </p:nvSpPr>
        <p:spPr>
          <a:xfrm>
            <a:off x="11754118" y="6396335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pPr algn="ctr"/>
              <a:t>14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2" name="مستطيل مستدير الزوايا 14">
            <a:extLst>
              <a:ext uri="{FF2B5EF4-FFF2-40B4-BE49-F238E27FC236}">
                <a16:creationId xmlns:a16="http://schemas.microsoft.com/office/drawing/2014/main" id="{43A63D0A-E906-420E-A455-D9648AA746A2}"/>
              </a:ext>
            </a:extLst>
          </p:cNvPr>
          <p:cNvSpPr/>
          <p:nvPr/>
        </p:nvSpPr>
        <p:spPr>
          <a:xfrm>
            <a:off x="8195212" y="1919039"/>
            <a:ext cx="3777847" cy="655092"/>
          </a:xfrm>
          <a:prstGeom prst="roundRect">
            <a:avLst/>
          </a:prstGeom>
          <a:solidFill>
            <a:srgbClr val="FFFFCC"/>
          </a:solidFill>
          <a:ln w="28575"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000" b="1" dirty="0">
                <a:solidFill>
                  <a:srgbClr val="C00000"/>
                </a:solidFill>
              </a:rPr>
              <a:t>رموز إعادة التدوير </a:t>
            </a:r>
          </a:p>
        </p:txBody>
      </p:sp>
      <p:sp>
        <p:nvSpPr>
          <p:cNvPr id="6" name="مربع نص 4">
            <a:extLst>
              <a:ext uri="{FF2B5EF4-FFF2-40B4-BE49-F238E27FC236}">
                <a16:creationId xmlns:a16="http://schemas.microsoft.com/office/drawing/2014/main" id="{482166F5-7A32-421D-8B03-39CA318F4E3C}"/>
              </a:ext>
            </a:extLst>
          </p:cNvPr>
          <p:cNvSpPr txBox="1"/>
          <p:nvPr/>
        </p:nvSpPr>
        <p:spPr>
          <a:xfrm>
            <a:off x="7501863" y="3544336"/>
            <a:ext cx="3753134" cy="82067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ar-SA" sz="3600" b="1" dirty="0">
                <a:solidFill>
                  <a:srgbClr val="0000CC"/>
                </a:solidFill>
                <a:latin typeface="ae_AlMateen" panose="02060803050605020204" pitchFamily="18" charset="-78"/>
              </a:rPr>
              <a:t>3- فينيل </a:t>
            </a:r>
            <a:r>
              <a:rPr lang="en-US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V</a:t>
            </a:r>
            <a:endParaRPr lang="ar-SA" sz="3600" b="1" dirty="0">
              <a:solidFill>
                <a:srgbClr val="FF0000"/>
              </a:solidFill>
              <a:latin typeface="ae_AlMateen" panose="02060803050605020204" pitchFamily="18" charset="-78"/>
            </a:endParaRPr>
          </a:p>
        </p:txBody>
      </p:sp>
      <p:pic>
        <p:nvPicPr>
          <p:cNvPr id="7" name="Picture 2" descr="نتيجة بحث الصور عن ‫بولي إيثيلين عالي الكثافة HDPE‬‎">
            <a:extLst>
              <a:ext uri="{FF2B5EF4-FFF2-40B4-BE49-F238E27FC236}">
                <a16:creationId xmlns:a16="http://schemas.microsoft.com/office/drawing/2014/main" id="{697CA900-4691-4007-BE9F-B7ABAEB759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131" y="2176759"/>
            <a:ext cx="3429000" cy="4381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3727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7C2AD4-C262-4CD6-BE19-6549FC922CA8}"/>
              </a:ext>
            </a:extLst>
          </p:cNvPr>
          <p:cNvSpPr txBox="1"/>
          <p:nvPr/>
        </p:nvSpPr>
        <p:spPr>
          <a:xfrm>
            <a:off x="2719388" y="1071563"/>
            <a:ext cx="5681662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</a:rPr>
              <a:t>خواص البوليمرات وإعادة تدويرها</a:t>
            </a:r>
            <a:endParaRPr lang="en-US" sz="3600" dirty="0">
              <a:solidFill>
                <a:schemeClr val="bg2">
                  <a:lumMod val="50000"/>
                </a:schemeClr>
              </a:solidFill>
              <a:cs typeface="Sakkal Majalla" panose="02000000000000000000" pitchFamily="2" charset="-78"/>
            </a:endParaRPr>
          </a:p>
        </p:txBody>
      </p:sp>
      <p:sp>
        <p:nvSpPr>
          <p:cNvPr id="5" name="TextBox 19">
            <a:extLst>
              <a:ext uri="{FF2B5EF4-FFF2-40B4-BE49-F238E27FC236}">
                <a16:creationId xmlns:a16="http://schemas.microsoft.com/office/drawing/2014/main" id="{95F21509-B601-4645-A49F-4C753F5B5271}"/>
              </a:ext>
            </a:extLst>
          </p:cNvPr>
          <p:cNvSpPr txBox="1"/>
          <p:nvPr/>
        </p:nvSpPr>
        <p:spPr>
          <a:xfrm>
            <a:off x="11754118" y="6396335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pPr algn="ctr"/>
              <a:t>15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2" name="مستطيل مستدير الزوايا 14">
            <a:extLst>
              <a:ext uri="{FF2B5EF4-FFF2-40B4-BE49-F238E27FC236}">
                <a16:creationId xmlns:a16="http://schemas.microsoft.com/office/drawing/2014/main" id="{1ACF6AEA-1EC9-4F5D-A5CE-1B15FEB9E795}"/>
              </a:ext>
            </a:extLst>
          </p:cNvPr>
          <p:cNvSpPr/>
          <p:nvPr/>
        </p:nvSpPr>
        <p:spPr>
          <a:xfrm>
            <a:off x="8195212" y="1919039"/>
            <a:ext cx="3777847" cy="655092"/>
          </a:xfrm>
          <a:prstGeom prst="roundRect">
            <a:avLst/>
          </a:prstGeom>
          <a:solidFill>
            <a:srgbClr val="FFFFCC"/>
          </a:solidFill>
          <a:ln w="28575"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000" b="1" dirty="0">
                <a:solidFill>
                  <a:srgbClr val="C00000"/>
                </a:solidFill>
              </a:rPr>
              <a:t>رموز إعادة التدوير </a:t>
            </a:r>
          </a:p>
        </p:txBody>
      </p:sp>
      <p:sp>
        <p:nvSpPr>
          <p:cNvPr id="6" name="مربع نص 4">
            <a:extLst>
              <a:ext uri="{FF2B5EF4-FFF2-40B4-BE49-F238E27FC236}">
                <a16:creationId xmlns:a16="http://schemas.microsoft.com/office/drawing/2014/main" id="{091FD53A-CEC1-419F-8650-4584A8D1E1B3}"/>
              </a:ext>
            </a:extLst>
          </p:cNvPr>
          <p:cNvSpPr txBox="1"/>
          <p:nvPr/>
        </p:nvSpPr>
        <p:spPr>
          <a:xfrm>
            <a:off x="3458917" y="3689962"/>
            <a:ext cx="8403727" cy="82067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ar-SA" sz="3600" b="1" dirty="0">
                <a:solidFill>
                  <a:srgbClr val="0000CC"/>
                </a:solidFill>
                <a:latin typeface="ae_AlMateen" panose="02060803050605020204" pitchFamily="18" charset="-78"/>
              </a:rPr>
              <a:t>4- بولي إيثيلين منخفض الكثافة </a:t>
            </a:r>
            <a:r>
              <a:rPr lang="en-US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LDPE</a:t>
            </a:r>
            <a:endParaRPr lang="ar-SA" sz="3600" b="1" dirty="0">
              <a:solidFill>
                <a:srgbClr val="FF0000"/>
              </a:solidFill>
              <a:latin typeface="ae_AlMateen" panose="02060803050605020204" pitchFamily="18" charset="-78"/>
            </a:endParaRPr>
          </a:p>
        </p:txBody>
      </p:sp>
      <p:pic>
        <p:nvPicPr>
          <p:cNvPr id="7" name="Picture 2" descr="صورة ذات صلة">
            <a:extLst>
              <a:ext uri="{FF2B5EF4-FFF2-40B4-BE49-F238E27FC236}">
                <a16:creationId xmlns:a16="http://schemas.microsoft.com/office/drawing/2014/main" id="{19639812-0B56-41FC-BD58-E2720D92CA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680" y="2052934"/>
            <a:ext cx="3429000" cy="4381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4375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7C2AD4-C262-4CD6-BE19-6549FC922CA8}"/>
              </a:ext>
            </a:extLst>
          </p:cNvPr>
          <p:cNvSpPr txBox="1"/>
          <p:nvPr/>
        </p:nvSpPr>
        <p:spPr>
          <a:xfrm>
            <a:off x="2719388" y="1071563"/>
            <a:ext cx="5681662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</a:rPr>
              <a:t>خواص البوليمرات وإعادة تدويرها</a:t>
            </a:r>
            <a:endParaRPr lang="en-US" sz="3600" dirty="0">
              <a:solidFill>
                <a:schemeClr val="bg2">
                  <a:lumMod val="50000"/>
                </a:schemeClr>
              </a:solidFill>
              <a:cs typeface="Sakkal Majalla" panose="02000000000000000000" pitchFamily="2" charset="-78"/>
            </a:endParaRPr>
          </a:p>
        </p:txBody>
      </p:sp>
      <p:sp>
        <p:nvSpPr>
          <p:cNvPr id="5" name="TextBox 19">
            <a:extLst>
              <a:ext uri="{FF2B5EF4-FFF2-40B4-BE49-F238E27FC236}">
                <a16:creationId xmlns:a16="http://schemas.microsoft.com/office/drawing/2014/main" id="{95F21509-B601-4645-A49F-4C753F5B5271}"/>
              </a:ext>
            </a:extLst>
          </p:cNvPr>
          <p:cNvSpPr txBox="1"/>
          <p:nvPr/>
        </p:nvSpPr>
        <p:spPr>
          <a:xfrm>
            <a:off x="11754118" y="6396335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pPr algn="ctr"/>
              <a:t>16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2" name="مستطيل مستدير الزوايا 14">
            <a:extLst>
              <a:ext uri="{FF2B5EF4-FFF2-40B4-BE49-F238E27FC236}">
                <a16:creationId xmlns:a16="http://schemas.microsoft.com/office/drawing/2014/main" id="{1ACF6AEA-1EC9-4F5D-A5CE-1B15FEB9E795}"/>
              </a:ext>
            </a:extLst>
          </p:cNvPr>
          <p:cNvSpPr/>
          <p:nvPr/>
        </p:nvSpPr>
        <p:spPr>
          <a:xfrm>
            <a:off x="8195212" y="1919039"/>
            <a:ext cx="3777847" cy="655092"/>
          </a:xfrm>
          <a:prstGeom prst="roundRect">
            <a:avLst/>
          </a:prstGeom>
          <a:solidFill>
            <a:srgbClr val="FFFFCC"/>
          </a:solidFill>
          <a:ln w="28575"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000" b="1" dirty="0">
                <a:solidFill>
                  <a:srgbClr val="C00000"/>
                </a:solidFill>
              </a:rPr>
              <a:t>رموز إعادة التدوير </a:t>
            </a:r>
          </a:p>
        </p:txBody>
      </p:sp>
      <p:sp>
        <p:nvSpPr>
          <p:cNvPr id="8" name="مربع نص 4">
            <a:extLst>
              <a:ext uri="{FF2B5EF4-FFF2-40B4-BE49-F238E27FC236}">
                <a16:creationId xmlns:a16="http://schemas.microsoft.com/office/drawing/2014/main" id="{485123DB-691C-495C-9EBA-99E6822F21A0}"/>
              </a:ext>
            </a:extLst>
          </p:cNvPr>
          <p:cNvSpPr txBox="1"/>
          <p:nvPr/>
        </p:nvSpPr>
        <p:spPr>
          <a:xfrm>
            <a:off x="7193311" y="3873533"/>
            <a:ext cx="4560807" cy="82067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ar-SA" sz="3600" b="1" dirty="0">
                <a:solidFill>
                  <a:srgbClr val="0000CC"/>
                </a:solidFill>
                <a:latin typeface="ae_AlMateen" panose="02060803050605020204" pitchFamily="18" charset="-78"/>
              </a:rPr>
              <a:t>5- بولي برويلين </a:t>
            </a:r>
            <a:r>
              <a:rPr lang="en-US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PP</a:t>
            </a:r>
            <a:endParaRPr lang="ar-SA" sz="3600" b="1" dirty="0">
              <a:solidFill>
                <a:srgbClr val="FF0000"/>
              </a:solidFill>
              <a:latin typeface="ae_AlMateen" panose="02060803050605020204" pitchFamily="18" charset="-78"/>
            </a:endParaRPr>
          </a:p>
        </p:txBody>
      </p:sp>
      <p:pic>
        <p:nvPicPr>
          <p:cNvPr id="9" name="Picture 4" descr="نتيجة بحث الصور عن ‫بولي بروبلين PP‬‎">
            <a:extLst>
              <a:ext uri="{FF2B5EF4-FFF2-40B4-BE49-F238E27FC236}">
                <a16:creationId xmlns:a16="http://schemas.microsoft.com/office/drawing/2014/main" id="{8FCED4E9-5154-4AD2-970D-14AA3A25C3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711" y="2267892"/>
            <a:ext cx="3429000" cy="4381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8233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7C2AD4-C262-4CD6-BE19-6549FC922CA8}"/>
              </a:ext>
            </a:extLst>
          </p:cNvPr>
          <p:cNvSpPr txBox="1"/>
          <p:nvPr/>
        </p:nvSpPr>
        <p:spPr>
          <a:xfrm>
            <a:off x="2719388" y="1071563"/>
            <a:ext cx="5681662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</a:rPr>
              <a:t>خواص البوليمرات وإعادة تدويرها</a:t>
            </a:r>
            <a:endParaRPr lang="en-US" sz="3600" dirty="0">
              <a:solidFill>
                <a:schemeClr val="bg2">
                  <a:lumMod val="50000"/>
                </a:schemeClr>
              </a:solidFill>
              <a:cs typeface="Sakkal Majalla" panose="02000000000000000000" pitchFamily="2" charset="-78"/>
            </a:endParaRPr>
          </a:p>
        </p:txBody>
      </p:sp>
      <p:sp>
        <p:nvSpPr>
          <p:cNvPr id="5" name="TextBox 19">
            <a:extLst>
              <a:ext uri="{FF2B5EF4-FFF2-40B4-BE49-F238E27FC236}">
                <a16:creationId xmlns:a16="http://schemas.microsoft.com/office/drawing/2014/main" id="{95F21509-B601-4645-A49F-4C753F5B5271}"/>
              </a:ext>
            </a:extLst>
          </p:cNvPr>
          <p:cNvSpPr txBox="1"/>
          <p:nvPr/>
        </p:nvSpPr>
        <p:spPr>
          <a:xfrm>
            <a:off x="11754118" y="6396335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pPr algn="ctr"/>
              <a:t>17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2" name="مستطيل مستدير الزوايا 14">
            <a:extLst>
              <a:ext uri="{FF2B5EF4-FFF2-40B4-BE49-F238E27FC236}">
                <a16:creationId xmlns:a16="http://schemas.microsoft.com/office/drawing/2014/main" id="{1ACF6AEA-1EC9-4F5D-A5CE-1B15FEB9E795}"/>
              </a:ext>
            </a:extLst>
          </p:cNvPr>
          <p:cNvSpPr/>
          <p:nvPr/>
        </p:nvSpPr>
        <p:spPr>
          <a:xfrm>
            <a:off x="8195212" y="1919039"/>
            <a:ext cx="3777847" cy="655092"/>
          </a:xfrm>
          <a:prstGeom prst="roundRect">
            <a:avLst/>
          </a:prstGeom>
          <a:solidFill>
            <a:srgbClr val="FFFFCC"/>
          </a:solidFill>
          <a:ln w="28575"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000" b="1" dirty="0">
                <a:solidFill>
                  <a:srgbClr val="C00000"/>
                </a:solidFill>
              </a:rPr>
              <a:t>رموز إعادة التدوير </a:t>
            </a:r>
          </a:p>
        </p:txBody>
      </p:sp>
      <p:sp>
        <p:nvSpPr>
          <p:cNvPr id="6" name="مربع نص 4">
            <a:extLst>
              <a:ext uri="{FF2B5EF4-FFF2-40B4-BE49-F238E27FC236}">
                <a16:creationId xmlns:a16="http://schemas.microsoft.com/office/drawing/2014/main" id="{3A0EFC4F-AD66-4386-9110-426C300FDF8E}"/>
              </a:ext>
            </a:extLst>
          </p:cNvPr>
          <p:cNvSpPr txBox="1"/>
          <p:nvPr/>
        </p:nvSpPr>
        <p:spPr>
          <a:xfrm>
            <a:off x="6918082" y="3994315"/>
            <a:ext cx="4836036" cy="82067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ar-SA" sz="3600" b="1" dirty="0">
                <a:solidFill>
                  <a:srgbClr val="0000CC"/>
                </a:solidFill>
                <a:latin typeface="ae_AlMateen" panose="02060803050605020204" pitchFamily="18" charset="-78"/>
              </a:rPr>
              <a:t>6- بولي ستايرين </a:t>
            </a:r>
            <a:r>
              <a:rPr lang="en-US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PS</a:t>
            </a:r>
            <a:endParaRPr lang="ar-SA" sz="3600" b="1" dirty="0">
              <a:solidFill>
                <a:srgbClr val="FF0000"/>
              </a:solidFill>
              <a:latin typeface="ae_AlMateen" panose="02060803050605020204" pitchFamily="18" charset="-78"/>
            </a:endParaRPr>
          </a:p>
        </p:txBody>
      </p:sp>
      <p:pic>
        <p:nvPicPr>
          <p:cNvPr id="7" name="Picture 2" descr="صورة ذات صلة">
            <a:extLst>
              <a:ext uri="{FF2B5EF4-FFF2-40B4-BE49-F238E27FC236}">
                <a16:creationId xmlns:a16="http://schemas.microsoft.com/office/drawing/2014/main" id="{90465589-079D-4EE6-96D3-10D7A21DA6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139" y="2643187"/>
            <a:ext cx="5429250" cy="314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594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7C2AD4-C262-4CD6-BE19-6549FC922CA8}"/>
              </a:ext>
            </a:extLst>
          </p:cNvPr>
          <p:cNvSpPr txBox="1"/>
          <p:nvPr/>
        </p:nvSpPr>
        <p:spPr>
          <a:xfrm>
            <a:off x="2719388" y="1071563"/>
            <a:ext cx="5681662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</a:rPr>
              <a:t>خواص البوليمرات وإعادة تدويرها</a:t>
            </a:r>
            <a:endParaRPr lang="en-US" sz="3600" dirty="0">
              <a:solidFill>
                <a:schemeClr val="bg2">
                  <a:lumMod val="50000"/>
                </a:schemeClr>
              </a:solidFill>
              <a:cs typeface="Sakkal Majalla" panose="02000000000000000000" pitchFamily="2" charset="-78"/>
            </a:endParaRPr>
          </a:p>
        </p:txBody>
      </p:sp>
      <p:sp>
        <p:nvSpPr>
          <p:cNvPr id="5" name="TextBox 19">
            <a:extLst>
              <a:ext uri="{FF2B5EF4-FFF2-40B4-BE49-F238E27FC236}">
                <a16:creationId xmlns:a16="http://schemas.microsoft.com/office/drawing/2014/main" id="{95F21509-B601-4645-A49F-4C753F5B5271}"/>
              </a:ext>
            </a:extLst>
          </p:cNvPr>
          <p:cNvSpPr txBox="1"/>
          <p:nvPr/>
        </p:nvSpPr>
        <p:spPr>
          <a:xfrm>
            <a:off x="11754118" y="6396335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pPr algn="ctr"/>
              <a:t>18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2" name="مستطيل مستدير الزوايا 14">
            <a:extLst>
              <a:ext uri="{FF2B5EF4-FFF2-40B4-BE49-F238E27FC236}">
                <a16:creationId xmlns:a16="http://schemas.microsoft.com/office/drawing/2014/main" id="{1ACF6AEA-1EC9-4F5D-A5CE-1B15FEB9E795}"/>
              </a:ext>
            </a:extLst>
          </p:cNvPr>
          <p:cNvSpPr/>
          <p:nvPr/>
        </p:nvSpPr>
        <p:spPr>
          <a:xfrm>
            <a:off x="8195212" y="1919039"/>
            <a:ext cx="3777847" cy="655092"/>
          </a:xfrm>
          <a:prstGeom prst="roundRect">
            <a:avLst/>
          </a:prstGeom>
          <a:solidFill>
            <a:srgbClr val="FFFFCC"/>
          </a:solidFill>
          <a:ln w="28575"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000" b="1" dirty="0">
                <a:solidFill>
                  <a:srgbClr val="C00000"/>
                </a:solidFill>
              </a:rPr>
              <a:t>رموز إعادة التدوير </a:t>
            </a:r>
          </a:p>
        </p:txBody>
      </p:sp>
      <p:sp>
        <p:nvSpPr>
          <p:cNvPr id="6" name="مربع نص 4">
            <a:extLst>
              <a:ext uri="{FF2B5EF4-FFF2-40B4-BE49-F238E27FC236}">
                <a16:creationId xmlns:a16="http://schemas.microsoft.com/office/drawing/2014/main" id="{445A2B18-B667-4D82-AE07-DEC640D4A0E4}"/>
              </a:ext>
            </a:extLst>
          </p:cNvPr>
          <p:cNvSpPr txBox="1"/>
          <p:nvPr/>
        </p:nvSpPr>
        <p:spPr>
          <a:xfrm>
            <a:off x="7342672" y="3753308"/>
            <a:ext cx="4560807" cy="82067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ar-SA" sz="3600" b="1" dirty="0">
                <a:solidFill>
                  <a:srgbClr val="0000CC"/>
                </a:solidFill>
                <a:latin typeface="ae_AlMateen" panose="02060803050605020204" pitchFamily="18" charset="-78"/>
              </a:rPr>
              <a:t>7- مواد بلاستيكية </a:t>
            </a:r>
            <a:r>
              <a:rPr lang="ar-SA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أخرى </a:t>
            </a:r>
          </a:p>
        </p:txBody>
      </p:sp>
      <p:pic>
        <p:nvPicPr>
          <p:cNvPr id="7" name="Picture 2" descr="نتيجة بحث الصور عن ‫بولي ستايرين PS‬‎">
            <a:extLst>
              <a:ext uri="{FF2B5EF4-FFF2-40B4-BE49-F238E27FC236}">
                <a16:creationId xmlns:a16="http://schemas.microsoft.com/office/drawing/2014/main" id="{BECA0AED-D26D-4760-BF66-2013C65FF8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41" y="2161180"/>
            <a:ext cx="3857625" cy="4324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6904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7C2AD4-C262-4CD6-BE19-6549FC922CA8}"/>
              </a:ext>
            </a:extLst>
          </p:cNvPr>
          <p:cNvSpPr txBox="1"/>
          <p:nvPr/>
        </p:nvSpPr>
        <p:spPr>
          <a:xfrm>
            <a:off x="2719388" y="1071563"/>
            <a:ext cx="5681662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</a:rPr>
              <a:t>خواص البوليمرات وإعادة تدويرها</a:t>
            </a:r>
            <a:endParaRPr lang="en-US" sz="3600" dirty="0">
              <a:solidFill>
                <a:schemeClr val="bg2">
                  <a:lumMod val="50000"/>
                </a:schemeClr>
              </a:solidFill>
              <a:cs typeface="Sakkal Majalla" panose="02000000000000000000" pitchFamily="2" charset="-78"/>
            </a:endParaRPr>
          </a:p>
        </p:txBody>
      </p:sp>
      <p:sp>
        <p:nvSpPr>
          <p:cNvPr id="5" name="TextBox 19">
            <a:extLst>
              <a:ext uri="{FF2B5EF4-FFF2-40B4-BE49-F238E27FC236}">
                <a16:creationId xmlns:a16="http://schemas.microsoft.com/office/drawing/2014/main" id="{95F21509-B601-4645-A49F-4C753F5B5271}"/>
              </a:ext>
            </a:extLst>
          </p:cNvPr>
          <p:cNvSpPr txBox="1"/>
          <p:nvPr/>
        </p:nvSpPr>
        <p:spPr>
          <a:xfrm>
            <a:off x="11754118" y="6396335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pPr algn="ctr"/>
              <a:t>19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6" name="مستطيل مستدير الزوايا 14">
            <a:extLst>
              <a:ext uri="{FF2B5EF4-FFF2-40B4-BE49-F238E27FC236}">
                <a16:creationId xmlns:a16="http://schemas.microsoft.com/office/drawing/2014/main" id="{B47CC076-4013-4847-946A-0C8E593AA5F2}"/>
              </a:ext>
            </a:extLst>
          </p:cNvPr>
          <p:cNvSpPr/>
          <p:nvPr/>
        </p:nvSpPr>
        <p:spPr>
          <a:xfrm>
            <a:off x="10503256" y="1827811"/>
            <a:ext cx="1575982" cy="655092"/>
          </a:xfrm>
          <a:prstGeom prst="roundRect">
            <a:avLst/>
          </a:prstGeom>
          <a:solidFill>
            <a:srgbClr val="FFFFCC"/>
          </a:solidFill>
          <a:ln w="28575"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000" b="1" dirty="0">
                <a:solidFill>
                  <a:srgbClr val="C00000"/>
                </a:solidFill>
              </a:rPr>
              <a:t>تدريب2</a:t>
            </a:r>
          </a:p>
        </p:txBody>
      </p:sp>
      <p:sp>
        <p:nvSpPr>
          <p:cNvPr id="7" name="مربع نص 4">
            <a:extLst>
              <a:ext uri="{FF2B5EF4-FFF2-40B4-BE49-F238E27FC236}">
                <a16:creationId xmlns:a16="http://schemas.microsoft.com/office/drawing/2014/main" id="{1471B8B3-886F-4891-91C3-AAF38716C017}"/>
              </a:ext>
            </a:extLst>
          </p:cNvPr>
          <p:cNvSpPr txBox="1"/>
          <p:nvPr/>
        </p:nvSpPr>
        <p:spPr>
          <a:xfrm>
            <a:off x="3853537" y="1845113"/>
            <a:ext cx="6264323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لماذا تم وضع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الرموز</a:t>
            </a: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 الموحدة التي تشير إلى مكونات جميع المنتجات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البلاستيكية</a:t>
            </a: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 ؟</a:t>
            </a:r>
          </a:p>
        </p:txBody>
      </p:sp>
      <p:sp>
        <p:nvSpPr>
          <p:cNvPr id="8" name="مربع نص 4">
            <a:extLst>
              <a:ext uri="{FF2B5EF4-FFF2-40B4-BE49-F238E27FC236}">
                <a16:creationId xmlns:a16="http://schemas.microsoft.com/office/drawing/2014/main" id="{09A2FD76-2475-47D0-A6C5-C97ADE62F9DA}"/>
              </a:ext>
            </a:extLst>
          </p:cNvPr>
          <p:cNvSpPr txBox="1"/>
          <p:nvPr/>
        </p:nvSpPr>
        <p:spPr>
          <a:xfrm>
            <a:off x="6364367" y="3170525"/>
            <a:ext cx="985094" cy="82067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rtl="0">
              <a:lnSpc>
                <a:spcPct val="150000"/>
              </a:lnSpc>
            </a:pPr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الحل </a:t>
            </a:r>
          </a:p>
        </p:txBody>
      </p:sp>
      <p:sp>
        <p:nvSpPr>
          <p:cNvPr id="9" name="مربع نص 4">
            <a:extLst>
              <a:ext uri="{FF2B5EF4-FFF2-40B4-BE49-F238E27FC236}">
                <a16:creationId xmlns:a16="http://schemas.microsoft.com/office/drawing/2014/main" id="{2D03D09A-A4DC-4FFC-BB3B-2B7C3B766971}"/>
              </a:ext>
            </a:extLst>
          </p:cNvPr>
          <p:cNvSpPr txBox="1"/>
          <p:nvPr/>
        </p:nvSpPr>
        <p:spPr>
          <a:xfrm>
            <a:off x="3623147" y="4239393"/>
            <a:ext cx="6467533" cy="165167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ar-SA" sz="3600" b="1" dirty="0">
                <a:solidFill>
                  <a:srgbClr val="0000CC"/>
                </a:solidFill>
                <a:latin typeface="ae_AlMateen" panose="02060803050605020204" pitchFamily="18" charset="-78"/>
              </a:rPr>
              <a:t>لكي يتم </a:t>
            </a:r>
            <a:r>
              <a:rPr lang="ar-SA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فرز</a:t>
            </a:r>
            <a:r>
              <a:rPr lang="ar-SA" sz="36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المواد البلاستيكية وفقًا </a:t>
            </a:r>
            <a:r>
              <a:rPr lang="ar-SA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لمكونات</a:t>
            </a:r>
            <a:r>
              <a:rPr lang="ar-SA" sz="36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البوليمرات قبل </a:t>
            </a:r>
            <a:r>
              <a:rPr lang="ar-SA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إعادة</a:t>
            </a:r>
            <a:r>
              <a:rPr lang="ar-SA" sz="36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استعمالها .</a:t>
            </a:r>
          </a:p>
        </p:txBody>
      </p:sp>
    </p:spTree>
    <p:extLst>
      <p:ext uri="{BB962C8B-B14F-4D97-AF65-F5344CB8AC3E}">
        <p14:creationId xmlns:p14="http://schemas.microsoft.com/office/powerpoint/2010/main" val="2033043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7C2AD4-C262-4CD6-BE19-6549FC922CA8}"/>
              </a:ext>
            </a:extLst>
          </p:cNvPr>
          <p:cNvSpPr txBox="1"/>
          <p:nvPr/>
        </p:nvSpPr>
        <p:spPr>
          <a:xfrm>
            <a:off x="2719388" y="1071563"/>
            <a:ext cx="5681662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</a:rPr>
              <a:t>خواص البوليمرات وإعادة تدويرها</a:t>
            </a:r>
            <a:endParaRPr lang="en-US" sz="3600" dirty="0">
              <a:solidFill>
                <a:schemeClr val="bg2">
                  <a:lumMod val="50000"/>
                </a:schemeClr>
              </a:solidFill>
              <a:cs typeface="Sakkal Majalla" panose="02000000000000000000" pitchFamily="2" charset="-78"/>
            </a:endParaRPr>
          </a:p>
        </p:txBody>
      </p:sp>
      <p:sp>
        <p:nvSpPr>
          <p:cNvPr id="5" name="TextBox 19">
            <a:extLst>
              <a:ext uri="{FF2B5EF4-FFF2-40B4-BE49-F238E27FC236}">
                <a16:creationId xmlns:a16="http://schemas.microsoft.com/office/drawing/2014/main" id="{95F21509-B601-4645-A49F-4C753F5B5271}"/>
              </a:ext>
            </a:extLst>
          </p:cNvPr>
          <p:cNvSpPr txBox="1"/>
          <p:nvPr/>
        </p:nvSpPr>
        <p:spPr>
          <a:xfrm>
            <a:off x="11754118" y="6396335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pPr algn="ctr"/>
              <a:t>20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4" name="Picture 19">
            <a:extLst>
              <a:ext uri="{FF2B5EF4-FFF2-40B4-BE49-F238E27FC236}">
                <a16:creationId xmlns:a16="http://schemas.microsoft.com/office/drawing/2014/main" id="{1A6D9933-94AB-4478-8F17-76BB6D4CA79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8370" y="1719263"/>
            <a:ext cx="742686" cy="742686"/>
          </a:xfrm>
          <a:prstGeom prst="rect">
            <a:avLst/>
          </a:prstGeom>
        </p:spPr>
      </p:pic>
      <p:sp>
        <p:nvSpPr>
          <p:cNvPr id="6" name="TextBox 20">
            <a:extLst>
              <a:ext uri="{FF2B5EF4-FFF2-40B4-BE49-F238E27FC236}">
                <a16:creationId xmlns:a16="http://schemas.microsoft.com/office/drawing/2014/main" id="{7602ABCF-9943-4868-9BE7-EFFEC3772418}"/>
              </a:ext>
            </a:extLst>
          </p:cNvPr>
          <p:cNvSpPr txBox="1"/>
          <p:nvPr/>
        </p:nvSpPr>
        <p:spPr>
          <a:xfrm>
            <a:off x="9333085" y="1748036"/>
            <a:ext cx="20495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ar-SA" sz="3600" b="1" dirty="0">
                <a:solidFill>
                  <a:srgbClr val="C00000"/>
                </a:solidFill>
                <a:latin typeface="Sakkal Majalla" panose="02000000000000000000" pitchFamily="2" charset="-78"/>
              </a:rPr>
              <a:t>تعلمنا اليوم:</a:t>
            </a:r>
            <a:endParaRPr lang="en-US" sz="3600" b="1" dirty="0">
              <a:solidFill>
                <a:srgbClr val="C00000"/>
              </a:solidFill>
              <a:latin typeface="Sakkal Majalla" panose="02000000000000000000" pitchFamily="2" charset="-78"/>
            </a:endParaRPr>
          </a:p>
        </p:txBody>
      </p:sp>
      <p:sp>
        <p:nvSpPr>
          <p:cNvPr id="7" name="مستطيل 6">
            <a:extLst>
              <a:ext uri="{FF2B5EF4-FFF2-40B4-BE49-F238E27FC236}">
                <a16:creationId xmlns:a16="http://schemas.microsoft.com/office/drawing/2014/main" id="{CC2407A2-073F-4421-B199-BBADCF032701}"/>
              </a:ext>
            </a:extLst>
          </p:cNvPr>
          <p:cNvSpPr/>
          <p:nvPr/>
        </p:nvSpPr>
        <p:spPr>
          <a:xfrm>
            <a:off x="3546767" y="1719263"/>
            <a:ext cx="4362063" cy="59842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SA" sz="28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</a:rPr>
              <a:t>خواص البوليمرات وإعادة تدويرها </a:t>
            </a:r>
            <a:endParaRPr lang="en-US" sz="28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</a:endParaRPr>
          </a:p>
        </p:txBody>
      </p:sp>
      <p:cxnSp>
        <p:nvCxnSpPr>
          <p:cNvPr id="8" name="رابط مستقيم 7">
            <a:extLst>
              <a:ext uri="{FF2B5EF4-FFF2-40B4-BE49-F238E27FC236}">
                <a16:creationId xmlns:a16="http://schemas.microsoft.com/office/drawing/2014/main" id="{CDD81BAC-8FD4-4CDF-9006-5FE19D6888DA}"/>
              </a:ext>
            </a:extLst>
          </p:cNvPr>
          <p:cNvCxnSpPr/>
          <p:nvPr/>
        </p:nvCxnSpPr>
        <p:spPr>
          <a:xfrm>
            <a:off x="5834749" y="2334774"/>
            <a:ext cx="0" cy="181767"/>
          </a:xfrm>
          <a:prstGeom prst="line">
            <a:avLst/>
          </a:prstGeom>
          <a:ln w="571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رابط كسهم مستقيم 8">
            <a:extLst>
              <a:ext uri="{FF2B5EF4-FFF2-40B4-BE49-F238E27FC236}">
                <a16:creationId xmlns:a16="http://schemas.microsoft.com/office/drawing/2014/main" id="{8CAAAEED-C296-4C4A-BBAE-CD8E9005C697}"/>
              </a:ext>
            </a:extLst>
          </p:cNvPr>
          <p:cNvCxnSpPr/>
          <p:nvPr/>
        </p:nvCxnSpPr>
        <p:spPr>
          <a:xfrm>
            <a:off x="1459408" y="2507510"/>
            <a:ext cx="0" cy="360040"/>
          </a:xfrm>
          <a:prstGeom prst="straightConnector1">
            <a:avLst/>
          </a:prstGeom>
          <a:ln w="57150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مستطيل 9">
            <a:extLst>
              <a:ext uri="{FF2B5EF4-FFF2-40B4-BE49-F238E27FC236}">
                <a16:creationId xmlns:a16="http://schemas.microsoft.com/office/drawing/2014/main" id="{85C12D2B-7134-4445-86CC-2C3D73C62F6A}"/>
              </a:ext>
            </a:extLst>
          </p:cNvPr>
          <p:cNvSpPr/>
          <p:nvPr/>
        </p:nvSpPr>
        <p:spPr>
          <a:xfrm>
            <a:off x="9811089" y="2986259"/>
            <a:ext cx="2049527" cy="576064"/>
          </a:xfrm>
          <a:prstGeom prst="rect">
            <a:avLst/>
          </a:prstGeom>
          <a:solidFill>
            <a:schemeClr val="bg2"/>
          </a:solidFill>
          <a:ln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ar-SA" sz="2400" b="1" dirty="0">
                <a:solidFill>
                  <a:srgbClr val="C00000"/>
                </a:solidFill>
              </a:rPr>
              <a:t>مميزات البوليمرات</a:t>
            </a:r>
            <a:endParaRPr lang="en-US" sz="2400" b="1" dirty="0">
              <a:solidFill>
                <a:srgbClr val="C00000"/>
              </a:solidFill>
            </a:endParaRPr>
          </a:p>
        </p:txBody>
      </p:sp>
      <p:sp>
        <p:nvSpPr>
          <p:cNvPr id="11" name="مستطيل 10">
            <a:extLst>
              <a:ext uri="{FF2B5EF4-FFF2-40B4-BE49-F238E27FC236}">
                <a16:creationId xmlns:a16="http://schemas.microsoft.com/office/drawing/2014/main" id="{C0B5F420-C8E3-45C4-A97C-5A2FECF9FD9E}"/>
              </a:ext>
            </a:extLst>
          </p:cNvPr>
          <p:cNvSpPr/>
          <p:nvPr/>
        </p:nvSpPr>
        <p:spPr>
          <a:xfrm>
            <a:off x="7004777" y="2994150"/>
            <a:ext cx="1975529" cy="57606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SA" sz="2400" b="1" dirty="0">
                <a:solidFill>
                  <a:srgbClr val="C00000"/>
                </a:solidFill>
              </a:rPr>
              <a:t>خواص البوليمر</a:t>
            </a:r>
            <a:endParaRPr lang="en-US" sz="2400" b="1" dirty="0">
              <a:solidFill>
                <a:srgbClr val="C00000"/>
              </a:solidFill>
            </a:endParaRPr>
          </a:p>
        </p:txBody>
      </p:sp>
      <p:cxnSp>
        <p:nvCxnSpPr>
          <p:cNvPr id="12" name="رابط مستقيم 11">
            <a:extLst>
              <a:ext uri="{FF2B5EF4-FFF2-40B4-BE49-F238E27FC236}">
                <a16:creationId xmlns:a16="http://schemas.microsoft.com/office/drawing/2014/main" id="{54410AA8-2829-465E-B213-B256C40734CC}"/>
              </a:ext>
            </a:extLst>
          </p:cNvPr>
          <p:cNvCxnSpPr/>
          <p:nvPr/>
        </p:nvCxnSpPr>
        <p:spPr>
          <a:xfrm>
            <a:off x="1459408" y="2521586"/>
            <a:ext cx="9269341" cy="0"/>
          </a:xfrm>
          <a:prstGeom prst="line">
            <a:avLst/>
          </a:prstGeom>
          <a:ln w="571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رابط كسهم مستقيم 12">
            <a:extLst>
              <a:ext uri="{FF2B5EF4-FFF2-40B4-BE49-F238E27FC236}">
                <a16:creationId xmlns:a16="http://schemas.microsoft.com/office/drawing/2014/main" id="{B99269F5-14EE-4AD4-9FD0-9DF584D6CEEB}"/>
              </a:ext>
            </a:extLst>
          </p:cNvPr>
          <p:cNvCxnSpPr/>
          <p:nvPr/>
        </p:nvCxnSpPr>
        <p:spPr>
          <a:xfrm>
            <a:off x="10741813" y="2495097"/>
            <a:ext cx="0" cy="360040"/>
          </a:xfrm>
          <a:prstGeom prst="straightConnector1">
            <a:avLst/>
          </a:prstGeom>
          <a:ln w="57150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مستطيل 13">
            <a:extLst>
              <a:ext uri="{FF2B5EF4-FFF2-40B4-BE49-F238E27FC236}">
                <a16:creationId xmlns:a16="http://schemas.microsoft.com/office/drawing/2014/main" id="{287939EC-6F66-4F07-ACBE-516C5EC17C79}"/>
              </a:ext>
            </a:extLst>
          </p:cNvPr>
          <p:cNvSpPr/>
          <p:nvPr/>
        </p:nvSpPr>
        <p:spPr>
          <a:xfrm>
            <a:off x="3792427" y="2994150"/>
            <a:ext cx="2393160" cy="57606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SA" sz="2400" b="1" dirty="0">
                <a:solidFill>
                  <a:srgbClr val="C00000"/>
                </a:solidFill>
              </a:rPr>
              <a:t>خواص البولي إيثيلين</a:t>
            </a:r>
            <a:endParaRPr lang="en-US" sz="2400" b="1" dirty="0">
              <a:solidFill>
                <a:srgbClr val="C00000"/>
              </a:solidFill>
            </a:endParaRPr>
          </a:p>
        </p:txBody>
      </p:sp>
      <p:cxnSp>
        <p:nvCxnSpPr>
          <p:cNvPr id="15" name="رابط كسهم مستقيم 14">
            <a:extLst>
              <a:ext uri="{FF2B5EF4-FFF2-40B4-BE49-F238E27FC236}">
                <a16:creationId xmlns:a16="http://schemas.microsoft.com/office/drawing/2014/main" id="{2AD4D1A1-7DDF-4BFE-A7B4-9F9A48A71CE7}"/>
              </a:ext>
            </a:extLst>
          </p:cNvPr>
          <p:cNvCxnSpPr/>
          <p:nvPr/>
        </p:nvCxnSpPr>
        <p:spPr>
          <a:xfrm>
            <a:off x="7908830" y="2507510"/>
            <a:ext cx="0" cy="360040"/>
          </a:xfrm>
          <a:prstGeom prst="straightConnector1">
            <a:avLst/>
          </a:prstGeom>
          <a:ln w="57150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مستطيل 15">
            <a:extLst>
              <a:ext uri="{FF2B5EF4-FFF2-40B4-BE49-F238E27FC236}">
                <a16:creationId xmlns:a16="http://schemas.microsoft.com/office/drawing/2014/main" id="{095CF668-B339-4A17-8016-B269D1BD58EF}"/>
              </a:ext>
            </a:extLst>
          </p:cNvPr>
          <p:cNvSpPr/>
          <p:nvPr/>
        </p:nvSpPr>
        <p:spPr>
          <a:xfrm>
            <a:off x="706701" y="2949438"/>
            <a:ext cx="1802835" cy="57606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SA" sz="2400" b="1" dirty="0">
                <a:solidFill>
                  <a:srgbClr val="C00000"/>
                </a:solidFill>
              </a:rPr>
              <a:t>تدوير البوليمر</a:t>
            </a:r>
            <a:endParaRPr lang="en-US" sz="2400" b="1" dirty="0">
              <a:solidFill>
                <a:srgbClr val="C00000"/>
              </a:solidFill>
            </a:endParaRPr>
          </a:p>
        </p:txBody>
      </p:sp>
      <p:cxnSp>
        <p:nvCxnSpPr>
          <p:cNvPr id="17" name="رابط كسهم مستقيم 16">
            <a:extLst>
              <a:ext uri="{FF2B5EF4-FFF2-40B4-BE49-F238E27FC236}">
                <a16:creationId xmlns:a16="http://schemas.microsoft.com/office/drawing/2014/main" id="{9BC5D037-73FB-4CAB-9C77-9A59F0E2CD5A}"/>
              </a:ext>
            </a:extLst>
          </p:cNvPr>
          <p:cNvCxnSpPr/>
          <p:nvPr/>
        </p:nvCxnSpPr>
        <p:spPr>
          <a:xfrm>
            <a:off x="5107813" y="2521586"/>
            <a:ext cx="0" cy="360040"/>
          </a:xfrm>
          <a:prstGeom prst="straightConnector1">
            <a:avLst/>
          </a:prstGeom>
          <a:ln w="57150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مربع نص 4">
            <a:extLst>
              <a:ext uri="{FF2B5EF4-FFF2-40B4-BE49-F238E27FC236}">
                <a16:creationId xmlns:a16="http://schemas.microsoft.com/office/drawing/2014/main" id="{5CD35409-8F46-44A6-AF06-9550E83DD263}"/>
              </a:ext>
            </a:extLst>
          </p:cNvPr>
          <p:cNvSpPr txBox="1"/>
          <p:nvPr/>
        </p:nvSpPr>
        <p:spPr>
          <a:xfrm>
            <a:off x="9801564" y="4085859"/>
            <a:ext cx="2380911" cy="57785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ar-SA" sz="2400" b="1" dirty="0">
                <a:latin typeface="ae_AlMateen" panose="02060803050605020204" pitchFamily="18" charset="-78"/>
              </a:rPr>
              <a:t>1- </a:t>
            </a:r>
            <a:r>
              <a:rPr lang="ar-SA" sz="24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سهولة</a:t>
            </a:r>
            <a:r>
              <a:rPr lang="ar-SA" sz="2400" b="1" dirty="0">
                <a:latin typeface="ae_AlMateen" panose="02060803050605020204" pitchFamily="18" charset="-78"/>
              </a:rPr>
              <a:t> تحضيرها .</a:t>
            </a:r>
          </a:p>
        </p:txBody>
      </p:sp>
      <p:sp>
        <p:nvSpPr>
          <p:cNvPr id="19" name="مربع نص 4">
            <a:extLst>
              <a:ext uri="{FF2B5EF4-FFF2-40B4-BE49-F238E27FC236}">
                <a16:creationId xmlns:a16="http://schemas.microsoft.com/office/drawing/2014/main" id="{6AADFF19-B1A2-4C4F-AC0F-D8030B3BA3D8}"/>
              </a:ext>
            </a:extLst>
          </p:cNvPr>
          <p:cNvSpPr txBox="1"/>
          <p:nvPr/>
        </p:nvSpPr>
        <p:spPr>
          <a:xfrm>
            <a:off x="9801564" y="5069868"/>
            <a:ext cx="2380911" cy="57785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ar-SA" sz="2400" b="1" dirty="0">
                <a:latin typeface="ae_AlMateen" panose="02060803050605020204" pitchFamily="18" charset="-78"/>
              </a:rPr>
              <a:t>2- </a:t>
            </a:r>
            <a:r>
              <a:rPr lang="ar-SA" sz="24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غير</a:t>
            </a:r>
            <a:r>
              <a:rPr lang="ar-SA" sz="2400" b="1" dirty="0">
                <a:latin typeface="ae_AlMateen" panose="02060803050605020204" pitchFamily="18" charset="-78"/>
              </a:rPr>
              <a:t> مكلفة ماديًا . </a:t>
            </a:r>
          </a:p>
        </p:txBody>
      </p:sp>
      <p:sp>
        <p:nvSpPr>
          <p:cNvPr id="20" name="مربع نص 4">
            <a:extLst>
              <a:ext uri="{FF2B5EF4-FFF2-40B4-BE49-F238E27FC236}">
                <a16:creationId xmlns:a16="http://schemas.microsoft.com/office/drawing/2014/main" id="{000AD4F4-2828-4BCE-B004-3FC1BF9AAF89}"/>
              </a:ext>
            </a:extLst>
          </p:cNvPr>
          <p:cNvSpPr txBox="1"/>
          <p:nvPr/>
        </p:nvSpPr>
        <p:spPr>
          <a:xfrm>
            <a:off x="6437533" y="3800455"/>
            <a:ext cx="3238500" cy="30469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2400" b="1" dirty="0">
                <a:latin typeface="ae_AlMateen" panose="02060803050605020204" pitchFamily="18" charset="-78"/>
              </a:rPr>
              <a:t>1- يمكن </a:t>
            </a:r>
            <a:r>
              <a:rPr lang="ar-SA" sz="24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سحب</a:t>
            </a:r>
            <a:r>
              <a:rPr lang="ar-SA" sz="2400" b="1" dirty="0">
                <a:latin typeface="ae_AlMateen" panose="02060803050605020204" pitchFamily="18" charset="-78"/>
              </a:rPr>
              <a:t> بعضها في صورة ألياف </a:t>
            </a:r>
            <a:r>
              <a:rPr lang="ar-SA" sz="24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أنعم</a:t>
            </a:r>
            <a:r>
              <a:rPr lang="ar-SA" sz="2400" b="1" dirty="0">
                <a:latin typeface="ae_AlMateen" panose="02060803050605020204" pitchFamily="18" charset="-78"/>
              </a:rPr>
              <a:t> من الحرير . </a:t>
            </a:r>
          </a:p>
          <a:p>
            <a:r>
              <a:rPr lang="ar-SA" sz="2400" b="1" dirty="0">
                <a:latin typeface="ae_AlMateen" panose="02060803050605020204" pitchFamily="18" charset="-78"/>
              </a:rPr>
              <a:t>2- البعض منها </a:t>
            </a:r>
            <a:r>
              <a:rPr lang="ar-SA" sz="2400" b="1" dirty="0">
                <a:solidFill>
                  <a:srgbClr val="FF0000"/>
                </a:solidFill>
                <a:latin typeface="ae_AlMateen" panose="02060803050605020204" pitchFamily="18" charset="-78"/>
              </a:rPr>
              <a:t>قوي</a:t>
            </a:r>
            <a:r>
              <a:rPr lang="ar-SA" sz="2400" b="1" dirty="0">
                <a:latin typeface="ae_AlMateen" panose="02060803050605020204" pitchFamily="18" charset="-78"/>
              </a:rPr>
              <a:t> كالفولاذ .</a:t>
            </a:r>
          </a:p>
          <a:p>
            <a:r>
              <a:rPr lang="ar-SA" sz="2400" b="1" dirty="0">
                <a:latin typeface="ae_AlMateen" panose="02060803050605020204" pitchFamily="18" charset="-78"/>
              </a:rPr>
              <a:t>3- سهولة </a:t>
            </a:r>
            <a:r>
              <a:rPr lang="ar-SA" sz="24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تشكيلها</a:t>
            </a:r>
            <a:r>
              <a:rPr lang="ar-SA" sz="2400" b="1" dirty="0">
                <a:latin typeface="ae_AlMateen" panose="02060803050605020204" pitchFamily="18" charset="-78"/>
              </a:rPr>
              <a:t> بأشكال مختلفة . </a:t>
            </a:r>
          </a:p>
          <a:p>
            <a:r>
              <a:rPr lang="ar-SA" sz="2400" b="1" dirty="0">
                <a:latin typeface="ae_AlMateen" panose="02060803050605020204" pitchFamily="18" charset="-78"/>
              </a:rPr>
              <a:t>4- </a:t>
            </a:r>
            <a:r>
              <a:rPr lang="ar-SA" sz="24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غير</a:t>
            </a:r>
            <a:r>
              <a:rPr lang="ar-SA" sz="2400" b="1" dirty="0">
                <a:latin typeface="ae_AlMateen" panose="02060803050605020204" pitchFamily="18" charset="-78"/>
              </a:rPr>
              <a:t> قابلة للصدأ .</a:t>
            </a:r>
          </a:p>
          <a:p>
            <a:r>
              <a:rPr lang="ar-SA" sz="2400" b="1" dirty="0">
                <a:latin typeface="ae_AlMateen" panose="02060803050605020204" pitchFamily="18" charset="-78"/>
              </a:rPr>
              <a:t>5- خواص تعود إلى </a:t>
            </a:r>
            <a:r>
              <a:rPr lang="ar-SA" sz="24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تركيبها الجزيئي </a:t>
            </a:r>
            <a:r>
              <a:rPr lang="ar-SA" sz="2400" b="1" dirty="0">
                <a:latin typeface="ae_AlMateen" panose="02060803050605020204" pitchFamily="18" charset="-78"/>
              </a:rPr>
              <a:t>.</a:t>
            </a:r>
          </a:p>
        </p:txBody>
      </p:sp>
      <p:sp>
        <p:nvSpPr>
          <p:cNvPr id="21" name="مربع نص 4">
            <a:extLst>
              <a:ext uri="{FF2B5EF4-FFF2-40B4-BE49-F238E27FC236}">
                <a16:creationId xmlns:a16="http://schemas.microsoft.com/office/drawing/2014/main" id="{999E939E-B46E-44B4-82F6-C29CAD3C822B}"/>
              </a:ext>
            </a:extLst>
          </p:cNvPr>
          <p:cNvSpPr txBox="1"/>
          <p:nvPr/>
        </p:nvSpPr>
        <p:spPr>
          <a:xfrm>
            <a:off x="3546767" y="3800455"/>
            <a:ext cx="2739906" cy="132343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2000" b="1" dirty="0">
                <a:latin typeface="ae_AlMateen" panose="02060803050605020204" pitchFamily="18" charset="-78"/>
              </a:rPr>
              <a:t>1- ملمس </a:t>
            </a:r>
            <a:r>
              <a:rPr lang="ar-SA" sz="20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شمعي</a:t>
            </a:r>
          </a:p>
          <a:p>
            <a:r>
              <a:rPr lang="ar-SA" sz="2000" b="1" dirty="0">
                <a:latin typeface="ae_AlMateen" panose="02060803050605020204" pitchFamily="18" charset="-78"/>
              </a:rPr>
              <a:t>2- </a:t>
            </a:r>
            <a:r>
              <a:rPr lang="ar-SA" sz="2000" b="1" dirty="0">
                <a:solidFill>
                  <a:srgbClr val="FF0000"/>
                </a:solidFill>
                <a:latin typeface="ae_AlMateen" panose="02060803050605020204" pitchFamily="18" charset="-78"/>
              </a:rPr>
              <a:t>لا</a:t>
            </a:r>
            <a:r>
              <a:rPr lang="ar-SA" sz="2000" b="1" dirty="0">
                <a:latin typeface="ae_AlMateen" panose="02060803050605020204" pitchFamily="18" charset="-78"/>
              </a:rPr>
              <a:t> يذوب في الماء </a:t>
            </a:r>
          </a:p>
          <a:p>
            <a:r>
              <a:rPr lang="ar-SA" sz="2000" b="1" dirty="0">
                <a:latin typeface="ae_AlMateen" panose="02060803050605020204" pitchFamily="18" charset="-78"/>
              </a:rPr>
              <a:t>3- </a:t>
            </a:r>
            <a:r>
              <a:rPr lang="ar-SA" sz="20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غير</a:t>
            </a:r>
            <a:r>
              <a:rPr lang="ar-SA" sz="2000" b="1" dirty="0">
                <a:latin typeface="ae_AlMateen" panose="02060803050605020204" pitchFamily="18" charset="-78"/>
              </a:rPr>
              <a:t> نشط كيميائيًا </a:t>
            </a:r>
          </a:p>
          <a:p>
            <a:r>
              <a:rPr lang="ar-SA" sz="2000" b="1" dirty="0">
                <a:latin typeface="ae_AlMateen" panose="02060803050605020204" pitchFamily="18" charset="-78"/>
              </a:rPr>
              <a:t>4- </a:t>
            </a:r>
            <a:r>
              <a:rPr lang="ar-SA" sz="20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رديء</a:t>
            </a:r>
            <a:r>
              <a:rPr lang="ar-SA" sz="2000" b="1" dirty="0">
                <a:latin typeface="ae_AlMateen" panose="02060803050605020204" pitchFamily="18" charset="-78"/>
              </a:rPr>
              <a:t> التوصيل للكهرباء  </a:t>
            </a:r>
          </a:p>
        </p:txBody>
      </p:sp>
      <p:pic>
        <p:nvPicPr>
          <p:cNvPr id="22" name="Picture 2" descr="صورة ذات صلة">
            <a:extLst>
              <a:ext uri="{FF2B5EF4-FFF2-40B4-BE49-F238E27FC236}">
                <a16:creationId xmlns:a16="http://schemas.microsoft.com/office/drawing/2014/main" id="{2A28F5F4-A220-4B2C-9F76-B5595E9D34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119" y="4287230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1269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1" grpId="0" animBg="1"/>
      <p:bldP spid="14" grpId="0" animBg="1"/>
      <p:bldP spid="16" grpId="0" animBg="1"/>
      <p:bldP spid="18" grpId="0" animBg="1"/>
      <p:bldP spid="19" grpId="0" animBg="1"/>
      <p:bldP spid="20" grpId="0" animBg="1"/>
      <p:bldP spid="21" grpId="0" animBg="1"/>
    </p:bldLst>
  </p:timing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3620</TotalTime>
  <Words>452</Words>
  <Application>Microsoft Office PowerPoint</Application>
  <PresentationFormat>شاشة عريضة</PresentationFormat>
  <Paragraphs>122</Paragraphs>
  <Slides>20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6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20</vt:i4>
      </vt:variant>
    </vt:vector>
  </HeadingPairs>
  <TitlesOfParts>
    <vt:vector size="27" baseType="lpstr">
      <vt:lpstr>ae_AlMateen</vt:lpstr>
      <vt:lpstr>Arial</vt:lpstr>
      <vt:lpstr>Calibri</vt:lpstr>
      <vt:lpstr>Calibri Light</vt:lpstr>
      <vt:lpstr>Sakkal Majalla</vt:lpstr>
      <vt:lpstr>Wingdings</vt:lpstr>
      <vt:lpstr>نسق Office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سلطان المطيري</dc:creator>
  <cp:lastModifiedBy>ماجد الحكمي</cp:lastModifiedBy>
  <cp:revision>2</cp:revision>
  <dcterms:created xsi:type="dcterms:W3CDTF">2020-09-01T14:46:23Z</dcterms:created>
  <dcterms:modified xsi:type="dcterms:W3CDTF">2023-03-18T20:00:04Z</dcterms:modified>
</cp:coreProperties>
</file>