
<file path=[Content_Types].xml><?xml version="1.0" encoding="utf-8"?>
<Types xmlns="http://schemas.openxmlformats.org/package/2006/content-types">
  <Default Extension="bin" ContentType="audio/unknown"/>
  <Default Extension="gif" ContentType="image/gif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6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7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708" r:id="rId2"/>
    <p:sldMasterId id="2147483711" r:id="rId3"/>
    <p:sldMasterId id="2147483730" r:id="rId4"/>
    <p:sldMasterId id="2147483742" r:id="rId5"/>
    <p:sldMasterId id="2147483754" r:id="rId6"/>
    <p:sldMasterId id="2147483766" r:id="rId7"/>
    <p:sldMasterId id="2147483778" r:id="rId8"/>
  </p:sldMasterIdLst>
  <p:notesMasterIdLst>
    <p:notesMasterId r:id="rId29"/>
  </p:notesMasterIdLst>
  <p:sldIdLst>
    <p:sldId id="301" r:id="rId9"/>
    <p:sldId id="267" r:id="rId10"/>
    <p:sldId id="2252" r:id="rId11"/>
    <p:sldId id="1147" r:id="rId12"/>
    <p:sldId id="268" r:id="rId13"/>
    <p:sldId id="4000" r:id="rId14"/>
    <p:sldId id="4046" r:id="rId15"/>
    <p:sldId id="297" r:id="rId16"/>
    <p:sldId id="4047" r:id="rId17"/>
    <p:sldId id="256" r:id="rId18"/>
    <p:sldId id="258" r:id="rId19"/>
    <p:sldId id="259" r:id="rId20"/>
    <p:sldId id="4015" r:id="rId21"/>
    <p:sldId id="278" r:id="rId22"/>
    <p:sldId id="260" r:id="rId23"/>
    <p:sldId id="261" r:id="rId24"/>
    <p:sldId id="262" r:id="rId25"/>
    <p:sldId id="263" r:id="rId26"/>
    <p:sldId id="264" r:id="rId27"/>
    <p:sldId id="265" r:id="rId28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92731" autoAdjust="0"/>
    <p:restoredTop sz="94660"/>
  </p:normalViewPr>
  <p:slideViewPr>
    <p:cSldViewPr>
      <p:cViewPr varScale="1">
        <p:scale>
          <a:sx n="68" d="100"/>
          <a:sy n="68" d="100"/>
        </p:scale>
        <p:origin x="18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 /><Relationship Id="rId13" Type="http://schemas.openxmlformats.org/officeDocument/2006/relationships/slide" Target="slides/slide5.xml" /><Relationship Id="rId18" Type="http://schemas.openxmlformats.org/officeDocument/2006/relationships/slide" Target="slides/slide10.xml" /><Relationship Id="rId26" Type="http://schemas.openxmlformats.org/officeDocument/2006/relationships/slide" Target="slides/slide18.xml" /><Relationship Id="rId3" Type="http://schemas.openxmlformats.org/officeDocument/2006/relationships/slideMaster" Target="slideMasters/slideMaster3.xml" /><Relationship Id="rId21" Type="http://schemas.openxmlformats.org/officeDocument/2006/relationships/slide" Target="slides/slide13.xml" /><Relationship Id="rId7" Type="http://schemas.openxmlformats.org/officeDocument/2006/relationships/slideMaster" Target="slideMasters/slideMaster7.xml" /><Relationship Id="rId12" Type="http://schemas.openxmlformats.org/officeDocument/2006/relationships/slide" Target="slides/slide4.xml" /><Relationship Id="rId17" Type="http://schemas.openxmlformats.org/officeDocument/2006/relationships/slide" Target="slides/slide9.xml" /><Relationship Id="rId25" Type="http://schemas.openxmlformats.org/officeDocument/2006/relationships/slide" Target="slides/slide17.xml" /><Relationship Id="rId33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8.xml" /><Relationship Id="rId20" Type="http://schemas.openxmlformats.org/officeDocument/2006/relationships/slide" Target="slides/slide12.xml" /><Relationship Id="rId29" Type="http://schemas.openxmlformats.org/officeDocument/2006/relationships/notesMaster" Target="notesMasters/notesMaster1.xml" /><Relationship Id="rId1" Type="http://schemas.openxmlformats.org/officeDocument/2006/relationships/slideMaster" Target="slideMasters/slideMaster1.xml" /><Relationship Id="rId6" Type="http://schemas.openxmlformats.org/officeDocument/2006/relationships/slideMaster" Target="slideMasters/slideMaster6.xml" /><Relationship Id="rId11" Type="http://schemas.openxmlformats.org/officeDocument/2006/relationships/slide" Target="slides/slide3.xml" /><Relationship Id="rId24" Type="http://schemas.openxmlformats.org/officeDocument/2006/relationships/slide" Target="slides/slide16.xml" /><Relationship Id="rId32" Type="http://schemas.openxmlformats.org/officeDocument/2006/relationships/theme" Target="theme/theme1.xml" /><Relationship Id="rId5" Type="http://schemas.openxmlformats.org/officeDocument/2006/relationships/slideMaster" Target="slideMasters/slideMaster5.xml" /><Relationship Id="rId15" Type="http://schemas.openxmlformats.org/officeDocument/2006/relationships/slide" Target="slides/slide7.xml" /><Relationship Id="rId23" Type="http://schemas.openxmlformats.org/officeDocument/2006/relationships/slide" Target="slides/slide15.xml" /><Relationship Id="rId28" Type="http://schemas.openxmlformats.org/officeDocument/2006/relationships/slide" Target="slides/slide20.xml" /><Relationship Id="rId10" Type="http://schemas.openxmlformats.org/officeDocument/2006/relationships/slide" Target="slides/slide2.xml" /><Relationship Id="rId19" Type="http://schemas.openxmlformats.org/officeDocument/2006/relationships/slide" Target="slides/slide11.xml" /><Relationship Id="rId31" Type="http://schemas.openxmlformats.org/officeDocument/2006/relationships/viewProps" Target="viewProps.xml" /><Relationship Id="rId4" Type="http://schemas.openxmlformats.org/officeDocument/2006/relationships/slideMaster" Target="slideMasters/slideMaster4.xml" /><Relationship Id="rId9" Type="http://schemas.openxmlformats.org/officeDocument/2006/relationships/slide" Target="slides/slide1.xml" /><Relationship Id="rId14" Type="http://schemas.openxmlformats.org/officeDocument/2006/relationships/slide" Target="slides/slide6.xml" /><Relationship Id="rId22" Type="http://schemas.openxmlformats.org/officeDocument/2006/relationships/slide" Target="slides/slide14.xml" /><Relationship Id="rId27" Type="http://schemas.openxmlformats.org/officeDocument/2006/relationships/slide" Target="slides/slide19.xml" /><Relationship Id="rId30" Type="http://schemas.openxmlformats.org/officeDocument/2006/relationships/presProps" Target="presProp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203EEC-2CE1-44C8-A79D-F2354B8440B4}" type="doc">
      <dgm:prSet loTypeId="urn:microsoft.com/office/officeart/2005/8/layout/radial5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510DA41-89EF-4058-AA59-372AF0BB312D}">
      <dgm:prSet phldrT="[نص]" custT="1"/>
      <dgm:spPr>
        <a:xfrm>
          <a:off x="1143748" y="1054542"/>
          <a:ext cx="1027615" cy="751889"/>
        </a:xfrm>
        <a:prstGeom prst="ellipse">
          <a:avLst/>
        </a:prstGeom>
        <a:solidFill>
          <a:srgbClr val="14967C">
            <a:hueOff val="0"/>
            <a:satOff val="0"/>
            <a:lumOff val="0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sz="14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3A6A8256-15DA-433D-8790-EF4BCA18FB7F}" type="parTrans" cxnId="{781DDE26-8CE9-4358-BBCA-E23ED485FD76}">
      <dgm:prSet/>
      <dgm:spPr/>
      <dgm:t>
        <a:bodyPr/>
        <a:lstStyle/>
        <a:p>
          <a:endParaRPr lang="en-US"/>
        </a:p>
      </dgm:t>
    </dgm:pt>
    <dgm:pt modelId="{3CB14B60-DE23-4A27-AD90-680BEFB1F49B}" type="sibTrans" cxnId="{781DDE26-8CE9-4358-BBCA-E23ED485FD76}">
      <dgm:prSet/>
      <dgm:spPr/>
      <dgm:t>
        <a:bodyPr/>
        <a:lstStyle/>
        <a:p>
          <a:endParaRPr lang="en-US"/>
        </a:p>
      </dgm:t>
    </dgm:pt>
    <dgm:pt modelId="{A81A7194-9D8D-4CAF-8255-9891A902952F}">
      <dgm:prSet phldrT="[نص]" custT="1"/>
      <dgm:spPr>
        <a:xfrm>
          <a:off x="1281611" y="1909"/>
          <a:ext cx="751889" cy="751889"/>
        </a:xfrm>
        <a:prstGeom prst="ellipse">
          <a:avLst/>
        </a:prstGeom>
        <a:solidFill>
          <a:srgbClr val="6A9E1F">
            <a:hueOff val="0"/>
            <a:satOff val="0"/>
            <a:lumOff val="0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sz="16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6C2D33C1-C6F9-4D3B-AAEE-E1E7B58A52AA}" type="parTrans" cxnId="{751A471B-F62D-4D87-87C9-9DCCF5ED8A63}">
      <dgm:prSet/>
      <dgm:spPr>
        <a:xfrm rot="16200000">
          <a:off x="1577859" y="780860"/>
          <a:ext cx="159393" cy="25564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947EC5A3-8806-4171-BBFC-1A4BCB276D2E}" type="sibTrans" cxnId="{751A471B-F62D-4D87-87C9-9DCCF5ED8A63}">
      <dgm:prSet/>
      <dgm:spPr/>
      <dgm:t>
        <a:bodyPr/>
        <a:lstStyle/>
        <a:p>
          <a:endParaRPr lang="en-US"/>
        </a:p>
      </dgm:t>
    </dgm:pt>
    <dgm:pt modelId="{450EF151-6983-4BB6-A733-409EABD88772}">
      <dgm:prSet phldrT="[نص]" custT="1"/>
      <dgm:spPr>
        <a:xfrm>
          <a:off x="2334243" y="1054542"/>
          <a:ext cx="751889" cy="751889"/>
        </a:xfrm>
        <a:prstGeom prst="ellipse">
          <a:avLst/>
        </a:prstGeom>
        <a:solidFill>
          <a:srgbClr val="6A9E1F">
            <a:hueOff val="-1216724"/>
            <a:satOff val="4058"/>
            <a:lumOff val="6405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sz="16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B0AE4424-26F2-47A3-AD55-A3835E7171CE}" type="parTrans" cxnId="{BEFB214B-7C55-41EB-8935-6D0E044B60E4}">
      <dgm:prSet/>
      <dgm:spPr>
        <a:xfrm>
          <a:off x="2207197" y="1302665"/>
          <a:ext cx="86326" cy="25564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1216724"/>
            <a:satOff val="4058"/>
            <a:lumOff val="6405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B4973263-C1C9-4857-8C4C-EDB0FC5D09FB}" type="sibTrans" cxnId="{BEFB214B-7C55-41EB-8935-6D0E044B60E4}">
      <dgm:prSet/>
      <dgm:spPr/>
      <dgm:t>
        <a:bodyPr/>
        <a:lstStyle/>
        <a:p>
          <a:endParaRPr lang="en-US"/>
        </a:p>
      </dgm:t>
    </dgm:pt>
    <dgm:pt modelId="{D725E13B-FF0F-47B2-8789-91258310D26E}">
      <dgm:prSet phldrT="[نص]" custT="1"/>
      <dgm:spPr>
        <a:xfrm>
          <a:off x="1281611" y="2107174"/>
          <a:ext cx="751889" cy="751889"/>
        </a:xfrm>
        <a:prstGeom prst="ellipse">
          <a:avLst/>
        </a:prstGeom>
        <a:solidFill>
          <a:srgbClr val="6A9E1F">
            <a:hueOff val="-2433449"/>
            <a:satOff val="8116"/>
            <a:lumOff val="12811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sz="16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0FD5C4E6-5731-440E-A423-DA8823DEC233}" type="parTrans" cxnId="{6A57EF92-D593-4424-A0FB-C416AB723D6B}">
      <dgm:prSet/>
      <dgm:spPr>
        <a:xfrm rot="5400000">
          <a:off x="1577859" y="1824470"/>
          <a:ext cx="159393" cy="25564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2433449"/>
            <a:satOff val="8116"/>
            <a:lumOff val="12811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3925098C-7879-4D50-A107-8AE3E53B084C}" type="sibTrans" cxnId="{6A57EF92-D593-4424-A0FB-C416AB723D6B}">
      <dgm:prSet/>
      <dgm:spPr/>
      <dgm:t>
        <a:bodyPr/>
        <a:lstStyle/>
        <a:p>
          <a:endParaRPr lang="en-US"/>
        </a:p>
      </dgm:t>
    </dgm:pt>
    <dgm:pt modelId="{485E4F27-9BCB-43FA-946A-92A7195C94A4}">
      <dgm:prSet phldrT="[نص]" custT="1"/>
      <dgm:spPr>
        <a:xfrm>
          <a:off x="228979" y="1054542"/>
          <a:ext cx="751889" cy="751889"/>
        </a:xfrm>
        <a:prstGeom prst="ellipse">
          <a:avLst/>
        </a:prstGeom>
        <a:solidFill>
          <a:srgbClr val="6A9E1F">
            <a:hueOff val="-3650173"/>
            <a:satOff val="12174"/>
            <a:lumOff val="19216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sz="16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D589DEAE-8FBC-485E-8FDC-46CB3482F2FC}" type="parTrans" cxnId="{E7A1FFE1-2824-4DA1-9DB9-C426F4696128}">
      <dgm:prSet/>
      <dgm:spPr>
        <a:xfrm rot="10800000">
          <a:off x="1021589" y="1302665"/>
          <a:ext cx="86326" cy="25564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3650173"/>
            <a:satOff val="12174"/>
            <a:lumOff val="19216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27FFDB20-0F7A-4A68-A45E-BE0C81AD02D1}" type="sibTrans" cxnId="{E7A1FFE1-2824-4DA1-9DB9-C426F4696128}">
      <dgm:prSet/>
      <dgm:spPr/>
      <dgm:t>
        <a:bodyPr/>
        <a:lstStyle/>
        <a:p>
          <a:endParaRPr lang="en-US"/>
        </a:p>
      </dgm:t>
    </dgm:pt>
    <dgm:pt modelId="{0426D15A-3124-4362-9E72-8D8CF81FD2D3}" type="pres">
      <dgm:prSet presAssocID="{5F203EEC-2CE1-44C8-A79D-F2354B8440B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9389DCA-1479-493D-A2D6-DED113660721}" type="pres">
      <dgm:prSet presAssocID="{0510DA41-89EF-4058-AA59-372AF0BB312D}" presName="centerShape" presStyleLbl="node0" presStyleIdx="0" presStyleCnt="1" custScaleX="136671"/>
      <dgm:spPr/>
    </dgm:pt>
    <dgm:pt modelId="{A1150990-44A6-4016-AEC5-356245998277}" type="pres">
      <dgm:prSet presAssocID="{6C2D33C1-C6F9-4D3B-AAEE-E1E7B58A52AA}" presName="parTrans" presStyleLbl="sibTrans2D1" presStyleIdx="0" presStyleCnt="4"/>
      <dgm:spPr/>
    </dgm:pt>
    <dgm:pt modelId="{62E68615-2B43-4BF3-8013-3714AAA4D0E6}" type="pres">
      <dgm:prSet presAssocID="{6C2D33C1-C6F9-4D3B-AAEE-E1E7B58A52AA}" presName="connectorText" presStyleLbl="sibTrans2D1" presStyleIdx="0" presStyleCnt="4"/>
      <dgm:spPr/>
    </dgm:pt>
    <dgm:pt modelId="{FFD2D7ED-F8D5-4468-82B7-85A50847D93B}" type="pres">
      <dgm:prSet presAssocID="{A81A7194-9D8D-4CAF-8255-9891A902952F}" presName="node" presStyleLbl="node1" presStyleIdx="0" presStyleCnt="4">
        <dgm:presLayoutVars>
          <dgm:bulletEnabled val="1"/>
        </dgm:presLayoutVars>
      </dgm:prSet>
      <dgm:spPr/>
    </dgm:pt>
    <dgm:pt modelId="{5425EA67-E33F-4453-A14F-C65B701BFC8C}" type="pres">
      <dgm:prSet presAssocID="{B0AE4424-26F2-47A3-AD55-A3835E7171CE}" presName="parTrans" presStyleLbl="sibTrans2D1" presStyleIdx="1" presStyleCnt="4"/>
      <dgm:spPr/>
    </dgm:pt>
    <dgm:pt modelId="{D0020A53-C1FE-45F0-86DC-8E12DDE41ADD}" type="pres">
      <dgm:prSet presAssocID="{B0AE4424-26F2-47A3-AD55-A3835E7171CE}" presName="connectorText" presStyleLbl="sibTrans2D1" presStyleIdx="1" presStyleCnt="4"/>
      <dgm:spPr/>
    </dgm:pt>
    <dgm:pt modelId="{A608DC48-A035-4254-B048-5389E95FBE04}" type="pres">
      <dgm:prSet presAssocID="{450EF151-6983-4BB6-A733-409EABD88772}" presName="node" presStyleLbl="node1" presStyleIdx="1" presStyleCnt="4">
        <dgm:presLayoutVars>
          <dgm:bulletEnabled val="1"/>
        </dgm:presLayoutVars>
      </dgm:prSet>
      <dgm:spPr/>
    </dgm:pt>
    <dgm:pt modelId="{2E715F13-5FB1-4888-A3A6-66D6FB2193F0}" type="pres">
      <dgm:prSet presAssocID="{0FD5C4E6-5731-440E-A423-DA8823DEC233}" presName="parTrans" presStyleLbl="sibTrans2D1" presStyleIdx="2" presStyleCnt="4"/>
      <dgm:spPr/>
    </dgm:pt>
    <dgm:pt modelId="{407346B5-E930-4ACA-A822-5D64363EDCFD}" type="pres">
      <dgm:prSet presAssocID="{0FD5C4E6-5731-440E-A423-DA8823DEC233}" presName="connectorText" presStyleLbl="sibTrans2D1" presStyleIdx="2" presStyleCnt="4"/>
      <dgm:spPr/>
    </dgm:pt>
    <dgm:pt modelId="{2260F639-CE22-461E-9A8A-D8209823C801}" type="pres">
      <dgm:prSet presAssocID="{D725E13B-FF0F-47B2-8789-91258310D26E}" presName="node" presStyleLbl="node1" presStyleIdx="2" presStyleCnt="4">
        <dgm:presLayoutVars>
          <dgm:bulletEnabled val="1"/>
        </dgm:presLayoutVars>
      </dgm:prSet>
      <dgm:spPr/>
    </dgm:pt>
    <dgm:pt modelId="{1C7F475F-2136-4C2A-AE26-262C289CB516}" type="pres">
      <dgm:prSet presAssocID="{D589DEAE-8FBC-485E-8FDC-46CB3482F2FC}" presName="parTrans" presStyleLbl="sibTrans2D1" presStyleIdx="3" presStyleCnt="4"/>
      <dgm:spPr/>
    </dgm:pt>
    <dgm:pt modelId="{C87DCE67-D434-4AD5-B220-C386E5B52043}" type="pres">
      <dgm:prSet presAssocID="{D589DEAE-8FBC-485E-8FDC-46CB3482F2FC}" presName="connectorText" presStyleLbl="sibTrans2D1" presStyleIdx="3" presStyleCnt="4"/>
      <dgm:spPr/>
    </dgm:pt>
    <dgm:pt modelId="{2AD1CA10-50A5-4A42-AF41-0B7EC4FC689F}" type="pres">
      <dgm:prSet presAssocID="{485E4F27-9BCB-43FA-946A-92A7195C94A4}" presName="node" presStyleLbl="node1" presStyleIdx="3" presStyleCnt="4">
        <dgm:presLayoutVars>
          <dgm:bulletEnabled val="1"/>
        </dgm:presLayoutVars>
      </dgm:prSet>
      <dgm:spPr/>
    </dgm:pt>
  </dgm:ptLst>
  <dgm:cxnLst>
    <dgm:cxn modelId="{7E479D0C-2A14-41DD-89BD-8268DD0DCD19}" type="presOf" srcId="{0FD5C4E6-5731-440E-A423-DA8823DEC233}" destId="{407346B5-E930-4ACA-A822-5D64363EDCFD}" srcOrd="1" destOrd="0" presId="urn:microsoft.com/office/officeart/2005/8/layout/radial5"/>
    <dgm:cxn modelId="{751A471B-F62D-4D87-87C9-9DCCF5ED8A63}" srcId="{0510DA41-89EF-4058-AA59-372AF0BB312D}" destId="{A81A7194-9D8D-4CAF-8255-9891A902952F}" srcOrd="0" destOrd="0" parTransId="{6C2D33C1-C6F9-4D3B-AAEE-E1E7B58A52AA}" sibTransId="{947EC5A3-8806-4171-BBFC-1A4BCB276D2E}"/>
    <dgm:cxn modelId="{F151B721-80DB-43FB-936A-FA5BF48950F8}" type="presOf" srcId="{0510DA41-89EF-4058-AA59-372AF0BB312D}" destId="{09389DCA-1479-493D-A2D6-DED113660721}" srcOrd="0" destOrd="0" presId="urn:microsoft.com/office/officeart/2005/8/layout/radial5"/>
    <dgm:cxn modelId="{781DDE26-8CE9-4358-BBCA-E23ED485FD76}" srcId="{5F203EEC-2CE1-44C8-A79D-F2354B8440B4}" destId="{0510DA41-89EF-4058-AA59-372AF0BB312D}" srcOrd="0" destOrd="0" parTransId="{3A6A8256-15DA-433D-8790-EF4BCA18FB7F}" sibTransId="{3CB14B60-DE23-4A27-AD90-680BEFB1F49B}"/>
    <dgm:cxn modelId="{B2962235-AA78-4680-BF00-7F1BC7AF1D78}" type="presOf" srcId="{A81A7194-9D8D-4CAF-8255-9891A902952F}" destId="{FFD2D7ED-F8D5-4468-82B7-85A50847D93B}" srcOrd="0" destOrd="0" presId="urn:microsoft.com/office/officeart/2005/8/layout/radial5"/>
    <dgm:cxn modelId="{BDA4003A-AA9F-4E42-948F-EF7CA07FEF7F}" type="presOf" srcId="{6C2D33C1-C6F9-4D3B-AAEE-E1E7B58A52AA}" destId="{62E68615-2B43-4BF3-8013-3714AAA4D0E6}" srcOrd="1" destOrd="0" presId="urn:microsoft.com/office/officeart/2005/8/layout/radial5"/>
    <dgm:cxn modelId="{D1859E67-BBEE-41FE-BBE1-2703D93C0D71}" type="presOf" srcId="{D589DEAE-8FBC-485E-8FDC-46CB3482F2FC}" destId="{C87DCE67-D434-4AD5-B220-C386E5B52043}" srcOrd="1" destOrd="0" presId="urn:microsoft.com/office/officeart/2005/8/layout/radial5"/>
    <dgm:cxn modelId="{6DD94568-B1E1-447A-8DC7-F1852BBCBF8C}" type="presOf" srcId="{5F203EEC-2CE1-44C8-A79D-F2354B8440B4}" destId="{0426D15A-3124-4362-9E72-8D8CF81FD2D3}" srcOrd="0" destOrd="0" presId="urn:microsoft.com/office/officeart/2005/8/layout/radial5"/>
    <dgm:cxn modelId="{BEFB214B-7C55-41EB-8935-6D0E044B60E4}" srcId="{0510DA41-89EF-4058-AA59-372AF0BB312D}" destId="{450EF151-6983-4BB6-A733-409EABD88772}" srcOrd="1" destOrd="0" parTransId="{B0AE4424-26F2-47A3-AD55-A3835E7171CE}" sibTransId="{B4973263-C1C9-4857-8C4C-EDB0FC5D09FB}"/>
    <dgm:cxn modelId="{A3A41A6E-8A6F-4D09-918B-DEC07359B6C6}" type="presOf" srcId="{0FD5C4E6-5731-440E-A423-DA8823DEC233}" destId="{2E715F13-5FB1-4888-A3A6-66D6FB2193F0}" srcOrd="0" destOrd="0" presId="urn:microsoft.com/office/officeart/2005/8/layout/radial5"/>
    <dgm:cxn modelId="{6A57EF92-D593-4424-A0FB-C416AB723D6B}" srcId="{0510DA41-89EF-4058-AA59-372AF0BB312D}" destId="{D725E13B-FF0F-47B2-8789-91258310D26E}" srcOrd="2" destOrd="0" parTransId="{0FD5C4E6-5731-440E-A423-DA8823DEC233}" sibTransId="{3925098C-7879-4D50-A107-8AE3E53B084C}"/>
    <dgm:cxn modelId="{BD45C7A0-93A2-4756-8330-65B832C42AB7}" type="presOf" srcId="{D725E13B-FF0F-47B2-8789-91258310D26E}" destId="{2260F639-CE22-461E-9A8A-D8209823C801}" srcOrd="0" destOrd="0" presId="urn:microsoft.com/office/officeart/2005/8/layout/radial5"/>
    <dgm:cxn modelId="{5D4034BA-FAD0-44F1-8683-FCE36749E02B}" type="presOf" srcId="{B0AE4424-26F2-47A3-AD55-A3835E7171CE}" destId="{D0020A53-C1FE-45F0-86DC-8E12DDE41ADD}" srcOrd="1" destOrd="0" presId="urn:microsoft.com/office/officeart/2005/8/layout/radial5"/>
    <dgm:cxn modelId="{2F90BABC-3382-489D-9AFA-6F8647A7BF6E}" type="presOf" srcId="{485E4F27-9BCB-43FA-946A-92A7195C94A4}" destId="{2AD1CA10-50A5-4A42-AF41-0B7EC4FC689F}" srcOrd="0" destOrd="0" presId="urn:microsoft.com/office/officeart/2005/8/layout/radial5"/>
    <dgm:cxn modelId="{78C113C2-019A-42FC-A47B-1CAA6D2E2FD4}" type="presOf" srcId="{450EF151-6983-4BB6-A733-409EABD88772}" destId="{A608DC48-A035-4254-B048-5389E95FBE04}" srcOrd="0" destOrd="0" presId="urn:microsoft.com/office/officeart/2005/8/layout/radial5"/>
    <dgm:cxn modelId="{B661C4CB-F664-48C6-8AD6-A703938C7011}" type="presOf" srcId="{6C2D33C1-C6F9-4D3B-AAEE-E1E7B58A52AA}" destId="{A1150990-44A6-4016-AEC5-356245998277}" srcOrd="0" destOrd="0" presId="urn:microsoft.com/office/officeart/2005/8/layout/radial5"/>
    <dgm:cxn modelId="{E7A1FFE1-2824-4DA1-9DB9-C426F4696128}" srcId="{0510DA41-89EF-4058-AA59-372AF0BB312D}" destId="{485E4F27-9BCB-43FA-946A-92A7195C94A4}" srcOrd="3" destOrd="0" parTransId="{D589DEAE-8FBC-485E-8FDC-46CB3482F2FC}" sibTransId="{27FFDB20-0F7A-4A68-A45E-BE0C81AD02D1}"/>
    <dgm:cxn modelId="{377B2EED-0474-4ECC-A7E6-A4970E78FC23}" type="presOf" srcId="{B0AE4424-26F2-47A3-AD55-A3835E7171CE}" destId="{5425EA67-E33F-4453-A14F-C65B701BFC8C}" srcOrd="0" destOrd="0" presId="urn:microsoft.com/office/officeart/2005/8/layout/radial5"/>
    <dgm:cxn modelId="{BB5A0FF8-5AD0-4C63-B9FD-CCB677A06E88}" type="presOf" srcId="{D589DEAE-8FBC-485E-8FDC-46CB3482F2FC}" destId="{1C7F475F-2136-4C2A-AE26-262C289CB516}" srcOrd="0" destOrd="0" presId="urn:microsoft.com/office/officeart/2005/8/layout/radial5"/>
    <dgm:cxn modelId="{AFAFE62E-E1F8-4426-89CF-C5B8666BD1E4}" type="presParOf" srcId="{0426D15A-3124-4362-9E72-8D8CF81FD2D3}" destId="{09389DCA-1479-493D-A2D6-DED113660721}" srcOrd="0" destOrd="0" presId="urn:microsoft.com/office/officeart/2005/8/layout/radial5"/>
    <dgm:cxn modelId="{C2B8CE41-3C49-4CDA-91FE-ACF4B86C7E1C}" type="presParOf" srcId="{0426D15A-3124-4362-9E72-8D8CF81FD2D3}" destId="{A1150990-44A6-4016-AEC5-356245998277}" srcOrd="1" destOrd="0" presId="urn:microsoft.com/office/officeart/2005/8/layout/radial5"/>
    <dgm:cxn modelId="{034C9129-F235-4959-BF2A-684618C1ED61}" type="presParOf" srcId="{A1150990-44A6-4016-AEC5-356245998277}" destId="{62E68615-2B43-4BF3-8013-3714AAA4D0E6}" srcOrd="0" destOrd="0" presId="urn:microsoft.com/office/officeart/2005/8/layout/radial5"/>
    <dgm:cxn modelId="{D89D5DC9-639F-4A2F-81B3-81C7F072FB10}" type="presParOf" srcId="{0426D15A-3124-4362-9E72-8D8CF81FD2D3}" destId="{FFD2D7ED-F8D5-4468-82B7-85A50847D93B}" srcOrd="2" destOrd="0" presId="urn:microsoft.com/office/officeart/2005/8/layout/radial5"/>
    <dgm:cxn modelId="{743306CD-98E6-42F3-AADC-BA9579B8A157}" type="presParOf" srcId="{0426D15A-3124-4362-9E72-8D8CF81FD2D3}" destId="{5425EA67-E33F-4453-A14F-C65B701BFC8C}" srcOrd="3" destOrd="0" presId="urn:microsoft.com/office/officeart/2005/8/layout/radial5"/>
    <dgm:cxn modelId="{81715ED1-4F74-4CC7-A068-B94B92EF62BD}" type="presParOf" srcId="{5425EA67-E33F-4453-A14F-C65B701BFC8C}" destId="{D0020A53-C1FE-45F0-86DC-8E12DDE41ADD}" srcOrd="0" destOrd="0" presId="urn:microsoft.com/office/officeart/2005/8/layout/radial5"/>
    <dgm:cxn modelId="{69223DB6-78D0-4093-826D-1DE464BE8434}" type="presParOf" srcId="{0426D15A-3124-4362-9E72-8D8CF81FD2D3}" destId="{A608DC48-A035-4254-B048-5389E95FBE04}" srcOrd="4" destOrd="0" presId="urn:microsoft.com/office/officeart/2005/8/layout/radial5"/>
    <dgm:cxn modelId="{C8F58CA5-8172-49EA-A971-8D9BACB5A9B1}" type="presParOf" srcId="{0426D15A-3124-4362-9E72-8D8CF81FD2D3}" destId="{2E715F13-5FB1-4888-A3A6-66D6FB2193F0}" srcOrd="5" destOrd="0" presId="urn:microsoft.com/office/officeart/2005/8/layout/radial5"/>
    <dgm:cxn modelId="{237A98F2-91F9-47B9-9E6B-058785276BBF}" type="presParOf" srcId="{2E715F13-5FB1-4888-A3A6-66D6FB2193F0}" destId="{407346B5-E930-4ACA-A822-5D64363EDCFD}" srcOrd="0" destOrd="0" presId="urn:microsoft.com/office/officeart/2005/8/layout/radial5"/>
    <dgm:cxn modelId="{C2554AA3-3BC4-4358-98B5-AD81B1698875}" type="presParOf" srcId="{0426D15A-3124-4362-9E72-8D8CF81FD2D3}" destId="{2260F639-CE22-461E-9A8A-D8209823C801}" srcOrd="6" destOrd="0" presId="urn:microsoft.com/office/officeart/2005/8/layout/radial5"/>
    <dgm:cxn modelId="{354953AD-8A3D-4106-BB2D-683E4E343C31}" type="presParOf" srcId="{0426D15A-3124-4362-9E72-8D8CF81FD2D3}" destId="{1C7F475F-2136-4C2A-AE26-262C289CB516}" srcOrd="7" destOrd="0" presId="urn:microsoft.com/office/officeart/2005/8/layout/radial5"/>
    <dgm:cxn modelId="{8CB38507-978A-4D79-955F-5E0AEAA3195C}" type="presParOf" srcId="{1C7F475F-2136-4C2A-AE26-262C289CB516}" destId="{C87DCE67-D434-4AD5-B220-C386E5B52043}" srcOrd="0" destOrd="0" presId="urn:microsoft.com/office/officeart/2005/8/layout/radial5"/>
    <dgm:cxn modelId="{3DEA3253-48BF-4624-B714-DD342A75791E}" type="presParOf" srcId="{0426D15A-3124-4362-9E72-8D8CF81FD2D3}" destId="{2AD1CA10-50A5-4A42-AF41-0B7EC4FC689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89DCA-1479-493D-A2D6-DED113660721}">
      <dsp:nvSpPr>
        <dsp:cNvPr id="0" name=""/>
        <dsp:cNvSpPr/>
      </dsp:nvSpPr>
      <dsp:spPr>
        <a:xfrm>
          <a:off x="937039" y="629084"/>
          <a:ext cx="612255" cy="447977"/>
        </a:xfrm>
        <a:prstGeom prst="ellipse">
          <a:avLst/>
        </a:prstGeom>
        <a:solidFill>
          <a:srgbClr val="14967C">
            <a:hueOff val="0"/>
            <a:satOff val="0"/>
            <a:lumOff val="0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026702" y="694689"/>
        <a:ext cx="432929" cy="316767"/>
      </dsp:txXfrm>
    </dsp:sp>
    <dsp:sp modelId="{A1150990-44A6-4016-AEC5-356245998277}">
      <dsp:nvSpPr>
        <dsp:cNvPr id="0" name=""/>
        <dsp:cNvSpPr/>
      </dsp:nvSpPr>
      <dsp:spPr>
        <a:xfrm rot="16200000">
          <a:off x="1195470" y="465633"/>
          <a:ext cx="95394" cy="15231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209779" y="510404"/>
        <a:ext cx="66776" cy="91388"/>
      </dsp:txXfrm>
    </dsp:sp>
    <dsp:sp modelId="{FFD2D7ED-F8D5-4468-82B7-85A50847D93B}">
      <dsp:nvSpPr>
        <dsp:cNvPr id="0" name=""/>
        <dsp:cNvSpPr/>
      </dsp:nvSpPr>
      <dsp:spPr>
        <a:xfrm>
          <a:off x="1019178" y="1117"/>
          <a:ext cx="447977" cy="447977"/>
        </a:xfrm>
        <a:prstGeom prst="ellipse">
          <a:avLst/>
        </a:prstGeom>
        <a:solidFill>
          <a:srgbClr val="6A9E1F">
            <a:hueOff val="0"/>
            <a:satOff val="0"/>
            <a:lumOff val="0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084783" y="66722"/>
        <a:ext cx="316767" cy="316767"/>
      </dsp:txXfrm>
    </dsp:sp>
    <dsp:sp modelId="{5425EA67-E33F-4453-A14F-C65B701BFC8C}">
      <dsp:nvSpPr>
        <dsp:cNvPr id="0" name=""/>
        <dsp:cNvSpPr/>
      </dsp:nvSpPr>
      <dsp:spPr>
        <a:xfrm>
          <a:off x="1570822" y="776917"/>
          <a:ext cx="51860" cy="15231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1216724"/>
            <a:satOff val="4058"/>
            <a:lumOff val="6405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570822" y="807379"/>
        <a:ext cx="36302" cy="91388"/>
      </dsp:txXfrm>
    </dsp:sp>
    <dsp:sp modelId="{A608DC48-A035-4254-B048-5389E95FBE04}">
      <dsp:nvSpPr>
        <dsp:cNvPr id="0" name=""/>
        <dsp:cNvSpPr/>
      </dsp:nvSpPr>
      <dsp:spPr>
        <a:xfrm>
          <a:off x="1647145" y="629084"/>
          <a:ext cx="447977" cy="447977"/>
        </a:xfrm>
        <a:prstGeom prst="ellipse">
          <a:avLst/>
        </a:prstGeom>
        <a:solidFill>
          <a:srgbClr val="6A9E1F">
            <a:hueOff val="-1216724"/>
            <a:satOff val="4058"/>
            <a:lumOff val="6405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712750" y="694689"/>
        <a:ext cx="316767" cy="316767"/>
      </dsp:txXfrm>
    </dsp:sp>
    <dsp:sp modelId="{2E715F13-5FB1-4888-A3A6-66D6FB2193F0}">
      <dsp:nvSpPr>
        <dsp:cNvPr id="0" name=""/>
        <dsp:cNvSpPr/>
      </dsp:nvSpPr>
      <dsp:spPr>
        <a:xfrm rot="5400000">
          <a:off x="1195470" y="1088201"/>
          <a:ext cx="95394" cy="15231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2433449"/>
            <a:satOff val="8116"/>
            <a:lumOff val="12811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209779" y="1104354"/>
        <a:ext cx="66776" cy="91388"/>
      </dsp:txXfrm>
    </dsp:sp>
    <dsp:sp modelId="{2260F639-CE22-461E-9A8A-D8209823C801}">
      <dsp:nvSpPr>
        <dsp:cNvPr id="0" name=""/>
        <dsp:cNvSpPr/>
      </dsp:nvSpPr>
      <dsp:spPr>
        <a:xfrm>
          <a:off x="1019178" y="1257051"/>
          <a:ext cx="447977" cy="447977"/>
        </a:xfrm>
        <a:prstGeom prst="ellipse">
          <a:avLst/>
        </a:prstGeom>
        <a:solidFill>
          <a:srgbClr val="6A9E1F">
            <a:hueOff val="-2433449"/>
            <a:satOff val="8116"/>
            <a:lumOff val="12811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1084783" y="1322656"/>
        <a:ext cx="316767" cy="316767"/>
      </dsp:txXfrm>
    </dsp:sp>
    <dsp:sp modelId="{1C7F475F-2136-4C2A-AE26-262C289CB516}">
      <dsp:nvSpPr>
        <dsp:cNvPr id="0" name=""/>
        <dsp:cNvSpPr/>
      </dsp:nvSpPr>
      <dsp:spPr>
        <a:xfrm rot="10800000">
          <a:off x="863651" y="776917"/>
          <a:ext cx="51860" cy="152312"/>
        </a:xfrm>
        <a:prstGeom prst="rightArrow">
          <a:avLst>
            <a:gd name="adj1" fmla="val 60000"/>
            <a:gd name="adj2" fmla="val 50000"/>
          </a:avLst>
        </a:prstGeom>
        <a:solidFill>
          <a:srgbClr val="6A9E1F">
            <a:hueOff val="-3650173"/>
            <a:satOff val="12174"/>
            <a:lumOff val="19216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>
            <a:solidFill>
              <a:sysClr val="window" lastClr="FFFFFF"/>
            </a:solidFill>
            <a:latin typeface="Century Gothic" panose="020B0502020202020204"/>
            <a:ea typeface="+mn-ea"/>
            <a:cs typeface="+mn-cs"/>
          </a:endParaRPr>
        </a:p>
      </dsp:txBody>
      <dsp:txXfrm rot="10800000">
        <a:off x="879209" y="807379"/>
        <a:ext cx="36302" cy="91388"/>
      </dsp:txXfrm>
    </dsp:sp>
    <dsp:sp modelId="{2AD1CA10-50A5-4A42-AF41-0B7EC4FC689F}">
      <dsp:nvSpPr>
        <dsp:cNvPr id="0" name=""/>
        <dsp:cNvSpPr/>
      </dsp:nvSpPr>
      <dsp:spPr>
        <a:xfrm>
          <a:off x="391211" y="629084"/>
          <a:ext cx="447977" cy="447977"/>
        </a:xfrm>
        <a:prstGeom prst="ellipse">
          <a:avLst/>
        </a:prstGeom>
        <a:solidFill>
          <a:srgbClr val="6A9E1F">
            <a:hueOff val="-3650173"/>
            <a:satOff val="12174"/>
            <a:lumOff val="19216"/>
            <a:alphaOff val="0"/>
          </a:srgbClr>
        </a:solidFill>
        <a:ln w="15875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rgbClr val="FF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456816" y="694689"/>
        <a:ext cx="316767" cy="316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106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0B99E-E546-4C09-B2DD-77B43D55CAD9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F632C-85AB-46C4-BC85-E075C33840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40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15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F6C639-E61D-4428-871A-286109598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15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0115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 /><Relationship Id="rId13" Type="http://schemas.openxmlformats.org/officeDocument/2006/relationships/image" Target="../media/image12.png" /><Relationship Id="rId3" Type="http://schemas.openxmlformats.org/officeDocument/2006/relationships/image" Target="../media/image2.png" /><Relationship Id="rId7" Type="http://schemas.openxmlformats.org/officeDocument/2006/relationships/image" Target="../media/image6.png" /><Relationship Id="rId12" Type="http://schemas.openxmlformats.org/officeDocument/2006/relationships/image" Target="../media/image11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2.xml" /><Relationship Id="rId6" Type="http://schemas.openxmlformats.org/officeDocument/2006/relationships/image" Target="../media/image5.png" /><Relationship Id="rId11" Type="http://schemas.openxmlformats.org/officeDocument/2006/relationships/image" Target="../media/image10.png" /><Relationship Id="rId5" Type="http://schemas.openxmlformats.org/officeDocument/2006/relationships/image" Target="../media/image4.png" /><Relationship Id="rId15" Type="http://schemas.openxmlformats.org/officeDocument/2006/relationships/image" Target="../media/image14.png" /><Relationship Id="rId10" Type="http://schemas.openxmlformats.org/officeDocument/2006/relationships/image" Target="../media/image9.png" /><Relationship Id="rId4" Type="http://schemas.openxmlformats.org/officeDocument/2006/relationships/image" Target="../media/image3.png" /><Relationship Id="rId9" Type="http://schemas.openxmlformats.org/officeDocument/2006/relationships/image" Target="../media/image8.png" /><Relationship Id="rId14" Type="http://schemas.openxmlformats.org/officeDocument/2006/relationships/image" Target="../media/image13.png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Master" Target="../slideMasters/slideMaster3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gradFill>
          <a:gsLst>
            <a:gs pos="35000">
              <a:srgbClr val="00B0F0"/>
            </a:gs>
            <a:gs pos="35000">
              <a:srgbClr val="00CC00"/>
            </a:gs>
            <a:gs pos="100000">
              <a:srgbClr val="009A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4">
            <a:extLst>
              <a:ext uri="{FF2B5EF4-FFF2-40B4-BE49-F238E27FC236}">
                <a16:creationId xmlns:a16="http://schemas.microsoft.com/office/drawing/2014/main" id="{E8CA32EE-5A95-4646-BA7C-A455AABDBD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924" y="6256904"/>
            <a:ext cx="3340503" cy="723215"/>
          </a:xfrm>
          <a:prstGeom prst="rect">
            <a:avLst/>
          </a:prstGeom>
        </p:spPr>
      </p:pic>
      <p:pic>
        <p:nvPicPr>
          <p:cNvPr id="8" name="Picture 92">
            <a:extLst>
              <a:ext uri="{FF2B5EF4-FFF2-40B4-BE49-F238E27FC236}">
                <a16:creationId xmlns:a16="http://schemas.microsoft.com/office/drawing/2014/main" id="{6B90BC1B-FA8A-41CB-AF10-4B562058EB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531" y="6256904"/>
            <a:ext cx="3340503" cy="723215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52C5399A-BE31-42C2-819E-1328BA4325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450" y="2532298"/>
            <a:ext cx="723924" cy="965232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263ADF0A-FBDE-48E1-BD80-1B7D41E65CD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856" y="1937722"/>
            <a:ext cx="554964" cy="739952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59D371D1-70C6-4E28-98CC-F0682A147E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788" y="3637447"/>
            <a:ext cx="1065030" cy="14200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6" name="Picture 9">
            <a:extLst>
              <a:ext uri="{FF2B5EF4-FFF2-40B4-BE49-F238E27FC236}">
                <a16:creationId xmlns:a16="http://schemas.microsoft.com/office/drawing/2014/main" id="{40C68134-120A-4E37-873C-3FBC87D34E8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2214" y="2916065"/>
            <a:ext cx="851712" cy="1576022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C534FA5A-77C5-4E3B-BC0C-3CACBD93B1B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333" y="2677677"/>
            <a:ext cx="481163" cy="723553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BE1A794-5011-4450-9BA3-DC34920E4949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44" y="2523873"/>
            <a:ext cx="564815" cy="933577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2" name="Picture 17">
            <a:extLst>
              <a:ext uri="{FF2B5EF4-FFF2-40B4-BE49-F238E27FC236}">
                <a16:creationId xmlns:a16="http://schemas.microsoft.com/office/drawing/2014/main" id="{456A4844-1AAC-4C64-A18B-06673357C37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188" y="4724304"/>
            <a:ext cx="665577" cy="97164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4" name="Picture 73">
            <a:extLst>
              <a:ext uri="{FF2B5EF4-FFF2-40B4-BE49-F238E27FC236}">
                <a16:creationId xmlns:a16="http://schemas.microsoft.com/office/drawing/2014/main" id="{A42490A5-E105-43AC-8516-E5C0564C4AC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657" y="5355673"/>
            <a:ext cx="596039" cy="896299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6" name="Picture 10">
            <a:extLst>
              <a:ext uri="{FF2B5EF4-FFF2-40B4-BE49-F238E27FC236}">
                <a16:creationId xmlns:a16="http://schemas.microsoft.com/office/drawing/2014/main" id="{809213F2-FC2C-4302-96A7-461F78BEB0D7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219" y="776611"/>
            <a:ext cx="421229" cy="561638"/>
          </a:xfrm>
          <a:prstGeom prst="rect">
            <a:avLst/>
          </a:prstGeom>
        </p:spPr>
      </p:pic>
      <p:pic>
        <p:nvPicPr>
          <p:cNvPr id="28" name="Picture 11">
            <a:extLst>
              <a:ext uri="{FF2B5EF4-FFF2-40B4-BE49-F238E27FC236}">
                <a16:creationId xmlns:a16="http://schemas.microsoft.com/office/drawing/2014/main" id="{BAD45663-5E1F-4F5D-9267-5CFF52CACF1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854" y="915300"/>
            <a:ext cx="666287" cy="660999"/>
          </a:xfrm>
          <a:prstGeom prst="rect">
            <a:avLst/>
          </a:prstGeom>
        </p:spPr>
      </p:pic>
      <p:pic>
        <p:nvPicPr>
          <p:cNvPr id="30" name="Picture 15">
            <a:extLst>
              <a:ext uri="{FF2B5EF4-FFF2-40B4-BE49-F238E27FC236}">
                <a16:creationId xmlns:a16="http://schemas.microsoft.com/office/drawing/2014/main" id="{F6B0C08F-D038-4CD5-ABCE-D3C70D6B032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528751"/>
            <a:ext cx="685800" cy="680830"/>
          </a:xfrm>
          <a:prstGeom prst="rect">
            <a:avLst/>
          </a:prstGeom>
        </p:spPr>
      </p:pic>
      <p:pic>
        <p:nvPicPr>
          <p:cNvPr id="32" name="Picture 16">
            <a:extLst>
              <a:ext uri="{FF2B5EF4-FFF2-40B4-BE49-F238E27FC236}">
                <a16:creationId xmlns:a16="http://schemas.microsoft.com/office/drawing/2014/main" id="{A300B2F6-40E3-4697-9D4C-42492C03FA94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903" y="737817"/>
            <a:ext cx="458148" cy="389848"/>
          </a:xfrm>
          <a:prstGeom prst="rect">
            <a:avLst/>
          </a:prstGeom>
        </p:spPr>
      </p:pic>
      <p:pic>
        <p:nvPicPr>
          <p:cNvPr id="34" name="Picture 69">
            <a:extLst>
              <a:ext uri="{FF2B5EF4-FFF2-40B4-BE49-F238E27FC236}">
                <a16:creationId xmlns:a16="http://schemas.microsoft.com/office/drawing/2014/main" id="{D518BF14-FA53-43ED-A099-DAA1AB1B8FEF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29" y="356283"/>
            <a:ext cx="540000" cy="434360"/>
          </a:xfrm>
          <a:prstGeom prst="rect">
            <a:avLst/>
          </a:prstGeom>
        </p:spPr>
      </p:pic>
      <p:grpSp>
        <p:nvGrpSpPr>
          <p:cNvPr id="35" name="Group 6">
            <a:extLst>
              <a:ext uri="{FF2B5EF4-FFF2-40B4-BE49-F238E27FC236}">
                <a16:creationId xmlns:a16="http://schemas.microsoft.com/office/drawing/2014/main" id="{7453E3DE-6F20-4CCF-AD25-18228A05557E}"/>
              </a:ext>
            </a:extLst>
          </p:cNvPr>
          <p:cNvGrpSpPr/>
          <p:nvPr userDrawn="1"/>
        </p:nvGrpSpPr>
        <p:grpSpPr>
          <a:xfrm>
            <a:off x="242888" y="-2343151"/>
            <a:ext cx="8658227" cy="11544302"/>
            <a:chOff x="323849" y="-2343151"/>
            <a:chExt cx="11544302" cy="11544302"/>
          </a:xfrm>
        </p:grpSpPr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AA8799A9-FC92-48D8-B037-415A2E2852D0}"/>
                </a:ext>
              </a:extLst>
            </p:cNvPr>
            <p:cNvSpPr/>
            <p:nvPr/>
          </p:nvSpPr>
          <p:spPr>
            <a:xfrm>
              <a:off x="409392" y="-2257608"/>
              <a:ext cx="11373216" cy="11373216"/>
            </a:xfrm>
            <a:custGeom>
              <a:avLst/>
              <a:gdLst>
                <a:gd name="connsiteX0" fmla="*/ 5686608 w 11373216"/>
                <a:gd name="connsiteY0" fmla="*/ 0 h 11373216"/>
                <a:gd name="connsiteX1" fmla="*/ 11373216 w 11373216"/>
                <a:gd name="connsiteY1" fmla="*/ 5686608 h 11373216"/>
                <a:gd name="connsiteX2" fmla="*/ 5686608 w 11373216"/>
                <a:gd name="connsiteY2" fmla="*/ 11373216 h 11373216"/>
                <a:gd name="connsiteX3" fmla="*/ 0 w 11373216"/>
                <a:gd name="connsiteY3" fmla="*/ 5686608 h 11373216"/>
                <a:gd name="connsiteX4" fmla="*/ 5686608 w 11373216"/>
                <a:gd name="connsiteY4" fmla="*/ 0 h 11373216"/>
                <a:gd name="connsiteX5" fmla="*/ 5686607 w 11373216"/>
                <a:gd name="connsiteY5" fmla="*/ 470929 h 11373216"/>
                <a:gd name="connsiteX6" fmla="*/ 470929 w 11373216"/>
                <a:gd name="connsiteY6" fmla="*/ 5686607 h 11373216"/>
                <a:gd name="connsiteX7" fmla="*/ 5686607 w 11373216"/>
                <a:gd name="connsiteY7" fmla="*/ 10902285 h 11373216"/>
                <a:gd name="connsiteX8" fmla="*/ 10902285 w 11373216"/>
                <a:gd name="connsiteY8" fmla="*/ 5686607 h 11373216"/>
                <a:gd name="connsiteX9" fmla="*/ 5686607 w 11373216"/>
                <a:gd name="connsiteY9" fmla="*/ 470929 h 11373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373216" h="11373216">
                  <a:moveTo>
                    <a:pt x="5686608" y="0"/>
                  </a:moveTo>
                  <a:cubicBezTo>
                    <a:pt x="8827235" y="0"/>
                    <a:pt x="11373216" y="2545981"/>
                    <a:pt x="11373216" y="5686608"/>
                  </a:cubicBezTo>
                  <a:cubicBezTo>
                    <a:pt x="11373216" y="8827235"/>
                    <a:pt x="8827235" y="11373216"/>
                    <a:pt x="5686608" y="11373216"/>
                  </a:cubicBezTo>
                  <a:cubicBezTo>
                    <a:pt x="2545981" y="11373216"/>
                    <a:pt x="0" y="8827235"/>
                    <a:pt x="0" y="5686608"/>
                  </a:cubicBezTo>
                  <a:cubicBezTo>
                    <a:pt x="0" y="2545981"/>
                    <a:pt x="2545981" y="0"/>
                    <a:pt x="5686608" y="0"/>
                  </a:cubicBezTo>
                  <a:close/>
                  <a:moveTo>
                    <a:pt x="5686607" y="470929"/>
                  </a:moveTo>
                  <a:cubicBezTo>
                    <a:pt x="2806068" y="470929"/>
                    <a:pt x="470929" y="2806068"/>
                    <a:pt x="470929" y="5686607"/>
                  </a:cubicBezTo>
                  <a:cubicBezTo>
                    <a:pt x="470929" y="8567146"/>
                    <a:pt x="2806068" y="10902285"/>
                    <a:pt x="5686607" y="10902285"/>
                  </a:cubicBezTo>
                  <a:cubicBezTo>
                    <a:pt x="8567146" y="10902285"/>
                    <a:pt x="10902285" y="8567146"/>
                    <a:pt x="10902285" y="5686607"/>
                  </a:cubicBezTo>
                  <a:cubicBezTo>
                    <a:pt x="10902285" y="2806068"/>
                    <a:pt x="8567146" y="470929"/>
                    <a:pt x="5686607" y="47092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 prstMaterial="matte">
              <a:bevelT w="381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5143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670D5279-EA96-45F2-A340-A866FBD1F2FA}"/>
                </a:ext>
              </a:extLst>
            </p:cNvPr>
            <p:cNvSpPr/>
            <p:nvPr/>
          </p:nvSpPr>
          <p:spPr>
            <a:xfrm>
              <a:off x="323849" y="-2343151"/>
              <a:ext cx="11544302" cy="11544302"/>
            </a:xfrm>
            <a:custGeom>
              <a:avLst/>
              <a:gdLst>
                <a:gd name="connsiteX0" fmla="*/ 5772151 w 11544302"/>
                <a:gd name="connsiteY0" fmla="*/ 0 h 11544302"/>
                <a:gd name="connsiteX1" fmla="*/ 11544302 w 11544302"/>
                <a:gd name="connsiteY1" fmla="*/ 5772151 h 11544302"/>
                <a:gd name="connsiteX2" fmla="*/ 5772151 w 11544302"/>
                <a:gd name="connsiteY2" fmla="*/ 11544302 h 11544302"/>
                <a:gd name="connsiteX3" fmla="*/ 0 w 11544302"/>
                <a:gd name="connsiteY3" fmla="*/ 5772151 h 11544302"/>
                <a:gd name="connsiteX4" fmla="*/ 5772151 w 11544302"/>
                <a:gd name="connsiteY4" fmla="*/ 0 h 11544302"/>
                <a:gd name="connsiteX5" fmla="*/ 5772151 w 11544302"/>
                <a:gd name="connsiteY5" fmla="*/ 85543 h 11544302"/>
                <a:gd name="connsiteX6" fmla="*/ 85543 w 11544302"/>
                <a:gd name="connsiteY6" fmla="*/ 5772151 h 11544302"/>
                <a:gd name="connsiteX7" fmla="*/ 5772151 w 11544302"/>
                <a:gd name="connsiteY7" fmla="*/ 11458759 h 11544302"/>
                <a:gd name="connsiteX8" fmla="*/ 11458759 w 11544302"/>
                <a:gd name="connsiteY8" fmla="*/ 5772151 h 11544302"/>
                <a:gd name="connsiteX9" fmla="*/ 5772151 w 11544302"/>
                <a:gd name="connsiteY9" fmla="*/ 85543 h 11544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544302" h="11544302">
                  <a:moveTo>
                    <a:pt x="5772151" y="0"/>
                  </a:moveTo>
                  <a:cubicBezTo>
                    <a:pt x="8960022" y="0"/>
                    <a:pt x="11544302" y="2584280"/>
                    <a:pt x="11544302" y="5772151"/>
                  </a:cubicBezTo>
                  <a:cubicBezTo>
                    <a:pt x="11544302" y="8960022"/>
                    <a:pt x="8960022" y="11544302"/>
                    <a:pt x="5772151" y="11544302"/>
                  </a:cubicBezTo>
                  <a:cubicBezTo>
                    <a:pt x="2584280" y="11544302"/>
                    <a:pt x="0" y="8960022"/>
                    <a:pt x="0" y="5772151"/>
                  </a:cubicBezTo>
                  <a:cubicBezTo>
                    <a:pt x="0" y="2584280"/>
                    <a:pt x="2584280" y="0"/>
                    <a:pt x="5772151" y="0"/>
                  </a:cubicBezTo>
                  <a:close/>
                  <a:moveTo>
                    <a:pt x="5772151" y="85543"/>
                  </a:moveTo>
                  <a:cubicBezTo>
                    <a:pt x="2631524" y="85543"/>
                    <a:pt x="85543" y="2631524"/>
                    <a:pt x="85543" y="5772151"/>
                  </a:cubicBezTo>
                  <a:cubicBezTo>
                    <a:pt x="85543" y="8912778"/>
                    <a:pt x="2631524" y="11458759"/>
                    <a:pt x="5772151" y="11458759"/>
                  </a:cubicBezTo>
                  <a:cubicBezTo>
                    <a:pt x="8912778" y="11458759"/>
                    <a:pt x="11458759" y="8912778"/>
                    <a:pt x="11458759" y="5772151"/>
                  </a:cubicBezTo>
                  <a:cubicBezTo>
                    <a:pt x="11458759" y="2631524"/>
                    <a:pt x="8912778" y="85543"/>
                    <a:pt x="5772151" y="8554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 prstMaterial="matte">
              <a:bevelT w="381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1" anchor="ctr">
              <a:noAutofit/>
            </a:bodyPr>
            <a:lstStyle/>
            <a:p>
              <a:pPr marL="0" marR="0" lvl="0" indent="0" algn="ctr" defTabSz="5143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JO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03FBA811-78B7-4D5F-910E-BC99AB2456A9}"/>
                </a:ext>
              </a:extLst>
            </p:cNvPr>
            <p:cNvSpPr/>
            <p:nvPr/>
          </p:nvSpPr>
          <p:spPr>
            <a:xfrm>
              <a:off x="880321" y="-1786679"/>
              <a:ext cx="10431356" cy="10431356"/>
            </a:xfrm>
            <a:custGeom>
              <a:avLst/>
              <a:gdLst>
                <a:gd name="connsiteX0" fmla="*/ 5215678 w 10431356"/>
                <a:gd name="connsiteY0" fmla="*/ 0 h 10431356"/>
                <a:gd name="connsiteX1" fmla="*/ 10431356 w 10431356"/>
                <a:gd name="connsiteY1" fmla="*/ 5215678 h 10431356"/>
                <a:gd name="connsiteX2" fmla="*/ 5215678 w 10431356"/>
                <a:gd name="connsiteY2" fmla="*/ 10431356 h 10431356"/>
                <a:gd name="connsiteX3" fmla="*/ 0 w 10431356"/>
                <a:gd name="connsiteY3" fmla="*/ 5215678 h 10431356"/>
                <a:gd name="connsiteX4" fmla="*/ 5215678 w 10431356"/>
                <a:gd name="connsiteY4" fmla="*/ 0 h 10431356"/>
                <a:gd name="connsiteX5" fmla="*/ 5215678 w 10431356"/>
                <a:gd name="connsiteY5" fmla="*/ 87102 h 10431356"/>
                <a:gd name="connsiteX6" fmla="*/ 87102 w 10431356"/>
                <a:gd name="connsiteY6" fmla="*/ 5215678 h 10431356"/>
                <a:gd name="connsiteX7" fmla="*/ 5215678 w 10431356"/>
                <a:gd name="connsiteY7" fmla="*/ 10344254 h 10431356"/>
                <a:gd name="connsiteX8" fmla="*/ 10344254 w 10431356"/>
                <a:gd name="connsiteY8" fmla="*/ 5215678 h 10431356"/>
                <a:gd name="connsiteX9" fmla="*/ 5215678 w 10431356"/>
                <a:gd name="connsiteY9" fmla="*/ 87102 h 10431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431356" h="10431356">
                  <a:moveTo>
                    <a:pt x="5215678" y="0"/>
                  </a:moveTo>
                  <a:cubicBezTo>
                    <a:pt x="8096217" y="0"/>
                    <a:pt x="10431356" y="2335139"/>
                    <a:pt x="10431356" y="5215678"/>
                  </a:cubicBezTo>
                  <a:cubicBezTo>
                    <a:pt x="10431356" y="8096217"/>
                    <a:pt x="8096217" y="10431356"/>
                    <a:pt x="5215678" y="10431356"/>
                  </a:cubicBezTo>
                  <a:cubicBezTo>
                    <a:pt x="2335139" y="10431356"/>
                    <a:pt x="0" y="8096217"/>
                    <a:pt x="0" y="5215678"/>
                  </a:cubicBezTo>
                  <a:cubicBezTo>
                    <a:pt x="0" y="2335139"/>
                    <a:pt x="2335139" y="0"/>
                    <a:pt x="5215678" y="0"/>
                  </a:cubicBezTo>
                  <a:close/>
                  <a:moveTo>
                    <a:pt x="5215678" y="87102"/>
                  </a:moveTo>
                  <a:cubicBezTo>
                    <a:pt x="2383244" y="87102"/>
                    <a:pt x="87102" y="2383244"/>
                    <a:pt x="87102" y="5215678"/>
                  </a:cubicBezTo>
                  <a:cubicBezTo>
                    <a:pt x="87102" y="8048112"/>
                    <a:pt x="2383244" y="10344254"/>
                    <a:pt x="5215678" y="10344254"/>
                  </a:cubicBezTo>
                  <a:cubicBezTo>
                    <a:pt x="8048112" y="10344254"/>
                    <a:pt x="10344254" y="8048112"/>
                    <a:pt x="10344254" y="5215678"/>
                  </a:cubicBezTo>
                  <a:cubicBezTo>
                    <a:pt x="10344254" y="2383244"/>
                    <a:pt x="8048112" y="87102"/>
                    <a:pt x="5215678" y="8710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 prstMaterial="matte">
              <a:bevelT w="381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1" anchor="ctr">
              <a:noAutofit/>
            </a:bodyPr>
            <a:lstStyle/>
            <a:p>
              <a:pPr marL="0" marR="0" lvl="0" indent="0" algn="ctr" defTabSz="5143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JO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39" name="Group 5">
              <a:extLst>
                <a:ext uri="{FF2B5EF4-FFF2-40B4-BE49-F238E27FC236}">
                  <a16:creationId xmlns:a16="http://schemas.microsoft.com/office/drawing/2014/main" id="{50FF7101-C34B-44B4-8A77-B4A536D07760}"/>
                </a:ext>
              </a:extLst>
            </p:cNvPr>
            <p:cNvGrpSpPr/>
            <p:nvPr/>
          </p:nvGrpSpPr>
          <p:grpSpPr>
            <a:xfrm>
              <a:off x="461039" y="3277447"/>
              <a:ext cx="11266328" cy="360000"/>
              <a:chOff x="461039" y="3277447"/>
              <a:chExt cx="11266328" cy="360000"/>
            </a:xfrm>
          </p:grpSpPr>
          <p:sp>
            <p:nvSpPr>
              <p:cNvPr id="61" name="5-Point Star 4">
                <a:extLst>
                  <a:ext uri="{FF2B5EF4-FFF2-40B4-BE49-F238E27FC236}">
                    <a16:creationId xmlns:a16="http://schemas.microsoft.com/office/drawing/2014/main" id="{A488FF9F-BC1F-4E10-95C3-1BCDB5D8832C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2" name="5-Point Star 41">
                <a:extLst>
                  <a:ext uri="{FF2B5EF4-FFF2-40B4-BE49-F238E27FC236}">
                    <a16:creationId xmlns:a16="http://schemas.microsoft.com/office/drawing/2014/main" id="{4D2C8597-F812-4272-B130-2E9800EF54AF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0" name="Group 43">
              <a:extLst>
                <a:ext uri="{FF2B5EF4-FFF2-40B4-BE49-F238E27FC236}">
                  <a16:creationId xmlns:a16="http://schemas.microsoft.com/office/drawing/2014/main" id="{28985803-CEEA-4276-8F7A-B667B6904662}"/>
                </a:ext>
              </a:extLst>
            </p:cNvPr>
            <p:cNvGrpSpPr/>
            <p:nvPr/>
          </p:nvGrpSpPr>
          <p:grpSpPr>
            <a:xfrm rot="5400000">
              <a:off x="461039" y="3249000"/>
              <a:ext cx="11266328" cy="360000"/>
              <a:chOff x="461039" y="3277447"/>
              <a:chExt cx="11266328" cy="360000"/>
            </a:xfrm>
          </p:grpSpPr>
          <p:sp>
            <p:nvSpPr>
              <p:cNvPr id="59" name="5-Point Star 47">
                <a:extLst>
                  <a:ext uri="{FF2B5EF4-FFF2-40B4-BE49-F238E27FC236}">
                    <a16:creationId xmlns:a16="http://schemas.microsoft.com/office/drawing/2014/main" id="{05C9B2EF-C44B-44AB-8FD2-4ABC115CED4C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5-Point Star 48">
                <a:extLst>
                  <a:ext uri="{FF2B5EF4-FFF2-40B4-BE49-F238E27FC236}">
                    <a16:creationId xmlns:a16="http://schemas.microsoft.com/office/drawing/2014/main" id="{D0B22C06-2D81-4CE8-9DD9-2BF85C1F2478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1" name="Group 74">
              <a:extLst>
                <a:ext uri="{FF2B5EF4-FFF2-40B4-BE49-F238E27FC236}">
                  <a16:creationId xmlns:a16="http://schemas.microsoft.com/office/drawing/2014/main" id="{7E4A33C4-1DDE-4BEB-BEA3-9030A9759958}"/>
                </a:ext>
              </a:extLst>
            </p:cNvPr>
            <p:cNvGrpSpPr/>
            <p:nvPr/>
          </p:nvGrpSpPr>
          <p:grpSpPr>
            <a:xfrm rot="2700000">
              <a:off x="462836" y="3249000"/>
              <a:ext cx="11266328" cy="360000"/>
              <a:chOff x="461039" y="3277447"/>
              <a:chExt cx="11266328" cy="360000"/>
            </a:xfrm>
          </p:grpSpPr>
          <p:sp>
            <p:nvSpPr>
              <p:cNvPr id="57" name="5-Point Star 75">
                <a:extLst>
                  <a:ext uri="{FF2B5EF4-FFF2-40B4-BE49-F238E27FC236}">
                    <a16:creationId xmlns:a16="http://schemas.microsoft.com/office/drawing/2014/main" id="{C3F404AE-E7D2-45CF-B648-52EC290F6CE4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8" name="5-Point Star 76">
                <a:extLst>
                  <a:ext uri="{FF2B5EF4-FFF2-40B4-BE49-F238E27FC236}">
                    <a16:creationId xmlns:a16="http://schemas.microsoft.com/office/drawing/2014/main" id="{262AF31B-2A04-46E2-8039-B838A737D7D7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2" name="Group 77">
              <a:extLst>
                <a:ext uri="{FF2B5EF4-FFF2-40B4-BE49-F238E27FC236}">
                  <a16:creationId xmlns:a16="http://schemas.microsoft.com/office/drawing/2014/main" id="{F63A32E5-FC0C-4823-901D-50E575629403}"/>
                </a:ext>
              </a:extLst>
            </p:cNvPr>
            <p:cNvGrpSpPr/>
            <p:nvPr/>
          </p:nvGrpSpPr>
          <p:grpSpPr>
            <a:xfrm rot="8100000">
              <a:off x="462836" y="3249000"/>
              <a:ext cx="11266327" cy="360000"/>
              <a:chOff x="461040" y="3277447"/>
              <a:chExt cx="11266327" cy="360000"/>
            </a:xfrm>
          </p:grpSpPr>
          <p:sp>
            <p:nvSpPr>
              <p:cNvPr id="55" name="5-Point Star 78">
                <a:extLst>
                  <a:ext uri="{FF2B5EF4-FFF2-40B4-BE49-F238E27FC236}">
                    <a16:creationId xmlns:a16="http://schemas.microsoft.com/office/drawing/2014/main" id="{C1970496-6B35-4FDB-8CFA-7CACAACC11A2}"/>
                  </a:ext>
                </a:extLst>
              </p:cNvPr>
              <p:cNvSpPr/>
              <p:nvPr/>
            </p:nvSpPr>
            <p:spPr>
              <a:xfrm>
                <a:off x="461040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6" name="5-Point Star 79">
                <a:extLst>
                  <a:ext uri="{FF2B5EF4-FFF2-40B4-BE49-F238E27FC236}">
                    <a16:creationId xmlns:a16="http://schemas.microsoft.com/office/drawing/2014/main" id="{AC79E635-920B-421B-AB9B-0ADFFC382A7D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3" name="Group 80">
              <a:extLst>
                <a:ext uri="{FF2B5EF4-FFF2-40B4-BE49-F238E27FC236}">
                  <a16:creationId xmlns:a16="http://schemas.microsoft.com/office/drawing/2014/main" id="{9A4DE00E-0529-4EF3-9551-1B7E31DE9B71}"/>
                </a:ext>
              </a:extLst>
            </p:cNvPr>
            <p:cNvGrpSpPr/>
            <p:nvPr/>
          </p:nvGrpSpPr>
          <p:grpSpPr>
            <a:xfrm rot="4014755">
              <a:off x="462836" y="3249000"/>
              <a:ext cx="11266328" cy="360000"/>
              <a:chOff x="461039" y="3277447"/>
              <a:chExt cx="11266328" cy="360000"/>
            </a:xfrm>
          </p:grpSpPr>
          <p:sp>
            <p:nvSpPr>
              <p:cNvPr id="53" name="5-Point Star 81">
                <a:extLst>
                  <a:ext uri="{FF2B5EF4-FFF2-40B4-BE49-F238E27FC236}">
                    <a16:creationId xmlns:a16="http://schemas.microsoft.com/office/drawing/2014/main" id="{8F97A97E-CB31-4669-AD0F-BEC4470606CB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" name="5-Point Star 82">
                <a:extLst>
                  <a:ext uri="{FF2B5EF4-FFF2-40B4-BE49-F238E27FC236}">
                    <a16:creationId xmlns:a16="http://schemas.microsoft.com/office/drawing/2014/main" id="{92B9900D-3D74-426E-BF8C-E86B85AB0DDD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4" name="Group 83">
              <a:extLst>
                <a:ext uri="{FF2B5EF4-FFF2-40B4-BE49-F238E27FC236}">
                  <a16:creationId xmlns:a16="http://schemas.microsoft.com/office/drawing/2014/main" id="{8C9D40AA-C672-42B8-B064-ACB98B90318F}"/>
                </a:ext>
              </a:extLst>
            </p:cNvPr>
            <p:cNvGrpSpPr/>
            <p:nvPr/>
          </p:nvGrpSpPr>
          <p:grpSpPr>
            <a:xfrm rot="6780583">
              <a:off x="462836" y="3248999"/>
              <a:ext cx="11266328" cy="360001"/>
              <a:chOff x="461039" y="3277447"/>
              <a:chExt cx="11266328" cy="360001"/>
            </a:xfrm>
          </p:grpSpPr>
          <p:sp>
            <p:nvSpPr>
              <p:cNvPr id="51" name="5-Point Star 84">
                <a:extLst>
                  <a:ext uri="{FF2B5EF4-FFF2-40B4-BE49-F238E27FC236}">
                    <a16:creationId xmlns:a16="http://schemas.microsoft.com/office/drawing/2014/main" id="{A91D69B6-584A-466E-843A-987D7654272F}"/>
                  </a:ext>
                </a:extLst>
              </p:cNvPr>
              <p:cNvSpPr/>
              <p:nvPr/>
            </p:nvSpPr>
            <p:spPr>
              <a:xfrm>
                <a:off x="461039" y="3277448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2" name="5-Point Star 85">
                <a:extLst>
                  <a:ext uri="{FF2B5EF4-FFF2-40B4-BE49-F238E27FC236}">
                    <a16:creationId xmlns:a16="http://schemas.microsoft.com/office/drawing/2014/main" id="{C8E19E9F-48BA-42F8-B563-B0F33551DE12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5" name="Group 86">
              <a:extLst>
                <a:ext uri="{FF2B5EF4-FFF2-40B4-BE49-F238E27FC236}">
                  <a16:creationId xmlns:a16="http://schemas.microsoft.com/office/drawing/2014/main" id="{C6F8573C-0D82-4E22-ABEA-4F2D557910A1}"/>
                </a:ext>
              </a:extLst>
            </p:cNvPr>
            <p:cNvGrpSpPr/>
            <p:nvPr/>
          </p:nvGrpSpPr>
          <p:grpSpPr>
            <a:xfrm rot="9359022">
              <a:off x="462836" y="3249000"/>
              <a:ext cx="11266328" cy="360000"/>
              <a:chOff x="461039" y="3277447"/>
              <a:chExt cx="11266328" cy="360000"/>
            </a:xfrm>
          </p:grpSpPr>
          <p:sp>
            <p:nvSpPr>
              <p:cNvPr id="49" name="5-Point Star 87">
                <a:extLst>
                  <a:ext uri="{FF2B5EF4-FFF2-40B4-BE49-F238E27FC236}">
                    <a16:creationId xmlns:a16="http://schemas.microsoft.com/office/drawing/2014/main" id="{D424600C-9FBF-4E1C-BB49-3FCE691B7A04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0" name="5-Point Star 88">
                <a:extLst>
                  <a:ext uri="{FF2B5EF4-FFF2-40B4-BE49-F238E27FC236}">
                    <a16:creationId xmlns:a16="http://schemas.microsoft.com/office/drawing/2014/main" id="{89B25590-3F27-4831-8439-FC4D96B4C326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6" name="Group 89">
              <a:extLst>
                <a:ext uri="{FF2B5EF4-FFF2-40B4-BE49-F238E27FC236}">
                  <a16:creationId xmlns:a16="http://schemas.microsoft.com/office/drawing/2014/main" id="{DF54D87A-2E65-49A1-9673-1E26BD335763}"/>
                </a:ext>
              </a:extLst>
            </p:cNvPr>
            <p:cNvGrpSpPr/>
            <p:nvPr/>
          </p:nvGrpSpPr>
          <p:grpSpPr>
            <a:xfrm rot="1483046">
              <a:off x="462836" y="3249000"/>
              <a:ext cx="11266328" cy="360000"/>
              <a:chOff x="461039" y="3277447"/>
              <a:chExt cx="11266328" cy="360000"/>
            </a:xfrm>
          </p:grpSpPr>
          <p:sp>
            <p:nvSpPr>
              <p:cNvPr id="47" name="5-Point Star 90">
                <a:extLst>
                  <a:ext uri="{FF2B5EF4-FFF2-40B4-BE49-F238E27FC236}">
                    <a16:creationId xmlns:a16="http://schemas.microsoft.com/office/drawing/2014/main" id="{29BEC673-671A-46EC-BCC8-A8B072BEA600}"/>
                  </a:ext>
                </a:extLst>
              </p:cNvPr>
              <p:cNvSpPr/>
              <p:nvPr/>
            </p:nvSpPr>
            <p:spPr>
              <a:xfrm>
                <a:off x="461039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5-Point Star 91">
                <a:extLst>
                  <a:ext uri="{FF2B5EF4-FFF2-40B4-BE49-F238E27FC236}">
                    <a16:creationId xmlns:a16="http://schemas.microsoft.com/office/drawing/2014/main" id="{829CEB01-EA38-47D1-BADF-8A1A23877169}"/>
                  </a:ext>
                </a:extLst>
              </p:cNvPr>
              <p:cNvSpPr/>
              <p:nvPr/>
            </p:nvSpPr>
            <p:spPr>
              <a:xfrm>
                <a:off x="11367367" y="3277447"/>
                <a:ext cx="360000" cy="360000"/>
              </a:xfrm>
              <a:prstGeom prst="star5">
                <a:avLst>
                  <a:gd name="adj" fmla="val 28855"/>
                  <a:gd name="hf" fmla="val 105146"/>
                  <a:gd name="vf" fmla="val 110557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prstMaterial="matte">
                <a:bevelT w="381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1" anchor="ctr">
                <a:noAutofit/>
              </a:bodyPr>
              <a:lstStyle/>
              <a:p>
                <a:pPr marL="0" marR="0" lvl="0" indent="0" algn="ctr" defTabSz="51435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ar-JO" sz="101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7688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14C333D-79C1-44D4-AE35-D16661A4E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KW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A445F30-DF0C-4029-AB18-678F5635F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KW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1F033B6-99F7-4ADB-AED7-140730F05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F8F8-FD05-4F67-ACA6-280D67DB2BD8}" type="datetimeFigureOut">
              <a:rPr lang="ar-KW" smtClean="0"/>
              <a:t>23/06/1444</a:t>
            </a:fld>
            <a:endParaRPr lang="ar-KW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374EDB5-E3CC-4F06-853B-F9937E901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KW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D20E3F3-57B0-435E-80F2-8A592031C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BEE6F-012A-4A67-BE89-4507816F17A9}" type="slidenum">
              <a:rPr lang="ar-KW" smtClean="0"/>
              <a:t>‹#›</a:t>
            </a:fld>
            <a:endParaRPr lang="ar-KW"/>
          </a:p>
        </p:txBody>
      </p:sp>
    </p:spTree>
    <p:extLst>
      <p:ext uri="{BB962C8B-B14F-4D97-AF65-F5344CB8AC3E}">
        <p14:creationId xmlns:p14="http://schemas.microsoft.com/office/powerpoint/2010/main" val="610586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52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606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530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2031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427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8409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2422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2126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4451227" cy="2023254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609601"/>
            <a:ext cx="2441519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451212" cy="3158347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1993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7847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1217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51116" y="75416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9935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98566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3465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662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 صو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754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219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291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2EE78-60E5-48AD-BCC0-1DEEF4D02E03}" type="datetimeFigureOut">
              <a:rPr lang="ar-EG" smtClean="0">
                <a:solidFill>
                  <a:prstClr val="black">
                    <a:tint val="75000"/>
                  </a:prstClr>
                </a:solidFill>
              </a:rPr>
              <a:pPr/>
              <a:t>23/06/1444</a:t>
            </a:fld>
            <a:endParaRPr lang="ar-EG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F12F-101C-48BF-98C2-84962E8F7498}" type="slidenum">
              <a:rPr lang="ar-EG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ar-EG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90486"/>
      </p:ext>
    </p:extLst>
  </p:cSld>
  <p:clrMapOvr>
    <a:masterClrMapping/>
  </p:clrMapOvr>
  <p:transition spd="slow" advClick="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7FCA91B-C897-4E34-884D-9403975F7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F9E913C-C92E-46A8-A64F-1726A12E32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7" indent="0" algn="ctr">
              <a:buNone/>
              <a:defRPr sz="1500"/>
            </a:lvl2pPr>
            <a:lvl3pPr marL="685772" indent="0" algn="ctr">
              <a:buNone/>
              <a:defRPr sz="1350"/>
            </a:lvl3pPr>
            <a:lvl4pPr marL="1028659" indent="0" algn="ctr">
              <a:buNone/>
              <a:defRPr sz="1200"/>
            </a:lvl4pPr>
            <a:lvl5pPr marL="1371545" indent="0" algn="ctr">
              <a:buNone/>
              <a:defRPr sz="1200"/>
            </a:lvl5pPr>
            <a:lvl6pPr marL="1714432" indent="0" algn="ctr">
              <a:buNone/>
              <a:defRPr sz="1200"/>
            </a:lvl6pPr>
            <a:lvl7pPr marL="2057318" indent="0" algn="ctr">
              <a:buNone/>
              <a:defRPr sz="1200"/>
            </a:lvl7pPr>
            <a:lvl8pPr marL="2400204" indent="0" algn="ctr">
              <a:buNone/>
              <a:defRPr sz="1200"/>
            </a:lvl8pPr>
            <a:lvl9pPr marL="2743091" indent="0" algn="ctr">
              <a:buNone/>
              <a:defRPr sz="12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43FF986-8AAE-478C-9208-9B7329265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D8F916D-72DE-4629-A399-B142E50B6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DD94254-E110-4D8D-88D4-3ABB67489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356276"/>
      </p:ext>
    </p:extLst>
  </p:cSld>
  <p:clrMapOvr>
    <a:masterClrMapping/>
  </p:clrMapOvr>
  <p:hf sldNum="0"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44EBE69-6898-4A56-8D4D-DB337663F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3356F06-39A9-4A4E-B620-8496F387EF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6DCD76E-2C1B-401A-A723-A1B2C7EAE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8E023E2-C2C9-4472-AF3F-01E00DA3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C4FFB7D-403D-486D-949A-A2D95E11A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215795"/>
      </p:ext>
    </p:extLst>
  </p:cSld>
  <p:clrMapOvr>
    <a:masterClrMapping/>
  </p:clrMapOvr>
  <p:hf sldNum="0"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465685F-D4C7-4524-BE04-8C1506002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EE6348F-7B7D-43B2-BD6D-EE754972B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7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4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0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9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3CE04A0-881F-4805-83AC-AFEA5AFF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31A0F6B-756B-44C6-A2D3-3AF28D144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93319F0-EB77-4835-945E-54E2BC00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782703"/>
      </p:ext>
    </p:extLst>
  </p:cSld>
  <p:clrMapOvr>
    <a:masterClrMapping/>
  </p:clrMapOvr>
  <p:hf sldNum="0"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187637-67A9-4D67-BBF8-B1882DE23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75385DE-C118-47DF-8A92-AEC324CF30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092DA93-7C54-4843-99EE-45BCA9E8AF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7D969DDE-EDC6-4CFE-AA84-CA82CCC7A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F9B17FB-5EB1-4B52-B81D-A0255E80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A8E5061-56A2-4D69-AF8F-CE5FAB211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285101"/>
      </p:ext>
    </p:extLst>
  </p:cSld>
  <p:clrMapOvr>
    <a:masterClrMapping/>
  </p:clrMapOvr>
  <p:hf sldNum="0"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4DBCA93-3C4A-4CEC-BE83-EC4A46546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627AC55-9C6A-490C-B1BB-3A7ECAE0C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7" indent="0">
              <a:buNone/>
              <a:defRPr sz="1500" b="1"/>
            </a:lvl2pPr>
            <a:lvl3pPr marL="685772" indent="0">
              <a:buNone/>
              <a:defRPr sz="1350" b="1"/>
            </a:lvl3pPr>
            <a:lvl4pPr marL="1028659" indent="0">
              <a:buNone/>
              <a:defRPr sz="1200" b="1"/>
            </a:lvl4pPr>
            <a:lvl5pPr marL="1371545" indent="0">
              <a:buNone/>
              <a:defRPr sz="1200" b="1"/>
            </a:lvl5pPr>
            <a:lvl6pPr marL="1714432" indent="0">
              <a:buNone/>
              <a:defRPr sz="1200" b="1"/>
            </a:lvl6pPr>
            <a:lvl7pPr marL="2057318" indent="0">
              <a:buNone/>
              <a:defRPr sz="1200" b="1"/>
            </a:lvl7pPr>
            <a:lvl8pPr marL="2400204" indent="0">
              <a:buNone/>
              <a:defRPr sz="1200" b="1"/>
            </a:lvl8pPr>
            <a:lvl9pPr marL="2743091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68BAEF80-37D8-4AFC-88DF-5085D43908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764377B3-9895-4C43-8016-143D602800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7" indent="0">
              <a:buNone/>
              <a:defRPr sz="1500" b="1"/>
            </a:lvl2pPr>
            <a:lvl3pPr marL="685772" indent="0">
              <a:buNone/>
              <a:defRPr sz="1350" b="1"/>
            </a:lvl3pPr>
            <a:lvl4pPr marL="1028659" indent="0">
              <a:buNone/>
              <a:defRPr sz="1200" b="1"/>
            </a:lvl4pPr>
            <a:lvl5pPr marL="1371545" indent="0">
              <a:buNone/>
              <a:defRPr sz="1200" b="1"/>
            </a:lvl5pPr>
            <a:lvl6pPr marL="1714432" indent="0">
              <a:buNone/>
              <a:defRPr sz="1200" b="1"/>
            </a:lvl6pPr>
            <a:lvl7pPr marL="2057318" indent="0">
              <a:buNone/>
              <a:defRPr sz="1200" b="1"/>
            </a:lvl7pPr>
            <a:lvl8pPr marL="2400204" indent="0">
              <a:buNone/>
              <a:defRPr sz="1200" b="1"/>
            </a:lvl8pPr>
            <a:lvl9pPr marL="2743091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DC0F15F1-3317-4862-AD87-2C72B2B9B6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DD2AF1E2-937F-4C77-B4E9-2CDEC6DEC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4989F654-EA15-4461-A279-17C6AA1D9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9FC609BB-509D-4D33-B60F-50127F8DD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232377"/>
      </p:ext>
    </p:extLst>
  </p:cSld>
  <p:clrMapOvr>
    <a:masterClrMapping/>
  </p:clrMapOvr>
  <p:hf sldNum="0"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B8D27AE-992E-4337-B4C7-F483A2E4E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A4986C61-4248-4FCE-B31E-01FEB61EE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B146D60A-1E13-4B95-98D0-DC78AA780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D4B9545-5CAB-436A-8F57-F07734499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46111"/>
      </p:ext>
    </p:extLst>
  </p:cSld>
  <p:clrMapOvr>
    <a:masterClrMapping/>
  </p:clrMapOvr>
  <p:hf sldNum="0"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631114F4-4763-4E1D-A157-303607D8F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2F34DD3F-4807-4B67-863C-73E55BD53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F7F67D13-B203-45B3-8862-DA86DC80A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31573"/>
      </p:ext>
    </p:extLst>
  </p:cSld>
  <p:clrMapOvr>
    <a:masterClrMapping/>
  </p:clrMapOvr>
  <p:hf sldNum="0"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921C56B-64C6-4642-9ADE-6C4B0302D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36F7C4F-B8BE-4E3E-A664-97181CEFA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E37D2296-38CF-4294-B6C9-5F7B341FC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7" indent="0">
              <a:buNone/>
              <a:defRPr sz="1050"/>
            </a:lvl2pPr>
            <a:lvl3pPr marL="685772" indent="0">
              <a:buNone/>
              <a:defRPr sz="900"/>
            </a:lvl3pPr>
            <a:lvl4pPr marL="1028659" indent="0">
              <a:buNone/>
              <a:defRPr sz="750"/>
            </a:lvl4pPr>
            <a:lvl5pPr marL="1371545" indent="0">
              <a:buNone/>
              <a:defRPr sz="750"/>
            </a:lvl5pPr>
            <a:lvl6pPr marL="1714432" indent="0">
              <a:buNone/>
              <a:defRPr sz="750"/>
            </a:lvl6pPr>
            <a:lvl7pPr marL="2057318" indent="0">
              <a:buNone/>
              <a:defRPr sz="750"/>
            </a:lvl7pPr>
            <a:lvl8pPr marL="2400204" indent="0">
              <a:buNone/>
              <a:defRPr sz="750"/>
            </a:lvl8pPr>
            <a:lvl9pPr marL="2743091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BF6A01B-3C81-4EE6-BC9B-8D5C6951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A56DA62-AF62-4949-B7A8-BE1F353BF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3DA3ECA-E976-4B7D-9B23-6175BFBA7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291518"/>
      </p:ext>
    </p:extLst>
  </p:cSld>
  <p:clrMapOvr>
    <a:masterClrMapping/>
  </p:clrMapOvr>
  <p:hf sldNum="0"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7BCF45C-A696-44CA-AA11-3E0967A33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BAD391E-B242-46C5-9BD2-F2D53A2C2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87" indent="0">
              <a:buNone/>
              <a:defRPr sz="2100"/>
            </a:lvl2pPr>
            <a:lvl3pPr marL="685772" indent="0">
              <a:buNone/>
              <a:defRPr sz="1800"/>
            </a:lvl3pPr>
            <a:lvl4pPr marL="1028659" indent="0">
              <a:buNone/>
              <a:defRPr sz="1500"/>
            </a:lvl4pPr>
            <a:lvl5pPr marL="1371545" indent="0">
              <a:buNone/>
              <a:defRPr sz="1500"/>
            </a:lvl5pPr>
            <a:lvl6pPr marL="1714432" indent="0">
              <a:buNone/>
              <a:defRPr sz="1500"/>
            </a:lvl6pPr>
            <a:lvl7pPr marL="2057318" indent="0">
              <a:buNone/>
              <a:defRPr sz="1500"/>
            </a:lvl7pPr>
            <a:lvl8pPr marL="2400204" indent="0">
              <a:buNone/>
              <a:defRPr sz="1500"/>
            </a:lvl8pPr>
            <a:lvl9pPr marL="2743091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346F4D9B-334B-42EC-8D0B-4000CB491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87" indent="0">
              <a:buNone/>
              <a:defRPr sz="1050"/>
            </a:lvl2pPr>
            <a:lvl3pPr marL="685772" indent="0">
              <a:buNone/>
              <a:defRPr sz="900"/>
            </a:lvl3pPr>
            <a:lvl4pPr marL="1028659" indent="0">
              <a:buNone/>
              <a:defRPr sz="750"/>
            </a:lvl4pPr>
            <a:lvl5pPr marL="1371545" indent="0">
              <a:buNone/>
              <a:defRPr sz="750"/>
            </a:lvl5pPr>
            <a:lvl6pPr marL="1714432" indent="0">
              <a:buNone/>
              <a:defRPr sz="750"/>
            </a:lvl6pPr>
            <a:lvl7pPr marL="2057318" indent="0">
              <a:buNone/>
              <a:defRPr sz="750"/>
            </a:lvl7pPr>
            <a:lvl8pPr marL="2400204" indent="0">
              <a:buNone/>
              <a:defRPr sz="750"/>
            </a:lvl8pPr>
            <a:lvl9pPr marL="2743091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2743A20-6DB5-4513-9C7F-E84327111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F5C8CEB-10F0-4852-AAEA-5681A6870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5B37DBC9-31EC-40B3-A115-F58A0360A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271564"/>
      </p:ext>
    </p:extLst>
  </p:cSld>
  <p:clrMapOvr>
    <a:masterClrMapping/>
  </p:clrMapOvr>
  <p:hf sldNum="0"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8A1636E-A55C-492C-8733-0A1D8C446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A9FD9F7-9993-4B76-89BC-B992D28A17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EA7851E-4A90-413C-8D6E-5B7554CF8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A13499F-7994-4142-A202-08A2C6D2E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F8AFF71-8463-4258-90E7-710F5F1BD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126188"/>
      </p:ext>
    </p:extLst>
  </p:cSld>
  <p:clrMapOvr>
    <a:masterClrMapping/>
  </p:clrMapOvr>
  <p:hf sldNum="0"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EBE4DB03-1719-4C0F-AD5F-6CCE9BBAC5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6C9ACE74-76BE-4F64-9018-F5D6096D4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9002762-1504-4634-99FF-31378226F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2C2C-F05F-403E-A8A6-EFA3AC5C5E54}" type="datetime1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ADE428C-657F-4431-AAE7-ADFBADAE0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inst:uae.h7006</a:t>
            </a:r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9DB3ABE-D4F6-40A8-8E38-976399DE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14B4D-C76C-4F85-9FA1-0458B9ADB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36275"/>
      </p:ext>
    </p:extLst>
  </p:cSld>
  <p:clrMapOvr>
    <a:masterClrMapping/>
  </p:clrMapOvr>
  <p:hf sldNum="0"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243841"/>
            <a:ext cx="879348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54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rgbClr val="FFFFFF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7933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5505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54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9969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5786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107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000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42151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9489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19" y="1097280"/>
            <a:ext cx="3909060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94894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0484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9489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59936" y="1069847"/>
            <a:ext cx="4574286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9489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8831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64658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93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ar-SA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1348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54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3915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5775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8756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5579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73314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7434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8143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39928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2302"/>
            <a:ext cx="1971675" cy="5759898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4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243841"/>
            <a:ext cx="879348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5400" b="1" cap="all" baseline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rgbClr val="FFFFFF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6032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0281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5400" b="0" cap="all" baseline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11756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9542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5691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8069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42570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9489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19" y="1097280"/>
            <a:ext cx="3909060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94894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05896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9489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59936" y="1069847"/>
            <a:ext cx="4574286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9489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58534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66882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61556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2637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78050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619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09639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3745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8377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63159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63399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311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42572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971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 /><Relationship Id="rId13" Type="http://schemas.openxmlformats.org/officeDocument/2006/relationships/slideLayout" Target="../slideLayouts/slideLayout26.xml" /><Relationship Id="rId18" Type="http://schemas.openxmlformats.org/officeDocument/2006/relationships/slideLayout" Target="../slideLayouts/slideLayout31.xml" /><Relationship Id="rId3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20.xml" /><Relationship Id="rId12" Type="http://schemas.openxmlformats.org/officeDocument/2006/relationships/slideLayout" Target="../slideLayouts/slideLayout25.xml" /><Relationship Id="rId17" Type="http://schemas.openxmlformats.org/officeDocument/2006/relationships/slideLayout" Target="../slideLayouts/slideLayout30.xml" /><Relationship Id="rId2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29.xml" /><Relationship Id="rId20" Type="http://schemas.openxmlformats.org/officeDocument/2006/relationships/image" Target="../media/image15.png" /><Relationship Id="rId1" Type="http://schemas.openxmlformats.org/officeDocument/2006/relationships/slideLayout" Target="../slideLayouts/slideLayout14.xml" /><Relationship Id="rId6" Type="http://schemas.openxmlformats.org/officeDocument/2006/relationships/slideLayout" Target="../slideLayouts/slideLayout19.xml" /><Relationship Id="rId11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18.xml" /><Relationship Id="rId15" Type="http://schemas.openxmlformats.org/officeDocument/2006/relationships/slideLayout" Target="../slideLayouts/slideLayout28.xml" /><Relationship Id="rId10" Type="http://schemas.openxmlformats.org/officeDocument/2006/relationships/slideLayout" Target="../slideLayouts/slideLayout23.xml" /><Relationship Id="rId19" Type="http://schemas.openxmlformats.org/officeDocument/2006/relationships/theme" Target="../theme/theme3.xml" /><Relationship Id="rId4" Type="http://schemas.openxmlformats.org/officeDocument/2006/relationships/slideLayout" Target="../slideLayouts/slideLayout17.xml" /><Relationship Id="rId9" Type="http://schemas.openxmlformats.org/officeDocument/2006/relationships/slideLayout" Target="../slideLayouts/slideLayout22.xml" /><Relationship Id="rId14" Type="http://schemas.openxmlformats.org/officeDocument/2006/relationships/slideLayout" Target="../slideLayouts/slideLayout27.xml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 /><Relationship Id="rId3" Type="http://schemas.openxmlformats.org/officeDocument/2006/relationships/slideLayout" Target="../slideLayouts/slideLayout34.xml" /><Relationship Id="rId7" Type="http://schemas.openxmlformats.org/officeDocument/2006/relationships/slideLayout" Target="../slideLayouts/slideLayout38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3.xml" /><Relationship Id="rId1" Type="http://schemas.openxmlformats.org/officeDocument/2006/relationships/slideLayout" Target="../slideLayouts/slideLayout32.xml" /><Relationship Id="rId6" Type="http://schemas.openxmlformats.org/officeDocument/2006/relationships/slideLayout" Target="../slideLayouts/slideLayout37.xml" /><Relationship Id="rId11" Type="http://schemas.openxmlformats.org/officeDocument/2006/relationships/slideLayout" Target="../slideLayouts/slideLayout42.xml" /><Relationship Id="rId5" Type="http://schemas.openxmlformats.org/officeDocument/2006/relationships/slideLayout" Target="../slideLayouts/slideLayout36.xml" /><Relationship Id="rId10" Type="http://schemas.openxmlformats.org/officeDocument/2006/relationships/slideLayout" Target="../slideLayouts/slideLayout41.xml" /><Relationship Id="rId4" Type="http://schemas.openxmlformats.org/officeDocument/2006/relationships/slideLayout" Target="../slideLayouts/slideLayout35.xml" /><Relationship Id="rId9" Type="http://schemas.openxmlformats.org/officeDocument/2006/relationships/slideLayout" Target="../slideLayouts/slideLayout40.xml" 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 /><Relationship Id="rId3" Type="http://schemas.openxmlformats.org/officeDocument/2006/relationships/slideLayout" Target="../slideLayouts/slideLayout45.xml" /><Relationship Id="rId7" Type="http://schemas.openxmlformats.org/officeDocument/2006/relationships/slideLayout" Target="../slideLayouts/slideLayout49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4.xml" /><Relationship Id="rId1" Type="http://schemas.openxmlformats.org/officeDocument/2006/relationships/slideLayout" Target="../slideLayouts/slideLayout43.xml" /><Relationship Id="rId6" Type="http://schemas.openxmlformats.org/officeDocument/2006/relationships/slideLayout" Target="../slideLayouts/slideLayout48.xml" /><Relationship Id="rId11" Type="http://schemas.openxmlformats.org/officeDocument/2006/relationships/slideLayout" Target="../slideLayouts/slideLayout53.xml" /><Relationship Id="rId5" Type="http://schemas.openxmlformats.org/officeDocument/2006/relationships/slideLayout" Target="../slideLayouts/slideLayout47.xml" /><Relationship Id="rId10" Type="http://schemas.openxmlformats.org/officeDocument/2006/relationships/slideLayout" Target="../slideLayouts/slideLayout52.xml" /><Relationship Id="rId4" Type="http://schemas.openxmlformats.org/officeDocument/2006/relationships/slideLayout" Target="../slideLayouts/slideLayout46.xml" /><Relationship Id="rId9" Type="http://schemas.openxmlformats.org/officeDocument/2006/relationships/slideLayout" Target="../slideLayouts/slideLayout51.xml" 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 /><Relationship Id="rId3" Type="http://schemas.openxmlformats.org/officeDocument/2006/relationships/slideLayout" Target="../slideLayouts/slideLayout56.xml" /><Relationship Id="rId7" Type="http://schemas.openxmlformats.org/officeDocument/2006/relationships/slideLayout" Target="../slideLayouts/slideLayout60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5.xml" /><Relationship Id="rId1" Type="http://schemas.openxmlformats.org/officeDocument/2006/relationships/slideLayout" Target="../slideLayouts/slideLayout54.xml" /><Relationship Id="rId6" Type="http://schemas.openxmlformats.org/officeDocument/2006/relationships/slideLayout" Target="../slideLayouts/slideLayout59.xml" /><Relationship Id="rId11" Type="http://schemas.openxmlformats.org/officeDocument/2006/relationships/slideLayout" Target="../slideLayouts/slideLayout64.xml" /><Relationship Id="rId5" Type="http://schemas.openxmlformats.org/officeDocument/2006/relationships/slideLayout" Target="../slideLayouts/slideLayout58.xml" /><Relationship Id="rId10" Type="http://schemas.openxmlformats.org/officeDocument/2006/relationships/slideLayout" Target="../slideLayouts/slideLayout63.xml" /><Relationship Id="rId4" Type="http://schemas.openxmlformats.org/officeDocument/2006/relationships/slideLayout" Target="../slideLayouts/slideLayout57.xml" /><Relationship Id="rId9" Type="http://schemas.openxmlformats.org/officeDocument/2006/relationships/slideLayout" Target="../slideLayouts/slideLayout62.xml" 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 /><Relationship Id="rId3" Type="http://schemas.openxmlformats.org/officeDocument/2006/relationships/slideLayout" Target="../slideLayouts/slideLayout67.xml" /><Relationship Id="rId7" Type="http://schemas.openxmlformats.org/officeDocument/2006/relationships/slideLayout" Target="../slideLayouts/slideLayout71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66.xml" /><Relationship Id="rId1" Type="http://schemas.openxmlformats.org/officeDocument/2006/relationships/slideLayout" Target="../slideLayouts/slideLayout65.xml" /><Relationship Id="rId6" Type="http://schemas.openxmlformats.org/officeDocument/2006/relationships/slideLayout" Target="../slideLayouts/slideLayout70.xml" /><Relationship Id="rId11" Type="http://schemas.openxmlformats.org/officeDocument/2006/relationships/slideLayout" Target="../slideLayouts/slideLayout75.xml" /><Relationship Id="rId5" Type="http://schemas.openxmlformats.org/officeDocument/2006/relationships/slideLayout" Target="../slideLayouts/slideLayout69.xml" /><Relationship Id="rId10" Type="http://schemas.openxmlformats.org/officeDocument/2006/relationships/slideLayout" Target="../slideLayouts/slideLayout74.xml" /><Relationship Id="rId4" Type="http://schemas.openxmlformats.org/officeDocument/2006/relationships/slideLayout" Target="../slideLayouts/slideLayout68.xml" /><Relationship Id="rId9" Type="http://schemas.openxmlformats.org/officeDocument/2006/relationships/slideLayout" Target="../slideLayouts/slideLayout73.xml" 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 /><Relationship Id="rId3" Type="http://schemas.openxmlformats.org/officeDocument/2006/relationships/slideLayout" Target="../slideLayouts/slideLayout78.xml" /><Relationship Id="rId7" Type="http://schemas.openxmlformats.org/officeDocument/2006/relationships/slideLayout" Target="../slideLayouts/slideLayout82.xml" /><Relationship Id="rId12" Type="http://schemas.openxmlformats.org/officeDocument/2006/relationships/theme" Target="../theme/theme8.xml" /><Relationship Id="rId2" Type="http://schemas.openxmlformats.org/officeDocument/2006/relationships/slideLayout" Target="../slideLayouts/slideLayout77.xml" /><Relationship Id="rId1" Type="http://schemas.openxmlformats.org/officeDocument/2006/relationships/slideLayout" Target="../slideLayouts/slideLayout76.xml" /><Relationship Id="rId6" Type="http://schemas.openxmlformats.org/officeDocument/2006/relationships/slideLayout" Target="../slideLayouts/slideLayout81.xml" /><Relationship Id="rId11" Type="http://schemas.openxmlformats.org/officeDocument/2006/relationships/slideLayout" Target="../slideLayouts/slideLayout86.xml" /><Relationship Id="rId5" Type="http://schemas.openxmlformats.org/officeDocument/2006/relationships/slideLayout" Target="../slideLayouts/slideLayout80.xml" /><Relationship Id="rId10" Type="http://schemas.openxmlformats.org/officeDocument/2006/relationships/slideLayout" Target="../slideLayouts/slideLayout85.xml" /><Relationship Id="rId4" Type="http://schemas.openxmlformats.org/officeDocument/2006/relationships/slideLayout" Target="../slideLayouts/slideLayout79.xml" /><Relationship Id="rId9" Type="http://schemas.openxmlformats.org/officeDocument/2006/relationships/slideLayout" Target="../slideLayouts/slideLayout8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ar-J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J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72A4C-EFEF-4B14-A734-F14A8DB22776}" type="datetimeFigureOut">
              <a:rPr lang="ar-JO" smtClean="0"/>
              <a:t>23/06/1444</a:t>
            </a:fld>
            <a:endParaRPr lang="ar-J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J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A63C5-B0E0-4EA8-B3D7-95372768FDE8}" type="slidenum">
              <a:rPr lang="ar-JO" smtClean="0"/>
              <a:t>‹#›</a:t>
            </a:fld>
            <a:endParaRPr lang="ar-JO"/>
          </a:p>
        </p:txBody>
      </p:sp>
    </p:spTree>
    <p:extLst>
      <p:ext uri="{BB962C8B-B14F-4D97-AF65-F5344CB8AC3E}">
        <p14:creationId xmlns:p14="http://schemas.microsoft.com/office/powerpoint/2010/main" val="194547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</p:sldLayoutIdLst>
  <p:txStyles>
    <p:titleStyle>
      <a:lvl1pPr algn="r" defTabSz="514350" rtl="1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r" defTabSz="514350" rtl="1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JO"/>
      </a:defPPr>
      <a:lvl1pPr marL="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03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  <p:sldLayoutId id="2147483729" r:id="rId18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2AC3EE5-BEB4-4615-818A-874EBC0EE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A77C2D0-7560-4C52-B4B7-542C14CB2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FF0D29A-17BD-476E-BC29-C13F90CAA4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26BF044-ED95-4F49-A908-27D2E9453A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C35205C-4A11-4854-B952-D001DE38C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793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r" defTabSz="685772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3" indent="-171443" algn="r" defTabSz="685772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0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16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02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89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74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61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47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34" indent="-171443" algn="r" defTabSz="685772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7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2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59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45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32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18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04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91" algn="r" defTabSz="685772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243841"/>
            <a:ext cx="879348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15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50"/>
        </a:spcBef>
        <a:buClr>
          <a:schemeClr val="accent1"/>
        </a:buClr>
        <a:buSzPct val="80000"/>
        <a:buFont typeface="Corbel" pitchFamily="34" charset="0"/>
        <a:buChar char="•"/>
        <a:defRPr sz="165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5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35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01515186-A1AD-4BFB-8AF3-B5F9BC76B9A5}" type="datetimeFigureOut">
              <a:rPr lang="en-GB" smtClean="0"/>
              <a:t>15/01/2023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40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3CF7A62B-89E0-49FA-A659-5573D66C7105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148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l" defTabSz="685800" rtl="1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r" defTabSz="685800" rtl="1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r" defTabSz="685800" rtl="1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243841"/>
            <a:ext cx="879348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542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50"/>
        </a:spcBef>
        <a:buClr>
          <a:schemeClr val="accent1"/>
        </a:buClr>
        <a:buSzPct val="80000"/>
        <a:buFont typeface="Corbel" pitchFamily="34" charset="0"/>
        <a:buChar char="•"/>
        <a:defRPr sz="165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5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35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1B8ABB09-4A1D-463E-8065-109CC2B7EFAA}" type="datetimeFigureOut">
              <a:rPr lang="ar-SA" smtClean="0"/>
              <a:t>23/06/1444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69807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g" /><Relationship Id="rId1" Type="http://schemas.openxmlformats.org/officeDocument/2006/relationships/slideLayout" Target="../slideLayouts/slideLayout77.xml" /><Relationship Id="rId6" Type="http://schemas.openxmlformats.org/officeDocument/2006/relationships/image" Target="../media/image22.jpg" /><Relationship Id="rId5" Type="http://schemas.openxmlformats.org/officeDocument/2006/relationships/image" Target="../media/image21.png" /><Relationship Id="rId4" Type="http://schemas.openxmlformats.org/officeDocument/2006/relationships/image" Target="../media/image20.pn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49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49.xml" /><Relationship Id="rId6" Type="http://schemas.microsoft.com/office/2007/relationships/hdphoto" Target="../media/hdphoto2.wdp" /><Relationship Id="rId5" Type="http://schemas.openxmlformats.org/officeDocument/2006/relationships/image" Target="../media/image25.png" /><Relationship Id="rId4" Type="http://schemas.microsoft.com/office/2007/relationships/hdphoto" Target="../media/hdphoto1.wdp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 /><Relationship Id="rId3" Type="http://schemas.openxmlformats.org/officeDocument/2006/relationships/slideLayout" Target="../slideLayouts/slideLayout12.xml" /><Relationship Id="rId7" Type="http://schemas.openxmlformats.org/officeDocument/2006/relationships/image" Target="../media/image28.png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6" Type="http://schemas.openxmlformats.org/officeDocument/2006/relationships/slide" Target="slide4.xml" /><Relationship Id="rId5" Type="http://schemas.openxmlformats.org/officeDocument/2006/relationships/image" Target="../media/image27.png" /><Relationship Id="rId4" Type="http://schemas.openxmlformats.org/officeDocument/2006/relationships/image" Target="../media/image26.jpeg" /><Relationship Id="rId9" Type="http://schemas.openxmlformats.org/officeDocument/2006/relationships/image" Target="../media/image30.pn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 /><Relationship Id="rId3" Type="http://schemas.openxmlformats.org/officeDocument/2006/relationships/slideLayout" Target="../slideLayouts/slideLayout31.xml" /><Relationship Id="rId7" Type="http://schemas.openxmlformats.org/officeDocument/2006/relationships/image" Target="../media/image34.gif" /><Relationship Id="rId2" Type="http://schemas.openxmlformats.org/officeDocument/2006/relationships/audio" Target="../media/media2.mp3" /><Relationship Id="rId1" Type="http://schemas.microsoft.com/office/2007/relationships/media" Target="../media/media2.mp3" /><Relationship Id="rId6" Type="http://schemas.openxmlformats.org/officeDocument/2006/relationships/image" Target="../media/image33.png" /><Relationship Id="rId11" Type="http://schemas.openxmlformats.org/officeDocument/2006/relationships/image" Target="../media/image36.gif" /><Relationship Id="rId5" Type="http://schemas.openxmlformats.org/officeDocument/2006/relationships/image" Target="../media/image32.png" /><Relationship Id="rId10" Type="http://schemas.openxmlformats.org/officeDocument/2006/relationships/audio" Target="../media/audio1.wav" /><Relationship Id="rId4" Type="http://schemas.openxmlformats.org/officeDocument/2006/relationships/image" Target="../media/image31.jpeg" /><Relationship Id="rId9" Type="http://schemas.openxmlformats.org/officeDocument/2006/relationships/slide" Target="slide14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 /><Relationship Id="rId2" Type="http://schemas.openxmlformats.org/officeDocument/2006/relationships/image" Target="../media/image37.jpg" /><Relationship Id="rId1" Type="http://schemas.openxmlformats.org/officeDocument/2006/relationships/slideLayout" Target="../slideLayouts/slideLayout33.xml" /><Relationship Id="rId6" Type="http://schemas.openxmlformats.org/officeDocument/2006/relationships/image" Target="../media/image20.png" /><Relationship Id="rId5" Type="http://schemas.microsoft.com/office/2007/relationships/hdphoto" Target="../media/hdphoto3.wdp" /><Relationship Id="rId4" Type="http://schemas.openxmlformats.org/officeDocument/2006/relationships/image" Target="../media/image39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 /><Relationship Id="rId1" Type="http://schemas.openxmlformats.org/officeDocument/2006/relationships/slideLayout" Target="../slideLayouts/slideLayout49.xml" 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 /><Relationship Id="rId2" Type="http://schemas.openxmlformats.org/officeDocument/2006/relationships/image" Target="../media/image41.png" /><Relationship Id="rId1" Type="http://schemas.openxmlformats.org/officeDocument/2006/relationships/slideLayout" Target="../slideLayouts/slideLayout60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 /><Relationship Id="rId1" Type="http://schemas.openxmlformats.org/officeDocument/2006/relationships/slideLayout" Target="../slideLayouts/slideLayout66.xml" 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 /><Relationship Id="rId2" Type="http://schemas.openxmlformats.org/officeDocument/2006/relationships/image" Target="../media/image43.png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Relationship Id="rId4" Type="http://schemas.microsoft.com/office/2007/relationships/hdphoto" Target="../media/hdphoto6.wdp" 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 /><Relationship Id="rId3" Type="http://schemas.microsoft.com/office/2007/relationships/hdphoto" Target="../media/hdphoto7.wdp" /><Relationship Id="rId7" Type="http://schemas.openxmlformats.org/officeDocument/2006/relationships/diagramColors" Target="../diagrams/colors1.xml" /><Relationship Id="rId2" Type="http://schemas.openxmlformats.org/officeDocument/2006/relationships/image" Target="../media/image46.png" /><Relationship Id="rId1" Type="http://schemas.openxmlformats.org/officeDocument/2006/relationships/slideLayout" Target="../slideLayouts/slideLayout71.xml" /><Relationship Id="rId6" Type="http://schemas.openxmlformats.org/officeDocument/2006/relationships/diagramQuickStyle" Target="../diagrams/quickStyle1.xml" /><Relationship Id="rId5" Type="http://schemas.openxmlformats.org/officeDocument/2006/relationships/diagramLayout" Target="../diagrams/layout1.xml" /><Relationship Id="rId4" Type="http://schemas.openxmlformats.org/officeDocument/2006/relationships/diagramData" Target="../diagrams/data1.xml" /><Relationship Id="rId9" Type="http://schemas.openxmlformats.org/officeDocument/2006/relationships/image" Target="../media/image47.png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 /><Relationship Id="rId1" Type="http://schemas.openxmlformats.org/officeDocument/2006/relationships/slideLayout" Target="../slideLayouts/slideLayout71.xml" 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 /><Relationship Id="rId2" Type="http://schemas.openxmlformats.org/officeDocument/2006/relationships/image" Target="../media/image49.png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 /><Relationship Id="rId2" Type="http://schemas.openxmlformats.org/officeDocument/2006/relationships/audio" Target="../media/audio2.bin" /><Relationship Id="rId1" Type="http://schemas.openxmlformats.org/officeDocument/2006/relationships/slideLayout" Target="../slideLayouts/slideLayout1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82A602E-BF15-4BD9-B2F7-8178A85A7EB7}"/>
              </a:ext>
            </a:extLst>
          </p:cNvPr>
          <p:cNvSpPr/>
          <p:nvPr/>
        </p:nvSpPr>
        <p:spPr>
          <a:xfrm>
            <a:off x="299357" y="332656"/>
            <a:ext cx="8545286" cy="6192688"/>
          </a:xfrm>
          <a:prstGeom prst="rect">
            <a:avLst/>
          </a:prstGeom>
          <a:solidFill>
            <a:schemeClr val="bg1">
              <a:alpha val="56000"/>
            </a:schemeClr>
          </a:solidFill>
          <a:ln w="2603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B459EB-0626-41DF-9CD1-09CD62E630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9192" y="2996989"/>
            <a:ext cx="1162877" cy="2370482"/>
          </a:xfrm>
          <a:prstGeom prst="rect">
            <a:avLst/>
          </a:prstGeom>
        </p:spPr>
      </p:pic>
      <p:pic>
        <p:nvPicPr>
          <p:cNvPr id="8" name="Picture 2" descr="Expo 2020 Dubai Logo Download Vector">
            <a:extLst>
              <a:ext uri="{FF2B5EF4-FFF2-40B4-BE49-F238E27FC236}">
                <a16:creationId xmlns:a16="http://schemas.microsoft.com/office/drawing/2014/main" id="{32AEE31D-BD75-4006-9ECD-83D84E351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32" y="1363479"/>
            <a:ext cx="1060730" cy="5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CE038A1-17A1-4824-8615-243DFFFABB9C}"/>
              </a:ext>
            </a:extLst>
          </p:cNvPr>
          <p:cNvSpPr txBox="1">
            <a:spLocks/>
          </p:cNvSpPr>
          <p:nvPr/>
        </p:nvSpPr>
        <p:spPr>
          <a:xfrm>
            <a:off x="3028950" y="2766005"/>
            <a:ext cx="4307593" cy="2593231"/>
          </a:xfrm>
          <a:prstGeom prst="rect">
            <a:avLst/>
          </a:prstGeom>
        </p:spPr>
        <p:txBody>
          <a:bodyPr vert="horz" lIns="51435" tIns="25718" rIns="51435" bIns="2571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514329" rtl="1">
              <a:defRPr/>
            </a:pPr>
            <a:r>
              <a:rPr lang="ar-AE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اليــوم  : الثلاثاء</a:t>
            </a:r>
            <a:endParaRPr lang="en-US" sz="225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defRPr/>
            </a:pPr>
            <a:endParaRPr lang="ar-AE" sz="225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defRPr/>
            </a:pPr>
            <a:r>
              <a:rPr lang="ar-AE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التاريخ : 11 \</a:t>
            </a:r>
            <a:r>
              <a:rPr lang="en-US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</a:t>
            </a:r>
            <a:r>
              <a:rPr lang="ar-AE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يناير \ 2023 </a:t>
            </a:r>
            <a:r>
              <a:rPr lang="ar-AE" sz="1688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</a:t>
            </a:r>
            <a:endParaRPr lang="en-US" sz="1688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defRPr/>
            </a:pPr>
            <a:endParaRPr lang="en-US" sz="1688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spcBef>
                <a:spcPts val="0"/>
              </a:spcBef>
              <a:defRPr/>
            </a:pPr>
            <a:r>
              <a:rPr lang="ar-AE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المادة  : اللغة العربية.</a:t>
            </a:r>
            <a:endParaRPr lang="en-US" sz="225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spcBef>
                <a:spcPts val="0"/>
              </a:spcBef>
              <a:defRPr/>
            </a:pPr>
            <a:endParaRPr lang="ar-AE" sz="225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algn="r" defTabSz="514329" rtl="1">
              <a:spcBef>
                <a:spcPts val="0"/>
              </a:spcBef>
              <a:defRPr/>
            </a:pPr>
            <a:r>
              <a:rPr lang="ar-AE" sz="225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المهارة : المفاهيم اللغوية ( الأفعال الناسخة).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94D462AE-8E53-4D49-A720-506C05E2F94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413" t="17182" r="31413" b="17279"/>
          <a:stretch/>
        </p:blipFill>
        <p:spPr>
          <a:xfrm>
            <a:off x="6115050" y="1225039"/>
            <a:ext cx="2577019" cy="1570342"/>
          </a:xfrm>
          <a:prstGeom prst="rect">
            <a:avLst/>
          </a:prstGeom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B80E895A-C954-4F43-9022-9B42EC3B50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19" y="2185086"/>
            <a:ext cx="3647048" cy="25932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6343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D4CCE7-C5A8-46C3-BD06-BEBC2CBEB1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439"/>
          <a:stretch/>
        </p:blipFill>
        <p:spPr>
          <a:xfrm>
            <a:off x="17319" y="940005"/>
            <a:ext cx="9012382" cy="497799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9D1C01D-FF68-44C0-BE3A-B539AB3C999C}"/>
              </a:ext>
            </a:extLst>
          </p:cNvPr>
          <p:cNvSpPr/>
          <p:nvPr/>
        </p:nvSpPr>
        <p:spPr>
          <a:xfrm>
            <a:off x="3791853" y="3251717"/>
            <a:ext cx="2752998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 rtl="0"/>
            <a:r>
              <a:rPr lang="ar-AE" sz="405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alibri"/>
                <a:cs typeface="Arial" panose="020B0604020202020204" pitchFamily="34" charset="0"/>
              </a:rPr>
              <a:t>القوانين الصفية</a:t>
            </a:r>
            <a:endParaRPr lang="en-US" sz="405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4928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إرشادات إماراتية للتوعية بـ&quot;كورونا&quot; الجديد وطرق مواجهته">
            <a:extLst>
              <a:ext uri="{FF2B5EF4-FFF2-40B4-BE49-F238E27FC236}">
                <a16:creationId xmlns:a16="http://schemas.microsoft.com/office/drawing/2014/main" id="{9436537F-D464-4D63-AB0E-3E2B60F9C3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80" t="8927" r="9313" b="19286"/>
          <a:stretch/>
        </p:blipFill>
        <p:spPr bwMode="auto">
          <a:xfrm>
            <a:off x="0" y="0"/>
            <a:ext cx="5078803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محمد بن راشد: فخورون بجيشنا الإنساني في معركته ضد «كورونا» - محليات - أخرى  - الإمارات اليوم">
            <a:extLst>
              <a:ext uri="{FF2B5EF4-FFF2-40B4-BE49-F238E27FC236}">
                <a16:creationId xmlns:a16="http://schemas.microsoft.com/office/drawing/2014/main" id="{2CDFCB19-B4E7-44C5-9DE9-7EEF72BEED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376" r="22347"/>
          <a:stretch/>
        </p:blipFill>
        <p:spPr bwMode="auto">
          <a:xfrm>
            <a:off x="5078804" y="0"/>
            <a:ext cx="4065197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165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Wood floor and white wall, empty room for background. big empty room in grange style with wooden floor, white wall Premium Photo">
            <a:extLst>
              <a:ext uri="{FF2B5EF4-FFF2-40B4-BE49-F238E27FC236}">
                <a16:creationId xmlns:a16="http://schemas.microsoft.com/office/drawing/2014/main" id="{7CF48574-239F-4C2F-8D47-6042F6DB93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48"/>
          <a:stretch/>
        </p:blipFill>
        <p:spPr bwMode="auto">
          <a:xfrm>
            <a:off x="1226038" y="6164101"/>
            <a:ext cx="6857989" cy="3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1">
            <a:extLst>
              <a:ext uri="{FF2B5EF4-FFF2-40B4-BE49-F238E27FC236}">
                <a16:creationId xmlns:a16="http://schemas.microsoft.com/office/drawing/2014/main" id="{FA90EF41-AD2B-4172-A378-854E0751DB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3036" r="3968" b="21676"/>
          <a:stretch/>
        </p:blipFill>
        <p:spPr bwMode="auto">
          <a:xfrm>
            <a:off x="-128818" y="86603"/>
            <a:ext cx="9093305" cy="6006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صورة 7">
            <a:hlinkClick r:id="rId6" action="ppaction://hlinksldjump"/>
            <a:extLst>
              <a:ext uri="{FF2B5EF4-FFF2-40B4-BE49-F238E27FC236}">
                <a16:creationId xmlns:a16="http://schemas.microsoft.com/office/drawing/2014/main" id="{CB5B377D-069D-4CD7-A1A9-FD02644E5F7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368" t="11976" r="27737" b="49233"/>
          <a:stretch/>
        </p:blipFill>
        <p:spPr>
          <a:xfrm>
            <a:off x="7129528" y="391712"/>
            <a:ext cx="1396281" cy="694085"/>
          </a:xfrm>
          <a:prstGeom prst="rect">
            <a:avLst/>
          </a:prstGeom>
        </p:spPr>
      </p:pic>
      <p:sp>
        <p:nvSpPr>
          <p:cNvPr id="11" name="TextBox 18">
            <a:extLst>
              <a:ext uri="{FF2B5EF4-FFF2-40B4-BE49-F238E27FC236}">
                <a16:creationId xmlns:a16="http://schemas.microsoft.com/office/drawing/2014/main" id="{3A7E1D3D-9990-4240-AA84-04792A3B2F63}"/>
              </a:ext>
            </a:extLst>
          </p:cNvPr>
          <p:cNvSpPr txBox="1"/>
          <p:nvPr/>
        </p:nvSpPr>
        <p:spPr>
          <a:xfrm>
            <a:off x="2699792" y="514596"/>
            <a:ext cx="3168352" cy="584775"/>
          </a:xfrm>
          <a:custGeom>
            <a:avLst/>
            <a:gdLst>
              <a:gd name="connsiteX0" fmla="*/ 0 w 3168352"/>
              <a:gd name="connsiteY0" fmla="*/ 0 h 584775"/>
              <a:gd name="connsiteX1" fmla="*/ 559742 w 3168352"/>
              <a:gd name="connsiteY1" fmla="*/ 0 h 584775"/>
              <a:gd name="connsiteX2" fmla="*/ 1056117 w 3168352"/>
              <a:gd name="connsiteY2" fmla="*/ 0 h 584775"/>
              <a:gd name="connsiteX3" fmla="*/ 1552492 w 3168352"/>
              <a:gd name="connsiteY3" fmla="*/ 0 h 584775"/>
              <a:gd name="connsiteX4" fmla="*/ 2080551 w 3168352"/>
              <a:gd name="connsiteY4" fmla="*/ 0 h 584775"/>
              <a:gd name="connsiteX5" fmla="*/ 2608610 w 3168352"/>
              <a:gd name="connsiteY5" fmla="*/ 0 h 584775"/>
              <a:gd name="connsiteX6" fmla="*/ 3168352 w 3168352"/>
              <a:gd name="connsiteY6" fmla="*/ 0 h 584775"/>
              <a:gd name="connsiteX7" fmla="*/ 3168352 w 3168352"/>
              <a:gd name="connsiteY7" fmla="*/ 584775 h 584775"/>
              <a:gd name="connsiteX8" fmla="*/ 2703660 w 3168352"/>
              <a:gd name="connsiteY8" fmla="*/ 584775 h 584775"/>
              <a:gd name="connsiteX9" fmla="*/ 2207285 w 3168352"/>
              <a:gd name="connsiteY9" fmla="*/ 584775 h 584775"/>
              <a:gd name="connsiteX10" fmla="*/ 1679227 w 3168352"/>
              <a:gd name="connsiteY10" fmla="*/ 584775 h 584775"/>
              <a:gd name="connsiteX11" fmla="*/ 1119484 w 3168352"/>
              <a:gd name="connsiteY11" fmla="*/ 584775 h 584775"/>
              <a:gd name="connsiteX12" fmla="*/ 591426 w 3168352"/>
              <a:gd name="connsiteY12" fmla="*/ 584775 h 584775"/>
              <a:gd name="connsiteX13" fmla="*/ 0 w 3168352"/>
              <a:gd name="connsiteY13" fmla="*/ 584775 h 584775"/>
              <a:gd name="connsiteX14" fmla="*/ 0 w 3168352"/>
              <a:gd name="connsiteY14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68352" h="584775" fill="none" extrusionOk="0">
                <a:moveTo>
                  <a:pt x="0" y="0"/>
                </a:moveTo>
                <a:cubicBezTo>
                  <a:pt x="169802" y="-8695"/>
                  <a:pt x="302530" y="59983"/>
                  <a:pt x="559742" y="0"/>
                </a:cubicBezTo>
                <a:cubicBezTo>
                  <a:pt x="816954" y="-59983"/>
                  <a:pt x="845721" y="31050"/>
                  <a:pt x="1056117" y="0"/>
                </a:cubicBezTo>
                <a:cubicBezTo>
                  <a:pt x="1266513" y="-31050"/>
                  <a:pt x="1450104" y="15099"/>
                  <a:pt x="1552492" y="0"/>
                </a:cubicBezTo>
                <a:cubicBezTo>
                  <a:pt x="1654881" y="-15099"/>
                  <a:pt x="1846561" y="38081"/>
                  <a:pt x="2080551" y="0"/>
                </a:cubicBezTo>
                <a:cubicBezTo>
                  <a:pt x="2314541" y="-38081"/>
                  <a:pt x="2441032" y="19234"/>
                  <a:pt x="2608610" y="0"/>
                </a:cubicBezTo>
                <a:cubicBezTo>
                  <a:pt x="2776188" y="-19234"/>
                  <a:pt x="2929731" y="24043"/>
                  <a:pt x="3168352" y="0"/>
                </a:cubicBezTo>
                <a:cubicBezTo>
                  <a:pt x="3173649" y="171662"/>
                  <a:pt x="3162639" y="369701"/>
                  <a:pt x="3168352" y="584775"/>
                </a:cubicBezTo>
                <a:cubicBezTo>
                  <a:pt x="3068728" y="615478"/>
                  <a:pt x="2880791" y="555113"/>
                  <a:pt x="2703660" y="584775"/>
                </a:cubicBezTo>
                <a:cubicBezTo>
                  <a:pt x="2526529" y="614437"/>
                  <a:pt x="2345526" y="573155"/>
                  <a:pt x="2207285" y="584775"/>
                </a:cubicBezTo>
                <a:cubicBezTo>
                  <a:pt x="2069044" y="596395"/>
                  <a:pt x="1864591" y="523797"/>
                  <a:pt x="1679227" y="584775"/>
                </a:cubicBezTo>
                <a:cubicBezTo>
                  <a:pt x="1493863" y="645753"/>
                  <a:pt x="1263851" y="569771"/>
                  <a:pt x="1119484" y="584775"/>
                </a:cubicBezTo>
                <a:cubicBezTo>
                  <a:pt x="975117" y="599779"/>
                  <a:pt x="848101" y="570957"/>
                  <a:pt x="591426" y="584775"/>
                </a:cubicBezTo>
                <a:cubicBezTo>
                  <a:pt x="334751" y="598593"/>
                  <a:pt x="175748" y="530707"/>
                  <a:pt x="0" y="584775"/>
                </a:cubicBezTo>
                <a:cubicBezTo>
                  <a:pt x="-69617" y="326830"/>
                  <a:pt x="17760" y="284607"/>
                  <a:pt x="0" y="0"/>
                </a:cubicBezTo>
                <a:close/>
              </a:path>
              <a:path w="3168352" h="584775" stroke="0" extrusionOk="0">
                <a:moveTo>
                  <a:pt x="0" y="0"/>
                </a:moveTo>
                <a:cubicBezTo>
                  <a:pt x="164085" y="-45363"/>
                  <a:pt x="340815" y="3820"/>
                  <a:pt x="433008" y="0"/>
                </a:cubicBezTo>
                <a:cubicBezTo>
                  <a:pt x="525201" y="-3820"/>
                  <a:pt x="713043" y="7937"/>
                  <a:pt x="866016" y="0"/>
                </a:cubicBezTo>
                <a:cubicBezTo>
                  <a:pt x="1018989" y="-7937"/>
                  <a:pt x="1191513" y="17400"/>
                  <a:pt x="1394075" y="0"/>
                </a:cubicBezTo>
                <a:cubicBezTo>
                  <a:pt x="1596637" y="-17400"/>
                  <a:pt x="1700338" y="55982"/>
                  <a:pt x="1922134" y="0"/>
                </a:cubicBezTo>
                <a:cubicBezTo>
                  <a:pt x="2143930" y="-55982"/>
                  <a:pt x="2233999" y="7092"/>
                  <a:pt x="2513559" y="0"/>
                </a:cubicBezTo>
                <a:cubicBezTo>
                  <a:pt x="2793119" y="-7092"/>
                  <a:pt x="2946508" y="61095"/>
                  <a:pt x="3168352" y="0"/>
                </a:cubicBezTo>
                <a:cubicBezTo>
                  <a:pt x="3182832" y="122388"/>
                  <a:pt x="3134803" y="434761"/>
                  <a:pt x="3168352" y="584775"/>
                </a:cubicBezTo>
                <a:cubicBezTo>
                  <a:pt x="2953903" y="593940"/>
                  <a:pt x="2805675" y="549145"/>
                  <a:pt x="2703660" y="584775"/>
                </a:cubicBezTo>
                <a:cubicBezTo>
                  <a:pt x="2601645" y="620405"/>
                  <a:pt x="2463495" y="561380"/>
                  <a:pt x="2270652" y="584775"/>
                </a:cubicBezTo>
                <a:cubicBezTo>
                  <a:pt x="2077809" y="608170"/>
                  <a:pt x="1955208" y="563181"/>
                  <a:pt x="1774277" y="584775"/>
                </a:cubicBezTo>
                <a:cubicBezTo>
                  <a:pt x="1593347" y="606369"/>
                  <a:pt x="1501308" y="580406"/>
                  <a:pt x="1309585" y="584775"/>
                </a:cubicBezTo>
                <a:cubicBezTo>
                  <a:pt x="1117862" y="589144"/>
                  <a:pt x="852504" y="554411"/>
                  <a:pt x="718160" y="584775"/>
                </a:cubicBezTo>
                <a:cubicBezTo>
                  <a:pt x="583817" y="615139"/>
                  <a:pt x="323453" y="574916"/>
                  <a:pt x="0" y="584775"/>
                </a:cubicBezTo>
                <a:cubicBezTo>
                  <a:pt x="-11440" y="317942"/>
                  <a:pt x="13222" y="24972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1651312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defTabSz="514350">
              <a:defRPr/>
            </a:pPr>
            <a:r>
              <a:rPr lang="ar-AE" sz="3200" dirty="0">
                <a:solidFill>
                  <a:prstClr val="black"/>
                </a:solidFill>
                <a:latin typeface="Calibri" panose="020F0502020204030204"/>
                <a:cs typeface="(AH) Manal Black" pitchFamily="2" charset="-78"/>
              </a:rPr>
              <a:t>السلامة الرقمية </a:t>
            </a:r>
            <a:endParaRPr lang="en-US" sz="3200" dirty="0">
              <a:solidFill>
                <a:prstClr val="black"/>
              </a:solidFill>
              <a:latin typeface="Calibri" panose="020F0502020204030204"/>
              <a:cs typeface="(AH) Manal Black" pitchFamily="2" charset="-78"/>
            </a:endParaRP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id="{00C9FC96-BE8C-41FD-AF60-63B8960C571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11560" y="391712"/>
            <a:ext cx="1200820" cy="863670"/>
          </a:xfrm>
          <a:prstGeom prst="rect">
            <a:avLst/>
          </a:prstGeom>
        </p:spPr>
      </p:pic>
      <p:pic>
        <p:nvPicPr>
          <p:cNvPr id="10" name="فيديو السلامة الرقمية 2">
            <a:hlinkClick r:id="" action="ppaction://media"/>
            <a:extLst>
              <a:ext uri="{FF2B5EF4-FFF2-40B4-BE49-F238E27FC236}">
                <a16:creationId xmlns:a16="http://schemas.microsoft.com/office/drawing/2014/main" id="{D8550CCA-E0B2-4CB0-B440-FC5908712F6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1560" y="1208638"/>
            <a:ext cx="7920879" cy="402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77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0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tebook Animation with Green Screen Stock Footage Video (100%  Royalty-free) 7254499 | Shutterstock">
            <a:extLst>
              <a:ext uri="{FF2B5EF4-FFF2-40B4-BE49-F238E27FC236}">
                <a16:creationId xmlns:a16="http://schemas.microsoft.com/office/drawing/2014/main" id="{FB55EF6A-2734-4753-BFB5-BF36AB45AA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5" t="11893" r="10591"/>
          <a:stretch/>
        </p:blipFill>
        <p:spPr bwMode="auto">
          <a:xfrm>
            <a:off x="1188739" y="1048816"/>
            <a:ext cx="7706783" cy="476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BD36AFB-237E-4282-B96C-505195D165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841" b="11562"/>
          <a:stretch/>
        </p:blipFill>
        <p:spPr>
          <a:xfrm>
            <a:off x="2431035" y="1358479"/>
            <a:ext cx="5222192" cy="325677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3" name="صوت الة طباعة للمونتاج #1">
            <a:hlinkClick r:id="" action="ppaction://media"/>
            <a:extLst>
              <a:ext uri="{FF2B5EF4-FFF2-40B4-BE49-F238E27FC236}">
                <a16:creationId xmlns:a16="http://schemas.microsoft.com/office/drawing/2014/main" id="{BAA10545-5F57-47F5-B5B7-0ADF5B5560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1425" y="2141321"/>
            <a:ext cx="457200" cy="457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753C38-07A8-49C9-BD80-BE350A79F7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57" y="4318509"/>
            <a:ext cx="2514600" cy="1682241"/>
          </a:xfrm>
          <a:prstGeom prst="rect">
            <a:avLst/>
          </a:prstGeom>
        </p:spPr>
      </p:pic>
      <p:pic>
        <p:nvPicPr>
          <p:cNvPr id="17" name="طباعة">
            <a:extLst>
              <a:ext uri="{FF2B5EF4-FFF2-40B4-BE49-F238E27FC236}">
                <a16:creationId xmlns:a16="http://schemas.microsoft.com/office/drawing/2014/main" id="{789C232F-3507-46D0-8513-5F0FD7E1A7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92468" b="15905"/>
          <a:stretch/>
        </p:blipFill>
        <p:spPr>
          <a:xfrm>
            <a:off x="2286459" y="1358480"/>
            <a:ext cx="516613" cy="3101942"/>
          </a:xfrm>
          <a:prstGeom prst="rect">
            <a:avLst/>
          </a:prstGeom>
        </p:spPr>
      </p:pic>
      <p:pic>
        <p:nvPicPr>
          <p:cNvPr id="19" name="اصبع">
            <a:hlinkClick r:id="rId9" action="ppaction://hlinksldjump">
              <a:snd r:embed="rId10" name="click.wav"/>
            </a:hlinkClick>
            <a:extLst>
              <a:ext uri="{FF2B5EF4-FFF2-40B4-BE49-F238E27FC236}">
                <a16:creationId xmlns:a16="http://schemas.microsoft.com/office/drawing/2014/main" id="{EB2C31ED-E880-4909-9EE9-68DA691EAFF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94" y="2184744"/>
            <a:ext cx="1728107" cy="1728107"/>
          </a:xfrm>
          <a:prstGeom prst="rect">
            <a:avLst/>
          </a:prstGeom>
        </p:spPr>
      </p:pic>
      <p:sp>
        <p:nvSpPr>
          <p:cNvPr id="2" name="مستطيل 1">
            <a:extLst>
              <a:ext uri="{FF2B5EF4-FFF2-40B4-BE49-F238E27FC236}">
                <a16:creationId xmlns:a16="http://schemas.microsoft.com/office/drawing/2014/main" id="{80CB33F5-8F27-4E32-9474-27E15ABA8364}"/>
              </a:ext>
            </a:extLst>
          </p:cNvPr>
          <p:cNvSpPr/>
          <p:nvPr/>
        </p:nvSpPr>
        <p:spPr>
          <a:xfrm>
            <a:off x="4494182" y="2466707"/>
            <a:ext cx="2543004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تسجيل حضور</a:t>
            </a:r>
          </a:p>
          <a:p>
            <a:pPr algn="ctr" defTabSz="342900" rtl="0">
              <a:defRPr/>
            </a:pP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 الطالبات</a:t>
            </a:r>
            <a:endParaRPr lang="ar-SA" sz="405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w Cen MT" panose="020B0602020104020603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38929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2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124"/>
                            </p:stCondLst>
                            <p:childTnLst>
                              <p:par>
                                <p:cTn id="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1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624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624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82A602E-BF15-4BD9-B2F7-8178A85A7EB7}"/>
              </a:ext>
            </a:extLst>
          </p:cNvPr>
          <p:cNvSpPr/>
          <p:nvPr/>
        </p:nvSpPr>
        <p:spPr>
          <a:xfrm>
            <a:off x="299357" y="340396"/>
            <a:ext cx="8545286" cy="6112940"/>
          </a:xfrm>
          <a:prstGeom prst="rect">
            <a:avLst/>
          </a:prstGeom>
          <a:solidFill>
            <a:schemeClr val="bg1">
              <a:alpha val="56000"/>
            </a:schemeClr>
          </a:solidFill>
          <a:ln w="260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72" rtl="0">
              <a:defRPr/>
            </a:pPr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795EC5-DD2E-4C0D-961F-3B39927412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70" y="4119659"/>
            <a:ext cx="1222513" cy="1504855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D0B5274-E9F1-4651-9F38-1E70E147D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772" rtl="0"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inst:uae.h7006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4D484000-4BEC-4C2F-8334-D331692C10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36964" y="1643739"/>
            <a:ext cx="7907770" cy="4138524"/>
          </a:xfrm>
          <a:prstGeom prst="rect">
            <a:avLst/>
          </a:prstGeom>
        </p:spPr>
      </p:pic>
      <p:pic>
        <p:nvPicPr>
          <p:cNvPr id="9" name="Picture 2" descr="Expo 2020 Dubai Logo Download Vector">
            <a:extLst>
              <a:ext uri="{FF2B5EF4-FFF2-40B4-BE49-F238E27FC236}">
                <a16:creationId xmlns:a16="http://schemas.microsoft.com/office/drawing/2014/main" id="{8BF0A958-6305-4AE6-A46F-881585CAE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160" y="1484829"/>
            <a:ext cx="1060730" cy="56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id="{9F2C8F89-C9FE-4BA7-ADF5-E3A955BF4EE1}"/>
              </a:ext>
            </a:extLst>
          </p:cNvPr>
          <p:cNvSpPr txBox="1"/>
          <p:nvPr/>
        </p:nvSpPr>
        <p:spPr>
          <a:xfrm>
            <a:off x="8013641" y="5131067"/>
            <a:ext cx="75289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النشيد الوطني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68671E3-1331-4AD3-A657-EF84FCCB0E38}"/>
              </a:ext>
            </a:extLst>
          </p:cNvPr>
          <p:cNvSpPr txBox="1"/>
          <p:nvPr/>
        </p:nvSpPr>
        <p:spPr>
          <a:xfrm>
            <a:off x="6804630" y="4114911"/>
            <a:ext cx="75289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قوانينا</a:t>
            </a:r>
          </a:p>
          <a:p>
            <a:pPr algn="ctr" defTabSz="514308" rtl="0">
              <a:defRPr/>
            </a:pPr>
            <a:r>
              <a:rPr lang="ar-AE" sz="1575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الصفية</a:t>
            </a:r>
            <a:endParaRPr lang="en-US" sz="1575" b="1" dirty="0">
              <a:solidFill>
                <a:srgbClr val="0070C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3F52806B-5A9E-4E82-B1B9-F21D501CA1D3}"/>
              </a:ext>
            </a:extLst>
          </p:cNvPr>
          <p:cNvSpPr txBox="1"/>
          <p:nvPr/>
        </p:nvSpPr>
        <p:spPr>
          <a:xfrm>
            <a:off x="4408320" y="2792131"/>
            <a:ext cx="75289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عنوان الدرس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CB7A7E2E-DAF6-4F92-B2F1-CE0F70F338EA}"/>
              </a:ext>
            </a:extLst>
          </p:cNvPr>
          <p:cNvSpPr txBox="1"/>
          <p:nvPr/>
        </p:nvSpPr>
        <p:spPr>
          <a:xfrm>
            <a:off x="4222769" y="3258729"/>
            <a:ext cx="952581" cy="334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نواتج التعلم 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1CCC7FFF-5B9D-45F5-BA99-FCCA9D6F64B6}"/>
              </a:ext>
            </a:extLst>
          </p:cNvPr>
          <p:cNvSpPr txBox="1"/>
          <p:nvPr/>
        </p:nvSpPr>
        <p:spPr>
          <a:xfrm>
            <a:off x="544588" y="1172936"/>
            <a:ext cx="106073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تأشيرة</a:t>
            </a:r>
          </a:p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الخروج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8F4F89F2-4110-4934-A98E-1DFF889CD3AC}"/>
              </a:ext>
            </a:extLst>
          </p:cNvPr>
          <p:cNvSpPr txBox="1"/>
          <p:nvPr/>
        </p:nvSpPr>
        <p:spPr>
          <a:xfrm>
            <a:off x="3020645" y="2460883"/>
            <a:ext cx="134048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45" rtl="0">
              <a:defRPr/>
            </a:pPr>
            <a:r>
              <a:rPr lang="ar-AE" sz="1500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قراءة </a:t>
            </a:r>
          </a:p>
          <a:p>
            <a:pPr algn="ctr" defTabSz="685745" rtl="0">
              <a:defRPr/>
            </a:pPr>
            <a:r>
              <a:rPr lang="ar-AE" sz="1500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جزء من النص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651E6C3A-5D40-41B1-9C39-268D41B08C9D}"/>
              </a:ext>
            </a:extLst>
          </p:cNvPr>
          <p:cNvSpPr txBox="1"/>
          <p:nvPr/>
        </p:nvSpPr>
        <p:spPr>
          <a:xfrm>
            <a:off x="1359131" y="1655305"/>
            <a:ext cx="13620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22927" rtl="0">
              <a:defRPr/>
            </a:pPr>
            <a:r>
              <a:rPr lang="ar-AE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أنشطة متنوعة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2D913281-0C34-41F3-8B31-EE8745CF69FC}"/>
              </a:ext>
            </a:extLst>
          </p:cNvPr>
          <p:cNvSpPr txBox="1"/>
          <p:nvPr/>
        </p:nvSpPr>
        <p:spPr>
          <a:xfrm>
            <a:off x="7429375" y="3918630"/>
            <a:ext cx="752890" cy="1304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نصائح للوقاية من فايروس كرونا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A7ECE520-148A-407A-83EA-7AD1539022B5}"/>
              </a:ext>
            </a:extLst>
          </p:cNvPr>
          <p:cNvSpPr txBox="1"/>
          <p:nvPr/>
        </p:nvSpPr>
        <p:spPr>
          <a:xfrm>
            <a:off x="6191123" y="3727515"/>
            <a:ext cx="95258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المواطنة الرقمية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id="{F953DB4F-B31A-44FC-B091-0B50DC77CE30}"/>
              </a:ext>
            </a:extLst>
          </p:cNvPr>
          <p:cNvSpPr txBox="1"/>
          <p:nvPr/>
        </p:nvSpPr>
        <p:spPr>
          <a:xfrm>
            <a:off x="4926170" y="3482953"/>
            <a:ext cx="95258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14308" rtl="0">
              <a:defRPr/>
            </a:pPr>
            <a:r>
              <a:rPr lang="ar-AE" sz="1575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 الحافزة</a:t>
            </a:r>
            <a:endParaRPr lang="en-US" sz="1575" b="1" dirty="0">
              <a:solidFill>
                <a:prstClr val="black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B325C740-0A9A-4920-B3E2-99EC1769C1DA}"/>
              </a:ext>
            </a:extLst>
          </p:cNvPr>
          <p:cNvSpPr txBox="1"/>
          <p:nvPr/>
        </p:nvSpPr>
        <p:spPr>
          <a:xfrm>
            <a:off x="2250557" y="2270553"/>
            <a:ext cx="134048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45" rtl="0">
              <a:defRPr/>
            </a:pPr>
            <a:r>
              <a:rPr lang="ar-AE" sz="1500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المناقشة والحوار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3CCF8255-8354-4E93-BEFC-2F3C35EE3EEF}"/>
              </a:ext>
            </a:extLst>
          </p:cNvPr>
          <p:cNvSpPr txBox="1"/>
          <p:nvPr/>
        </p:nvSpPr>
        <p:spPr>
          <a:xfrm>
            <a:off x="5741157" y="3311937"/>
            <a:ext cx="687165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45" rtl="0">
              <a:defRPr/>
            </a:pPr>
            <a:r>
              <a:rPr lang="ar-AE" sz="1500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الدعم:  </a:t>
            </a:r>
          </a:p>
          <a:p>
            <a:pPr algn="ctr" defTabSz="685745" rtl="0">
              <a:defRPr/>
            </a:pPr>
            <a:r>
              <a:rPr lang="ar-AE" sz="1500" b="1" dirty="0">
                <a:solidFill>
                  <a:prstClr val="black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مهارات الكتابة</a:t>
            </a:r>
          </a:p>
        </p:txBody>
      </p:sp>
    </p:spTree>
    <p:extLst>
      <p:ext uri="{BB962C8B-B14F-4D97-AF65-F5344CB8AC3E}">
        <p14:creationId xmlns:p14="http://schemas.microsoft.com/office/powerpoint/2010/main" val="297896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ورقة مخططة للكتابة">
            <a:extLst>
              <a:ext uri="{FF2B5EF4-FFF2-40B4-BE49-F238E27FC236}">
                <a16:creationId xmlns:a16="http://schemas.microsoft.com/office/drawing/2014/main" id="{A63E36D3-77F7-4300-929A-08CA09AC1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7" y="458194"/>
            <a:ext cx="8555791" cy="592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F9E7C581-1617-4833-BBDA-7D08F8C7EB7F}"/>
              </a:ext>
            </a:extLst>
          </p:cNvPr>
          <p:cNvSpPr/>
          <p:nvPr/>
        </p:nvSpPr>
        <p:spPr>
          <a:xfrm>
            <a:off x="1232448" y="1237854"/>
            <a:ext cx="348557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 </a:t>
            </a:r>
            <a:r>
              <a:rPr lang="en-US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</a:rPr>
              <a:t>202</a:t>
            </a: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Tahoma" panose="020B0604030504040204" pitchFamily="34" charset="0"/>
              </a:rPr>
              <a:t>3</a:t>
            </a:r>
            <a:r>
              <a:rPr lang="en-US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</a:rPr>
              <a:t> – </a:t>
            </a: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يناير</a:t>
            </a:r>
            <a:r>
              <a:rPr lang="en-US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</a:rPr>
              <a:t> -</a:t>
            </a: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Tahoma" panose="020B0604030504040204" pitchFamily="34" charset="0"/>
              </a:rPr>
              <a:t> 9</a:t>
            </a:r>
            <a:endParaRPr lang="ar-SA" sz="405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w Cen MT" panose="020B0602020104020603"/>
              <a:cs typeface="Arial" panose="020B0604020202020204" pitchFamily="34" charset="0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C812D4D9-6E8F-4F7D-BDDA-1B8B2FC0095F}"/>
              </a:ext>
            </a:extLst>
          </p:cNvPr>
          <p:cNvSpPr/>
          <p:nvPr/>
        </p:nvSpPr>
        <p:spPr>
          <a:xfrm>
            <a:off x="4729040" y="4110288"/>
            <a:ext cx="4261423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defTabSz="342900">
              <a:defRPr/>
            </a:pPr>
            <a:r>
              <a:rPr lang="ar-AE" sz="36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..............،................ 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04FA14A0-A9C6-4C00-9F86-55EA734A2016}"/>
              </a:ext>
            </a:extLst>
          </p:cNvPr>
          <p:cNvSpPr/>
          <p:nvPr/>
        </p:nvSpPr>
        <p:spPr>
          <a:xfrm>
            <a:off x="4940998" y="3110967"/>
            <a:ext cx="1077860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sz="33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العنوان</a:t>
            </a:r>
            <a:endParaRPr lang="en-US" sz="33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w Cen MT" panose="020B0602020104020603"/>
            </a:endParaRP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42F438BF-E62B-4C4C-A4EC-B15A150F03EB}"/>
              </a:ext>
            </a:extLst>
          </p:cNvPr>
          <p:cNvSpPr/>
          <p:nvPr/>
        </p:nvSpPr>
        <p:spPr>
          <a:xfrm>
            <a:off x="4404915" y="1694718"/>
            <a:ext cx="4356001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sz="405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الروتين الكتابي </a:t>
            </a:r>
            <a:r>
              <a:rPr lang="ar-AE" sz="40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:</a:t>
            </a:r>
          </a:p>
          <a:p>
            <a:pPr algn="ctr" defTabSz="342900" rtl="0">
              <a:defRPr/>
            </a:pPr>
            <a:r>
              <a:rPr lang="ar-AE" sz="4050" dirty="0">
                <a:ln w="0"/>
                <a:solidFill>
                  <a:srgbClr val="AE52D9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w Cen MT" panose="020B0602020104020603"/>
                <a:cs typeface="Arial" panose="020B0604020202020204" pitchFamily="34" charset="0"/>
              </a:rPr>
              <a:t>اكتبي أحداث نص سردي.</a:t>
            </a:r>
            <a:endParaRPr lang="ar-SA" sz="4050" dirty="0">
              <a:ln w="0"/>
              <a:solidFill>
                <a:srgbClr val="AE52D9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w Cen MT" panose="020B0602020104020603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392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>
            <a:extLst>
              <a:ext uri="{FF2B5EF4-FFF2-40B4-BE49-F238E27FC236}">
                <a16:creationId xmlns:a16="http://schemas.microsoft.com/office/drawing/2014/main" id="{4B1F0B32-63E1-4E98-896D-4CBA3D6F6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6913" y="188640"/>
            <a:ext cx="2097315" cy="594066"/>
          </a:xfrm>
          <a:prstGeom prst="rect">
            <a:avLst/>
          </a:prstGeom>
          <a:solidFill>
            <a:srgbClr val="5FCBEF">
              <a:lumMod val="60000"/>
              <a:lumOff val="40000"/>
            </a:srgbClr>
          </a:solidFill>
          <a:ln w="508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685800" rt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AE" sz="3000" b="1" kern="10" dirty="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Monotype Koufi"/>
                <a:ea typeface="Monotype Koufi"/>
                <a:cs typeface="Monotype Koufi"/>
              </a:rPr>
              <a:t>تهيئة حافزة</a:t>
            </a:r>
            <a:endParaRPr lang="en-US" sz="2100" b="1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21EA46-E916-4033-B18E-FE6147E1C7BF}"/>
              </a:ext>
            </a:extLst>
          </p:cNvPr>
          <p:cNvSpPr/>
          <p:nvPr/>
        </p:nvSpPr>
        <p:spPr>
          <a:xfrm>
            <a:off x="79771" y="235604"/>
            <a:ext cx="6887143" cy="500137"/>
          </a:xfrm>
          <a:prstGeom prst="rect">
            <a:avLst/>
          </a:prstGeom>
          <a:solidFill>
            <a:srgbClr val="A6B727">
              <a:lumMod val="40000"/>
              <a:lumOff val="60000"/>
            </a:srgbClr>
          </a:solidFill>
        </p:spPr>
        <p:txBody>
          <a:bodyPr wrap="none" lIns="68580" tIns="34290" rIns="68580" bIns="34290">
            <a:spAutoFit/>
          </a:bodyPr>
          <a:lstStyle/>
          <a:p>
            <a:pPr algn="ctr" defTabSz="685800" rtl="0">
              <a:defRPr/>
            </a:pPr>
            <a:r>
              <a:rPr lang="ar-AE" sz="2800" kern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Arial" panose="020B0604020202020204" pitchFamily="34" charset="0"/>
              </a:rPr>
              <a:t>استراتيجية شاهد وتعلم : </a:t>
            </a:r>
            <a:r>
              <a:rPr lang="ar-AE" sz="2800" kern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cs typeface="Arial" panose="020B0604020202020204" pitchFamily="34" charset="0"/>
              </a:rPr>
              <a:t>شاهدي الفيديو و الفكرة الرئيسة له.</a:t>
            </a:r>
            <a:endParaRPr lang="en-US" sz="2800" kern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DE794-ED88-4727-9C8A-EA97CEAC3B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4800" t="17785" r="23809" b="33192"/>
          <a:stretch/>
        </p:blipFill>
        <p:spPr>
          <a:xfrm>
            <a:off x="251520" y="1052736"/>
            <a:ext cx="8729322" cy="518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703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مجموعة 22">
            <a:extLst>
              <a:ext uri="{FF2B5EF4-FFF2-40B4-BE49-F238E27FC236}">
                <a16:creationId xmlns:a16="http://schemas.microsoft.com/office/drawing/2014/main" id="{CB675BBD-5727-4C6F-A195-2862BCA3A509}"/>
              </a:ext>
            </a:extLst>
          </p:cNvPr>
          <p:cNvGrpSpPr/>
          <p:nvPr/>
        </p:nvGrpSpPr>
        <p:grpSpPr>
          <a:xfrm>
            <a:off x="240300" y="3140968"/>
            <a:ext cx="7679802" cy="2121083"/>
            <a:chOff x="-794025" y="-1067629"/>
            <a:chExt cx="12287682" cy="3989675"/>
          </a:xfrm>
        </p:grpSpPr>
        <p:sp>
          <p:nvSpPr>
            <p:cNvPr id="5" name="مربع نص 21">
              <a:extLst>
                <a:ext uri="{FF2B5EF4-FFF2-40B4-BE49-F238E27FC236}">
                  <a16:creationId xmlns:a16="http://schemas.microsoft.com/office/drawing/2014/main" id="{586F0FF7-135A-4503-B0B6-3834B1453231}"/>
                </a:ext>
              </a:extLst>
            </p:cNvPr>
            <p:cNvSpPr txBox="1"/>
            <p:nvPr/>
          </p:nvSpPr>
          <p:spPr>
            <a:xfrm>
              <a:off x="1963225" y="-1067629"/>
              <a:ext cx="9530432" cy="960263"/>
            </a:xfrm>
            <a:prstGeom prst="rect">
              <a:avLst/>
            </a:prstGeom>
            <a:noFill/>
            <a:ln w="76200">
              <a:solidFill>
                <a:srgbClr val="FD9A01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285713" rtl="0">
                <a:defRPr/>
              </a:pPr>
              <a:r>
                <a:rPr lang="ar-AE" sz="3300" b="1" dirty="0">
                  <a:solidFill>
                    <a:prstClr val="black"/>
                  </a:solidFill>
                  <a:latin typeface="Calibri" panose="020F0502020204030204"/>
                  <a:cs typeface="Arial" panose="020B0604020202020204" pitchFamily="34" charset="0"/>
                </a:rPr>
                <a:t>   نواتج التعلم</a:t>
              </a:r>
            </a:p>
          </p:txBody>
        </p:sp>
        <p:pic>
          <p:nvPicPr>
            <p:cNvPr id="6" name="صورة 19">
              <a:extLst>
                <a:ext uri="{FF2B5EF4-FFF2-40B4-BE49-F238E27FC236}">
                  <a16:creationId xmlns:a16="http://schemas.microsoft.com/office/drawing/2014/main" id="{B97AEDEF-4B7D-4A5E-A1FE-BD6D6B1434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2109" r="19435"/>
            <a:stretch/>
          </p:blipFill>
          <p:spPr>
            <a:xfrm>
              <a:off x="-794025" y="-1067629"/>
              <a:ext cx="2116669" cy="3989675"/>
            </a:xfrm>
            <a:prstGeom prst="rect">
              <a:avLst/>
            </a:prstGeom>
          </p:spPr>
        </p:pic>
      </p:grpSp>
      <p:sp>
        <p:nvSpPr>
          <p:cNvPr id="9" name="تمرير أفقي 1">
            <a:extLst>
              <a:ext uri="{FF2B5EF4-FFF2-40B4-BE49-F238E27FC236}">
                <a16:creationId xmlns:a16="http://schemas.microsoft.com/office/drawing/2014/main" id="{B88A93DD-893C-432E-9DA3-4F3DB1D9AB63}"/>
              </a:ext>
            </a:extLst>
          </p:cNvPr>
          <p:cNvSpPr/>
          <p:nvPr/>
        </p:nvSpPr>
        <p:spPr>
          <a:xfrm>
            <a:off x="539552" y="216940"/>
            <a:ext cx="8136903" cy="2598558"/>
          </a:xfrm>
          <a:prstGeom prst="horizontalScroll">
            <a:avLst/>
          </a:prstGeom>
          <a:solidFill>
            <a:srgbClr val="002060"/>
          </a:solidFill>
          <a:ln w="76200" cap="flat" cmpd="sng" algn="ctr">
            <a:solidFill>
              <a:srgbClr val="7030A0"/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6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PT Bold Heading" pitchFamily="2" charset="-78"/>
              </a:rPr>
              <a:t>عنوان الدرس : </a:t>
            </a:r>
            <a:r>
              <a:rPr kumimoji="0" lang="ar-SA" sz="36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PT Bold Heading" pitchFamily="2" charset="-78"/>
              </a:rPr>
              <a:t>الهمزة المتوسطة على الياء</a:t>
            </a:r>
            <a:r>
              <a:rPr kumimoji="0" lang="ar-AE" sz="36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PT Bold Heading" pitchFamily="2" charset="-78"/>
              </a:rPr>
              <a:t>.</a:t>
            </a:r>
            <a:endParaRPr kumimoji="0" lang="ar-SA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E73F41-B71A-4823-A401-DB3169C62387}"/>
              </a:ext>
            </a:extLst>
          </p:cNvPr>
          <p:cNvSpPr txBox="1"/>
          <p:nvPr/>
        </p:nvSpPr>
        <p:spPr>
          <a:xfrm>
            <a:off x="1259632" y="3975697"/>
            <a:ext cx="7704856" cy="2305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AE" sz="2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أن تستخرج الطالبة الكلمات المتضمنة همزة متوسطة على ياء.</a:t>
            </a: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AE" sz="32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أن تميز الطالبة أنواع الهمزات المتوسطة.</a:t>
            </a: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AE" sz="32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أن تتعرف الطالبة قاعدة كتابة الهمزة المتوسطة على ياء.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094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4067944" y="58720"/>
            <a:ext cx="1152128" cy="633976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  <a:cs typeface="PT Bold Heading" pitchFamily="2" charset="-78"/>
              </a:rPr>
              <a:t>22</a:t>
            </a:r>
            <a:endParaRPr lang="en-US" b="1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8532440" y="6366263"/>
            <a:ext cx="360040" cy="447113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96631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35496" y="50894"/>
            <a:ext cx="1152128" cy="785818"/>
          </a:xfrm>
          <a:prstGeom prst="rect">
            <a:avLst/>
          </a:prstGeom>
          <a:solidFill>
            <a:srgbClr val="FFFF0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cs typeface="PT Bold Heading" pitchFamily="2" charset="-78"/>
              </a:rPr>
              <a:t>22</a:t>
            </a:r>
            <a:endParaRPr lang="en-US" b="1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6092652" y="634056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1763688" y="628919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بيئة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6092652" y="1184442"/>
            <a:ext cx="1552806" cy="5112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1763688" y="1179305"/>
            <a:ext cx="4248472" cy="5215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chemeClr val="tx1"/>
                </a:solidFill>
                <a:cs typeface="PT Bold Heading" pitchFamily="2" charset="-78"/>
              </a:rPr>
              <a:t>سيئات</a:t>
            </a:r>
            <a:endParaRPr lang="en-US" sz="1600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115538" y="1752276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1786574" y="1747139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سُئلَ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6115538" y="2302662"/>
            <a:ext cx="1552806" cy="5112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4" name="مستطيل 13"/>
          <p:cNvSpPr/>
          <p:nvPr/>
        </p:nvSpPr>
        <p:spPr>
          <a:xfrm>
            <a:off x="1786574" y="2297525"/>
            <a:ext cx="4248472" cy="5215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chemeClr val="tx1"/>
                </a:solidFill>
                <a:cs typeface="PT Bold Heading" pitchFamily="2" charset="-78"/>
              </a:rPr>
              <a:t>رئيسٌ</a:t>
            </a:r>
            <a:endParaRPr lang="en-US" sz="1600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092652" y="2866304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1763688" y="2861167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أئمةٌ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6092652" y="3416690"/>
            <a:ext cx="1552806" cy="5112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1763688" y="3411553"/>
            <a:ext cx="4248472" cy="5215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chemeClr val="tx1"/>
                </a:solidFill>
                <a:cs typeface="PT Bold Heading" pitchFamily="2" charset="-78"/>
              </a:rPr>
              <a:t>بئرٌ</a:t>
            </a:r>
            <a:endParaRPr lang="en-US" sz="1600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23" name="مستطيل 22"/>
          <p:cNvSpPr/>
          <p:nvPr/>
        </p:nvSpPr>
        <p:spPr>
          <a:xfrm>
            <a:off x="6092652" y="3984524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1763688" y="3979387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سائلٌ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5" name="مستطيل 24"/>
          <p:cNvSpPr/>
          <p:nvPr/>
        </p:nvSpPr>
        <p:spPr>
          <a:xfrm>
            <a:off x="6092652" y="4534910"/>
            <a:ext cx="1552806" cy="5112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26" name="مستطيل 25"/>
          <p:cNvSpPr/>
          <p:nvPr/>
        </p:nvSpPr>
        <p:spPr>
          <a:xfrm>
            <a:off x="1763688" y="4529773"/>
            <a:ext cx="4248472" cy="5215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chemeClr val="tx1"/>
                </a:solidFill>
                <a:cs typeface="PT Bold Heading" pitchFamily="2" charset="-78"/>
              </a:rPr>
              <a:t>فئةٌ</a:t>
            </a:r>
            <a:endParaRPr lang="en-US" sz="1600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6092652" y="5045594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1763688" y="5040457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مئذنةٌ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29" name="مستطيل 28"/>
          <p:cNvSpPr/>
          <p:nvPr/>
        </p:nvSpPr>
        <p:spPr>
          <a:xfrm>
            <a:off x="6092652" y="5595980"/>
            <a:ext cx="1552806" cy="5112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30" name="مستطيل 29"/>
          <p:cNvSpPr/>
          <p:nvPr/>
        </p:nvSpPr>
        <p:spPr>
          <a:xfrm>
            <a:off x="1763688" y="5590843"/>
            <a:ext cx="4248472" cy="5215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chemeClr val="tx1"/>
                </a:solidFill>
                <a:cs typeface="PT Bold Heading" pitchFamily="2" charset="-78"/>
              </a:rPr>
              <a:t>هيئةٌ</a:t>
            </a:r>
            <a:endParaRPr lang="en-US" sz="1600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31" name="مستطيل 30"/>
          <p:cNvSpPr/>
          <p:nvPr/>
        </p:nvSpPr>
        <p:spPr>
          <a:xfrm>
            <a:off x="6092652" y="6151391"/>
            <a:ext cx="1552806" cy="5112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1763688" y="6146254"/>
            <a:ext cx="4248472" cy="521503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solidFill>
                  <a:srgbClr val="FF0000"/>
                </a:solidFill>
                <a:cs typeface="PT Bold Heading" pitchFamily="2" charset="-78"/>
              </a:rPr>
              <a:t>شيئاً</a:t>
            </a:r>
            <a:endParaRPr lang="en-US" sz="1600" dirty="0">
              <a:solidFill>
                <a:srgbClr val="FF0000"/>
              </a:solidFill>
              <a:cs typeface="PT Bold Heading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35496" y="50894"/>
            <a:ext cx="786919" cy="785818"/>
          </a:xfrm>
          <a:prstGeom prst="rect">
            <a:avLst/>
          </a:prstGeom>
          <a:solidFill>
            <a:srgbClr val="FFFF0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cs typeface="PT Bold Heading" pitchFamily="2" charset="-78"/>
              </a:rPr>
              <a:t>22</a:t>
            </a:r>
            <a:endParaRPr lang="en-US" b="1" dirty="0">
              <a:solidFill>
                <a:srgbClr val="FF0000"/>
              </a:solidFill>
              <a:cs typeface="PT Bold Heading" pitchFamily="2" charset="-78"/>
            </a:endParaRPr>
          </a:p>
        </p:txBody>
      </p:sp>
      <p:cxnSp>
        <p:nvCxnSpPr>
          <p:cNvPr id="5" name="رابط مستقيم 4"/>
          <p:cNvCxnSpPr/>
          <p:nvPr/>
        </p:nvCxnSpPr>
        <p:spPr>
          <a:xfrm flipH="1">
            <a:off x="7164288" y="2708920"/>
            <a:ext cx="9386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رابط مستقيم 5"/>
          <p:cNvCxnSpPr/>
          <p:nvPr/>
        </p:nvCxnSpPr>
        <p:spPr>
          <a:xfrm flipH="1">
            <a:off x="107504" y="2708920"/>
            <a:ext cx="9386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رابط مستقيم 6"/>
          <p:cNvCxnSpPr/>
          <p:nvPr/>
        </p:nvCxnSpPr>
        <p:spPr>
          <a:xfrm flipH="1">
            <a:off x="5862304" y="3933056"/>
            <a:ext cx="43788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5018904" y="3933056"/>
            <a:ext cx="7052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رابط مستقيم 8"/>
          <p:cNvCxnSpPr/>
          <p:nvPr/>
        </p:nvCxnSpPr>
        <p:spPr>
          <a:xfrm flipH="1">
            <a:off x="2130687" y="3861048"/>
            <a:ext cx="64111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مستقيم 9"/>
          <p:cNvCxnSpPr/>
          <p:nvPr/>
        </p:nvCxnSpPr>
        <p:spPr>
          <a:xfrm flipH="1">
            <a:off x="6178555" y="5301208"/>
            <a:ext cx="48167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0"/>
          <p:cNvCxnSpPr/>
          <p:nvPr/>
        </p:nvCxnSpPr>
        <p:spPr>
          <a:xfrm flipH="1">
            <a:off x="2597933" y="5229200"/>
            <a:ext cx="7052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/>
          <p:cNvCxnSpPr/>
          <p:nvPr/>
        </p:nvCxnSpPr>
        <p:spPr>
          <a:xfrm flipH="1">
            <a:off x="2679387" y="6525344"/>
            <a:ext cx="7052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ستطيل 8">
            <a:extLst>
              <a:ext uri="{FF2B5EF4-FFF2-40B4-BE49-F238E27FC236}">
                <a16:creationId xmlns:a16="http://schemas.microsoft.com/office/drawing/2014/main" id="{64D307A4-AB55-4B87-98F5-0656B0878D10}"/>
              </a:ext>
            </a:extLst>
          </p:cNvPr>
          <p:cNvSpPr/>
          <p:nvPr/>
        </p:nvSpPr>
        <p:spPr>
          <a:xfrm>
            <a:off x="493785" y="494114"/>
            <a:ext cx="7621317" cy="5616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68580" tIns="34290" rIns="68580" bIns="34290">
            <a:spAutoFit/>
          </a:bodyPr>
          <a:lstStyle/>
          <a:p>
            <a:pPr algn="ctr" defTabSz="342900">
              <a:defRPr/>
            </a:pPr>
            <a:r>
              <a:rPr lang="ar-AE" sz="32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Arial" panose="020B0604020202020204" pitchFamily="34" charset="0"/>
              </a:rPr>
              <a:t>تختار كل طالبة مهمة واحدة فقط و تنجزها خلال </a:t>
            </a:r>
            <a:r>
              <a:rPr lang="en-US" sz="32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Arial" panose="020B0604020202020204" pitchFamily="34" charset="0"/>
              </a:rPr>
              <a:t>7</a:t>
            </a:r>
            <a:r>
              <a:rPr lang="ar-AE" sz="32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Arial" panose="020B0604020202020204" pitchFamily="34" charset="0"/>
              </a:rPr>
              <a:t> دقائق </a:t>
            </a:r>
            <a:endParaRPr lang="ar-SA" sz="3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8B7DD2E0-4B48-4144-BB37-2465DD1DF49F}"/>
              </a:ext>
            </a:extLst>
          </p:cNvPr>
          <p:cNvSpPr/>
          <p:nvPr/>
        </p:nvSpPr>
        <p:spPr>
          <a:xfrm>
            <a:off x="436602" y="4818866"/>
            <a:ext cx="2541401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sz="27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Arial" panose="020B0604020202020204" pitchFamily="34" charset="0"/>
              </a:rPr>
              <a:t>عندما تنتهي من عملكِ</a:t>
            </a:r>
          </a:p>
          <a:p>
            <a:pPr algn="ctr" defTabSz="342900" rtl="0">
              <a:defRPr/>
            </a:pPr>
            <a:r>
              <a:rPr lang="ar-AE" sz="27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Arial" panose="020B0604020202020204" pitchFamily="34" charset="0"/>
              </a:rPr>
              <a:t>ارفعي يدك. </a:t>
            </a:r>
            <a:endParaRPr lang="ar-SA" sz="27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1026" name="Picture 2" descr="الضوء, لمبة ضوء ساطع, مصباح صورة بابوا نيو غينيا">
            <a:extLst>
              <a:ext uri="{FF2B5EF4-FFF2-40B4-BE49-F238E27FC236}">
                <a16:creationId xmlns:a16="http://schemas.microsoft.com/office/drawing/2014/main" id="{DAFCBA43-BE55-4F21-BDBF-A009E6249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417" y="4726415"/>
            <a:ext cx="528193" cy="108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مستطيل 37">
            <a:extLst>
              <a:ext uri="{FF2B5EF4-FFF2-40B4-BE49-F238E27FC236}">
                <a16:creationId xmlns:a16="http://schemas.microsoft.com/office/drawing/2014/main" id="{96F27D75-DAD3-49A9-8D02-F9590D9DEAC4}"/>
              </a:ext>
            </a:extLst>
          </p:cNvPr>
          <p:cNvSpPr/>
          <p:nvPr/>
        </p:nvSpPr>
        <p:spPr>
          <a:xfrm>
            <a:off x="7130145" y="1412477"/>
            <a:ext cx="42704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en-US" sz="405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/>
              </a:rPr>
              <a:t>2</a:t>
            </a:r>
            <a:endParaRPr lang="ar-SA" sz="405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/>
              <a:cs typeface="Tahoma" panose="020B0604030504040204" pitchFamily="34" charset="0"/>
            </a:endParaRPr>
          </a:p>
        </p:txBody>
      </p:sp>
      <p:sp>
        <p:nvSpPr>
          <p:cNvPr id="40" name="مستطيل 39">
            <a:extLst>
              <a:ext uri="{FF2B5EF4-FFF2-40B4-BE49-F238E27FC236}">
                <a16:creationId xmlns:a16="http://schemas.microsoft.com/office/drawing/2014/main" id="{0B4BA644-A9E7-4432-8414-46297F0B35D9}"/>
              </a:ext>
            </a:extLst>
          </p:cNvPr>
          <p:cNvSpPr/>
          <p:nvPr/>
        </p:nvSpPr>
        <p:spPr>
          <a:xfrm>
            <a:off x="1470550" y="1399116"/>
            <a:ext cx="425838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en-US" sz="405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/>
              </a:rPr>
              <a:t>1</a:t>
            </a:r>
            <a:endParaRPr lang="ar-SA" sz="405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/>
              <a:cs typeface="Tahoma" panose="020B0604030504040204" pitchFamily="34" charset="0"/>
            </a:endParaRPr>
          </a:p>
        </p:txBody>
      </p:sp>
      <p:sp>
        <p:nvSpPr>
          <p:cNvPr id="15" name="مستطيل 10">
            <a:extLst>
              <a:ext uri="{FF2B5EF4-FFF2-40B4-BE49-F238E27FC236}">
                <a16:creationId xmlns:a16="http://schemas.microsoft.com/office/drawing/2014/main" id="{4A3BA1AC-34DE-4C13-BC0E-714E032FD235}"/>
              </a:ext>
            </a:extLst>
          </p:cNvPr>
          <p:cNvSpPr/>
          <p:nvPr/>
        </p:nvSpPr>
        <p:spPr>
          <a:xfrm>
            <a:off x="5336038" y="2060210"/>
            <a:ext cx="3732432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887" rtl="0">
              <a:defRPr/>
            </a:pPr>
            <a:r>
              <a:rPr lang="ar-AE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highlight>
                  <a:srgbClr val="FFFF00"/>
                </a:highlight>
                <a:latin typeface="Century Gothic" panose="020B0502020202020204"/>
                <a:cs typeface="Tahoma" panose="020B0604030504040204" pitchFamily="34" charset="0"/>
              </a:rPr>
              <a:t>مخطط ذهني لأنواع الهمزة المتوسطة </a:t>
            </a:r>
          </a:p>
          <a:p>
            <a:pPr algn="ctr" defTabSz="342887" rtl="0">
              <a:defRPr/>
            </a:pPr>
            <a:r>
              <a:rPr lang="ar-AE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highlight>
                  <a:srgbClr val="FFFF00"/>
                </a:highlight>
                <a:latin typeface="Century Gothic" panose="020B0502020202020204"/>
                <a:cs typeface="Tahoma" panose="020B0604030504040204" pitchFamily="34" charset="0"/>
              </a:rPr>
              <a:t>مع مثال لكل منها.</a:t>
            </a:r>
            <a:endParaRPr lang="ar-SA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highlight>
                <a:srgbClr val="FFFF00"/>
              </a:highlight>
              <a:latin typeface="Century Gothic" panose="020B0502020202020204"/>
              <a:cs typeface="Tahoma" panose="020B0604030504040204" pitchFamily="34" charset="0"/>
            </a:endParaRPr>
          </a:p>
        </p:txBody>
      </p:sp>
      <p:graphicFrame>
        <p:nvGraphicFramePr>
          <p:cNvPr id="17" name="رسم تخطيطي 9">
            <a:extLst>
              <a:ext uri="{FF2B5EF4-FFF2-40B4-BE49-F238E27FC236}">
                <a16:creationId xmlns:a16="http://schemas.microsoft.com/office/drawing/2014/main" id="{1CC8A208-AD4F-421C-924D-E3DEF9101C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4171046"/>
              </p:ext>
            </p:extLst>
          </p:nvPr>
        </p:nvGraphicFramePr>
        <p:xfrm>
          <a:off x="5681686" y="2670909"/>
          <a:ext cx="2486335" cy="1706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09419465-7245-4BD8-977C-3E2F9AFEB6C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6034" t="10394" r="51769" b="16086"/>
          <a:stretch/>
        </p:blipFill>
        <p:spPr>
          <a:xfrm>
            <a:off x="964510" y="2370029"/>
            <a:ext cx="1601071" cy="2055436"/>
          </a:xfrm>
          <a:prstGeom prst="rect">
            <a:avLst/>
          </a:prstGeom>
        </p:spPr>
      </p:pic>
      <p:sp>
        <p:nvSpPr>
          <p:cNvPr id="20" name="مستطيل 36">
            <a:extLst>
              <a:ext uri="{FF2B5EF4-FFF2-40B4-BE49-F238E27FC236}">
                <a16:creationId xmlns:a16="http://schemas.microsoft.com/office/drawing/2014/main" id="{BA8CE1B4-3677-4F7B-B681-C473F3584D3D}"/>
              </a:ext>
            </a:extLst>
          </p:cNvPr>
          <p:cNvSpPr/>
          <p:nvPr/>
        </p:nvSpPr>
        <p:spPr>
          <a:xfrm>
            <a:off x="787070" y="2023051"/>
            <a:ext cx="1792799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342900" rtl="0">
              <a:defRPr/>
            </a:pPr>
            <a:r>
              <a:rPr lang="ar-AE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highlight>
                  <a:srgbClr val="FFFF00"/>
                </a:highlight>
                <a:latin typeface="Century Gothic" panose="020B0502020202020204"/>
                <a:cs typeface="Tahoma" panose="020B0604030504040204" pitchFamily="34" charset="0"/>
              </a:rPr>
              <a:t>حل كتاب النشاط </a:t>
            </a:r>
          </a:p>
          <a:p>
            <a:pPr algn="ctr" defTabSz="342900" rtl="0">
              <a:defRPr/>
            </a:pPr>
            <a:r>
              <a:rPr lang="ar-AE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highlight>
                  <a:srgbClr val="FFFF00"/>
                </a:highlight>
                <a:latin typeface="Century Gothic" panose="020B0502020202020204"/>
                <a:cs typeface="Tahoma" panose="020B0604030504040204" pitchFamily="34" charset="0"/>
              </a:rPr>
              <a:t>صفحة</a:t>
            </a:r>
            <a:endParaRPr lang="ar-SA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highlight>
                <a:srgbClr val="FFFF00"/>
              </a:highlight>
              <a:latin typeface="Century Gothic" panose="020B0502020202020204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530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00838" y="4507243"/>
            <a:ext cx="1774846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defRPr/>
            </a:pPr>
            <a:r>
              <a:rPr lang="ar-AE" sz="1350" b="1" dirty="0">
                <a:ln/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تكتب مخططاً لنصها الإقناعي</a:t>
            </a:r>
            <a:endParaRPr lang="en-US" sz="135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14" y="971550"/>
            <a:ext cx="8621486" cy="495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961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4355976" y="10716"/>
            <a:ext cx="1152128" cy="585467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  <a:cs typeface="PT Bold Heading" pitchFamily="2" charset="-78"/>
              </a:rPr>
              <a:t>23</a:t>
            </a:r>
            <a:endParaRPr lang="en-US" b="1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39552" y="6507991"/>
            <a:ext cx="360040" cy="305385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35496" y="50894"/>
            <a:ext cx="1152128" cy="785818"/>
          </a:xfrm>
          <a:prstGeom prst="rect">
            <a:avLst/>
          </a:prstGeom>
          <a:solidFill>
            <a:srgbClr val="FFFF0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cs typeface="PT Bold Heading" pitchFamily="2" charset="-78"/>
              </a:rPr>
              <a:t>23</a:t>
            </a:r>
            <a:endParaRPr lang="en-US" b="1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3485472" y="3623005"/>
            <a:ext cx="1725167" cy="4760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المتشائم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4863057" y="4158000"/>
            <a:ext cx="1725167" cy="4760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فوائدَ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5367113" y="4681106"/>
            <a:ext cx="1725167" cy="4760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سيئةً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5439121" y="5229200"/>
            <a:ext cx="1725167" cy="4760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منائرُ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6228184" y="5833234"/>
            <a:ext cx="1725167" cy="4760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اللئيمُ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3998961" y="6337290"/>
            <a:ext cx="1725167" cy="4760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بريئةٌ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35496" y="50894"/>
            <a:ext cx="1152128" cy="785818"/>
          </a:xfrm>
          <a:prstGeom prst="rect">
            <a:avLst/>
          </a:prstGeom>
          <a:solidFill>
            <a:srgbClr val="FFFF0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cs typeface="PT Bold Heading" pitchFamily="2" charset="-78"/>
              </a:rPr>
              <a:t>23</a:t>
            </a:r>
            <a:endParaRPr lang="en-US" b="1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755576" y="1582977"/>
            <a:ext cx="1082014" cy="98192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7" name="مستطيل 6"/>
          <p:cNvSpPr/>
          <p:nvPr/>
        </p:nvSpPr>
        <p:spPr>
          <a:xfrm>
            <a:off x="5511129" y="1733167"/>
            <a:ext cx="1725167" cy="843417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الصائمُ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8" name="شكل بيضاوي 7"/>
          <p:cNvSpPr/>
          <p:nvPr/>
        </p:nvSpPr>
        <p:spPr>
          <a:xfrm>
            <a:off x="1691680" y="2723425"/>
            <a:ext cx="1082014" cy="981927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مستطيل 8"/>
          <p:cNvSpPr/>
          <p:nvPr/>
        </p:nvSpPr>
        <p:spPr>
          <a:xfrm>
            <a:off x="3419872" y="3017631"/>
            <a:ext cx="1725167" cy="84341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الذئبِ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0" name="شكل بيضاوي 9"/>
          <p:cNvSpPr/>
          <p:nvPr/>
        </p:nvSpPr>
        <p:spPr>
          <a:xfrm>
            <a:off x="1547664" y="4091577"/>
            <a:ext cx="1082014" cy="98192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3" name="مستطيل 12"/>
          <p:cNvSpPr/>
          <p:nvPr/>
        </p:nvSpPr>
        <p:spPr>
          <a:xfrm>
            <a:off x="6303217" y="4313775"/>
            <a:ext cx="1725167" cy="843417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السائقُ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4" name="شكل بيضاوي 13"/>
          <p:cNvSpPr/>
          <p:nvPr/>
        </p:nvSpPr>
        <p:spPr>
          <a:xfrm>
            <a:off x="683568" y="5459729"/>
            <a:ext cx="1082014" cy="981927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5" name="مستطيل 14"/>
          <p:cNvSpPr/>
          <p:nvPr/>
        </p:nvSpPr>
        <p:spPr>
          <a:xfrm>
            <a:off x="5655145" y="5537911"/>
            <a:ext cx="1725167" cy="84341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الجائعَ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35496" y="50894"/>
            <a:ext cx="1152128" cy="785818"/>
          </a:xfrm>
          <a:prstGeom prst="rect">
            <a:avLst/>
          </a:prstGeom>
          <a:solidFill>
            <a:srgbClr val="FFFF0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cs typeface="PT Bold Heading" pitchFamily="2" charset="-78"/>
              </a:rPr>
              <a:t>23</a:t>
            </a:r>
            <a:endParaRPr lang="en-US" b="1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310790" y="1091429"/>
            <a:ext cx="1897684" cy="6426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السائلِ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323528" y="1811509"/>
            <a:ext cx="1897684" cy="6426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اللئيمُ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285314" y="2531589"/>
            <a:ext cx="1897684" cy="6426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الفئرانَ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1979712" y="3251669"/>
            <a:ext cx="1897684" cy="6426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الصغائرُ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-17462" y="3251669"/>
            <a:ext cx="1897684" cy="6426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كبائرُ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2195736" y="3971749"/>
            <a:ext cx="1897684" cy="6426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بئسَ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179512" y="3992526"/>
            <a:ext cx="1897684" cy="6426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الخائنُ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336266" y="4691829"/>
            <a:ext cx="1897684" cy="6426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chemeClr val="tx1"/>
                </a:solidFill>
                <a:cs typeface="PT Bold Heading" pitchFamily="2" charset="-78"/>
              </a:rPr>
              <a:t>الشدائدِ</a:t>
            </a:r>
            <a:endParaRPr lang="en-US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323528" y="5555925"/>
            <a:ext cx="1897684" cy="64269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dirty="0">
                <a:solidFill>
                  <a:srgbClr val="FF0000"/>
                </a:solidFill>
                <a:cs typeface="PT Bold Heading" pitchFamily="2" charset="-78"/>
              </a:rPr>
              <a:t>النوائبِ</a:t>
            </a:r>
            <a:endParaRPr lang="en-US" dirty="0">
              <a:solidFill>
                <a:srgbClr val="FF0000"/>
              </a:solidFill>
              <a:cs typeface="PT Bold Heading" pitchFamily="2" charset="-78"/>
            </a:endParaRPr>
          </a:p>
        </p:txBody>
      </p:sp>
      <p:sp>
        <p:nvSpPr>
          <p:cNvPr id="13" name="شكل بيضاوي 12"/>
          <p:cNvSpPr/>
          <p:nvPr/>
        </p:nvSpPr>
        <p:spPr>
          <a:xfrm>
            <a:off x="467544" y="6294255"/>
            <a:ext cx="360040" cy="447113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4067944" y="58720"/>
            <a:ext cx="1152128" cy="633976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  <a:cs typeface="PT Bold Heading" pitchFamily="2" charset="-78"/>
              </a:rPr>
              <a:t>24</a:t>
            </a:r>
            <a:endParaRPr lang="en-US" b="1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0" y="1556793"/>
            <a:ext cx="9144000" cy="4608511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000" dirty="0">
                <a:solidFill>
                  <a:srgbClr val="FF0000"/>
                </a:solidFill>
                <a:cs typeface="PT Bold Heading" pitchFamily="2" charset="-78"/>
              </a:rPr>
              <a:t>الأب مع أبنائه</a:t>
            </a:r>
          </a:p>
          <a:p>
            <a:pPr algn="justLow"/>
            <a:r>
              <a:rPr lang="ar-SA" sz="3000" dirty="0">
                <a:solidFill>
                  <a:srgbClr val="FF0000"/>
                </a:solidFill>
                <a:cs typeface="PT Bold Heading" pitchFamily="2" charset="-78"/>
              </a:rPr>
              <a:t>الأب رئيس الأسرة، يحبه جميع أبنائه، لأنه يحبهم و يهتم بشؤونهم كي ينشئهم تنشئة حسنة ليعيشوا في محبة و </a:t>
            </a:r>
            <a:r>
              <a:rPr lang="ar-SA" sz="3000" dirty="0" err="1">
                <a:solidFill>
                  <a:srgbClr val="FF0000"/>
                </a:solidFill>
                <a:cs typeface="PT Bold Heading" pitchFamily="2" charset="-78"/>
              </a:rPr>
              <a:t>ئام</a:t>
            </a:r>
            <a:r>
              <a:rPr lang="ar-SA" sz="3000" dirty="0">
                <a:solidFill>
                  <a:srgbClr val="FF0000"/>
                </a:solidFill>
                <a:cs typeface="PT Bold Heading" pitchFamily="2" charset="-78"/>
              </a:rPr>
              <a:t> .</a:t>
            </a:r>
          </a:p>
          <a:p>
            <a:pPr algn="justLow"/>
            <a:r>
              <a:rPr lang="ar-SA" sz="3000" dirty="0">
                <a:solidFill>
                  <a:schemeClr val="tx1"/>
                </a:solidFill>
                <a:cs typeface="PT Bold Heading" pitchFamily="2" charset="-78"/>
              </a:rPr>
              <a:t>إن الأب دائم الاهتمام بأبنائه إن سئل عنهم ذكرهم بالخير ، و إن رأى فيهم عيباً بادر إلى إصلاحه و زودهم بنصائحه.</a:t>
            </a:r>
          </a:p>
          <a:p>
            <a:pPr algn="justLow"/>
            <a:r>
              <a:rPr lang="ar-SA" sz="3000" dirty="0">
                <a:solidFill>
                  <a:schemeClr val="tx1"/>
                </a:solidFill>
                <a:cs typeface="PT Bold Heading" pitchFamily="2" charset="-78"/>
              </a:rPr>
              <a:t>يكافئهم على حسن الخلق ، و يساعدهم عند الشدائد .</a:t>
            </a:r>
          </a:p>
          <a:p>
            <a:pPr algn="justLow"/>
            <a:r>
              <a:rPr lang="ar-SA" sz="3000" dirty="0">
                <a:solidFill>
                  <a:srgbClr val="FF0000"/>
                </a:solidFill>
                <a:cs typeface="PT Bold Heading" pitchFamily="2" charset="-78"/>
              </a:rPr>
              <a:t>، لذلك تجده لا يطمئن له بال إن شاهد أحدهم يئن من مرضه ، بل إنه يسعى لإزالة المرض و استئصاله .</a:t>
            </a:r>
          </a:p>
          <a:p>
            <a:pPr algn="justLow"/>
            <a:r>
              <a:rPr lang="ar-SA" sz="3000" dirty="0">
                <a:solidFill>
                  <a:srgbClr val="FF0000"/>
                </a:solidFill>
                <a:cs typeface="PT Bold Heading" pitchFamily="2" charset="-78"/>
              </a:rPr>
              <a:t>و دائماً تجده لا يمل من دعائه لهم و رضائه عليهم.</a:t>
            </a:r>
          </a:p>
        </p:txBody>
      </p:sp>
      <p:sp>
        <p:nvSpPr>
          <p:cNvPr id="6" name="شكل بيضاوي 5"/>
          <p:cNvSpPr/>
          <p:nvPr/>
        </p:nvSpPr>
        <p:spPr>
          <a:xfrm>
            <a:off x="8532440" y="6294255"/>
            <a:ext cx="360040" cy="447113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2"/>
          <p:cNvSpPr/>
          <p:nvPr/>
        </p:nvSpPr>
        <p:spPr>
          <a:xfrm>
            <a:off x="4411916" y="58720"/>
            <a:ext cx="952172" cy="633976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  <a:cs typeface="PT Bold Heading" pitchFamily="2" charset="-78"/>
              </a:rPr>
              <a:t>25</a:t>
            </a:r>
            <a:endParaRPr lang="en-US" b="1" dirty="0">
              <a:solidFill>
                <a:schemeClr val="tx1"/>
              </a:solidFill>
              <a:cs typeface="PT Bold Heading" pitchFamily="2" charset="-78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251520" y="6381328"/>
            <a:ext cx="360040" cy="447113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22609672"/>
      </p:ext>
    </p:extLst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قطرة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 name="3_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6.xml><?xml version="1.0" encoding="utf-8"?>
<a:theme xmlns:a="http://schemas.openxmlformats.org/drawingml/2006/main" name="أثر رجعي">
  <a:themeElements>
    <a:clrScheme name="أثر رجعي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أثر رجعي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أثر رجعي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7.xml><?xml version="1.0" encoding="utf-8"?>
<a:theme xmlns:a="http://schemas.openxmlformats.org/drawingml/2006/main" name="الأساس">
  <a:themeElements>
    <a:clrScheme name="الأساس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الأساس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الأساس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8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308</Words>
  <Application>Microsoft Office PowerPoint</Application>
  <PresentationFormat>عرض على الشاشة (4:3)</PresentationFormat>
  <Paragraphs>98</Paragraphs>
  <Slides>20</Slides>
  <Notes>1</Notes>
  <HiddenSlides>0</HiddenSlides>
  <MMClips>2</MMClips>
  <ScaleCrop>false</ScaleCrop>
  <HeadingPairs>
    <vt:vector size="4" baseType="variant">
      <vt:variant>
        <vt:lpstr>نسق</vt:lpstr>
      </vt:variant>
      <vt:variant>
        <vt:i4>8</vt:i4>
      </vt:variant>
      <vt:variant>
        <vt:lpstr>عناوين الشرائح</vt:lpstr>
      </vt:variant>
      <vt:variant>
        <vt:i4>20</vt:i4>
      </vt:variant>
    </vt:vector>
  </HeadingPairs>
  <TitlesOfParts>
    <vt:vector size="28" baseType="lpstr">
      <vt:lpstr>سمة Office</vt:lpstr>
      <vt:lpstr>4_Office Theme</vt:lpstr>
      <vt:lpstr>قطرة</vt:lpstr>
      <vt:lpstr>3_نسق Office</vt:lpstr>
      <vt:lpstr>1_Basis</vt:lpstr>
      <vt:lpstr>أثر رجعي</vt:lpstr>
      <vt:lpstr>الأساس</vt:lpstr>
      <vt:lpstr>Basis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my computer</dc:creator>
  <cp:lastModifiedBy>Hameed Aljader</cp:lastModifiedBy>
  <cp:revision>19</cp:revision>
  <dcterms:created xsi:type="dcterms:W3CDTF">2019-01-19T06:09:48Z</dcterms:created>
  <dcterms:modified xsi:type="dcterms:W3CDTF">2023-01-15T12:34:44Z</dcterms:modified>
</cp:coreProperties>
</file>