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96" r:id="rId2"/>
    <p:sldMasterId id="2147483737" r:id="rId3"/>
  </p:sldMasterIdLst>
  <p:sldIdLst>
    <p:sldId id="256" r:id="rId4"/>
    <p:sldId id="892" r:id="rId5"/>
    <p:sldId id="893" r:id="rId6"/>
    <p:sldId id="895" r:id="rId7"/>
    <p:sldId id="896" r:id="rId8"/>
    <p:sldId id="897" r:id="rId9"/>
    <p:sldId id="898" r:id="rId10"/>
    <p:sldId id="899" r:id="rId11"/>
    <p:sldId id="900" r:id="rId12"/>
    <p:sldId id="626" r:id="rId13"/>
    <p:sldId id="901" r:id="rId14"/>
    <p:sldId id="902" r:id="rId15"/>
    <p:sldId id="903" r:id="rId1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04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6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316060-0711-4B61-BA9D-9B8897E1F5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345C8D65-2D8C-4EE1-BA96-970B2645C0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E97BC55-E7B1-4A7D-9893-F72D953BF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12018B7-5119-4F12-B0FF-211ED9741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84C8DD4-24EC-4695-A543-6E8C4339B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4816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AA89081-FBF0-4B65-AF6D-15928FED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5E5170A-73B2-4485-8BE8-8579C19E95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38B9F46-5166-4DB3-95DD-9166D3F36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CE2BC63-B923-41F3-96B3-6E76A37CE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2839F52-F444-4ACD-9BCA-2FFD321C7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70926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E020294-2343-4F16-95D0-CF296CD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1DFC04D9-894D-48B7-BC49-2FEDD0105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0BC3094-9A53-4B0E-A7D6-BD8BEBAC6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4781BD0-59B9-4DE0-A8AC-A8E53C314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D32F1F8-239A-42F5-91A6-4ED001EDC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8328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C0288FE-D8E4-4CCC-BF59-FC10EEC5B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FA44368-1809-4C47-B165-9BB308A5A4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426BF72-038D-4645-9F57-ABCE9C5A82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740A375F-6D1A-49F4-A553-553D22F3E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8DC1B15-8FBE-4A75-8F05-410CFF8BD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03B5840-F9BC-4C32-B082-694D8B544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65137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DECDFA-A4A5-4DD3-9890-EE96F5C39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7258039-33E5-4231-93AD-BF08195AD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73F98727-7DCE-488E-9275-1904D8DA1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FD6608CB-82E8-4B16-A7B7-B4AE2605ED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72C741B9-53E4-40C1-8B74-6C3B86BBC8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7F41E613-1A03-4830-8801-BCAAB5391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85F0DC5E-90EC-4430-BAEB-E0951339E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34A90EE-5CDD-4449-A82D-212060631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2247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2322D53-9247-4CA9-BD45-DD20509FC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92BD5209-F3A3-4609-A5C0-5DE3AC74F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45B79B1D-0971-4A52-A450-80F1067D2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4A9F2600-4B83-4622-BBF2-F37852A9E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27325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66778F9F-BCE3-4B96-9D14-A2A11B8F1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F8B08BDE-245B-4DBF-A76F-E88E57215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F3F8F2F2-FD21-44E8-9D86-16A9B3847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10252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10F2FD4-B6D9-49F4-A8B7-267FEC1F3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C1CCF96-D206-402C-AC3C-F41AC46BD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DAD9AD3-7384-40AB-9B73-62968CE89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A6679F9-4506-450F-BC57-47C228BF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3D7E426-EB54-4AB0-9F9A-CB1A1A04A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A5C925C-035E-4022-94B1-2BC83D790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78077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BC78C23-F368-4DA3-A1DB-4A13717F8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6CE14848-537B-4AB6-9990-F71C05E978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505BD74-1630-4156-A023-D52B64939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1E068E1-7B1F-4C8B-B3EA-C5D66948E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E98EE26-BFC9-44BD-BCC9-0ED672690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D8118D2-1F06-4CEF-9650-8FB4F4FE1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3325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22F01A-2239-4480-B88D-6589C7099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0CAA5EDE-1F13-46C9-8B8C-EF7E0F4293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F8D4535-4BAE-41E5-B9CA-451014178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B26E091-417A-42FC-915F-CBBE60CAE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A61A578-58CB-4864-BD68-7249492D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9753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C85D88CA-907A-4E83-88D3-D9A4A0D16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08399F7-7532-4960-9B48-1B687A774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1131607-F14C-4410-BB5C-1F473FC62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CD09A76-58CE-4FA9-87B6-DA19C0B59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464C755-1DA9-42BB-B281-BC3675512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92064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051B178-2840-405E-AB72-A591DA844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9C7AAD6F-578C-4118-BA3C-D098F3BF87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73980A2-D0FD-4DF4-B59F-DAAF0E91F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5DE2A29-177E-441C-87B0-050F714C7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46DCD30-37AB-4ECE-8F98-7D1FFED00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96583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F4A7C13-81ED-4055-A48D-AF8A1AAF1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17430EA-1616-4EA3-AD5D-446A55C4FB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0A57C88-16E5-4A4C-9686-3B17B2F50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7E8B66E-E3B9-4DA4-8D83-C6334153C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774D1EF-3D3D-4DB3-8A59-44F44C06D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74350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D08F114-955B-4968-B221-A87D96E9D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32F845D-4833-4D1B-A0C5-29F167AB4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E4F7FEC-BAC4-4A57-A41E-9BB4549E5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34369EA-61DA-46B9-A411-AB262D682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4775A18-EB10-453F-B4EC-54862A2BB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54497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5F0077A-42B3-482F-A6EC-83518F1FD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828457A-3836-412C-91C0-E635C724EE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350C6A96-8BFF-43B9-B583-2D7CAED7B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8300D69-43A5-4C38-9EA8-FD3EBFD11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92C97C2-7BCC-49A0-87C8-DF91DB06E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E2085AD-7791-4227-9AD6-4851A6196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00688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5D5DFB2-E518-4625-807C-7612EB13A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8D2FD5C-E248-4D8E-8983-1EC12207BE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E7A35E8-9360-40E3-B691-3974DA7E9C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EF5FAAC1-951B-43EC-B6AE-68CFFC4049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1DF72FE2-D1BC-4D71-B19A-E1B43D0019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E93B9B3-D341-411A-A1AA-E00730A61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52153370-E563-47D5-B9A6-F2325396B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302A45BC-0F96-4C94-ABB9-CD7ADA1C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91098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1B5194C-4D92-4350-8B89-EB06D5DF6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A9248EDA-7795-48DD-8ACD-B934B708C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F86ADF68-7B51-41BD-BB5F-F0FB26B45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60CDD09-EBE4-45B3-B186-7F15BD5F9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03615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7DF13C92-DE14-4D11-B08B-93E3E95C3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EC5388BD-8C38-497B-BCFE-BC07B6653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936CAE1F-62B7-4661-9739-CE4A7F5FD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17697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FD8EA00-E946-4534-BB95-FFAE6DD54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7D365C0-50F2-47C7-85E4-8C22DA153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C8EE7B8-895E-49FA-80FD-5542D55684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344E4D3-FC21-4B82-92DE-7B2348B1E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D42F00F-3D07-4559-BBB8-1AD2DC9F5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CDA6602-A394-4E09-AAD4-008552697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77033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5F87EDC-296A-40AB-849D-8E3D2968A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59C6D123-7F7F-41F7-95A6-1D7F713043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7A52CCC-E7E3-4084-8374-9241C1C35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6CD8F28-5133-42B4-8F00-1725635C9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B65A6650-A517-4958-8739-B380296BA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071D00E-5AEB-421C-8686-E199DA6C2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08089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0447212-761B-40DE-A046-5D95525A3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ADA9D7E-9CDD-4FDA-9958-0AAD5B5D7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4945CDD-A05B-4EAB-8025-4C27D7CD7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E0BC9B9-38D9-4248-9324-75BAB2660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EB600D8-E48A-41D1-8FBA-50E36C3A7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07164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1202EAB5-BFB9-4202-9CE2-D09552115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17E323C-6BDB-4210-B7B6-4AD717B4F4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FBBA13A-AFB7-4687-8C01-BF182AF29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2022F0F-70D8-4492-80CE-1FC78FB96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9B80749-68B0-4188-A1C6-05B798EF1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569370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B19-9A7D-4AD2-BF3B-D9F9F2B96F4D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708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79CB-C1B7-4A69-AD42-96D0213EE53C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8910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ar-SA" dirty="0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dirty="0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844C-564A-4F93-A795-4B6CE8653845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7958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46B3D-79CA-4523-984C-0768612591CF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1343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EC362-C12A-495C-8EC2-72D332AB60FD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776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E14B8-F5B8-4BBE-912D-14B21297CCD2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643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67561-777F-4257-89FA-CDC12DA86109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8988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B6D2-C26C-44F8-A9F4-6212FD34FB74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1546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857C-CD28-4E28-B886-DAECF2B48075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6912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5A57C-57AF-4C2E-B8BC-A0B8D40BD471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0376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DAF0-ABF8-4F80-9639-BCAE4DA8731D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31256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B58A3-FF24-4252-A803-DABEFC9E54FC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3286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F9F76-8290-4743-96F1-9F60CFC385A8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97414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5618-6D43-4F91-9F77-6726C8940EA1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7854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71199-83D5-4EE7-A45D-EB573F2019DA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7952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90DDC-0DE4-4F9D-8B83-EAA145188C18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34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A9F1BF3-2D64-4240-AAB8-CB64847EE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7AB23A68-916A-4DBE-BCE5-68A253F3C5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D4D09F0-3BD9-45EA-B259-74AC7A9497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1423F-DBC8-455E-9215-53E331D63C95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06DB959-F67A-4B59-829B-28B7E3143A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0B523BE-1927-4567-800B-0414E97C53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7A1A7-F08E-4CF6-9FF9-A81F7C1C54F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1719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CF043830-BA3C-4B57-8BD2-BDFB26FE5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ACB5069-FFD1-4C35-BCFC-1DE8E40A2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E5BE817-011B-43CF-ACA9-3760A6A1D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B6CAF-9195-41F0-9FF2-D76536289630}" type="datetimeFigureOut">
              <a:rPr lang="ar-SA" smtClean="0"/>
              <a:t>14/02/1446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42F292D-C103-4E11-9B66-6FD74C9C7A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42E8745-7931-4E86-82B5-DB527D0FD9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7F918-B921-4E12-84CA-200D896147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00873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FA303-A209-48D7-B061-5C233D98D02E}" type="datetime1">
              <a:rPr lang="en-IN" smtClean="0"/>
              <a:t>19-08-2024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A"/>
              <a:t>إعداد / الاستاذ فتح الله جمعة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347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hf sldNum="0" hdr="0" ftr="0" dt="0"/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12" Type="http://schemas.openxmlformats.org/officeDocument/2006/relationships/image" Target="../media/image1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9.xml"/><Relationship Id="rId6" Type="http://schemas.openxmlformats.org/officeDocument/2006/relationships/audio" Target="../media/audio5.wav"/><Relationship Id="rId11" Type="http://schemas.openxmlformats.org/officeDocument/2006/relationships/image" Target="../media/image18.png"/><Relationship Id="rId5" Type="http://schemas.openxmlformats.org/officeDocument/2006/relationships/audio" Target="../media/audio1.wav"/><Relationship Id="rId10" Type="http://schemas.openxmlformats.org/officeDocument/2006/relationships/image" Target="../media/image17.png"/><Relationship Id="rId4" Type="http://schemas.openxmlformats.org/officeDocument/2006/relationships/audio" Target="../media/audio4.wav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5402285-4310-4C8A-9D79-DA67EAB35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0727" y="1799216"/>
            <a:ext cx="9144000" cy="2387600"/>
          </a:xfrm>
        </p:spPr>
        <p:txBody>
          <a:bodyPr/>
          <a:lstStyle/>
          <a:p>
            <a:r>
              <a:rPr lang="en-US" dirty="0"/>
              <a:t>  </a:t>
            </a:r>
            <a:endParaRPr lang="ar-SA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4E93213-458F-48A4-9B63-59075EC29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692363"/>
            <a:ext cx="5900347" cy="16352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7E48B9E-433B-461F-8111-C7767020F0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5125" y="513939"/>
            <a:ext cx="10026348" cy="194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53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61BE613F-3D4F-41EC-81A2-21D1B6C806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1293" y="170894"/>
            <a:ext cx="6903868" cy="441665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14A4D303-85AE-4BA8-ACA1-80264F33D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7779" y="612559"/>
            <a:ext cx="10058399" cy="2995874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D6FABF0-455F-4551-B92B-162A825706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7779" y="3808520"/>
            <a:ext cx="9689976" cy="2878586"/>
          </a:xfrm>
          <a:prstGeom prst="rect">
            <a:avLst/>
          </a:prstGeom>
        </p:spPr>
      </p:pic>
      <p:sp>
        <p:nvSpPr>
          <p:cNvPr id="5" name="اختيار 1">
            <a:extLst>
              <a:ext uri="{FF2B5EF4-FFF2-40B4-BE49-F238E27FC236}">
                <a16:creationId xmlns:a16="http://schemas.microsoft.com/office/drawing/2014/main" id="{5644C0D0-3EC0-4674-BEEC-5973E365EA65}"/>
              </a:ext>
            </a:extLst>
          </p:cNvPr>
          <p:cNvSpPr/>
          <p:nvPr/>
        </p:nvSpPr>
        <p:spPr>
          <a:xfrm>
            <a:off x="1884556" y="2876103"/>
            <a:ext cx="2195526" cy="384914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اختيار 2">
            <a:extLst>
              <a:ext uri="{FF2B5EF4-FFF2-40B4-BE49-F238E27FC236}">
                <a16:creationId xmlns:a16="http://schemas.microsoft.com/office/drawing/2014/main" id="{519C2174-3043-47C6-AF2C-73C9A65C090D}"/>
              </a:ext>
            </a:extLst>
          </p:cNvPr>
          <p:cNvSpPr/>
          <p:nvPr/>
        </p:nvSpPr>
        <p:spPr>
          <a:xfrm>
            <a:off x="8251902" y="3098387"/>
            <a:ext cx="3417551" cy="451008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اختيار 3">
            <a:extLst>
              <a:ext uri="{FF2B5EF4-FFF2-40B4-BE49-F238E27FC236}">
                <a16:creationId xmlns:a16="http://schemas.microsoft.com/office/drawing/2014/main" id="{2C37D058-8627-46AB-AE13-547DF16931D9}"/>
              </a:ext>
            </a:extLst>
          </p:cNvPr>
          <p:cNvSpPr/>
          <p:nvPr/>
        </p:nvSpPr>
        <p:spPr>
          <a:xfrm>
            <a:off x="4427034" y="812646"/>
            <a:ext cx="2175733" cy="413988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جواب 1">
            <a:extLst>
              <a:ext uri="{FF2B5EF4-FFF2-40B4-BE49-F238E27FC236}">
                <a16:creationId xmlns:a16="http://schemas.microsoft.com/office/drawing/2014/main" id="{212A402D-47BA-4C80-9159-772CA6AC49A3}"/>
              </a:ext>
            </a:extLst>
          </p:cNvPr>
          <p:cNvSpPr/>
          <p:nvPr/>
        </p:nvSpPr>
        <p:spPr>
          <a:xfrm>
            <a:off x="10280721" y="4536196"/>
            <a:ext cx="1363133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عبدالله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جواب 2">
            <a:extLst>
              <a:ext uri="{FF2B5EF4-FFF2-40B4-BE49-F238E27FC236}">
                <a16:creationId xmlns:a16="http://schemas.microsoft.com/office/drawing/2014/main" id="{B8EC78CB-00AB-4456-ADE5-8590D101B105}"/>
              </a:ext>
            </a:extLst>
          </p:cNvPr>
          <p:cNvSpPr/>
          <p:nvPr/>
        </p:nvSpPr>
        <p:spPr>
          <a:xfrm>
            <a:off x="9191383" y="6294348"/>
            <a:ext cx="1391924" cy="575133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الصدق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جواب 3">
            <a:extLst>
              <a:ext uri="{FF2B5EF4-FFF2-40B4-BE49-F238E27FC236}">
                <a16:creationId xmlns:a16="http://schemas.microsoft.com/office/drawing/2014/main" id="{6ECB724B-4FFF-475F-8A7A-3438A9EF89BF}"/>
              </a:ext>
            </a:extLst>
          </p:cNvPr>
          <p:cNvSpPr/>
          <p:nvPr/>
        </p:nvSpPr>
        <p:spPr>
          <a:xfrm>
            <a:off x="6645067" y="4503377"/>
            <a:ext cx="2367899" cy="523636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سنتين وثلاثة أشهر وعشرة أيام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جواب  4">
            <a:extLst>
              <a:ext uri="{FF2B5EF4-FFF2-40B4-BE49-F238E27FC236}">
                <a16:creationId xmlns:a16="http://schemas.microsoft.com/office/drawing/2014/main" id="{94167FD5-E841-405B-80AF-F5D9C5BD8C8B}"/>
              </a:ext>
            </a:extLst>
          </p:cNvPr>
          <p:cNvSpPr/>
          <p:nvPr/>
        </p:nvSpPr>
        <p:spPr>
          <a:xfrm>
            <a:off x="3764132" y="4511587"/>
            <a:ext cx="2530136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علي بن</a:t>
            </a:r>
            <a:r>
              <a:rPr kumimoji="0" lang="ar-EG" sz="1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أبي طالب بن عم رسول الله ﷺ </a:t>
            </a:r>
            <a:endParaRPr kumimoji="0" lang="ar-SA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جواب  5">
            <a:extLst>
              <a:ext uri="{FF2B5EF4-FFF2-40B4-BE49-F238E27FC236}">
                <a16:creationId xmlns:a16="http://schemas.microsoft.com/office/drawing/2014/main" id="{3D8A60B0-6C52-4742-BD69-D24C61D33A70}"/>
              </a:ext>
            </a:extLst>
          </p:cNvPr>
          <p:cNvSpPr/>
          <p:nvPr/>
        </p:nvSpPr>
        <p:spPr>
          <a:xfrm>
            <a:off x="1329343" y="4536196"/>
            <a:ext cx="2274916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أربع سنوات وتسعة أشهر </a:t>
            </a:r>
            <a:endParaRPr kumimoji="0" lang="ar-SA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جواب  7">
            <a:extLst>
              <a:ext uri="{FF2B5EF4-FFF2-40B4-BE49-F238E27FC236}">
                <a16:creationId xmlns:a16="http://schemas.microsoft.com/office/drawing/2014/main" id="{F5CBCB99-C2E3-4139-9BCD-ED9D03032AC1}"/>
              </a:ext>
            </a:extLst>
          </p:cNvPr>
          <p:cNvSpPr/>
          <p:nvPr/>
        </p:nvSpPr>
        <p:spPr>
          <a:xfrm>
            <a:off x="2062207" y="6294348"/>
            <a:ext cx="2274916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الشجاعة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اختيار 14">
            <a:extLst>
              <a:ext uri="{FF2B5EF4-FFF2-40B4-BE49-F238E27FC236}">
                <a16:creationId xmlns:a16="http://schemas.microsoft.com/office/drawing/2014/main" id="{3186EDF7-A2F6-4030-B90C-56F994612FE1}"/>
              </a:ext>
            </a:extLst>
          </p:cNvPr>
          <p:cNvSpPr/>
          <p:nvPr/>
        </p:nvSpPr>
        <p:spPr>
          <a:xfrm>
            <a:off x="5514900" y="2199653"/>
            <a:ext cx="1071762" cy="364499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جواب  7">
            <a:extLst>
              <a:ext uri="{FF2B5EF4-FFF2-40B4-BE49-F238E27FC236}">
                <a16:creationId xmlns:a16="http://schemas.microsoft.com/office/drawing/2014/main" id="{51028A20-3637-4401-A19E-97A91A1E3E2D}"/>
              </a:ext>
            </a:extLst>
          </p:cNvPr>
          <p:cNvSpPr/>
          <p:nvPr/>
        </p:nvSpPr>
        <p:spPr>
          <a:xfrm>
            <a:off x="4858920" y="6000032"/>
            <a:ext cx="3249227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حبهم والاقتداء بهم والدفاع عنهم </a:t>
            </a:r>
            <a:endParaRPr kumimoji="0" lang="ar-SA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21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ممتاز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أحسنت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أحسنت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أحسنت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ممتاز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5A76F28-89B7-4DDE-8CCF-A59EA697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30" y="272822"/>
            <a:ext cx="11273882" cy="5113971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AF85191-23DA-4956-A993-52BADDD4A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3698" y="5386793"/>
            <a:ext cx="8987883" cy="1366432"/>
          </a:xfrm>
          <a:prstGeom prst="rect">
            <a:avLst/>
          </a:prstGeom>
        </p:spPr>
      </p:pic>
      <p:sp>
        <p:nvSpPr>
          <p:cNvPr id="4" name="اختيار 1">
            <a:extLst>
              <a:ext uri="{FF2B5EF4-FFF2-40B4-BE49-F238E27FC236}">
                <a16:creationId xmlns:a16="http://schemas.microsoft.com/office/drawing/2014/main" id="{624CEA27-5078-4990-A520-D0C5DEFAC1DB}"/>
              </a:ext>
            </a:extLst>
          </p:cNvPr>
          <p:cNvSpPr/>
          <p:nvPr/>
        </p:nvSpPr>
        <p:spPr>
          <a:xfrm>
            <a:off x="7248293" y="272822"/>
            <a:ext cx="1398184" cy="503310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اختيار 2">
            <a:extLst>
              <a:ext uri="{FF2B5EF4-FFF2-40B4-BE49-F238E27FC236}">
                <a16:creationId xmlns:a16="http://schemas.microsoft.com/office/drawing/2014/main" id="{4E057E41-68A3-4867-BC3A-C01F44757552}"/>
              </a:ext>
            </a:extLst>
          </p:cNvPr>
          <p:cNvSpPr/>
          <p:nvPr/>
        </p:nvSpPr>
        <p:spPr>
          <a:xfrm>
            <a:off x="5241075" y="244731"/>
            <a:ext cx="1730802" cy="580687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جواب 1">
            <a:extLst>
              <a:ext uri="{FF2B5EF4-FFF2-40B4-BE49-F238E27FC236}">
                <a16:creationId xmlns:a16="http://schemas.microsoft.com/office/drawing/2014/main" id="{E607F1B9-3AF6-4B2C-BBA4-051A006F4B86}"/>
              </a:ext>
            </a:extLst>
          </p:cNvPr>
          <p:cNvSpPr/>
          <p:nvPr/>
        </p:nvSpPr>
        <p:spPr>
          <a:xfrm>
            <a:off x="5296830" y="5458861"/>
            <a:ext cx="237545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خديجة بنت خويلد 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جواب 3">
            <a:extLst>
              <a:ext uri="{FF2B5EF4-FFF2-40B4-BE49-F238E27FC236}">
                <a16:creationId xmlns:a16="http://schemas.microsoft.com/office/drawing/2014/main" id="{7AD20024-D4AF-4D95-AABA-392D8E534260}"/>
              </a:ext>
            </a:extLst>
          </p:cNvPr>
          <p:cNvSpPr/>
          <p:nvPr/>
        </p:nvSpPr>
        <p:spPr>
          <a:xfrm>
            <a:off x="5754030" y="6089633"/>
            <a:ext cx="2892448" cy="523636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مكة المكرمة</a:t>
            </a:r>
            <a:r>
              <a:rPr kumimoji="0" lang="ar-EG" sz="24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144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5A76F28-89B7-4DDE-8CCF-A59EA697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30" y="272822"/>
            <a:ext cx="11273882" cy="5113971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AF85191-23DA-4956-A993-52BADDD4AC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489" y="5386793"/>
            <a:ext cx="10679150" cy="1366432"/>
          </a:xfrm>
          <a:prstGeom prst="rect">
            <a:avLst/>
          </a:prstGeom>
        </p:spPr>
      </p:pic>
      <p:sp>
        <p:nvSpPr>
          <p:cNvPr id="4" name="اختيار 1">
            <a:extLst>
              <a:ext uri="{FF2B5EF4-FFF2-40B4-BE49-F238E27FC236}">
                <a16:creationId xmlns:a16="http://schemas.microsoft.com/office/drawing/2014/main" id="{624CEA27-5078-4990-A520-D0C5DEFAC1DB}"/>
              </a:ext>
            </a:extLst>
          </p:cNvPr>
          <p:cNvSpPr/>
          <p:nvPr/>
        </p:nvSpPr>
        <p:spPr>
          <a:xfrm>
            <a:off x="1544320" y="299399"/>
            <a:ext cx="3696755" cy="475219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اختيار 2">
            <a:extLst>
              <a:ext uri="{FF2B5EF4-FFF2-40B4-BE49-F238E27FC236}">
                <a16:creationId xmlns:a16="http://schemas.microsoft.com/office/drawing/2014/main" id="{4E057E41-68A3-4867-BC3A-C01F44757552}"/>
              </a:ext>
            </a:extLst>
          </p:cNvPr>
          <p:cNvSpPr/>
          <p:nvPr/>
        </p:nvSpPr>
        <p:spPr>
          <a:xfrm>
            <a:off x="5241075" y="244731"/>
            <a:ext cx="1730802" cy="580687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جواب 1">
            <a:extLst>
              <a:ext uri="{FF2B5EF4-FFF2-40B4-BE49-F238E27FC236}">
                <a16:creationId xmlns:a16="http://schemas.microsoft.com/office/drawing/2014/main" id="{E607F1B9-3AF6-4B2C-BBA4-051A006F4B86}"/>
              </a:ext>
            </a:extLst>
          </p:cNvPr>
          <p:cNvSpPr/>
          <p:nvPr/>
        </p:nvSpPr>
        <p:spPr>
          <a:xfrm>
            <a:off x="3378820" y="5458861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قبل عام الفيل بخمس</a:t>
            </a:r>
            <a:r>
              <a:rPr kumimoji="0" lang="ar-EG" sz="24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عشرة سنة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جواب 3">
            <a:extLst>
              <a:ext uri="{FF2B5EF4-FFF2-40B4-BE49-F238E27FC236}">
                <a16:creationId xmlns:a16="http://schemas.microsoft.com/office/drawing/2014/main" id="{7AD20024-D4AF-4D95-AABA-392D8E534260}"/>
              </a:ext>
            </a:extLst>
          </p:cNvPr>
          <p:cNvSpPr/>
          <p:nvPr/>
        </p:nvSpPr>
        <p:spPr>
          <a:xfrm>
            <a:off x="5754030" y="6089633"/>
            <a:ext cx="2892448" cy="523636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الطاهرة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تهانينا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5A76F28-89B7-4DDE-8CCF-A59EA69754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30" y="272822"/>
            <a:ext cx="11273882" cy="4800983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AF85191-23DA-4956-A993-52BADDD4AC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1961" y="5101896"/>
            <a:ext cx="9735015" cy="1651329"/>
          </a:xfrm>
          <a:prstGeom prst="rect">
            <a:avLst/>
          </a:prstGeom>
        </p:spPr>
      </p:pic>
      <p:sp>
        <p:nvSpPr>
          <p:cNvPr id="4" name="اختيار 1">
            <a:extLst>
              <a:ext uri="{FF2B5EF4-FFF2-40B4-BE49-F238E27FC236}">
                <a16:creationId xmlns:a16="http://schemas.microsoft.com/office/drawing/2014/main" id="{624CEA27-5078-4990-A520-D0C5DEFAC1DB}"/>
              </a:ext>
            </a:extLst>
          </p:cNvPr>
          <p:cNvSpPr/>
          <p:nvPr/>
        </p:nvSpPr>
        <p:spPr>
          <a:xfrm>
            <a:off x="8598438" y="244731"/>
            <a:ext cx="1398184" cy="503310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اختيار 2">
            <a:extLst>
              <a:ext uri="{FF2B5EF4-FFF2-40B4-BE49-F238E27FC236}">
                <a16:creationId xmlns:a16="http://schemas.microsoft.com/office/drawing/2014/main" id="{4E057E41-68A3-4867-BC3A-C01F44757552}"/>
              </a:ext>
            </a:extLst>
          </p:cNvPr>
          <p:cNvSpPr/>
          <p:nvPr/>
        </p:nvSpPr>
        <p:spPr>
          <a:xfrm>
            <a:off x="2581155" y="2382969"/>
            <a:ext cx="7435852" cy="503311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جواب 1">
            <a:extLst>
              <a:ext uri="{FF2B5EF4-FFF2-40B4-BE49-F238E27FC236}">
                <a16:creationId xmlns:a16="http://schemas.microsoft.com/office/drawing/2014/main" id="{E607F1B9-3AF6-4B2C-BBA4-051A006F4B86}"/>
              </a:ext>
            </a:extLst>
          </p:cNvPr>
          <p:cNvSpPr/>
          <p:nvPr/>
        </p:nvSpPr>
        <p:spPr>
          <a:xfrm>
            <a:off x="3836020" y="5073805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أم المؤمنين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جواب 3">
            <a:extLst>
              <a:ext uri="{FF2B5EF4-FFF2-40B4-BE49-F238E27FC236}">
                <a16:creationId xmlns:a16="http://schemas.microsoft.com/office/drawing/2014/main" id="{7AD20024-D4AF-4D95-AABA-392D8E534260}"/>
              </a:ext>
            </a:extLst>
          </p:cNvPr>
          <p:cNvSpPr/>
          <p:nvPr/>
        </p:nvSpPr>
        <p:spPr>
          <a:xfrm>
            <a:off x="1817649" y="5564622"/>
            <a:ext cx="6780789" cy="523636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أول من صدق الرسول وآزره وقفت مع الرسول تؤيده وتزمله 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جواب 3">
            <a:extLst>
              <a:ext uri="{FF2B5EF4-FFF2-40B4-BE49-F238E27FC236}">
                <a16:creationId xmlns:a16="http://schemas.microsoft.com/office/drawing/2014/main" id="{E29844C3-751F-4692-BEAA-92BD0394BE7A}"/>
              </a:ext>
            </a:extLst>
          </p:cNvPr>
          <p:cNvSpPr/>
          <p:nvPr/>
        </p:nvSpPr>
        <p:spPr>
          <a:xfrm>
            <a:off x="5393756" y="6229589"/>
            <a:ext cx="2892448" cy="523636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قبل الهجرة بثلاث سنوات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اختيار 2">
            <a:extLst>
              <a:ext uri="{FF2B5EF4-FFF2-40B4-BE49-F238E27FC236}">
                <a16:creationId xmlns:a16="http://schemas.microsoft.com/office/drawing/2014/main" id="{BEAC2461-2513-46BA-9F0A-B2271D3C7D25}"/>
              </a:ext>
            </a:extLst>
          </p:cNvPr>
          <p:cNvSpPr/>
          <p:nvPr/>
        </p:nvSpPr>
        <p:spPr>
          <a:xfrm>
            <a:off x="5116010" y="4550169"/>
            <a:ext cx="5926238" cy="503311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97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تهانينا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CC09DC2B-556E-4F48-AE7C-B37D14B4E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947" y="208668"/>
            <a:ext cx="9378112" cy="6114073"/>
          </a:xfrm>
          <a:prstGeom prst="rect">
            <a:avLst/>
          </a:prstGeom>
        </p:spPr>
      </p:pic>
      <p:sp>
        <p:nvSpPr>
          <p:cNvPr id="3" name="جواب 1">
            <a:extLst>
              <a:ext uri="{FF2B5EF4-FFF2-40B4-BE49-F238E27FC236}">
                <a16:creationId xmlns:a16="http://schemas.microsoft.com/office/drawing/2014/main" id="{F96A42FB-0170-4FD7-8E6C-C7281BDCAD04}"/>
              </a:ext>
            </a:extLst>
          </p:cNvPr>
          <p:cNvSpPr/>
          <p:nvPr/>
        </p:nvSpPr>
        <p:spPr>
          <a:xfrm>
            <a:off x="3949266" y="2774887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لغتي الجميلة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جواب 1">
            <a:extLst>
              <a:ext uri="{FF2B5EF4-FFF2-40B4-BE49-F238E27FC236}">
                <a16:creationId xmlns:a16="http://schemas.microsoft.com/office/drawing/2014/main" id="{43954755-FA57-4E97-B339-D929235DAA25}"/>
              </a:ext>
            </a:extLst>
          </p:cNvPr>
          <p:cNvSpPr/>
          <p:nvPr/>
        </p:nvSpPr>
        <p:spPr>
          <a:xfrm>
            <a:off x="3780264" y="3689287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وحدتان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جواب 1">
            <a:extLst>
              <a:ext uri="{FF2B5EF4-FFF2-40B4-BE49-F238E27FC236}">
                <a16:creationId xmlns:a16="http://schemas.microsoft.com/office/drawing/2014/main" id="{B783CED2-FECA-4906-8CED-5109FB746BC1}"/>
              </a:ext>
            </a:extLst>
          </p:cNvPr>
          <p:cNvSpPr/>
          <p:nvPr/>
        </p:nvSpPr>
        <p:spPr>
          <a:xfrm>
            <a:off x="3949266" y="4603687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سيدة نساء أهل الجنة 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جواب 1">
            <a:extLst>
              <a:ext uri="{FF2B5EF4-FFF2-40B4-BE49-F238E27FC236}">
                <a16:creationId xmlns:a16="http://schemas.microsoft.com/office/drawing/2014/main" id="{2E05B3AA-A54A-4AAA-A55D-0DCADC7A7C8D}"/>
              </a:ext>
            </a:extLst>
          </p:cNvPr>
          <p:cNvSpPr/>
          <p:nvPr/>
        </p:nvSpPr>
        <p:spPr>
          <a:xfrm>
            <a:off x="4083080" y="5586514"/>
            <a:ext cx="4293468" cy="490817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Times New Roman" panose="02020603050405020304" pitchFamily="18" charset="0"/>
              </a:rPr>
              <a:t>كتاب رائع به معلومات قيمة 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4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2903979F-2915-46A4-9B44-F15694F3A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995" y="594804"/>
            <a:ext cx="10551997" cy="4730827"/>
          </a:xfrm>
          <a:prstGeom prst="rect">
            <a:avLst/>
          </a:prstGeom>
        </p:spPr>
      </p:pic>
      <p:sp>
        <p:nvSpPr>
          <p:cNvPr id="3" name="جواب 1">
            <a:extLst>
              <a:ext uri="{FF2B5EF4-FFF2-40B4-BE49-F238E27FC236}">
                <a16:creationId xmlns:a16="http://schemas.microsoft.com/office/drawing/2014/main" id="{CF631665-E5D8-4D43-A918-F1BE9BC10389}"/>
              </a:ext>
            </a:extLst>
          </p:cNvPr>
          <p:cNvSpPr/>
          <p:nvPr/>
        </p:nvSpPr>
        <p:spPr>
          <a:xfrm>
            <a:off x="1226372" y="1759057"/>
            <a:ext cx="8670872" cy="846539"/>
          </a:xfrm>
          <a:prstGeom prst="rect">
            <a:avLst/>
          </a:prstGeom>
          <a:solidFill>
            <a:schemeClr val="tx2">
              <a:lumMod val="60000"/>
              <a:lumOff val="40000"/>
              <a:alpha val="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ar-AE" sz="3200" dirty="0">
                <a:solidFill>
                  <a:srgbClr val="FF0000"/>
                </a:solidFill>
                <a:latin typeface="DroidArabicKufi-Regular"/>
              </a:rPr>
              <a:t>الصّحابي</a:t>
            </a:r>
            <a:r>
              <a:rPr lang="en-US" sz="3200" dirty="0">
                <a:solidFill>
                  <a:srgbClr val="FF0000"/>
                </a:solidFill>
                <a:latin typeface="DroidArabicKufi-Regular"/>
              </a:rPr>
              <a:t> :</a:t>
            </a:r>
            <a:r>
              <a:rPr lang="ar-AE" sz="3200" dirty="0">
                <a:solidFill>
                  <a:srgbClr val="FF0000"/>
                </a:solidFill>
                <a:latin typeface="DroidArabicKufi-Regular"/>
              </a:rPr>
              <a:t> كلّ من لقي النّبي محمّد صلّى الله عليه وسلّم مؤمنًا به ومات على الإسلام.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4" name="اختيار 1">
            <a:extLst>
              <a:ext uri="{FF2B5EF4-FFF2-40B4-BE49-F238E27FC236}">
                <a16:creationId xmlns:a16="http://schemas.microsoft.com/office/drawing/2014/main" id="{6C6EDF5B-3F62-43C3-AB90-0C5A29D64DEF}"/>
              </a:ext>
            </a:extLst>
          </p:cNvPr>
          <p:cNvSpPr/>
          <p:nvPr/>
        </p:nvSpPr>
        <p:spPr>
          <a:xfrm>
            <a:off x="2996628" y="2800418"/>
            <a:ext cx="1398184" cy="628581"/>
          </a:xfrm>
          <a:prstGeom prst="ellipse">
            <a:avLst/>
          </a:prstGeom>
          <a:solidFill>
            <a:schemeClr val="accent5">
              <a:lumMod val="60000"/>
              <a:lumOff val="40000"/>
              <a:alpha val="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5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3B2B461-C38B-48EE-AB7E-6E7149C53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071" y="446148"/>
            <a:ext cx="9585063" cy="545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60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65322D7C-C2EA-4751-BFC7-BA67DB82F5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213" y="512119"/>
            <a:ext cx="9656893" cy="450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24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59623B8C-136A-433B-BA61-A9042700E8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00219" y="836939"/>
            <a:ext cx="5955231" cy="4962617"/>
          </a:xfrm>
          <a:prstGeom prst="rect">
            <a:avLst/>
          </a:prstGeom>
        </p:spPr>
      </p:pic>
      <p:sp>
        <p:nvSpPr>
          <p:cNvPr id="11" name="قناع النوع خطأ">
            <a:extLst>
              <a:ext uri="{FF2B5EF4-FFF2-40B4-BE49-F238E27FC236}">
                <a16:creationId xmlns:a16="http://schemas.microsoft.com/office/drawing/2014/main" id="{69B6B29B-BAD7-4DFB-9786-2E564DC80C5A}"/>
              </a:ext>
            </a:extLst>
          </p:cNvPr>
          <p:cNvSpPr/>
          <p:nvPr/>
        </p:nvSpPr>
        <p:spPr>
          <a:xfrm>
            <a:off x="5011838" y="383528"/>
            <a:ext cx="7040579" cy="553107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/>
            </a:endParaRPr>
          </a:p>
        </p:txBody>
      </p:sp>
      <p:pic>
        <p:nvPicPr>
          <p:cNvPr id="12" name="Picture 8">
            <a:extLst>
              <a:ext uri="{FF2B5EF4-FFF2-40B4-BE49-F238E27FC236}">
                <a16:creationId xmlns:a16="http://schemas.microsoft.com/office/drawing/2014/main" id="{83BC45B3-A409-4FF4-8370-D398E4C32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/>
          <a:srcRect/>
          <a:stretch/>
        </p:blipFill>
        <p:spPr bwMode="auto">
          <a:xfrm>
            <a:off x="7537229" y="5914606"/>
            <a:ext cx="954017" cy="94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قناع صح">
            <a:extLst>
              <a:ext uri="{FF2B5EF4-FFF2-40B4-BE49-F238E27FC236}">
                <a16:creationId xmlns:a16="http://schemas.microsoft.com/office/drawing/2014/main" id="{600A5B59-130D-42F2-986F-B0493F010B37}"/>
              </a:ext>
            </a:extLst>
          </p:cNvPr>
          <p:cNvSpPr/>
          <p:nvPr/>
        </p:nvSpPr>
        <p:spPr>
          <a:xfrm>
            <a:off x="6748232" y="4352437"/>
            <a:ext cx="4664973" cy="746882"/>
          </a:xfrm>
          <a:prstGeom prst="rect">
            <a:avLst/>
          </a:prstGeom>
          <a:solidFill>
            <a:srgbClr val="4472C4">
              <a:alpha val="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imes New Roman"/>
            </a:endParaRPr>
          </a:p>
        </p:txBody>
      </p:sp>
      <p:sp>
        <p:nvSpPr>
          <p:cNvPr id="5" name="شكل بيضاوي 4">
            <a:extLst>
              <a:ext uri="{FF2B5EF4-FFF2-40B4-BE49-F238E27FC236}">
                <a16:creationId xmlns:a16="http://schemas.microsoft.com/office/drawing/2014/main" id="{D431AEEE-6938-4C3F-ADA3-54F42E06BEAD}"/>
              </a:ext>
            </a:extLst>
          </p:cNvPr>
          <p:cNvSpPr/>
          <p:nvPr/>
        </p:nvSpPr>
        <p:spPr>
          <a:xfrm>
            <a:off x="11208925" y="4523553"/>
            <a:ext cx="819652" cy="4652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rtl="0"/>
            <a:r>
              <a:rPr lang="ar-EG" sz="360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Times New Roman"/>
              </a:rPr>
              <a:t>1</a:t>
            </a:r>
            <a:endParaRPr lang="en-US" sz="36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Times New Roman"/>
            </a:endParaRPr>
          </a:p>
        </p:txBody>
      </p:sp>
      <p:sp>
        <p:nvSpPr>
          <p:cNvPr id="6" name="شكل بيضاوي 5">
            <a:extLst>
              <a:ext uri="{FF2B5EF4-FFF2-40B4-BE49-F238E27FC236}">
                <a16:creationId xmlns:a16="http://schemas.microsoft.com/office/drawing/2014/main" id="{28902BAF-9192-43D7-B3AC-08D9EC621517}"/>
              </a:ext>
            </a:extLst>
          </p:cNvPr>
          <p:cNvSpPr/>
          <p:nvPr/>
        </p:nvSpPr>
        <p:spPr>
          <a:xfrm>
            <a:off x="11179376" y="1644563"/>
            <a:ext cx="819652" cy="3679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/>
              </a:rPr>
              <a:t>2</a:t>
            </a:r>
            <a:endParaRPr kumimoji="0" lang="en-US" sz="3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Times New Roman"/>
            </a:endParaRPr>
          </a:p>
        </p:txBody>
      </p:sp>
      <p:sp>
        <p:nvSpPr>
          <p:cNvPr id="7" name="شكل بيضاوي 6">
            <a:extLst>
              <a:ext uri="{FF2B5EF4-FFF2-40B4-BE49-F238E27FC236}">
                <a16:creationId xmlns:a16="http://schemas.microsoft.com/office/drawing/2014/main" id="{36DC53BD-5256-4AAF-A9F0-2E44F27285A0}"/>
              </a:ext>
            </a:extLst>
          </p:cNvPr>
          <p:cNvSpPr/>
          <p:nvPr/>
        </p:nvSpPr>
        <p:spPr>
          <a:xfrm>
            <a:off x="11199783" y="2897149"/>
            <a:ext cx="778838" cy="7489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rtl="0"/>
            <a:r>
              <a:rPr lang="ar-EG" sz="360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Times New Roman"/>
              </a:rPr>
              <a:t>3</a:t>
            </a:r>
            <a:endParaRPr lang="en-US" sz="36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Times New Roman"/>
            </a:endParaRPr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F23EFD57-331B-4A2A-BDA8-2AF310B35DD7}"/>
              </a:ext>
            </a:extLst>
          </p:cNvPr>
          <p:cNvSpPr/>
          <p:nvPr/>
        </p:nvSpPr>
        <p:spPr>
          <a:xfrm>
            <a:off x="11192784" y="3646145"/>
            <a:ext cx="778838" cy="6755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rtl="0"/>
            <a:r>
              <a:rPr lang="ar-EG" sz="360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Times New Roman"/>
              </a:rPr>
              <a:t>4</a:t>
            </a:r>
            <a:endParaRPr lang="en-US" sz="36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Times New Roman"/>
            </a:endParaRPr>
          </a:p>
        </p:txBody>
      </p:sp>
      <p:sp>
        <p:nvSpPr>
          <p:cNvPr id="9" name="شكل بيضاوي 8" hidden="1">
            <a:extLst>
              <a:ext uri="{FF2B5EF4-FFF2-40B4-BE49-F238E27FC236}">
                <a16:creationId xmlns:a16="http://schemas.microsoft.com/office/drawing/2014/main" id="{D90AB3D1-7BD0-4D6F-B2FC-89C955CEC9B1}"/>
              </a:ext>
            </a:extLst>
          </p:cNvPr>
          <p:cNvSpPr/>
          <p:nvPr/>
        </p:nvSpPr>
        <p:spPr>
          <a:xfrm>
            <a:off x="5540415" y="5947391"/>
            <a:ext cx="555585" cy="4389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/>
              </a:rPr>
              <a:t>5</a:t>
            </a:r>
            <a:endParaRPr kumimoji="0" lang="en-US" sz="3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Times New Roman"/>
            </a:endParaRPr>
          </a:p>
        </p:txBody>
      </p:sp>
      <p:pic>
        <p:nvPicPr>
          <p:cNvPr id="23" name="صورة 22">
            <a:extLst>
              <a:ext uri="{FF2B5EF4-FFF2-40B4-BE49-F238E27FC236}">
                <a16:creationId xmlns:a16="http://schemas.microsoft.com/office/drawing/2014/main" id="{886CA330-6BDB-4534-9AA8-8D5DE21E742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3346" y="267510"/>
            <a:ext cx="5955231" cy="569429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3118A648-354A-4DC9-9A1E-D42F5DC6E91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-1" y="1884882"/>
            <a:ext cx="2815927" cy="3270620"/>
          </a:xfrm>
          <a:prstGeom prst="rect">
            <a:avLst/>
          </a:prstGeom>
        </p:spPr>
      </p:pic>
      <p:sp>
        <p:nvSpPr>
          <p:cNvPr id="15" name="التالي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6D84A3F-F4A9-4002-BF64-43BB1B21AE83}"/>
              </a:ext>
            </a:extLst>
          </p:cNvPr>
          <p:cNvSpPr/>
          <p:nvPr/>
        </p:nvSpPr>
        <p:spPr>
          <a:xfrm flipH="1">
            <a:off x="685800" y="5915026"/>
            <a:ext cx="1409700" cy="819150"/>
          </a:xfrm>
          <a:prstGeom prst="rightArrow">
            <a:avLst/>
          </a:prstGeom>
          <a:solidFill>
            <a:srgbClr val="00B050">
              <a:alpha val="4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التالي </a:t>
            </a:r>
            <a:endParaRPr kumimoji="0" lang="ar-SA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شكل بيضاوي 15">
            <a:extLst>
              <a:ext uri="{FF2B5EF4-FFF2-40B4-BE49-F238E27FC236}">
                <a16:creationId xmlns:a16="http://schemas.microsoft.com/office/drawing/2014/main" id="{FEA16CBD-6B8B-4802-8485-DE7017F431FE}"/>
              </a:ext>
            </a:extLst>
          </p:cNvPr>
          <p:cNvSpPr/>
          <p:nvPr/>
        </p:nvSpPr>
        <p:spPr>
          <a:xfrm>
            <a:off x="11172377" y="911319"/>
            <a:ext cx="819652" cy="3679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6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  <a:cs typeface="Times New Roman"/>
              </a:rPr>
              <a:t>6</a:t>
            </a:r>
            <a:endParaRPr kumimoji="0" lang="en-US" sz="3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Times New Roman"/>
            </a:endParaRPr>
          </a:p>
        </p:txBody>
      </p:sp>
      <p:sp>
        <p:nvSpPr>
          <p:cNvPr id="17" name="شكل بيضاوي 16">
            <a:extLst>
              <a:ext uri="{FF2B5EF4-FFF2-40B4-BE49-F238E27FC236}">
                <a16:creationId xmlns:a16="http://schemas.microsoft.com/office/drawing/2014/main" id="{13A9E667-BA43-4CC1-A6D5-ED18F82B9B6F}"/>
              </a:ext>
            </a:extLst>
          </p:cNvPr>
          <p:cNvSpPr/>
          <p:nvPr/>
        </p:nvSpPr>
        <p:spPr>
          <a:xfrm>
            <a:off x="11199783" y="2383356"/>
            <a:ext cx="819652" cy="3679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/>
              </a:rPr>
              <a:t>5</a:t>
            </a:r>
            <a:endParaRPr kumimoji="0" lang="en-US" sz="3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Times New Roman"/>
            </a:endParaRPr>
          </a:p>
        </p:txBody>
      </p:sp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id="{3692ACD3-4668-4EB9-BA1D-5164483136DB}"/>
              </a:ext>
            </a:extLst>
          </p:cNvPr>
          <p:cNvSpPr/>
          <p:nvPr/>
        </p:nvSpPr>
        <p:spPr>
          <a:xfrm>
            <a:off x="11151970" y="5407573"/>
            <a:ext cx="819652" cy="3679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/>
              </a:rPr>
              <a:t>7</a:t>
            </a:r>
            <a:endParaRPr kumimoji="0" lang="en-US" sz="3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868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أحسنت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2461 -0.41435 " pathEditMode="relative" rAng="0" ptsTypes="AA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4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رائع 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1927 -0.19213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تهانينا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2552 -0.0831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" y="-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ممتاز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1055 -0.30787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2643 -0.53472 " pathEditMode="relative" rAng="0" ptsTypes="AA">
                                      <p:cBhvr>
                                        <p:cTn id="3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5" y="-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00781 0.1206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تصفيق جميل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تصفيق جميل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لم توفق هذه المرة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4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حاول مرة أخرى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38C7DBC-BE8B-4485-937F-529669F30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369" y="393045"/>
            <a:ext cx="9853949" cy="529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742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30FEA13A-5F6E-4298-B2EB-C0D1CD023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826" y="216153"/>
            <a:ext cx="9800218" cy="664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25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E6844A6-0D5E-4D8E-BC9A-489D1A46D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218" y="0"/>
            <a:ext cx="1062518" cy="488184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313D59EF-A308-4D3B-8897-DD06BAC5C9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030" y="488184"/>
            <a:ext cx="10212706" cy="1255293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493B8862-E36E-47B4-87B7-A5DC7FF5D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355" y="1743477"/>
            <a:ext cx="3864158" cy="3477488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75F7AC3B-E933-43B8-9BE7-0A10A95730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8513" y="1883327"/>
            <a:ext cx="7953487" cy="433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31059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 r:embed="rId1">
            <a:alphaModFix amt="0"/>
          </a:blip>
          <a:srcRect/>
          <a:tile tx="0" ty="0" sx="100000" sy="100000" flip="none" algn="tl"/>
        </a:blipFill>
      </a:spPr>
      <a:bodyPr rtlCol="0" anchor="ctr">
        <a:scene3d>
          <a:camera prst="orthographicFront"/>
          <a:lightRig rig="threePt" dir="t"/>
        </a:scene3d>
        <a:sp3d extrusionH="57150">
          <a:bevelT w="82550" h="38100" prst="coolSlant"/>
        </a:sp3d>
      </a:bodyPr>
      <a:lstStyle>
        <a:defPPr algn="ctr">
          <a:defRPr sz="4400"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واجهة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مخصص 3">
      <a:majorFont>
        <a:latin typeface="Cambria"/>
        <a:ea typeface=""/>
        <a:cs typeface="Times New Roman"/>
      </a:majorFont>
      <a:minorFont>
        <a:latin typeface="Calibri"/>
        <a:ea typeface=""/>
        <a:cs typeface="Times New Roma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93</Words>
  <Application>Microsoft Office PowerPoint</Application>
  <PresentationFormat>شاشة عريضة</PresentationFormat>
  <Paragraphs>29</Paragraphs>
  <Slides>13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DroidArabicKufi-Regular</vt:lpstr>
      <vt:lpstr>Wingdings 3</vt:lpstr>
      <vt:lpstr>نسق Office</vt:lpstr>
      <vt:lpstr>5_نسق Office</vt:lpstr>
      <vt:lpstr>واجهة</vt:lpstr>
      <vt:lpstr>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Fathalla Gomaa</dc:creator>
  <cp:lastModifiedBy>Fathalla Gomaa</cp:lastModifiedBy>
  <cp:revision>156</cp:revision>
  <dcterms:created xsi:type="dcterms:W3CDTF">2020-06-02T13:57:21Z</dcterms:created>
  <dcterms:modified xsi:type="dcterms:W3CDTF">2024-08-19T12:20:43Z</dcterms:modified>
</cp:coreProperties>
</file>