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64" r:id="rId4"/>
    <p:sldId id="258" r:id="rId5"/>
    <p:sldId id="259" r:id="rId6"/>
    <p:sldId id="290" r:id="rId7"/>
    <p:sldId id="291" r:id="rId8"/>
    <p:sldId id="292" r:id="rId9"/>
    <p:sldId id="293" r:id="rId10"/>
    <p:sldId id="294" r:id="rId11"/>
    <p:sldId id="295" r:id="rId12"/>
    <p:sldId id="296" r:id="rId13"/>
    <p:sldId id="288" r:id="rId14"/>
    <p:sldId id="286" r:id="rId15"/>
    <p:sldId id="276" r:id="rId16"/>
    <p:sldId id="297" r:id="rId17"/>
    <p:sldId id="299" r:id="rId18"/>
    <p:sldId id="300" r:id="rId19"/>
    <p:sldId id="301" r:id="rId20"/>
    <p:sldId id="302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E2E2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EBFFCCD-C934-477A-9FCD-C8DA1F707ECA}" v="467" dt="2021-08-30T08:26:40.11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4876" autoAdjust="0"/>
    <p:restoredTop sz="94660"/>
  </p:normalViewPr>
  <p:slideViewPr>
    <p:cSldViewPr snapToGrid="0">
      <p:cViewPr varScale="1">
        <p:scale>
          <a:sx n="102" d="100"/>
          <a:sy n="102" d="100"/>
        </p:scale>
        <p:origin x="258" y="6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0" d="100"/>
        <a:sy n="7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16/11/relationships/changesInfo" Target="changesInfos/changesInfo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Relationship Id="rId27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hamma Hamadaldhaheri" userId="f0c0342f-dabd-4326-9fe9-5c428f0fa1c7" providerId="ADAL" clId="{8EBFFCCD-C934-477A-9FCD-C8DA1F707ECA}"/>
    <pc:docChg chg="undo custSel addSld delSld modSld">
      <pc:chgData name="Shamma Hamadaldhaheri" userId="f0c0342f-dabd-4326-9fe9-5c428f0fa1c7" providerId="ADAL" clId="{8EBFFCCD-C934-477A-9FCD-C8DA1F707ECA}" dt="2021-08-31T04:19:05.133" v="2664" actId="20577"/>
      <pc:docMkLst>
        <pc:docMk/>
      </pc:docMkLst>
      <pc:sldChg chg="addSp delSp modSp mod">
        <pc:chgData name="Shamma Hamadaldhaheri" userId="f0c0342f-dabd-4326-9fe9-5c428f0fa1c7" providerId="ADAL" clId="{8EBFFCCD-C934-477A-9FCD-C8DA1F707ECA}" dt="2021-08-31T04:19:05.133" v="2664" actId="20577"/>
        <pc:sldMkLst>
          <pc:docMk/>
          <pc:sldMk cId="3327062765" sldId="256"/>
        </pc:sldMkLst>
        <pc:spChg chg="mod">
          <ac:chgData name="Shamma Hamadaldhaheri" userId="f0c0342f-dabd-4326-9fe9-5c428f0fa1c7" providerId="ADAL" clId="{8EBFFCCD-C934-477A-9FCD-C8DA1F707ECA}" dt="2021-08-29T08:23:49.030" v="23" actId="20577"/>
          <ac:spMkLst>
            <pc:docMk/>
            <pc:sldMk cId="3327062765" sldId="256"/>
            <ac:spMk id="3" creationId="{8AB35987-90C0-46B5-A21C-EAD5ECA189C3}"/>
          </ac:spMkLst>
        </pc:spChg>
        <pc:spChg chg="mod">
          <ac:chgData name="Shamma Hamadaldhaheri" userId="f0c0342f-dabd-4326-9fe9-5c428f0fa1c7" providerId="ADAL" clId="{8EBFFCCD-C934-477A-9FCD-C8DA1F707ECA}" dt="2021-08-31T04:19:05.133" v="2664" actId="20577"/>
          <ac:spMkLst>
            <pc:docMk/>
            <pc:sldMk cId="3327062765" sldId="256"/>
            <ac:spMk id="7" creationId="{A354C079-F59A-4835-B9B8-AC73333655E7}"/>
          </ac:spMkLst>
        </pc:spChg>
        <pc:picChg chg="mod">
          <ac:chgData name="Shamma Hamadaldhaheri" userId="f0c0342f-dabd-4326-9fe9-5c428f0fa1c7" providerId="ADAL" clId="{8EBFFCCD-C934-477A-9FCD-C8DA1F707ECA}" dt="2021-08-29T09:25:57.592" v="740" actId="14100"/>
          <ac:picMkLst>
            <pc:docMk/>
            <pc:sldMk cId="3327062765" sldId="256"/>
            <ac:picMk id="4" creationId="{D0083DCA-084C-4452-BE55-D186BABA87CC}"/>
          </ac:picMkLst>
        </pc:picChg>
        <pc:picChg chg="del">
          <ac:chgData name="Shamma Hamadaldhaheri" userId="f0c0342f-dabd-4326-9fe9-5c428f0fa1c7" providerId="ADAL" clId="{8EBFFCCD-C934-477A-9FCD-C8DA1F707ECA}" dt="2021-08-29T09:25:10.025" v="734" actId="478"/>
          <ac:picMkLst>
            <pc:docMk/>
            <pc:sldMk cId="3327062765" sldId="256"/>
            <ac:picMk id="1050" creationId="{404A70E1-9269-4E91-A471-09248D474891}"/>
          </ac:picMkLst>
        </pc:picChg>
        <pc:picChg chg="add mod">
          <ac:chgData name="Shamma Hamadaldhaheri" userId="f0c0342f-dabd-4326-9fe9-5c428f0fa1c7" providerId="ADAL" clId="{8EBFFCCD-C934-477A-9FCD-C8DA1F707ECA}" dt="2021-08-29T09:26:00.402" v="743" actId="1035"/>
          <ac:picMkLst>
            <pc:docMk/>
            <pc:sldMk cId="3327062765" sldId="256"/>
            <ac:picMk id="11266" creationId="{E5D7DE6B-4F19-4087-BFBF-4DA907B45B49}"/>
          </ac:picMkLst>
        </pc:picChg>
      </pc:sldChg>
      <pc:sldChg chg="modSp mod">
        <pc:chgData name="Shamma Hamadaldhaheri" userId="f0c0342f-dabd-4326-9fe9-5c428f0fa1c7" providerId="ADAL" clId="{8EBFFCCD-C934-477A-9FCD-C8DA1F707ECA}" dt="2021-08-29T09:07:43.122" v="553" actId="1076"/>
        <pc:sldMkLst>
          <pc:docMk/>
          <pc:sldMk cId="3117772108" sldId="258"/>
        </pc:sldMkLst>
        <pc:graphicFrameChg chg="mod modGraphic">
          <ac:chgData name="Shamma Hamadaldhaheri" userId="f0c0342f-dabd-4326-9fe9-5c428f0fa1c7" providerId="ADAL" clId="{8EBFFCCD-C934-477A-9FCD-C8DA1F707ECA}" dt="2021-08-29T09:07:43.122" v="553" actId="1076"/>
          <ac:graphicFrameMkLst>
            <pc:docMk/>
            <pc:sldMk cId="3117772108" sldId="258"/>
            <ac:graphicFrameMk id="16" creationId="{1304DA9C-21B7-4E6F-8FBA-DE66EE0FB0B9}"/>
          </ac:graphicFrameMkLst>
        </pc:graphicFrameChg>
      </pc:sldChg>
      <pc:sldChg chg="addSp delSp modSp mod">
        <pc:chgData name="Shamma Hamadaldhaheri" userId="f0c0342f-dabd-4326-9fe9-5c428f0fa1c7" providerId="ADAL" clId="{8EBFFCCD-C934-477A-9FCD-C8DA1F707ECA}" dt="2021-08-29T08:41:32.900" v="399" actId="1036"/>
        <pc:sldMkLst>
          <pc:docMk/>
          <pc:sldMk cId="1480668570" sldId="259"/>
        </pc:sldMkLst>
        <pc:spChg chg="mod">
          <ac:chgData name="Shamma Hamadaldhaheri" userId="f0c0342f-dabd-4326-9fe9-5c428f0fa1c7" providerId="ADAL" clId="{8EBFFCCD-C934-477A-9FCD-C8DA1F707ECA}" dt="2021-08-29T08:41:26.910" v="386" actId="20577"/>
          <ac:spMkLst>
            <pc:docMk/>
            <pc:sldMk cId="1480668570" sldId="259"/>
            <ac:spMk id="2" creationId="{00000000-0000-0000-0000-000000000000}"/>
          </ac:spMkLst>
        </pc:spChg>
        <pc:spChg chg="mod">
          <ac:chgData name="Shamma Hamadaldhaheri" userId="f0c0342f-dabd-4326-9fe9-5c428f0fa1c7" providerId="ADAL" clId="{8EBFFCCD-C934-477A-9FCD-C8DA1F707ECA}" dt="2021-08-29T08:41:32.900" v="399" actId="1036"/>
          <ac:spMkLst>
            <pc:docMk/>
            <pc:sldMk cId="1480668570" sldId="259"/>
            <ac:spMk id="6" creationId="{00000000-0000-0000-0000-000000000000}"/>
          </ac:spMkLst>
        </pc:spChg>
        <pc:picChg chg="mod">
          <ac:chgData name="Shamma Hamadaldhaheri" userId="f0c0342f-dabd-4326-9fe9-5c428f0fa1c7" providerId="ADAL" clId="{8EBFFCCD-C934-477A-9FCD-C8DA1F707ECA}" dt="2021-08-29T08:37:37.675" v="376" actId="1076"/>
          <ac:picMkLst>
            <pc:docMk/>
            <pc:sldMk cId="1480668570" sldId="259"/>
            <ac:picMk id="9" creationId="{445E5B5A-A0F4-4F38-B817-5E9A124B037E}"/>
          </ac:picMkLst>
        </pc:picChg>
        <pc:picChg chg="add mod">
          <ac:chgData name="Shamma Hamadaldhaheri" userId="f0c0342f-dabd-4326-9fe9-5c428f0fa1c7" providerId="ADAL" clId="{8EBFFCCD-C934-477A-9FCD-C8DA1F707ECA}" dt="2021-08-29T08:37:34.509" v="374" actId="1076"/>
          <ac:picMkLst>
            <pc:docMk/>
            <pc:sldMk cId="1480668570" sldId="259"/>
            <ac:picMk id="2050" creationId="{DA0EA671-AA34-41BB-BE3A-3084516BB402}"/>
          </ac:picMkLst>
        </pc:picChg>
        <pc:picChg chg="del mod">
          <ac:chgData name="Shamma Hamadaldhaheri" userId="f0c0342f-dabd-4326-9fe9-5c428f0fa1c7" providerId="ADAL" clId="{8EBFFCCD-C934-477A-9FCD-C8DA1F707ECA}" dt="2021-08-29T08:32:40.832" v="355" actId="478"/>
          <ac:picMkLst>
            <pc:docMk/>
            <pc:sldMk cId="1480668570" sldId="259"/>
            <ac:picMk id="3076" creationId="{00000000-0000-0000-0000-000000000000}"/>
          </ac:picMkLst>
        </pc:picChg>
        <pc:picChg chg="del">
          <ac:chgData name="Shamma Hamadaldhaheri" userId="f0c0342f-dabd-4326-9fe9-5c428f0fa1c7" providerId="ADAL" clId="{8EBFFCCD-C934-477A-9FCD-C8DA1F707ECA}" dt="2021-08-29T08:32:38.885" v="353" actId="478"/>
          <ac:picMkLst>
            <pc:docMk/>
            <pc:sldMk cId="1480668570" sldId="259"/>
            <ac:picMk id="3078" creationId="{00000000-0000-0000-0000-000000000000}"/>
          </ac:picMkLst>
        </pc:picChg>
      </pc:sldChg>
      <pc:sldChg chg="del">
        <pc:chgData name="Shamma Hamadaldhaheri" userId="f0c0342f-dabd-4326-9fe9-5c428f0fa1c7" providerId="ADAL" clId="{8EBFFCCD-C934-477A-9FCD-C8DA1F707ECA}" dt="2021-08-29T09:38:56.570" v="1996" actId="47"/>
        <pc:sldMkLst>
          <pc:docMk/>
          <pc:sldMk cId="4203377300" sldId="260"/>
        </pc:sldMkLst>
      </pc:sldChg>
      <pc:sldChg chg="addSp delSp modSp mod">
        <pc:chgData name="Shamma Hamadaldhaheri" userId="f0c0342f-dabd-4326-9fe9-5c428f0fa1c7" providerId="ADAL" clId="{8EBFFCCD-C934-477A-9FCD-C8DA1F707ECA}" dt="2021-08-29T09:24:50.918" v="732" actId="1076"/>
        <pc:sldMkLst>
          <pc:docMk/>
          <pc:sldMk cId="895053566" sldId="263"/>
        </pc:sldMkLst>
        <pc:spChg chg="mod">
          <ac:chgData name="Shamma Hamadaldhaheri" userId="f0c0342f-dabd-4326-9fe9-5c428f0fa1c7" providerId="ADAL" clId="{8EBFFCCD-C934-477A-9FCD-C8DA1F707ECA}" dt="2021-08-29T09:20:47.247" v="722" actId="255"/>
          <ac:spMkLst>
            <pc:docMk/>
            <pc:sldMk cId="895053566" sldId="263"/>
            <ac:spMk id="7" creationId="{37667306-688C-48E1-A1E8-0B765527DF9D}"/>
          </ac:spMkLst>
        </pc:spChg>
        <pc:picChg chg="add del mod">
          <ac:chgData name="Shamma Hamadaldhaheri" userId="f0c0342f-dabd-4326-9fe9-5c428f0fa1c7" providerId="ADAL" clId="{8EBFFCCD-C934-477A-9FCD-C8DA1F707ECA}" dt="2021-08-29T09:24:25.735" v="726" actId="478"/>
          <ac:picMkLst>
            <pc:docMk/>
            <pc:sldMk cId="895053566" sldId="263"/>
            <ac:picMk id="3" creationId="{8C68A46F-AAFE-465C-B2E6-7920746BAEE5}"/>
          </ac:picMkLst>
        </pc:picChg>
        <pc:picChg chg="add mod">
          <ac:chgData name="Shamma Hamadaldhaheri" userId="f0c0342f-dabd-4326-9fe9-5c428f0fa1c7" providerId="ADAL" clId="{8EBFFCCD-C934-477A-9FCD-C8DA1F707ECA}" dt="2021-08-29T09:24:50.918" v="732" actId="1076"/>
          <ac:picMkLst>
            <pc:docMk/>
            <pc:sldMk cId="895053566" sldId="263"/>
            <ac:picMk id="5" creationId="{1126C4DC-A17F-44B3-AD9F-4B7BB0B4C0B6}"/>
          </ac:picMkLst>
        </pc:picChg>
        <pc:picChg chg="add del">
          <ac:chgData name="Shamma Hamadaldhaheri" userId="f0c0342f-dabd-4326-9fe9-5c428f0fa1c7" providerId="ADAL" clId="{8EBFFCCD-C934-477A-9FCD-C8DA1F707ECA}" dt="2021-08-29T09:21:37.797" v="724" actId="478"/>
          <ac:picMkLst>
            <pc:docMk/>
            <pc:sldMk cId="895053566" sldId="263"/>
            <ac:picMk id="10242" creationId="{AE2B2508-3A1F-418E-B991-2A4390A0D353}"/>
          </ac:picMkLst>
        </pc:picChg>
      </pc:sldChg>
      <pc:sldChg chg="addSp delSp modSp mod">
        <pc:chgData name="Shamma Hamadaldhaheri" userId="f0c0342f-dabd-4326-9fe9-5c428f0fa1c7" providerId="ADAL" clId="{8EBFFCCD-C934-477A-9FCD-C8DA1F707ECA}" dt="2021-08-29T08:30:52.851" v="239" actId="14100"/>
        <pc:sldMkLst>
          <pc:docMk/>
          <pc:sldMk cId="1621342662" sldId="264"/>
        </pc:sldMkLst>
        <pc:spChg chg="mod">
          <ac:chgData name="Shamma Hamadaldhaheri" userId="f0c0342f-dabd-4326-9fe9-5c428f0fa1c7" providerId="ADAL" clId="{8EBFFCCD-C934-477A-9FCD-C8DA1F707ECA}" dt="2021-08-29T08:29:29.834" v="229" actId="1076"/>
          <ac:spMkLst>
            <pc:docMk/>
            <pc:sldMk cId="1621342662" sldId="264"/>
            <ac:spMk id="7" creationId="{00000000-0000-0000-0000-000000000000}"/>
          </ac:spMkLst>
        </pc:spChg>
        <pc:spChg chg="mod">
          <ac:chgData name="Shamma Hamadaldhaheri" userId="f0c0342f-dabd-4326-9fe9-5c428f0fa1c7" providerId="ADAL" clId="{8EBFFCCD-C934-477A-9FCD-C8DA1F707ECA}" dt="2021-08-29T08:30:52.851" v="239" actId="14100"/>
          <ac:spMkLst>
            <pc:docMk/>
            <pc:sldMk cId="1621342662" sldId="264"/>
            <ac:spMk id="8" creationId="{00000000-0000-0000-0000-000000000000}"/>
          </ac:spMkLst>
        </pc:spChg>
        <pc:picChg chg="del">
          <ac:chgData name="Shamma Hamadaldhaheri" userId="f0c0342f-dabd-4326-9fe9-5c428f0fa1c7" providerId="ADAL" clId="{8EBFFCCD-C934-477A-9FCD-C8DA1F707ECA}" dt="2021-08-29T08:28:44.681" v="137" actId="478"/>
          <ac:picMkLst>
            <pc:docMk/>
            <pc:sldMk cId="1621342662" sldId="264"/>
            <ac:picMk id="3" creationId="{00000000-0000-0000-0000-000000000000}"/>
          </ac:picMkLst>
        </pc:picChg>
        <pc:picChg chg="add mod">
          <ac:chgData name="Shamma Hamadaldhaheri" userId="f0c0342f-dabd-4326-9fe9-5c428f0fa1c7" providerId="ADAL" clId="{8EBFFCCD-C934-477A-9FCD-C8DA1F707ECA}" dt="2021-08-29T08:30:23.483" v="233" actId="14100"/>
          <ac:picMkLst>
            <pc:docMk/>
            <pc:sldMk cId="1621342662" sldId="264"/>
            <ac:picMk id="1026" creationId="{82E6BD7D-6E62-470F-B877-CF71FA0F18C2}"/>
          </ac:picMkLst>
        </pc:picChg>
        <pc:picChg chg="add mod">
          <ac:chgData name="Shamma Hamadaldhaheri" userId="f0c0342f-dabd-4326-9fe9-5c428f0fa1c7" providerId="ADAL" clId="{8EBFFCCD-C934-477A-9FCD-C8DA1F707ECA}" dt="2021-08-29T08:30:42.529" v="238" actId="1076"/>
          <ac:picMkLst>
            <pc:docMk/>
            <pc:sldMk cId="1621342662" sldId="264"/>
            <ac:picMk id="1028" creationId="{FC1993B8-CD44-4A69-A66A-3E096C357D8D}"/>
          </ac:picMkLst>
        </pc:picChg>
      </pc:sldChg>
      <pc:sldChg chg="del">
        <pc:chgData name="Shamma Hamadaldhaheri" userId="f0c0342f-dabd-4326-9fe9-5c428f0fa1c7" providerId="ADAL" clId="{8EBFFCCD-C934-477A-9FCD-C8DA1F707ECA}" dt="2021-08-29T08:32:22.366" v="352" actId="47"/>
        <pc:sldMkLst>
          <pc:docMk/>
          <pc:sldMk cId="1189246244" sldId="269"/>
        </pc:sldMkLst>
      </pc:sldChg>
      <pc:sldChg chg="del">
        <pc:chgData name="Shamma Hamadaldhaheri" userId="f0c0342f-dabd-4326-9fe9-5c428f0fa1c7" providerId="ADAL" clId="{8EBFFCCD-C934-477A-9FCD-C8DA1F707ECA}" dt="2021-08-29T08:32:22.366" v="352" actId="47"/>
        <pc:sldMkLst>
          <pc:docMk/>
          <pc:sldMk cId="2871166920" sldId="270"/>
        </pc:sldMkLst>
      </pc:sldChg>
      <pc:sldChg chg="del">
        <pc:chgData name="Shamma Hamadaldhaheri" userId="f0c0342f-dabd-4326-9fe9-5c428f0fa1c7" providerId="ADAL" clId="{8EBFFCCD-C934-477A-9FCD-C8DA1F707ECA}" dt="2021-08-29T08:32:22.366" v="352" actId="47"/>
        <pc:sldMkLst>
          <pc:docMk/>
          <pc:sldMk cId="1439015738" sldId="271"/>
        </pc:sldMkLst>
      </pc:sldChg>
      <pc:sldChg chg="del">
        <pc:chgData name="Shamma Hamadaldhaheri" userId="f0c0342f-dabd-4326-9fe9-5c428f0fa1c7" providerId="ADAL" clId="{8EBFFCCD-C934-477A-9FCD-C8DA1F707ECA}" dt="2021-08-29T08:32:22.366" v="352" actId="47"/>
        <pc:sldMkLst>
          <pc:docMk/>
          <pc:sldMk cId="3073830865" sldId="272"/>
        </pc:sldMkLst>
      </pc:sldChg>
      <pc:sldChg chg="del">
        <pc:chgData name="Shamma Hamadaldhaheri" userId="f0c0342f-dabd-4326-9fe9-5c428f0fa1c7" providerId="ADAL" clId="{8EBFFCCD-C934-477A-9FCD-C8DA1F707ECA}" dt="2021-08-29T08:32:22.366" v="352" actId="47"/>
        <pc:sldMkLst>
          <pc:docMk/>
          <pc:sldMk cId="569201022" sldId="273"/>
        </pc:sldMkLst>
      </pc:sldChg>
      <pc:sldChg chg="del">
        <pc:chgData name="Shamma Hamadaldhaheri" userId="f0c0342f-dabd-4326-9fe9-5c428f0fa1c7" providerId="ADAL" clId="{8EBFFCCD-C934-477A-9FCD-C8DA1F707ECA}" dt="2021-08-29T08:32:22.366" v="352" actId="47"/>
        <pc:sldMkLst>
          <pc:docMk/>
          <pc:sldMk cId="3252845275" sldId="274"/>
        </pc:sldMkLst>
      </pc:sldChg>
      <pc:sldChg chg="del">
        <pc:chgData name="Shamma Hamadaldhaheri" userId="f0c0342f-dabd-4326-9fe9-5c428f0fa1c7" providerId="ADAL" clId="{8EBFFCCD-C934-477A-9FCD-C8DA1F707ECA}" dt="2021-08-29T08:32:22.366" v="352" actId="47"/>
        <pc:sldMkLst>
          <pc:docMk/>
          <pc:sldMk cId="3390081491" sldId="275"/>
        </pc:sldMkLst>
      </pc:sldChg>
      <pc:sldChg chg="addSp delSp modSp mod delAnim modAnim">
        <pc:chgData name="Shamma Hamadaldhaheri" userId="f0c0342f-dabd-4326-9fe9-5c428f0fa1c7" providerId="ADAL" clId="{8EBFFCCD-C934-477A-9FCD-C8DA1F707ECA}" dt="2021-08-30T09:09:32.126" v="2649" actId="1076"/>
        <pc:sldMkLst>
          <pc:docMk/>
          <pc:sldMk cId="2706103855" sldId="276"/>
        </pc:sldMkLst>
        <pc:spChg chg="del">
          <ac:chgData name="Shamma Hamadaldhaheri" userId="f0c0342f-dabd-4326-9fe9-5c428f0fa1c7" providerId="ADAL" clId="{8EBFFCCD-C934-477A-9FCD-C8DA1F707ECA}" dt="2021-08-29T09:39:03.427" v="1998" actId="478"/>
          <ac:spMkLst>
            <pc:docMk/>
            <pc:sldMk cId="2706103855" sldId="276"/>
            <ac:spMk id="7" creationId="{00000000-0000-0000-0000-000000000000}"/>
          </ac:spMkLst>
        </pc:spChg>
        <pc:spChg chg="del">
          <ac:chgData name="Shamma Hamadaldhaheri" userId="f0c0342f-dabd-4326-9fe9-5c428f0fa1c7" providerId="ADAL" clId="{8EBFFCCD-C934-477A-9FCD-C8DA1F707ECA}" dt="2021-08-29T09:39:03.427" v="1998" actId="478"/>
          <ac:spMkLst>
            <pc:docMk/>
            <pc:sldMk cId="2706103855" sldId="276"/>
            <ac:spMk id="15" creationId="{00000000-0000-0000-0000-000000000000}"/>
          </ac:spMkLst>
        </pc:spChg>
        <pc:spChg chg="del">
          <ac:chgData name="Shamma Hamadaldhaheri" userId="f0c0342f-dabd-4326-9fe9-5c428f0fa1c7" providerId="ADAL" clId="{8EBFFCCD-C934-477A-9FCD-C8DA1F707ECA}" dt="2021-08-29T09:39:03.427" v="1998" actId="478"/>
          <ac:spMkLst>
            <pc:docMk/>
            <pc:sldMk cId="2706103855" sldId="276"/>
            <ac:spMk id="16" creationId="{00000000-0000-0000-0000-000000000000}"/>
          </ac:spMkLst>
        </pc:spChg>
        <pc:picChg chg="add mod">
          <ac:chgData name="Shamma Hamadaldhaheri" userId="f0c0342f-dabd-4326-9fe9-5c428f0fa1c7" providerId="ADAL" clId="{8EBFFCCD-C934-477A-9FCD-C8DA1F707ECA}" dt="2021-08-29T09:39:53.176" v="2001" actId="14100"/>
          <ac:picMkLst>
            <pc:docMk/>
            <pc:sldMk cId="2706103855" sldId="276"/>
            <ac:picMk id="3" creationId="{81BE6881-C3FE-462B-B9F1-8C08E8831FB6}"/>
          </ac:picMkLst>
        </pc:picChg>
        <pc:picChg chg="add mod">
          <ac:chgData name="Shamma Hamadaldhaheri" userId="f0c0342f-dabd-4326-9fe9-5c428f0fa1c7" providerId="ADAL" clId="{8EBFFCCD-C934-477A-9FCD-C8DA1F707ECA}" dt="2021-08-30T09:09:32.126" v="2649" actId="1076"/>
          <ac:picMkLst>
            <pc:docMk/>
            <pc:sldMk cId="2706103855" sldId="276"/>
            <ac:picMk id="4" creationId="{395E7447-CBD6-4C6E-81E9-DB37CE96217B}"/>
          </ac:picMkLst>
        </pc:picChg>
        <pc:picChg chg="add mod">
          <ac:chgData name="Shamma Hamadaldhaheri" userId="f0c0342f-dabd-4326-9fe9-5c428f0fa1c7" providerId="ADAL" clId="{8EBFFCCD-C934-477A-9FCD-C8DA1F707ECA}" dt="2021-08-29T09:40:11.095" v="2004" actId="1076"/>
          <ac:picMkLst>
            <pc:docMk/>
            <pc:sldMk cId="2706103855" sldId="276"/>
            <ac:picMk id="5" creationId="{DC452312-C93F-49AE-887B-1679CA033C83}"/>
          </ac:picMkLst>
        </pc:picChg>
        <pc:picChg chg="add mod">
          <ac:chgData name="Shamma Hamadaldhaheri" userId="f0c0342f-dabd-4326-9fe9-5c428f0fa1c7" providerId="ADAL" clId="{8EBFFCCD-C934-477A-9FCD-C8DA1F707ECA}" dt="2021-08-29T09:40:33.169" v="2007" actId="1076"/>
          <ac:picMkLst>
            <pc:docMk/>
            <pc:sldMk cId="2706103855" sldId="276"/>
            <ac:picMk id="8" creationId="{97477F41-17F3-422B-9DBC-471E0802BD65}"/>
          </ac:picMkLst>
        </pc:picChg>
        <pc:picChg chg="add mod">
          <ac:chgData name="Shamma Hamadaldhaheri" userId="f0c0342f-dabd-4326-9fe9-5c428f0fa1c7" providerId="ADAL" clId="{8EBFFCCD-C934-477A-9FCD-C8DA1F707ECA}" dt="2021-08-29T09:41:26.066" v="2010" actId="1076"/>
          <ac:picMkLst>
            <pc:docMk/>
            <pc:sldMk cId="2706103855" sldId="276"/>
            <ac:picMk id="9" creationId="{B35828C6-9613-4328-9E38-C1E231953E4A}"/>
          </ac:picMkLst>
        </pc:picChg>
        <pc:picChg chg="del">
          <ac:chgData name="Shamma Hamadaldhaheri" userId="f0c0342f-dabd-4326-9fe9-5c428f0fa1c7" providerId="ADAL" clId="{8EBFFCCD-C934-477A-9FCD-C8DA1F707ECA}" dt="2021-08-29T09:39:03.427" v="1998" actId="478"/>
          <ac:picMkLst>
            <pc:docMk/>
            <pc:sldMk cId="2706103855" sldId="276"/>
            <ac:picMk id="13" creationId="{00000000-0000-0000-0000-000000000000}"/>
          </ac:picMkLst>
        </pc:picChg>
        <pc:picChg chg="del">
          <ac:chgData name="Shamma Hamadaldhaheri" userId="f0c0342f-dabd-4326-9fe9-5c428f0fa1c7" providerId="ADAL" clId="{8EBFFCCD-C934-477A-9FCD-C8DA1F707ECA}" dt="2021-08-29T09:38:59.542" v="1997" actId="478"/>
          <ac:picMkLst>
            <pc:docMk/>
            <pc:sldMk cId="2706103855" sldId="276"/>
            <ac:picMk id="14" creationId="{00000000-0000-0000-0000-000000000000}"/>
          </ac:picMkLst>
        </pc:picChg>
        <pc:picChg chg="del">
          <ac:chgData name="Shamma Hamadaldhaheri" userId="f0c0342f-dabd-4326-9fe9-5c428f0fa1c7" providerId="ADAL" clId="{8EBFFCCD-C934-477A-9FCD-C8DA1F707ECA}" dt="2021-08-29T09:39:03.427" v="1998" actId="478"/>
          <ac:picMkLst>
            <pc:docMk/>
            <pc:sldMk cId="2706103855" sldId="276"/>
            <ac:picMk id="17" creationId="{17E0B448-8C41-4B45-80AD-C76C122229CC}"/>
          </ac:picMkLst>
        </pc:picChg>
      </pc:sldChg>
      <pc:sldChg chg="del">
        <pc:chgData name="Shamma Hamadaldhaheri" userId="f0c0342f-dabd-4326-9fe9-5c428f0fa1c7" providerId="ADAL" clId="{8EBFFCCD-C934-477A-9FCD-C8DA1F707ECA}" dt="2021-08-29T09:41:00.064" v="2008" actId="47"/>
        <pc:sldMkLst>
          <pc:docMk/>
          <pc:sldMk cId="184117042" sldId="278"/>
        </pc:sldMkLst>
      </pc:sldChg>
      <pc:sldChg chg="del">
        <pc:chgData name="Shamma Hamadaldhaheri" userId="f0c0342f-dabd-4326-9fe9-5c428f0fa1c7" providerId="ADAL" clId="{8EBFFCCD-C934-477A-9FCD-C8DA1F707ECA}" dt="2021-08-29T09:41:00.064" v="2008" actId="47"/>
        <pc:sldMkLst>
          <pc:docMk/>
          <pc:sldMk cId="3563419200" sldId="279"/>
        </pc:sldMkLst>
      </pc:sldChg>
      <pc:sldChg chg="del">
        <pc:chgData name="Shamma Hamadaldhaheri" userId="f0c0342f-dabd-4326-9fe9-5c428f0fa1c7" providerId="ADAL" clId="{8EBFFCCD-C934-477A-9FCD-C8DA1F707ECA}" dt="2021-08-29T09:41:00.064" v="2008" actId="47"/>
        <pc:sldMkLst>
          <pc:docMk/>
          <pc:sldMk cId="1057099041" sldId="281"/>
        </pc:sldMkLst>
      </pc:sldChg>
      <pc:sldChg chg="del">
        <pc:chgData name="Shamma Hamadaldhaheri" userId="f0c0342f-dabd-4326-9fe9-5c428f0fa1c7" providerId="ADAL" clId="{8EBFFCCD-C934-477A-9FCD-C8DA1F707ECA}" dt="2021-08-29T09:41:00.064" v="2008" actId="47"/>
        <pc:sldMkLst>
          <pc:docMk/>
          <pc:sldMk cId="2249965916" sldId="282"/>
        </pc:sldMkLst>
      </pc:sldChg>
      <pc:sldChg chg="del">
        <pc:chgData name="Shamma Hamadaldhaheri" userId="f0c0342f-dabd-4326-9fe9-5c428f0fa1c7" providerId="ADAL" clId="{8EBFFCCD-C934-477A-9FCD-C8DA1F707ECA}" dt="2021-08-29T09:41:00.064" v="2008" actId="47"/>
        <pc:sldMkLst>
          <pc:docMk/>
          <pc:sldMk cId="2841054609" sldId="283"/>
        </pc:sldMkLst>
      </pc:sldChg>
      <pc:sldChg chg="del">
        <pc:chgData name="Shamma Hamadaldhaheri" userId="f0c0342f-dabd-4326-9fe9-5c428f0fa1c7" providerId="ADAL" clId="{8EBFFCCD-C934-477A-9FCD-C8DA1F707ECA}" dt="2021-08-29T09:41:00.064" v="2008" actId="47"/>
        <pc:sldMkLst>
          <pc:docMk/>
          <pc:sldMk cId="3978934358" sldId="284"/>
        </pc:sldMkLst>
      </pc:sldChg>
      <pc:sldChg chg="del">
        <pc:chgData name="Shamma Hamadaldhaheri" userId="f0c0342f-dabd-4326-9fe9-5c428f0fa1c7" providerId="ADAL" clId="{8EBFFCCD-C934-477A-9FCD-C8DA1F707ECA}" dt="2021-08-29T09:41:00.064" v="2008" actId="47"/>
        <pc:sldMkLst>
          <pc:docMk/>
          <pc:sldMk cId="1859079189" sldId="285"/>
        </pc:sldMkLst>
      </pc:sldChg>
      <pc:sldChg chg="addSp delSp modSp mod modAnim">
        <pc:chgData name="Shamma Hamadaldhaheri" userId="f0c0342f-dabd-4326-9fe9-5c428f0fa1c7" providerId="ADAL" clId="{8EBFFCCD-C934-477A-9FCD-C8DA1F707ECA}" dt="2021-08-30T08:26:40.111" v="2646" actId="20577"/>
        <pc:sldMkLst>
          <pc:docMk/>
          <pc:sldMk cId="1438197679" sldId="286"/>
        </pc:sldMkLst>
        <pc:spChg chg="add mod">
          <ac:chgData name="Shamma Hamadaldhaheri" userId="f0c0342f-dabd-4326-9fe9-5c428f0fa1c7" providerId="ADAL" clId="{8EBFFCCD-C934-477A-9FCD-C8DA1F707ECA}" dt="2021-08-29T09:36:29.293" v="1883" actId="1076"/>
          <ac:spMkLst>
            <pc:docMk/>
            <pc:sldMk cId="1438197679" sldId="286"/>
            <ac:spMk id="5" creationId="{FADAEB6F-D8E4-4906-81D9-0450FCA19BA1}"/>
          </ac:spMkLst>
        </pc:spChg>
        <pc:spChg chg="add mod">
          <ac:chgData name="Shamma Hamadaldhaheri" userId="f0c0342f-dabd-4326-9fe9-5c428f0fa1c7" providerId="ADAL" clId="{8EBFFCCD-C934-477A-9FCD-C8DA1F707ECA}" dt="2021-08-30T06:32:58.080" v="2519" actId="20577"/>
          <ac:spMkLst>
            <pc:docMk/>
            <pc:sldMk cId="1438197679" sldId="286"/>
            <ac:spMk id="8" creationId="{12709582-35E0-4DE8-A0AC-C415F96A5B6A}"/>
          </ac:spMkLst>
        </pc:spChg>
        <pc:spChg chg="add mod">
          <ac:chgData name="Shamma Hamadaldhaheri" userId="f0c0342f-dabd-4326-9fe9-5c428f0fa1c7" providerId="ADAL" clId="{8EBFFCCD-C934-477A-9FCD-C8DA1F707ECA}" dt="2021-08-30T08:26:40.111" v="2646" actId="20577"/>
          <ac:spMkLst>
            <pc:docMk/>
            <pc:sldMk cId="1438197679" sldId="286"/>
            <ac:spMk id="9" creationId="{EF1B47C7-186F-45C9-BA73-DE9AFB9B919C}"/>
          </ac:spMkLst>
        </pc:spChg>
        <pc:spChg chg="add mod">
          <ac:chgData name="Shamma Hamadaldhaheri" userId="f0c0342f-dabd-4326-9fe9-5c428f0fa1c7" providerId="ADAL" clId="{8EBFFCCD-C934-477A-9FCD-C8DA1F707ECA}" dt="2021-08-30T06:33:39.642" v="2558" actId="14100"/>
          <ac:spMkLst>
            <pc:docMk/>
            <pc:sldMk cId="1438197679" sldId="286"/>
            <ac:spMk id="10" creationId="{9DF4061F-2E74-4205-8F07-9CA56A0BCDC1}"/>
          </ac:spMkLst>
        </pc:spChg>
        <pc:spChg chg="add mod">
          <ac:chgData name="Shamma Hamadaldhaheri" userId="f0c0342f-dabd-4326-9fe9-5c428f0fa1c7" providerId="ADAL" clId="{8EBFFCCD-C934-477A-9FCD-C8DA1F707ECA}" dt="2021-08-30T06:33:47.061" v="2569" actId="14100"/>
          <ac:spMkLst>
            <pc:docMk/>
            <pc:sldMk cId="1438197679" sldId="286"/>
            <ac:spMk id="11" creationId="{0A9A2859-F003-47E4-A474-CC7B56A04089}"/>
          </ac:spMkLst>
        </pc:spChg>
        <pc:spChg chg="add mod">
          <ac:chgData name="Shamma Hamadaldhaheri" userId="f0c0342f-dabd-4326-9fe9-5c428f0fa1c7" providerId="ADAL" clId="{8EBFFCCD-C934-477A-9FCD-C8DA1F707ECA}" dt="2021-08-30T06:33:51.285" v="2577" actId="20577"/>
          <ac:spMkLst>
            <pc:docMk/>
            <pc:sldMk cId="1438197679" sldId="286"/>
            <ac:spMk id="13" creationId="{A532EC93-025B-426B-8865-E68C0DE4381B}"/>
          </ac:spMkLst>
        </pc:spChg>
        <pc:spChg chg="add mod">
          <ac:chgData name="Shamma Hamadaldhaheri" userId="f0c0342f-dabd-4326-9fe9-5c428f0fa1c7" providerId="ADAL" clId="{8EBFFCCD-C934-477A-9FCD-C8DA1F707ECA}" dt="2021-08-30T06:33:55.701" v="2584" actId="20577"/>
          <ac:spMkLst>
            <pc:docMk/>
            <pc:sldMk cId="1438197679" sldId="286"/>
            <ac:spMk id="14" creationId="{15C21B8E-80AA-4736-A1AE-1BA7AAA46737}"/>
          </ac:spMkLst>
        </pc:spChg>
        <pc:spChg chg="add mod">
          <ac:chgData name="Shamma Hamadaldhaheri" userId="f0c0342f-dabd-4326-9fe9-5c428f0fa1c7" providerId="ADAL" clId="{8EBFFCCD-C934-477A-9FCD-C8DA1F707ECA}" dt="2021-08-30T06:34:02.283" v="2593" actId="20577"/>
          <ac:spMkLst>
            <pc:docMk/>
            <pc:sldMk cId="1438197679" sldId="286"/>
            <ac:spMk id="15" creationId="{4D6C9782-8BA3-474B-B402-B78C898D56AA}"/>
          </ac:spMkLst>
        </pc:spChg>
        <pc:spChg chg="add mod">
          <ac:chgData name="Shamma Hamadaldhaheri" userId="f0c0342f-dabd-4326-9fe9-5c428f0fa1c7" providerId="ADAL" clId="{8EBFFCCD-C934-477A-9FCD-C8DA1F707ECA}" dt="2021-08-30T06:34:06.240" v="2600" actId="20577"/>
          <ac:spMkLst>
            <pc:docMk/>
            <pc:sldMk cId="1438197679" sldId="286"/>
            <ac:spMk id="16" creationId="{8FFD67E1-01CC-43AF-842B-0EC192900948}"/>
          </ac:spMkLst>
        </pc:spChg>
        <pc:spChg chg="add mod">
          <ac:chgData name="Shamma Hamadaldhaheri" userId="f0c0342f-dabd-4326-9fe9-5c428f0fa1c7" providerId="ADAL" clId="{8EBFFCCD-C934-477A-9FCD-C8DA1F707ECA}" dt="2021-08-30T06:34:10.045" v="2607" actId="20577"/>
          <ac:spMkLst>
            <pc:docMk/>
            <pc:sldMk cId="1438197679" sldId="286"/>
            <ac:spMk id="17" creationId="{973742A4-3E43-44E1-9BA6-5B752D307204}"/>
          </ac:spMkLst>
        </pc:spChg>
        <pc:graphicFrameChg chg="add mod modGraphic">
          <ac:chgData name="Shamma Hamadaldhaheri" userId="f0c0342f-dabd-4326-9fe9-5c428f0fa1c7" providerId="ADAL" clId="{8EBFFCCD-C934-477A-9FCD-C8DA1F707ECA}" dt="2021-08-30T06:32:39.320" v="2512"/>
          <ac:graphicFrameMkLst>
            <pc:docMk/>
            <pc:sldMk cId="1438197679" sldId="286"/>
            <ac:graphicFrameMk id="2" creationId="{95ACFBB7-CA8A-427F-AB4B-A07DF10D70DB}"/>
          </ac:graphicFrameMkLst>
        </pc:graphicFrameChg>
        <pc:graphicFrameChg chg="add del mod modGraphic">
          <ac:chgData name="Shamma Hamadaldhaheri" userId="f0c0342f-dabd-4326-9fe9-5c428f0fa1c7" providerId="ADAL" clId="{8EBFFCCD-C934-477A-9FCD-C8DA1F707ECA}" dt="2021-08-29T09:38:05.599" v="1989" actId="478"/>
          <ac:graphicFrameMkLst>
            <pc:docMk/>
            <pc:sldMk cId="1438197679" sldId="286"/>
            <ac:graphicFrameMk id="4" creationId="{3413060E-A562-4E42-AE95-CCC8B4A6ED51}"/>
          </ac:graphicFrameMkLst>
        </pc:graphicFrameChg>
        <pc:picChg chg="del">
          <ac:chgData name="Shamma Hamadaldhaheri" userId="f0c0342f-dabd-4326-9fe9-5c428f0fa1c7" providerId="ADAL" clId="{8EBFFCCD-C934-477A-9FCD-C8DA1F707ECA}" dt="2021-08-29T09:26:33.405" v="746" actId="478"/>
          <ac:picMkLst>
            <pc:docMk/>
            <pc:sldMk cId="1438197679" sldId="286"/>
            <ac:picMk id="3" creationId="{707070F5-0F98-4F56-8114-BF3EB5432568}"/>
          </ac:picMkLst>
        </pc:picChg>
        <pc:picChg chg="add del mod">
          <ac:chgData name="Shamma Hamadaldhaheri" userId="f0c0342f-dabd-4326-9fe9-5c428f0fa1c7" providerId="ADAL" clId="{8EBFFCCD-C934-477A-9FCD-C8DA1F707ECA}" dt="2021-08-30T06:25:12.290" v="2504" actId="478"/>
          <ac:picMkLst>
            <pc:docMk/>
            <pc:sldMk cId="1438197679" sldId="286"/>
            <ac:picMk id="7" creationId="{91D5826A-CF5C-4ABB-B23D-366390FEE2D1}"/>
          </ac:picMkLst>
        </pc:picChg>
        <pc:picChg chg="mod">
          <ac:chgData name="Shamma Hamadaldhaheri" userId="f0c0342f-dabd-4326-9fe9-5c428f0fa1c7" providerId="ADAL" clId="{8EBFFCCD-C934-477A-9FCD-C8DA1F707ECA}" dt="2021-08-29T09:36:10.104" v="1854" actId="1076"/>
          <ac:picMkLst>
            <pc:docMk/>
            <pc:sldMk cId="1438197679" sldId="286"/>
            <ac:picMk id="12" creationId="{1723B20D-E6FD-409E-BB77-3E6FBE1EA19E}"/>
          </ac:picMkLst>
        </pc:picChg>
      </pc:sldChg>
      <pc:sldChg chg="del">
        <pc:chgData name="Shamma Hamadaldhaheri" userId="f0c0342f-dabd-4326-9fe9-5c428f0fa1c7" providerId="ADAL" clId="{8EBFFCCD-C934-477A-9FCD-C8DA1F707ECA}" dt="2021-08-29T09:41:00.064" v="2008" actId="47"/>
        <pc:sldMkLst>
          <pc:docMk/>
          <pc:sldMk cId="3893913435" sldId="287"/>
        </pc:sldMkLst>
      </pc:sldChg>
      <pc:sldChg chg="addSp delSp modSp mod">
        <pc:chgData name="Shamma Hamadaldhaheri" userId="f0c0342f-dabd-4326-9fe9-5c428f0fa1c7" providerId="ADAL" clId="{8EBFFCCD-C934-477A-9FCD-C8DA1F707ECA}" dt="2021-08-30T06:32:16.906" v="2508" actId="1076"/>
        <pc:sldMkLst>
          <pc:docMk/>
          <pc:sldMk cId="3978155992" sldId="288"/>
        </pc:sldMkLst>
        <pc:spChg chg="del">
          <ac:chgData name="Shamma Hamadaldhaheri" userId="f0c0342f-dabd-4326-9fe9-5c428f0fa1c7" providerId="ADAL" clId="{8EBFFCCD-C934-477A-9FCD-C8DA1F707ECA}" dt="2021-08-29T09:27:48.815" v="747" actId="478"/>
          <ac:spMkLst>
            <pc:docMk/>
            <pc:sldMk cId="3978155992" sldId="288"/>
            <ac:spMk id="16" creationId="{598D42AC-D676-451B-9AA7-C4D96952262C}"/>
          </ac:spMkLst>
        </pc:spChg>
        <pc:spChg chg="add mod">
          <ac:chgData name="Shamma Hamadaldhaheri" userId="f0c0342f-dabd-4326-9fe9-5c428f0fa1c7" providerId="ADAL" clId="{8EBFFCCD-C934-477A-9FCD-C8DA1F707ECA}" dt="2021-08-30T06:32:16.906" v="2508" actId="1076"/>
          <ac:spMkLst>
            <pc:docMk/>
            <pc:sldMk cId="3978155992" sldId="288"/>
            <ac:spMk id="16" creationId="{9530DCB6-37F9-4B02-8A60-1A427683A5C9}"/>
          </ac:spMkLst>
        </pc:spChg>
        <pc:picChg chg="del">
          <ac:chgData name="Shamma Hamadaldhaheri" userId="f0c0342f-dabd-4326-9fe9-5c428f0fa1c7" providerId="ADAL" clId="{8EBFFCCD-C934-477A-9FCD-C8DA1F707ECA}" dt="2021-08-29T09:26:09.052" v="744" actId="478"/>
          <ac:picMkLst>
            <pc:docMk/>
            <pc:sldMk cId="3978155992" sldId="288"/>
            <ac:picMk id="4" creationId="{D0083DCA-084C-4452-BE55-D186BABA87CC}"/>
          </ac:picMkLst>
        </pc:picChg>
        <pc:picChg chg="add mod">
          <ac:chgData name="Shamma Hamadaldhaheri" userId="f0c0342f-dabd-4326-9fe9-5c428f0fa1c7" providerId="ADAL" clId="{8EBFFCCD-C934-477A-9FCD-C8DA1F707ECA}" dt="2021-08-29T09:26:09.390" v="745"/>
          <ac:picMkLst>
            <pc:docMk/>
            <pc:sldMk cId="3978155992" sldId="288"/>
            <ac:picMk id="17" creationId="{FF6323CA-1ABB-420A-B9D1-A6297A26DE9A}"/>
          </ac:picMkLst>
        </pc:picChg>
        <pc:picChg chg="add mod">
          <ac:chgData name="Shamma Hamadaldhaheri" userId="f0c0342f-dabd-4326-9fe9-5c428f0fa1c7" providerId="ADAL" clId="{8EBFFCCD-C934-477A-9FCD-C8DA1F707ECA}" dt="2021-08-29T09:26:09.390" v="745"/>
          <ac:picMkLst>
            <pc:docMk/>
            <pc:sldMk cId="3978155992" sldId="288"/>
            <ac:picMk id="18" creationId="{4BD1D507-3470-41D3-B163-65C2B280A0DD}"/>
          </ac:picMkLst>
        </pc:picChg>
        <pc:picChg chg="del">
          <ac:chgData name="Shamma Hamadaldhaheri" userId="f0c0342f-dabd-4326-9fe9-5c428f0fa1c7" providerId="ADAL" clId="{8EBFFCCD-C934-477A-9FCD-C8DA1F707ECA}" dt="2021-08-29T09:25:03.185" v="733" actId="478"/>
          <ac:picMkLst>
            <pc:docMk/>
            <pc:sldMk cId="3978155992" sldId="288"/>
            <ac:picMk id="1050" creationId="{404A70E1-9269-4E91-A471-09248D474891}"/>
          </ac:picMkLst>
        </pc:picChg>
      </pc:sldChg>
      <pc:sldChg chg="del">
        <pc:chgData name="Shamma Hamadaldhaheri" userId="f0c0342f-dabd-4326-9fe9-5c428f0fa1c7" providerId="ADAL" clId="{8EBFFCCD-C934-477A-9FCD-C8DA1F707ECA}" dt="2021-08-29T09:41:00.064" v="2008" actId="47"/>
        <pc:sldMkLst>
          <pc:docMk/>
          <pc:sldMk cId="1074692588" sldId="289"/>
        </pc:sldMkLst>
      </pc:sldChg>
      <pc:sldChg chg="addSp delSp modSp add mod">
        <pc:chgData name="Shamma Hamadaldhaheri" userId="f0c0342f-dabd-4326-9fe9-5c428f0fa1c7" providerId="ADAL" clId="{8EBFFCCD-C934-477A-9FCD-C8DA1F707ECA}" dt="2021-08-29T08:45:05.792" v="524" actId="1037"/>
        <pc:sldMkLst>
          <pc:docMk/>
          <pc:sldMk cId="3308116470" sldId="290"/>
        </pc:sldMkLst>
        <pc:spChg chg="mod">
          <ac:chgData name="Shamma Hamadaldhaheri" userId="f0c0342f-dabd-4326-9fe9-5c428f0fa1c7" providerId="ADAL" clId="{8EBFFCCD-C934-477A-9FCD-C8DA1F707ECA}" dt="2021-08-29T08:41:46.435" v="405" actId="20577"/>
          <ac:spMkLst>
            <pc:docMk/>
            <pc:sldMk cId="3308116470" sldId="290"/>
            <ac:spMk id="2" creationId="{00000000-0000-0000-0000-000000000000}"/>
          </ac:spMkLst>
        </pc:spChg>
        <pc:spChg chg="mod">
          <ac:chgData name="Shamma Hamadaldhaheri" userId="f0c0342f-dabd-4326-9fe9-5c428f0fa1c7" providerId="ADAL" clId="{8EBFFCCD-C934-477A-9FCD-C8DA1F707ECA}" dt="2021-08-29T08:42:15.515" v="409" actId="20577"/>
          <ac:spMkLst>
            <pc:docMk/>
            <pc:sldMk cId="3308116470" sldId="290"/>
            <ac:spMk id="6" creationId="{00000000-0000-0000-0000-000000000000}"/>
          </ac:spMkLst>
        </pc:spChg>
        <pc:spChg chg="add mod">
          <ac:chgData name="Shamma Hamadaldhaheri" userId="f0c0342f-dabd-4326-9fe9-5c428f0fa1c7" providerId="ADAL" clId="{8EBFFCCD-C934-477A-9FCD-C8DA1F707ECA}" dt="2021-08-29T08:45:05.792" v="524" actId="1037"/>
          <ac:spMkLst>
            <pc:docMk/>
            <pc:sldMk cId="3308116470" sldId="290"/>
            <ac:spMk id="8" creationId="{30B46D3E-3147-420C-AB30-D050F64067EA}"/>
          </ac:spMkLst>
        </pc:spChg>
        <pc:picChg chg="del">
          <ac:chgData name="Shamma Hamadaldhaheri" userId="f0c0342f-dabd-4326-9fe9-5c428f0fa1c7" providerId="ADAL" clId="{8EBFFCCD-C934-477A-9FCD-C8DA1F707ECA}" dt="2021-08-29T08:41:48.179" v="406" actId="478"/>
          <ac:picMkLst>
            <pc:docMk/>
            <pc:sldMk cId="3308116470" sldId="290"/>
            <ac:picMk id="2050" creationId="{DA0EA671-AA34-41BB-BE3A-3084516BB402}"/>
          </ac:picMkLst>
        </pc:picChg>
        <pc:picChg chg="add mod">
          <ac:chgData name="Shamma Hamadaldhaheri" userId="f0c0342f-dabd-4326-9fe9-5c428f0fa1c7" providerId="ADAL" clId="{8EBFFCCD-C934-477A-9FCD-C8DA1F707ECA}" dt="2021-08-29T08:45:05.792" v="524" actId="1037"/>
          <ac:picMkLst>
            <pc:docMk/>
            <pc:sldMk cId="3308116470" sldId="290"/>
            <ac:picMk id="3074" creationId="{0BE6C0BE-98C2-41D4-A0A8-1BD95862323B}"/>
          </ac:picMkLst>
        </pc:picChg>
      </pc:sldChg>
      <pc:sldChg chg="addSp delSp modSp add mod">
        <pc:chgData name="Shamma Hamadaldhaheri" userId="f0c0342f-dabd-4326-9fe9-5c428f0fa1c7" providerId="ADAL" clId="{8EBFFCCD-C934-477A-9FCD-C8DA1F707ECA}" dt="2021-08-29T09:06:50.631" v="541" actId="1076"/>
        <pc:sldMkLst>
          <pc:docMk/>
          <pc:sldMk cId="2969005772" sldId="291"/>
        </pc:sldMkLst>
        <pc:spChg chg="mod">
          <ac:chgData name="Shamma Hamadaldhaheri" userId="f0c0342f-dabd-4326-9fe9-5c428f0fa1c7" providerId="ADAL" clId="{8EBFFCCD-C934-477A-9FCD-C8DA1F707ECA}" dt="2021-08-29T08:45:24.213" v="531" actId="20577"/>
          <ac:spMkLst>
            <pc:docMk/>
            <pc:sldMk cId="2969005772" sldId="291"/>
            <ac:spMk id="2" creationId="{00000000-0000-0000-0000-000000000000}"/>
          </ac:spMkLst>
        </pc:spChg>
        <pc:spChg chg="mod">
          <ac:chgData name="Shamma Hamadaldhaheri" userId="f0c0342f-dabd-4326-9fe9-5c428f0fa1c7" providerId="ADAL" clId="{8EBFFCCD-C934-477A-9FCD-C8DA1F707ECA}" dt="2021-08-29T08:46:01.058" v="534" actId="20577"/>
          <ac:spMkLst>
            <pc:docMk/>
            <pc:sldMk cId="2969005772" sldId="291"/>
            <ac:spMk id="6" creationId="{00000000-0000-0000-0000-000000000000}"/>
          </ac:spMkLst>
        </pc:spChg>
        <pc:spChg chg="del">
          <ac:chgData name="Shamma Hamadaldhaheri" userId="f0c0342f-dabd-4326-9fe9-5c428f0fa1c7" providerId="ADAL" clId="{8EBFFCCD-C934-477A-9FCD-C8DA1F707ECA}" dt="2021-08-29T08:45:26.648" v="532" actId="478"/>
          <ac:spMkLst>
            <pc:docMk/>
            <pc:sldMk cId="2969005772" sldId="291"/>
            <ac:spMk id="8" creationId="{30B46D3E-3147-420C-AB30-D050F64067EA}"/>
          </ac:spMkLst>
        </pc:spChg>
        <pc:picChg chg="del">
          <ac:chgData name="Shamma Hamadaldhaheri" userId="f0c0342f-dabd-4326-9fe9-5c428f0fa1c7" providerId="ADAL" clId="{8EBFFCCD-C934-477A-9FCD-C8DA1F707ECA}" dt="2021-08-29T08:45:26.648" v="532" actId="478"/>
          <ac:picMkLst>
            <pc:docMk/>
            <pc:sldMk cId="2969005772" sldId="291"/>
            <ac:picMk id="3074" creationId="{0BE6C0BE-98C2-41D4-A0A8-1BD95862323B}"/>
          </ac:picMkLst>
        </pc:picChg>
        <pc:picChg chg="add mod">
          <ac:chgData name="Shamma Hamadaldhaheri" userId="f0c0342f-dabd-4326-9fe9-5c428f0fa1c7" providerId="ADAL" clId="{8EBFFCCD-C934-477A-9FCD-C8DA1F707ECA}" dt="2021-08-29T09:06:50.631" v="541" actId="1076"/>
          <ac:picMkLst>
            <pc:docMk/>
            <pc:sldMk cId="2969005772" sldId="291"/>
            <ac:picMk id="4098" creationId="{AC711AB9-FF28-4815-A1AD-C5EA0E1D1B8A}"/>
          </ac:picMkLst>
        </pc:picChg>
      </pc:sldChg>
      <pc:sldChg chg="addSp delSp modSp add mod">
        <pc:chgData name="Shamma Hamadaldhaheri" userId="f0c0342f-dabd-4326-9fe9-5c428f0fa1c7" providerId="ADAL" clId="{8EBFFCCD-C934-477A-9FCD-C8DA1F707ECA}" dt="2021-08-29T09:10:53.060" v="593" actId="478"/>
        <pc:sldMkLst>
          <pc:docMk/>
          <pc:sldMk cId="1516674270" sldId="292"/>
        </pc:sldMkLst>
        <pc:spChg chg="mod">
          <ac:chgData name="Shamma Hamadaldhaheri" userId="f0c0342f-dabd-4326-9fe9-5c428f0fa1c7" providerId="ADAL" clId="{8EBFFCCD-C934-477A-9FCD-C8DA1F707ECA}" dt="2021-08-29T09:08:04.480" v="560" actId="20577"/>
          <ac:spMkLst>
            <pc:docMk/>
            <pc:sldMk cId="1516674270" sldId="292"/>
            <ac:spMk id="2" creationId="{00000000-0000-0000-0000-000000000000}"/>
          </ac:spMkLst>
        </pc:spChg>
        <pc:spChg chg="mod">
          <ac:chgData name="Shamma Hamadaldhaheri" userId="f0c0342f-dabd-4326-9fe9-5c428f0fa1c7" providerId="ADAL" clId="{8EBFFCCD-C934-477A-9FCD-C8DA1F707ECA}" dt="2021-08-29T09:08:44.218" v="582" actId="1076"/>
          <ac:spMkLst>
            <pc:docMk/>
            <pc:sldMk cId="1516674270" sldId="292"/>
            <ac:spMk id="6" creationId="{00000000-0000-0000-0000-000000000000}"/>
          </ac:spMkLst>
        </pc:spChg>
        <pc:picChg chg="del">
          <ac:chgData name="Shamma Hamadaldhaheri" userId="f0c0342f-dabd-4326-9fe9-5c428f0fa1c7" providerId="ADAL" clId="{8EBFFCCD-C934-477A-9FCD-C8DA1F707ECA}" dt="2021-08-29T09:08:06.323" v="561" actId="478"/>
          <ac:picMkLst>
            <pc:docMk/>
            <pc:sldMk cId="1516674270" sldId="292"/>
            <ac:picMk id="4098" creationId="{AC711AB9-FF28-4815-A1AD-C5EA0E1D1B8A}"/>
          </ac:picMkLst>
        </pc:picChg>
        <pc:picChg chg="add mod">
          <ac:chgData name="Shamma Hamadaldhaheri" userId="f0c0342f-dabd-4326-9fe9-5c428f0fa1c7" providerId="ADAL" clId="{8EBFFCCD-C934-477A-9FCD-C8DA1F707ECA}" dt="2021-08-29T09:10:07.434" v="590" actId="1076"/>
          <ac:picMkLst>
            <pc:docMk/>
            <pc:sldMk cId="1516674270" sldId="292"/>
            <ac:picMk id="5122" creationId="{3132D656-E48D-42DE-A392-1C95537EAB53}"/>
          </ac:picMkLst>
        </pc:picChg>
        <pc:picChg chg="add mod">
          <ac:chgData name="Shamma Hamadaldhaheri" userId="f0c0342f-dabd-4326-9fe9-5c428f0fa1c7" providerId="ADAL" clId="{8EBFFCCD-C934-477A-9FCD-C8DA1F707ECA}" dt="2021-08-29T09:10:06.165" v="589" actId="1076"/>
          <ac:picMkLst>
            <pc:docMk/>
            <pc:sldMk cId="1516674270" sldId="292"/>
            <ac:picMk id="5124" creationId="{CA90A893-00A1-4DB2-855A-2A25F3D2D683}"/>
          </ac:picMkLst>
        </pc:picChg>
        <pc:picChg chg="add del mod">
          <ac:chgData name="Shamma Hamadaldhaheri" userId="f0c0342f-dabd-4326-9fe9-5c428f0fa1c7" providerId="ADAL" clId="{8EBFFCCD-C934-477A-9FCD-C8DA1F707ECA}" dt="2021-08-29T09:10:53.060" v="593" actId="478"/>
          <ac:picMkLst>
            <pc:docMk/>
            <pc:sldMk cId="1516674270" sldId="292"/>
            <ac:picMk id="5126" creationId="{C43B1132-1603-4F34-A615-259F16BF8FD3}"/>
          </ac:picMkLst>
        </pc:picChg>
      </pc:sldChg>
      <pc:sldChg chg="addSp delSp modSp add mod">
        <pc:chgData name="Shamma Hamadaldhaheri" userId="f0c0342f-dabd-4326-9fe9-5c428f0fa1c7" providerId="ADAL" clId="{8EBFFCCD-C934-477A-9FCD-C8DA1F707ECA}" dt="2021-08-29T09:13:45.464" v="615" actId="14100"/>
        <pc:sldMkLst>
          <pc:docMk/>
          <pc:sldMk cId="1351259898" sldId="293"/>
        </pc:sldMkLst>
        <pc:spChg chg="mod">
          <ac:chgData name="Shamma Hamadaldhaheri" userId="f0c0342f-dabd-4326-9fe9-5c428f0fa1c7" providerId="ADAL" clId="{8EBFFCCD-C934-477A-9FCD-C8DA1F707ECA}" dt="2021-08-29T09:11:44.453" v="607" actId="5793"/>
          <ac:spMkLst>
            <pc:docMk/>
            <pc:sldMk cId="1351259898" sldId="293"/>
            <ac:spMk id="2" creationId="{00000000-0000-0000-0000-000000000000}"/>
          </ac:spMkLst>
        </pc:spChg>
        <pc:spChg chg="mod">
          <ac:chgData name="Shamma Hamadaldhaheri" userId="f0c0342f-dabd-4326-9fe9-5c428f0fa1c7" providerId="ADAL" clId="{8EBFFCCD-C934-477A-9FCD-C8DA1F707ECA}" dt="2021-08-29T09:12:20.291" v="611" actId="20577"/>
          <ac:spMkLst>
            <pc:docMk/>
            <pc:sldMk cId="1351259898" sldId="293"/>
            <ac:spMk id="6" creationId="{00000000-0000-0000-0000-000000000000}"/>
          </ac:spMkLst>
        </pc:spChg>
        <pc:picChg chg="del">
          <ac:chgData name="Shamma Hamadaldhaheri" userId="f0c0342f-dabd-4326-9fe9-5c428f0fa1c7" providerId="ADAL" clId="{8EBFFCCD-C934-477A-9FCD-C8DA1F707ECA}" dt="2021-08-29T09:11:46.814" v="608" actId="478"/>
          <ac:picMkLst>
            <pc:docMk/>
            <pc:sldMk cId="1351259898" sldId="293"/>
            <ac:picMk id="5122" creationId="{3132D656-E48D-42DE-A392-1C95537EAB53}"/>
          </ac:picMkLst>
        </pc:picChg>
        <pc:picChg chg="del">
          <ac:chgData name="Shamma Hamadaldhaheri" userId="f0c0342f-dabd-4326-9fe9-5c428f0fa1c7" providerId="ADAL" clId="{8EBFFCCD-C934-477A-9FCD-C8DA1F707ECA}" dt="2021-08-29T09:11:46.814" v="608" actId="478"/>
          <ac:picMkLst>
            <pc:docMk/>
            <pc:sldMk cId="1351259898" sldId="293"/>
            <ac:picMk id="5124" creationId="{CA90A893-00A1-4DB2-855A-2A25F3D2D683}"/>
          </ac:picMkLst>
        </pc:picChg>
        <pc:picChg chg="add mod">
          <ac:chgData name="Shamma Hamadaldhaheri" userId="f0c0342f-dabd-4326-9fe9-5c428f0fa1c7" providerId="ADAL" clId="{8EBFFCCD-C934-477A-9FCD-C8DA1F707ECA}" dt="2021-08-29T09:13:45.464" v="615" actId="14100"/>
          <ac:picMkLst>
            <pc:docMk/>
            <pc:sldMk cId="1351259898" sldId="293"/>
            <ac:picMk id="6146" creationId="{5E343C4E-0B59-4BB9-8ED0-14682F543301}"/>
          </ac:picMkLst>
        </pc:picChg>
      </pc:sldChg>
      <pc:sldChg chg="addSp delSp modSp add mod">
        <pc:chgData name="Shamma Hamadaldhaheri" userId="f0c0342f-dabd-4326-9fe9-5c428f0fa1c7" providerId="ADAL" clId="{8EBFFCCD-C934-477A-9FCD-C8DA1F707ECA}" dt="2021-08-29T09:15:49.924" v="642" actId="20577"/>
        <pc:sldMkLst>
          <pc:docMk/>
          <pc:sldMk cId="4200900017" sldId="294"/>
        </pc:sldMkLst>
        <pc:spChg chg="mod">
          <ac:chgData name="Shamma Hamadaldhaheri" userId="f0c0342f-dabd-4326-9fe9-5c428f0fa1c7" providerId="ADAL" clId="{8EBFFCCD-C934-477A-9FCD-C8DA1F707ECA}" dt="2021-08-29T09:14:00.900" v="628" actId="5793"/>
          <ac:spMkLst>
            <pc:docMk/>
            <pc:sldMk cId="4200900017" sldId="294"/>
            <ac:spMk id="2" creationId="{00000000-0000-0000-0000-000000000000}"/>
          </ac:spMkLst>
        </pc:spChg>
        <pc:spChg chg="mod">
          <ac:chgData name="Shamma Hamadaldhaheri" userId="f0c0342f-dabd-4326-9fe9-5c428f0fa1c7" providerId="ADAL" clId="{8EBFFCCD-C934-477A-9FCD-C8DA1F707ECA}" dt="2021-08-29T09:15:49.924" v="642" actId="20577"/>
          <ac:spMkLst>
            <pc:docMk/>
            <pc:sldMk cId="4200900017" sldId="294"/>
            <ac:spMk id="6" creationId="{00000000-0000-0000-0000-000000000000}"/>
          </ac:spMkLst>
        </pc:spChg>
        <pc:picChg chg="del">
          <ac:chgData name="Shamma Hamadaldhaheri" userId="f0c0342f-dabd-4326-9fe9-5c428f0fa1c7" providerId="ADAL" clId="{8EBFFCCD-C934-477A-9FCD-C8DA1F707ECA}" dt="2021-08-29T09:14:02.444" v="629" actId="478"/>
          <ac:picMkLst>
            <pc:docMk/>
            <pc:sldMk cId="4200900017" sldId="294"/>
            <ac:picMk id="6146" creationId="{5E343C4E-0B59-4BB9-8ED0-14682F543301}"/>
          </ac:picMkLst>
        </pc:picChg>
        <pc:picChg chg="add mod">
          <ac:chgData name="Shamma Hamadaldhaheri" userId="f0c0342f-dabd-4326-9fe9-5c428f0fa1c7" providerId="ADAL" clId="{8EBFFCCD-C934-477A-9FCD-C8DA1F707ECA}" dt="2021-08-29T09:14:39.619" v="633" actId="14100"/>
          <ac:picMkLst>
            <pc:docMk/>
            <pc:sldMk cId="4200900017" sldId="294"/>
            <ac:picMk id="7170" creationId="{572D4236-5CBA-45F6-82F9-40DAD7BE9DAE}"/>
          </ac:picMkLst>
        </pc:picChg>
        <pc:picChg chg="add mod">
          <ac:chgData name="Shamma Hamadaldhaheri" userId="f0c0342f-dabd-4326-9fe9-5c428f0fa1c7" providerId="ADAL" clId="{8EBFFCCD-C934-477A-9FCD-C8DA1F707ECA}" dt="2021-08-29T09:15:29.829" v="639" actId="1076"/>
          <ac:picMkLst>
            <pc:docMk/>
            <pc:sldMk cId="4200900017" sldId="294"/>
            <ac:picMk id="7172" creationId="{D3DD93F9-525C-4145-84E4-A3B3D7DD760A}"/>
          </ac:picMkLst>
        </pc:picChg>
      </pc:sldChg>
      <pc:sldChg chg="addSp delSp modSp add mod">
        <pc:chgData name="Shamma Hamadaldhaheri" userId="f0c0342f-dabd-4326-9fe9-5c428f0fa1c7" providerId="ADAL" clId="{8EBFFCCD-C934-477A-9FCD-C8DA1F707ECA}" dt="2021-08-29T09:18:39.283" v="686" actId="1076"/>
        <pc:sldMkLst>
          <pc:docMk/>
          <pc:sldMk cId="168150132" sldId="295"/>
        </pc:sldMkLst>
        <pc:spChg chg="mod">
          <ac:chgData name="Shamma Hamadaldhaheri" userId="f0c0342f-dabd-4326-9fe9-5c428f0fa1c7" providerId="ADAL" clId="{8EBFFCCD-C934-477A-9FCD-C8DA1F707ECA}" dt="2021-08-29T09:16:17.126" v="653" actId="5793"/>
          <ac:spMkLst>
            <pc:docMk/>
            <pc:sldMk cId="168150132" sldId="295"/>
            <ac:spMk id="2" creationId="{00000000-0000-0000-0000-000000000000}"/>
          </ac:spMkLst>
        </pc:spChg>
        <pc:spChg chg="mod">
          <ac:chgData name="Shamma Hamadaldhaheri" userId="f0c0342f-dabd-4326-9fe9-5c428f0fa1c7" providerId="ADAL" clId="{8EBFFCCD-C934-477A-9FCD-C8DA1F707ECA}" dt="2021-08-29T09:18:34.809" v="684" actId="14100"/>
          <ac:spMkLst>
            <pc:docMk/>
            <pc:sldMk cId="168150132" sldId="295"/>
            <ac:spMk id="6" creationId="{00000000-0000-0000-0000-000000000000}"/>
          </ac:spMkLst>
        </pc:spChg>
        <pc:picChg chg="del">
          <ac:chgData name="Shamma Hamadaldhaheri" userId="f0c0342f-dabd-4326-9fe9-5c428f0fa1c7" providerId="ADAL" clId="{8EBFFCCD-C934-477A-9FCD-C8DA1F707ECA}" dt="2021-08-29T09:16:19.384" v="654" actId="478"/>
          <ac:picMkLst>
            <pc:docMk/>
            <pc:sldMk cId="168150132" sldId="295"/>
            <ac:picMk id="7170" creationId="{572D4236-5CBA-45F6-82F9-40DAD7BE9DAE}"/>
          </ac:picMkLst>
        </pc:picChg>
        <pc:picChg chg="del">
          <ac:chgData name="Shamma Hamadaldhaheri" userId="f0c0342f-dabd-4326-9fe9-5c428f0fa1c7" providerId="ADAL" clId="{8EBFFCCD-C934-477A-9FCD-C8DA1F707ECA}" dt="2021-08-29T09:16:19.384" v="654" actId="478"/>
          <ac:picMkLst>
            <pc:docMk/>
            <pc:sldMk cId="168150132" sldId="295"/>
            <ac:picMk id="7172" creationId="{D3DD93F9-525C-4145-84E4-A3B3D7DD760A}"/>
          </ac:picMkLst>
        </pc:picChg>
        <pc:picChg chg="add mod">
          <ac:chgData name="Shamma Hamadaldhaheri" userId="f0c0342f-dabd-4326-9fe9-5c428f0fa1c7" providerId="ADAL" clId="{8EBFFCCD-C934-477A-9FCD-C8DA1F707ECA}" dt="2021-08-29T09:18:02.443" v="680" actId="1076"/>
          <ac:picMkLst>
            <pc:docMk/>
            <pc:sldMk cId="168150132" sldId="295"/>
            <ac:picMk id="9218" creationId="{2D4D2A57-A85C-4687-97F7-AC7A6306E130}"/>
          </ac:picMkLst>
        </pc:picChg>
        <pc:picChg chg="add mod">
          <ac:chgData name="Shamma Hamadaldhaheri" userId="f0c0342f-dabd-4326-9fe9-5c428f0fa1c7" providerId="ADAL" clId="{8EBFFCCD-C934-477A-9FCD-C8DA1F707ECA}" dt="2021-08-29T09:18:39.283" v="686" actId="1076"/>
          <ac:picMkLst>
            <pc:docMk/>
            <pc:sldMk cId="168150132" sldId="295"/>
            <ac:picMk id="9220" creationId="{E6AC0E43-E8DB-45E1-A5D8-2D4778040597}"/>
          </ac:picMkLst>
        </pc:picChg>
      </pc:sldChg>
      <pc:sldChg chg="addSp modSp add mod">
        <pc:chgData name="Shamma Hamadaldhaheri" userId="f0c0342f-dabd-4326-9fe9-5c428f0fa1c7" providerId="ADAL" clId="{8EBFFCCD-C934-477A-9FCD-C8DA1F707ECA}" dt="2021-08-29T09:20:20.215" v="720" actId="1076"/>
        <pc:sldMkLst>
          <pc:docMk/>
          <pc:sldMk cId="547593708" sldId="296"/>
        </pc:sldMkLst>
        <pc:spChg chg="mod">
          <ac:chgData name="Shamma Hamadaldhaheri" userId="f0c0342f-dabd-4326-9fe9-5c428f0fa1c7" providerId="ADAL" clId="{8EBFFCCD-C934-477A-9FCD-C8DA1F707ECA}" dt="2021-08-29T09:16:32.061" v="672" actId="20577"/>
          <ac:spMkLst>
            <pc:docMk/>
            <pc:sldMk cId="547593708" sldId="296"/>
            <ac:spMk id="2" creationId="{00000000-0000-0000-0000-000000000000}"/>
          </ac:spMkLst>
        </pc:spChg>
        <pc:spChg chg="mod">
          <ac:chgData name="Shamma Hamadaldhaheri" userId="f0c0342f-dabd-4326-9fe9-5c428f0fa1c7" providerId="ADAL" clId="{8EBFFCCD-C934-477A-9FCD-C8DA1F707ECA}" dt="2021-08-29T09:19:25.681" v="716" actId="1076"/>
          <ac:spMkLst>
            <pc:docMk/>
            <pc:sldMk cId="547593708" sldId="296"/>
            <ac:spMk id="6" creationId="{00000000-0000-0000-0000-000000000000}"/>
          </ac:spMkLst>
        </pc:spChg>
        <pc:picChg chg="add mod">
          <ac:chgData name="Shamma Hamadaldhaheri" userId="f0c0342f-dabd-4326-9fe9-5c428f0fa1c7" providerId="ADAL" clId="{8EBFFCCD-C934-477A-9FCD-C8DA1F707ECA}" dt="2021-08-29T09:20:20.215" v="720" actId="1076"/>
          <ac:picMkLst>
            <pc:docMk/>
            <pc:sldMk cId="547593708" sldId="296"/>
            <ac:picMk id="8194" creationId="{15FFDC50-15DA-45B1-B994-BCDAD7EA9E9F}"/>
          </ac:picMkLst>
        </pc:picChg>
      </pc:sldChg>
      <pc:sldChg chg="addSp delSp modSp add mod delAnim modAnim">
        <pc:chgData name="Shamma Hamadaldhaheri" userId="f0c0342f-dabd-4326-9fe9-5c428f0fa1c7" providerId="ADAL" clId="{8EBFFCCD-C934-477A-9FCD-C8DA1F707ECA}" dt="2021-08-29T09:46:31.809" v="2333" actId="478"/>
        <pc:sldMkLst>
          <pc:docMk/>
          <pc:sldMk cId="2121161168" sldId="297"/>
        </pc:sldMkLst>
        <pc:spChg chg="add mod">
          <ac:chgData name="Shamma Hamadaldhaheri" userId="f0c0342f-dabd-4326-9fe9-5c428f0fa1c7" providerId="ADAL" clId="{8EBFFCCD-C934-477A-9FCD-C8DA1F707ECA}" dt="2021-08-29T09:43:20.915" v="2071" actId="20577"/>
          <ac:spMkLst>
            <pc:docMk/>
            <pc:sldMk cId="2121161168" sldId="297"/>
            <ac:spMk id="2" creationId="{6254F6FC-39D6-4C8B-B02C-451475E77D21}"/>
          </ac:spMkLst>
        </pc:spChg>
        <pc:spChg chg="add mod">
          <ac:chgData name="Shamma Hamadaldhaheri" userId="f0c0342f-dabd-4326-9fe9-5c428f0fa1c7" providerId="ADAL" clId="{8EBFFCCD-C934-477A-9FCD-C8DA1F707ECA}" dt="2021-08-29T09:42:58.332" v="2061"/>
          <ac:spMkLst>
            <pc:docMk/>
            <pc:sldMk cId="2121161168" sldId="297"/>
            <ac:spMk id="12" creationId="{8573522D-B0C6-4B31-BB7E-161C7DC889A3}"/>
          </ac:spMkLst>
        </pc:spChg>
        <pc:spChg chg="add mod">
          <ac:chgData name="Shamma Hamadaldhaheri" userId="f0c0342f-dabd-4326-9fe9-5c428f0fa1c7" providerId="ADAL" clId="{8EBFFCCD-C934-477A-9FCD-C8DA1F707ECA}" dt="2021-08-29T09:43:36.662" v="2093" actId="20577"/>
          <ac:spMkLst>
            <pc:docMk/>
            <pc:sldMk cId="2121161168" sldId="297"/>
            <ac:spMk id="13" creationId="{D469A40C-B149-498A-903B-7DDC9B610539}"/>
          </ac:spMkLst>
        </pc:spChg>
        <pc:picChg chg="add mod modCrop">
          <ac:chgData name="Shamma Hamadaldhaheri" userId="f0c0342f-dabd-4326-9fe9-5c428f0fa1c7" providerId="ADAL" clId="{8EBFFCCD-C934-477A-9FCD-C8DA1F707ECA}" dt="2021-08-29T09:41:55.484" v="2016" actId="18131"/>
          <ac:picMkLst>
            <pc:docMk/>
            <pc:sldMk cId="2121161168" sldId="297"/>
            <ac:picMk id="7" creationId="{820771B9-7773-4200-96C0-517999D3AC30}"/>
          </ac:picMkLst>
        </pc:picChg>
        <pc:picChg chg="mod modCrop">
          <ac:chgData name="Shamma Hamadaldhaheri" userId="f0c0342f-dabd-4326-9fe9-5c428f0fa1c7" providerId="ADAL" clId="{8EBFFCCD-C934-477A-9FCD-C8DA1F707ECA}" dt="2021-08-29T09:41:43.790" v="2013" actId="1076"/>
          <ac:picMkLst>
            <pc:docMk/>
            <pc:sldMk cId="2121161168" sldId="297"/>
            <ac:picMk id="8" creationId="{97477F41-17F3-422B-9DBC-471E0802BD65}"/>
          </ac:picMkLst>
        </pc:picChg>
        <pc:picChg chg="del">
          <ac:chgData name="Shamma Hamadaldhaheri" userId="f0c0342f-dabd-4326-9fe9-5c428f0fa1c7" providerId="ADAL" clId="{8EBFFCCD-C934-477A-9FCD-C8DA1F707ECA}" dt="2021-08-29T09:46:31.809" v="2333" actId="478"/>
          <ac:picMkLst>
            <pc:docMk/>
            <pc:sldMk cId="2121161168" sldId="297"/>
            <ac:picMk id="9" creationId="{B35828C6-9613-4328-9E38-C1E231953E4A}"/>
          </ac:picMkLst>
        </pc:picChg>
        <pc:picChg chg="add mod modCrop">
          <ac:chgData name="Shamma Hamadaldhaheri" userId="f0c0342f-dabd-4326-9fe9-5c428f0fa1c7" providerId="ADAL" clId="{8EBFFCCD-C934-477A-9FCD-C8DA1F707ECA}" dt="2021-08-29T09:42:07.563" v="2019" actId="18131"/>
          <ac:picMkLst>
            <pc:docMk/>
            <pc:sldMk cId="2121161168" sldId="297"/>
            <ac:picMk id="10" creationId="{3D3DF8AD-530D-4FE3-B725-27872D2B3B94}"/>
          </ac:picMkLst>
        </pc:picChg>
      </pc:sldChg>
      <pc:sldChg chg="add del">
        <pc:chgData name="Shamma Hamadaldhaheri" userId="f0c0342f-dabd-4326-9fe9-5c428f0fa1c7" providerId="ADAL" clId="{8EBFFCCD-C934-477A-9FCD-C8DA1F707ECA}" dt="2021-08-30T06:49:08.187" v="2642" actId="47"/>
        <pc:sldMkLst>
          <pc:docMk/>
          <pc:sldMk cId="967514306" sldId="298"/>
        </pc:sldMkLst>
      </pc:sldChg>
      <pc:sldChg chg="add del">
        <pc:chgData name="Shamma Hamadaldhaheri" userId="f0c0342f-dabd-4326-9fe9-5c428f0fa1c7" providerId="ADAL" clId="{8EBFFCCD-C934-477A-9FCD-C8DA1F707ECA}" dt="2021-08-29T09:43:46.072" v="2094" actId="47"/>
        <pc:sldMkLst>
          <pc:docMk/>
          <pc:sldMk cId="2250885499" sldId="299"/>
        </pc:sldMkLst>
      </pc:sldChg>
      <pc:sldChg chg="addSp delSp modSp add mod delAnim modAnim">
        <pc:chgData name="Shamma Hamadaldhaheri" userId="f0c0342f-dabd-4326-9fe9-5c428f0fa1c7" providerId="ADAL" clId="{8EBFFCCD-C934-477A-9FCD-C8DA1F707ECA}" dt="2021-08-29T09:46:25.879" v="2332" actId="478"/>
        <pc:sldMkLst>
          <pc:docMk/>
          <pc:sldMk cId="2287340700" sldId="299"/>
        </pc:sldMkLst>
        <pc:spChg chg="mod">
          <ac:chgData name="Shamma Hamadaldhaheri" userId="f0c0342f-dabd-4326-9fe9-5c428f0fa1c7" providerId="ADAL" clId="{8EBFFCCD-C934-477A-9FCD-C8DA1F707ECA}" dt="2021-08-29T09:45:13.735" v="2244" actId="1035"/>
          <ac:spMkLst>
            <pc:docMk/>
            <pc:sldMk cId="2287340700" sldId="299"/>
            <ac:spMk id="2" creationId="{6254F6FC-39D6-4C8B-B02C-451475E77D21}"/>
          </ac:spMkLst>
        </pc:spChg>
        <pc:spChg chg="mod">
          <ac:chgData name="Shamma Hamadaldhaheri" userId="f0c0342f-dabd-4326-9fe9-5c428f0fa1c7" providerId="ADAL" clId="{8EBFFCCD-C934-477A-9FCD-C8DA1F707ECA}" dt="2021-08-29T09:46:11.360" v="2328" actId="1076"/>
          <ac:spMkLst>
            <pc:docMk/>
            <pc:sldMk cId="2287340700" sldId="299"/>
            <ac:spMk id="12" creationId="{8573522D-B0C6-4B31-BB7E-161C7DC889A3}"/>
          </ac:spMkLst>
        </pc:spChg>
        <pc:spChg chg="mod">
          <ac:chgData name="Shamma Hamadaldhaheri" userId="f0c0342f-dabd-4326-9fe9-5c428f0fa1c7" providerId="ADAL" clId="{8EBFFCCD-C934-477A-9FCD-C8DA1F707ECA}" dt="2021-08-29T09:46:15.614" v="2330" actId="1076"/>
          <ac:spMkLst>
            <pc:docMk/>
            <pc:sldMk cId="2287340700" sldId="299"/>
            <ac:spMk id="13" creationId="{D469A40C-B149-498A-903B-7DDC9B610539}"/>
          </ac:spMkLst>
        </pc:spChg>
        <pc:spChg chg="add mod">
          <ac:chgData name="Shamma Hamadaldhaheri" userId="f0c0342f-dabd-4326-9fe9-5c428f0fa1c7" providerId="ADAL" clId="{8EBFFCCD-C934-477A-9FCD-C8DA1F707ECA}" dt="2021-08-29T09:46:18.754" v="2331" actId="1076"/>
          <ac:spMkLst>
            <pc:docMk/>
            <pc:sldMk cId="2287340700" sldId="299"/>
            <ac:spMk id="15" creationId="{B0D8F926-AD93-4AB5-BFF2-62AC42314DDD}"/>
          </ac:spMkLst>
        </pc:spChg>
        <pc:picChg chg="mod modCrop">
          <ac:chgData name="Shamma Hamadaldhaheri" userId="f0c0342f-dabd-4326-9fe9-5c428f0fa1c7" providerId="ADAL" clId="{8EBFFCCD-C934-477A-9FCD-C8DA1F707ECA}" dt="2021-08-29T09:44:40.508" v="2146" actId="1035"/>
          <ac:picMkLst>
            <pc:docMk/>
            <pc:sldMk cId="2287340700" sldId="299"/>
            <ac:picMk id="7" creationId="{820771B9-7773-4200-96C0-517999D3AC30}"/>
          </ac:picMkLst>
        </pc:picChg>
        <pc:picChg chg="mod modCrop">
          <ac:chgData name="Shamma Hamadaldhaheri" userId="f0c0342f-dabd-4326-9fe9-5c428f0fa1c7" providerId="ADAL" clId="{8EBFFCCD-C934-477A-9FCD-C8DA1F707ECA}" dt="2021-08-29T09:43:57.457" v="2096" actId="18131"/>
          <ac:picMkLst>
            <pc:docMk/>
            <pc:sldMk cId="2287340700" sldId="299"/>
            <ac:picMk id="8" creationId="{97477F41-17F3-422B-9DBC-471E0802BD65}"/>
          </ac:picMkLst>
        </pc:picChg>
        <pc:picChg chg="del">
          <ac:chgData name="Shamma Hamadaldhaheri" userId="f0c0342f-dabd-4326-9fe9-5c428f0fa1c7" providerId="ADAL" clId="{8EBFFCCD-C934-477A-9FCD-C8DA1F707ECA}" dt="2021-08-29T09:46:25.879" v="2332" actId="478"/>
          <ac:picMkLst>
            <pc:docMk/>
            <pc:sldMk cId="2287340700" sldId="299"/>
            <ac:picMk id="9" creationId="{B35828C6-9613-4328-9E38-C1E231953E4A}"/>
          </ac:picMkLst>
        </pc:picChg>
        <pc:picChg chg="mod modCrop">
          <ac:chgData name="Shamma Hamadaldhaheri" userId="f0c0342f-dabd-4326-9fe9-5c428f0fa1c7" providerId="ADAL" clId="{8EBFFCCD-C934-477A-9FCD-C8DA1F707ECA}" dt="2021-08-29T09:45:17.253" v="2263" actId="1035"/>
          <ac:picMkLst>
            <pc:docMk/>
            <pc:sldMk cId="2287340700" sldId="299"/>
            <ac:picMk id="10" creationId="{3D3DF8AD-530D-4FE3-B725-27872D2B3B94}"/>
          </ac:picMkLst>
        </pc:picChg>
        <pc:picChg chg="mod">
          <ac:chgData name="Shamma Hamadaldhaheri" userId="f0c0342f-dabd-4326-9fe9-5c428f0fa1c7" providerId="ADAL" clId="{8EBFFCCD-C934-477A-9FCD-C8DA1F707ECA}" dt="2021-08-29T09:44:27.147" v="2107" actId="1076"/>
          <ac:picMkLst>
            <pc:docMk/>
            <pc:sldMk cId="2287340700" sldId="299"/>
            <ac:picMk id="11" creationId="{2192946B-B2F7-4F15-97AB-819C130A7FE7}"/>
          </ac:picMkLst>
        </pc:picChg>
        <pc:picChg chg="add mod modCrop">
          <ac:chgData name="Shamma Hamadaldhaheri" userId="f0c0342f-dabd-4326-9fe9-5c428f0fa1c7" providerId="ADAL" clId="{8EBFFCCD-C934-477A-9FCD-C8DA1F707ECA}" dt="2021-08-29T09:45:40.065" v="2299" actId="18131"/>
          <ac:picMkLst>
            <pc:docMk/>
            <pc:sldMk cId="2287340700" sldId="299"/>
            <ac:picMk id="14" creationId="{9B9E03CB-D823-46B6-A4E2-543031FCD27A}"/>
          </ac:picMkLst>
        </pc:picChg>
      </pc:sldChg>
      <pc:sldChg chg="addSp delSp modSp add mod delAnim modAnim">
        <pc:chgData name="Shamma Hamadaldhaheri" userId="f0c0342f-dabd-4326-9fe9-5c428f0fa1c7" providerId="ADAL" clId="{8EBFFCCD-C934-477A-9FCD-C8DA1F707ECA}" dt="2021-08-30T06:24:29.945" v="2503"/>
        <pc:sldMkLst>
          <pc:docMk/>
          <pc:sldMk cId="213238166" sldId="300"/>
        </pc:sldMkLst>
        <pc:spChg chg="add mod">
          <ac:chgData name="Shamma Hamadaldhaheri" userId="f0c0342f-dabd-4326-9fe9-5c428f0fa1c7" providerId="ADAL" clId="{8EBFFCCD-C934-477A-9FCD-C8DA1F707ECA}" dt="2021-08-30T06:23:42.711" v="2494" actId="1076"/>
          <ac:spMkLst>
            <pc:docMk/>
            <pc:sldMk cId="213238166" sldId="300"/>
            <ac:spMk id="2" creationId="{08697761-1E32-4B39-9290-D436533BEE55}"/>
          </ac:spMkLst>
        </pc:spChg>
        <pc:spChg chg="del">
          <ac:chgData name="Shamma Hamadaldhaheri" userId="f0c0342f-dabd-4326-9fe9-5c428f0fa1c7" providerId="ADAL" clId="{8EBFFCCD-C934-477A-9FCD-C8DA1F707ECA}" dt="2021-08-29T09:46:42.803" v="2335" actId="478"/>
          <ac:spMkLst>
            <pc:docMk/>
            <pc:sldMk cId="213238166" sldId="300"/>
            <ac:spMk id="2" creationId="{6254F6FC-39D6-4C8B-B02C-451475E77D21}"/>
          </ac:spMkLst>
        </pc:spChg>
        <pc:spChg chg="add mod">
          <ac:chgData name="Shamma Hamadaldhaheri" userId="f0c0342f-dabd-4326-9fe9-5c428f0fa1c7" providerId="ADAL" clId="{8EBFFCCD-C934-477A-9FCD-C8DA1F707ECA}" dt="2021-08-30T06:23:42.711" v="2494" actId="1076"/>
          <ac:spMkLst>
            <pc:docMk/>
            <pc:sldMk cId="213238166" sldId="300"/>
            <ac:spMk id="7" creationId="{95001637-DCFA-4B51-A6FD-1354CEB33C8D}"/>
          </ac:spMkLst>
        </pc:spChg>
        <pc:spChg chg="add mod">
          <ac:chgData name="Shamma Hamadaldhaheri" userId="f0c0342f-dabd-4326-9fe9-5c428f0fa1c7" providerId="ADAL" clId="{8EBFFCCD-C934-477A-9FCD-C8DA1F707ECA}" dt="2021-08-30T06:23:42.711" v="2494" actId="1076"/>
          <ac:spMkLst>
            <pc:docMk/>
            <pc:sldMk cId="213238166" sldId="300"/>
            <ac:spMk id="8" creationId="{B80C3896-550E-450F-82A7-B8F6F61B004D}"/>
          </ac:spMkLst>
        </pc:spChg>
        <pc:spChg chg="add mod">
          <ac:chgData name="Shamma Hamadaldhaheri" userId="f0c0342f-dabd-4326-9fe9-5c428f0fa1c7" providerId="ADAL" clId="{8EBFFCCD-C934-477A-9FCD-C8DA1F707ECA}" dt="2021-08-30T06:23:42.711" v="2494" actId="1076"/>
          <ac:spMkLst>
            <pc:docMk/>
            <pc:sldMk cId="213238166" sldId="300"/>
            <ac:spMk id="9" creationId="{FE3B80C3-A9CE-48EE-8FA4-F4D41E08929A}"/>
          </ac:spMkLst>
        </pc:spChg>
        <pc:spChg chg="add mod">
          <ac:chgData name="Shamma Hamadaldhaheri" userId="f0c0342f-dabd-4326-9fe9-5c428f0fa1c7" providerId="ADAL" clId="{8EBFFCCD-C934-477A-9FCD-C8DA1F707ECA}" dt="2021-08-30T06:23:50.551" v="2499" actId="1076"/>
          <ac:spMkLst>
            <pc:docMk/>
            <pc:sldMk cId="213238166" sldId="300"/>
            <ac:spMk id="10" creationId="{442E99CC-9CF3-4083-841D-B12DF75FDED8}"/>
          </ac:spMkLst>
        </pc:spChg>
        <pc:spChg chg="del">
          <ac:chgData name="Shamma Hamadaldhaheri" userId="f0c0342f-dabd-4326-9fe9-5c428f0fa1c7" providerId="ADAL" clId="{8EBFFCCD-C934-477A-9FCD-C8DA1F707ECA}" dt="2021-08-29T09:46:42.803" v="2335" actId="478"/>
          <ac:spMkLst>
            <pc:docMk/>
            <pc:sldMk cId="213238166" sldId="300"/>
            <ac:spMk id="12" creationId="{8573522D-B0C6-4B31-BB7E-161C7DC889A3}"/>
          </ac:spMkLst>
        </pc:spChg>
        <pc:spChg chg="add mod">
          <ac:chgData name="Shamma Hamadaldhaheri" userId="f0c0342f-dabd-4326-9fe9-5c428f0fa1c7" providerId="ADAL" clId="{8EBFFCCD-C934-477A-9FCD-C8DA1F707ECA}" dt="2021-08-30T06:23:50.551" v="2499" actId="1076"/>
          <ac:spMkLst>
            <pc:docMk/>
            <pc:sldMk cId="213238166" sldId="300"/>
            <ac:spMk id="12" creationId="{9B58A10F-4BC3-458C-BCBC-7C7E5219246D}"/>
          </ac:spMkLst>
        </pc:spChg>
        <pc:spChg chg="add mod">
          <ac:chgData name="Shamma Hamadaldhaheri" userId="f0c0342f-dabd-4326-9fe9-5c428f0fa1c7" providerId="ADAL" clId="{8EBFFCCD-C934-477A-9FCD-C8DA1F707ECA}" dt="2021-08-30T06:23:55.728" v="2500" actId="1076"/>
          <ac:spMkLst>
            <pc:docMk/>
            <pc:sldMk cId="213238166" sldId="300"/>
            <ac:spMk id="13" creationId="{13BD7986-163F-4E6F-AF33-0A9D1454CB18}"/>
          </ac:spMkLst>
        </pc:spChg>
        <pc:spChg chg="del">
          <ac:chgData name="Shamma Hamadaldhaheri" userId="f0c0342f-dabd-4326-9fe9-5c428f0fa1c7" providerId="ADAL" clId="{8EBFFCCD-C934-477A-9FCD-C8DA1F707ECA}" dt="2021-08-29T09:46:42.803" v="2335" actId="478"/>
          <ac:spMkLst>
            <pc:docMk/>
            <pc:sldMk cId="213238166" sldId="300"/>
            <ac:spMk id="13" creationId="{D469A40C-B149-498A-903B-7DDC9B610539}"/>
          </ac:spMkLst>
        </pc:spChg>
        <pc:spChg chg="add mod">
          <ac:chgData name="Shamma Hamadaldhaheri" userId="f0c0342f-dabd-4326-9fe9-5c428f0fa1c7" providerId="ADAL" clId="{8EBFFCCD-C934-477A-9FCD-C8DA1F707ECA}" dt="2021-08-30T06:23:26.710" v="2487" actId="1076"/>
          <ac:spMkLst>
            <pc:docMk/>
            <pc:sldMk cId="213238166" sldId="300"/>
            <ac:spMk id="14" creationId="{0798BB10-E527-40D6-A557-E991453D57EF}"/>
          </ac:spMkLst>
        </pc:spChg>
        <pc:spChg chg="del">
          <ac:chgData name="Shamma Hamadaldhaheri" userId="f0c0342f-dabd-4326-9fe9-5c428f0fa1c7" providerId="ADAL" clId="{8EBFFCCD-C934-477A-9FCD-C8DA1F707ECA}" dt="2021-08-29T09:46:42.803" v="2335" actId="478"/>
          <ac:spMkLst>
            <pc:docMk/>
            <pc:sldMk cId="213238166" sldId="300"/>
            <ac:spMk id="15" creationId="{B0D8F926-AD93-4AB5-BFF2-62AC42314DDD}"/>
          </ac:spMkLst>
        </pc:spChg>
        <pc:picChg chg="del">
          <ac:chgData name="Shamma Hamadaldhaheri" userId="f0c0342f-dabd-4326-9fe9-5c428f0fa1c7" providerId="ADAL" clId="{8EBFFCCD-C934-477A-9FCD-C8DA1F707ECA}" dt="2021-08-29T09:46:42.803" v="2335" actId="478"/>
          <ac:picMkLst>
            <pc:docMk/>
            <pc:sldMk cId="213238166" sldId="300"/>
            <ac:picMk id="3" creationId="{81BE6881-C3FE-462B-B9F1-8C08E8831FB6}"/>
          </ac:picMkLst>
        </pc:picChg>
        <pc:picChg chg="del">
          <ac:chgData name="Shamma Hamadaldhaheri" userId="f0c0342f-dabd-4326-9fe9-5c428f0fa1c7" providerId="ADAL" clId="{8EBFFCCD-C934-477A-9FCD-C8DA1F707ECA}" dt="2021-08-29T09:46:42.803" v="2335" actId="478"/>
          <ac:picMkLst>
            <pc:docMk/>
            <pc:sldMk cId="213238166" sldId="300"/>
            <ac:picMk id="5" creationId="{DC452312-C93F-49AE-887B-1679CA033C83}"/>
          </ac:picMkLst>
        </pc:picChg>
        <pc:picChg chg="add mod">
          <ac:chgData name="Shamma Hamadaldhaheri" userId="f0c0342f-dabd-4326-9fe9-5c428f0fa1c7" providerId="ADAL" clId="{8EBFFCCD-C934-477A-9FCD-C8DA1F707ECA}" dt="2021-08-29T09:47:03.364" v="2338" actId="14100"/>
          <ac:picMkLst>
            <pc:docMk/>
            <pc:sldMk cId="213238166" sldId="300"/>
            <ac:picMk id="6" creationId="{35798765-78E4-424B-9C19-FB020F967781}"/>
          </ac:picMkLst>
        </pc:picChg>
        <pc:picChg chg="del">
          <ac:chgData name="Shamma Hamadaldhaheri" userId="f0c0342f-dabd-4326-9fe9-5c428f0fa1c7" providerId="ADAL" clId="{8EBFFCCD-C934-477A-9FCD-C8DA1F707ECA}" dt="2021-08-29T09:46:42.803" v="2335" actId="478"/>
          <ac:picMkLst>
            <pc:docMk/>
            <pc:sldMk cId="213238166" sldId="300"/>
            <ac:picMk id="7" creationId="{820771B9-7773-4200-96C0-517999D3AC30}"/>
          </ac:picMkLst>
        </pc:picChg>
        <pc:picChg chg="del">
          <ac:chgData name="Shamma Hamadaldhaheri" userId="f0c0342f-dabd-4326-9fe9-5c428f0fa1c7" providerId="ADAL" clId="{8EBFFCCD-C934-477A-9FCD-C8DA1F707ECA}" dt="2021-08-29T09:46:42.803" v="2335" actId="478"/>
          <ac:picMkLst>
            <pc:docMk/>
            <pc:sldMk cId="213238166" sldId="300"/>
            <ac:picMk id="8" creationId="{97477F41-17F3-422B-9DBC-471E0802BD65}"/>
          </ac:picMkLst>
        </pc:picChg>
        <pc:picChg chg="del">
          <ac:chgData name="Shamma Hamadaldhaheri" userId="f0c0342f-dabd-4326-9fe9-5c428f0fa1c7" providerId="ADAL" clId="{8EBFFCCD-C934-477A-9FCD-C8DA1F707ECA}" dt="2021-08-29T09:46:42.803" v="2335" actId="478"/>
          <ac:picMkLst>
            <pc:docMk/>
            <pc:sldMk cId="213238166" sldId="300"/>
            <ac:picMk id="10" creationId="{3D3DF8AD-530D-4FE3-B725-27872D2B3B94}"/>
          </ac:picMkLst>
        </pc:picChg>
        <pc:picChg chg="mod">
          <ac:chgData name="Shamma Hamadaldhaheri" userId="f0c0342f-dabd-4326-9fe9-5c428f0fa1c7" providerId="ADAL" clId="{8EBFFCCD-C934-477A-9FCD-C8DA1F707ECA}" dt="2021-08-30T06:23:32.394" v="2489" actId="1076"/>
          <ac:picMkLst>
            <pc:docMk/>
            <pc:sldMk cId="213238166" sldId="300"/>
            <ac:picMk id="11" creationId="{2192946B-B2F7-4F15-97AB-819C130A7FE7}"/>
          </ac:picMkLst>
        </pc:picChg>
        <pc:picChg chg="del">
          <ac:chgData name="Shamma Hamadaldhaheri" userId="f0c0342f-dabd-4326-9fe9-5c428f0fa1c7" providerId="ADAL" clId="{8EBFFCCD-C934-477A-9FCD-C8DA1F707ECA}" dt="2021-08-29T09:46:42.803" v="2335" actId="478"/>
          <ac:picMkLst>
            <pc:docMk/>
            <pc:sldMk cId="213238166" sldId="300"/>
            <ac:picMk id="14" creationId="{9B9E03CB-D823-46B6-A4E2-543031FCD27A}"/>
          </ac:picMkLst>
        </pc:picChg>
        <pc:picChg chg="add mod">
          <ac:chgData name="Shamma Hamadaldhaheri" userId="f0c0342f-dabd-4326-9fe9-5c428f0fa1c7" providerId="ADAL" clId="{8EBFFCCD-C934-477A-9FCD-C8DA1F707ECA}" dt="2021-08-29T09:47:23.575" v="2342" actId="1076"/>
          <ac:picMkLst>
            <pc:docMk/>
            <pc:sldMk cId="213238166" sldId="300"/>
            <ac:picMk id="16" creationId="{361B698F-88A3-46AA-9790-392F29440C58}"/>
          </ac:picMkLst>
        </pc:picChg>
        <pc:picChg chg="add mod">
          <ac:chgData name="Shamma Hamadaldhaheri" userId="f0c0342f-dabd-4326-9fe9-5c428f0fa1c7" providerId="ADAL" clId="{8EBFFCCD-C934-477A-9FCD-C8DA1F707ECA}" dt="2021-08-30T06:22:00.968" v="2418" actId="1076"/>
          <ac:picMkLst>
            <pc:docMk/>
            <pc:sldMk cId="213238166" sldId="300"/>
            <ac:picMk id="18" creationId="{2C99B08C-A10E-48D8-9F37-C40191C4147D}"/>
          </ac:picMkLst>
        </pc:picChg>
      </pc:sldChg>
      <pc:sldChg chg="addSp delSp modSp add mod delAnim">
        <pc:chgData name="Shamma Hamadaldhaheri" userId="f0c0342f-dabd-4326-9fe9-5c428f0fa1c7" providerId="ADAL" clId="{8EBFFCCD-C934-477A-9FCD-C8DA1F707ECA}" dt="2021-08-30T08:25:57.523" v="2644" actId="20577"/>
        <pc:sldMkLst>
          <pc:docMk/>
          <pc:sldMk cId="4128370353" sldId="301"/>
        </pc:sldMkLst>
        <pc:spChg chg="del">
          <ac:chgData name="Shamma Hamadaldhaheri" userId="f0c0342f-dabd-4326-9fe9-5c428f0fa1c7" providerId="ADAL" clId="{8EBFFCCD-C934-477A-9FCD-C8DA1F707ECA}" dt="2021-08-30T06:35:44.399" v="2611" actId="478"/>
          <ac:spMkLst>
            <pc:docMk/>
            <pc:sldMk cId="4128370353" sldId="301"/>
            <ac:spMk id="2" creationId="{08697761-1E32-4B39-9290-D436533BEE55}"/>
          </ac:spMkLst>
        </pc:spChg>
        <pc:spChg chg="del">
          <ac:chgData name="Shamma Hamadaldhaheri" userId="f0c0342f-dabd-4326-9fe9-5c428f0fa1c7" providerId="ADAL" clId="{8EBFFCCD-C934-477A-9FCD-C8DA1F707ECA}" dt="2021-08-30T06:35:44.399" v="2611" actId="478"/>
          <ac:spMkLst>
            <pc:docMk/>
            <pc:sldMk cId="4128370353" sldId="301"/>
            <ac:spMk id="7" creationId="{95001637-DCFA-4B51-A6FD-1354CEB33C8D}"/>
          </ac:spMkLst>
        </pc:spChg>
        <pc:spChg chg="del">
          <ac:chgData name="Shamma Hamadaldhaheri" userId="f0c0342f-dabd-4326-9fe9-5c428f0fa1c7" providerId="ADAL" clId="{8EBFFCCD-C934-477A-9FCD-C8DA1F707ECA}" dt="2021-08-30T06:35:44.399" v="2611" actId="478"/>
          <ac:spMkLst>
            <pc:docMk/>
            <pc:sldMk cId="4128370353" sldId="301"/>
            <ac:spMk id="8" creationId="{B80C3896-550E-450F-82A7-B8F6F61B004D}"/>
          </ac:spMkLst>
        </pc:spChg>
        <pc:spChg chg="del">
          <ac:chgData name="Shamma Hamadaldhaheri" userId="f0c0342f-dabd-4326-9fe9-5c428f0fa1c7" providerId="ADAL" clId="{8EBFFCCD-C934-477A-9FCD-C8DA1F707ECA}" dt="2021-08-30T06:35:44.399" v="2611" actId="478"/>
          <ac:spMkLst>
            <pc:docMk/>
            <pc:sldMk cId="4128370353" sldId="301"/>
            <ac:spMk id="9" creationId="{FE3B80C3-A9CE-48EE-8FA4-F4D41E08929A}"/>
          </ac:spMkLst>
        </pc:spChg>
        <pc:spChg chg="del">
          <ac:chgData name="Shamma Hamadaldhaheri" userId="f0c0342f-dabd-4326-9fe9-5c428f0fa1c7" providerId="ADAL" clId="{8EBFFCCD-C934-477A-9FCD-C8DA1F707ECA}" dt="2021-08-30T06:35:44.399" v="2611" actId="478"/>
          <ac:spMkLst>
            <pc:docMk/>
            <pc:sldMk cId="4128370353" sldId="301"/>
            <ac:spMk id="10" creationId="{442E99CC-9CF3-4083-841D-B12DF75FDED8}"/>
          </ac:spMkLst>
        </pc:spChg>
        <pc:spChg chg="del">
          <ac:chgData name="Shamma Hamadaldhaheri" userId="f0c0342f-dabd-4326-9fe9-5c428f0fa1c7" providerId="ADAL" clId="{8EBFFCCD-C934-477A-9FCD-C8DA1F707ECA}" dt="2021-08-30T06:35:44.399" v="2611" actId="478"/>
          <ac:spMkLst>
            <pc:docMk/>
            <pc:sldMk cId="4128370353" sldId="301"/>
            <ac:spMk id="12" creationId="{9B58A10F-4BC3-458C-BCBC-7C7E5219246D}"/>
          </ac:spMkLst>
        </pc:spChg>
        <pc:spChg chg="del">
          <ac:chgData name="Shamma Hamadaldhaheri" userId="f0c0342f-dabd-4326-9fe9-5c428f0fa1c7" providerId="ADAL" clId="{8EBFFCCD-C934-477A-9FCD-C8DA1F707ECA}" dt="2021-08-30T06:35:44.399" v="2611" actId="478"/>
          <ac:spMkLst>
            <pc:docMk/>
            <pc:sldMk cId="4128370353" sldId="301"/>
            <ac:spMk id="13" creationId="{13BD7986-163F-4E6F-AF33-0A9D1454CB18}"/>
          </ac:spMkLst>
        </pc:spChg>
        <pc:spChg chg="del">
          <ac:chgData name="Shamma Hamadaldhaheri" userId="f0c0342f-dabd-4326-9fe9-5c428f0fa1c7" providerId="ADAL" clId="{8EBFFCCD-C934-477A-9FCD-C8DA1F707ECA}" dt="2021-08-30T06:35:44.399" v="2611" actId="478"/>
          <ac:spMkLst>
            <pc:docMk/>
            <pc:sldMk cId="4128370353" sldId="301"/>
            <ac:spMk id="14" creationId="{0798BB10-E527-40D6-A557-E991453D57EF}"/>
          </ac:spMkLst>
        </pc:spChg>
        <pc:spChg chg="add mod">
          <ac:chgData name="Shamma Hamadaldhaheri" userId="f0c0342f-dabd-4326-9fe9-5c428f0fa1c7" providerId="ADAL" clId="{8EBFFCCD-C934-477A-9FCD-C8DA1F707ECA}" dt="2021-08-30T08:25:57.523" v="2644" actId="20577"/>
          <ac:spMkLst>
            <pc:docMk/>
            <pc:sldMk cId="4128370353" sldId="301"/>
            <ac:spMk id="19" creationId="{790F5E06-B639-4585-9DF3-6E52E0B7791E}"/>
          </ac:spMkLst>
        </pc:spChg>
        <pc:spChg chg="add del">
          <ac:chgData name="Shamma Hamadaldhaheri" userId="f0c0342f-dabd-4326-9fe9-5c428f0fa1c7" providerId="ADAL" clId="{8EBFFCCD-C934-477A-9FCD-C8DA1F707ECA}" dt="2021-08-30T06:47:17.055" v="2629" actId="22"/>
          <ac:spMkLst>
            <pc:docMk/>
            <pc:sldMk cId="4128370353" sldId="301"/>
            <ac:spMk id="21" creationId="{14D506CA-D1A5-437C-91BA-F1A32BD0B89B}"/>
          </ac:spMkLst>
        </pc:spChg>
        <pc:picChg chg="add mod">
          <ac:chgData name="Shamma Hamadaldhaheri" userId="f0c0342f-dabd-4326-9fe9-5c428f0fa1c7" providerId="ADAL" clId="{8EBFFCCD-C934-477A-9FCD-C8DA1F707ECA}" dt="2021-08-30T06:35:52.387" v="2615" actId="14100"/>
          <ac:picMkLst>
            <pc:docMk/>
            <pc:sldMk cId="4128370353" sldId="301"/>
            <ac:picMk id="4" creationId="{1F264B24-8180-4FFE-A20F-4BE0F92658A6}"/>
          </ac:picMkLst>
        </pc:picChg>
        <pc:picChg chg="del">
          <ac:chgData name="Shamma Hamadaldhaheri" userId="f0c0342f-dabd-4326-9fe9-5c428f0fa1c7" providerId="ADAL" clId="{8EBFFCCD-C934-477A-9FCD-C8DA1F707ECA}" dt="2021-08-30T06:35:44.399" v="2611" actId="478"/>
          <ac:picMkLst>
            <pc:docMk/>
            <pc:sldMk cId="4128370353" sldId="301"/>
            <ac:picMk id="6" creationId="{35798765-78E4-424B-9C19-FB020F967781}"/>
          </ac:picMkLst>
        </pc:picChg>
        <pc:picChg chg="mod">
          <ac:chgData name="Shamma Hamadaldhaheri" userId="f0c0342f-dabd-4326-9fe9-5c428f0fa1c7" providerId="ADAL" clId="{8EBFFCCD-C934-477A-9FCD-C8DA1F707ECA}" dt="2021-08-30T06:35:40.458" v="2610" actId="1076"/>
          <ac:picMkLst>
            <pc:docMk/>
            <pc:sldMk cId="4128370353" sldId="301"/>
            <ac:picMk id="11" creationId="{2192946B-B2F7-4F15-97AB-819C130A7FE7}"/>
          </ac:picMkLst>
        </pc:picChg>
        <pc:picChg chg="add mod">
          <ac:chgData name="Shamma Hamadaldhaheri" userId="f0c0342f-dabd-4326-9fe9-5c428f0fa1c7" providerId="ADAL" clId="{8EBFFCCD-C934-477A-9FCD-C8DA1F707ECA}" dt="2021-08-30T06:36:26.694" v="2621" actId="1076"/>
          <ac:picMkLst>
            <pc:docMk/>
            <pc:sldMk cId="4128370353" sldId="301"/>
            <ac:picMk id="15" creationId="{56A0A516-0117-4476-89E0-CB20BDBDBFC0}"/>
          </ac:picMkLst>
        </pc:picChg>
        <pc:picChg chg="del">
          <ac:chgData name="Shamma Hamadaldhaheri" userId="f0c0342f-dabd-4326-9fe9-5c428f0fa1c7" providerId="ADAL" clId="{8EBFFCCD-C934-477A-9FCD-C8DA1F707ECA}" dt="2021-08-30T06:35:44.399" v="2611" actId="478"/>
          <ac:picMkLst>
            <pc:docMk/>
            <pc:sldMk cId="4128370353" sldId="301"/>
            <ac:picMk id="16" creationId="{361B698F-88A3-46AA-9790-392F29440C58}"/>
          </ac:picMkLst>
        </pc:picChg>
        <pc:picChg chg="del">
          <ac:chgData name="Shamma Hamadaldhaheri" userId="f0c0342f-dabd-4326-9fe9-5c428f0fa1c7" providerId="ADAL" clId="{8EBFFCCD-C934-477A-9FCD-C8DA1F707ECA}" dt="2021-08-30T06:35:44.399" v="2611" actId="478"/>
          <ac:picMkLst>
            <pc:docMk/>
            <pc:sldMk cId="4128370353" sldId="301"/>
            <ac:picMk id="18" creationId="{2C99B08C-A10E-48D8-9F37-C40191C4147D}"/>
          </ac:picMkLst>
        </pc:picChg>
      </pc:sldChg>
      <pc:sldChg chg="add del">
        <pc:chgData name="Shamma Hamadaldhaheri" userId="f0c0342f-dabd-4326-9fe9-5c428f0fa1c7" providerId="ADAL" clId="{8EBFFCCD-C934-477A-9FCD-C8DA1F707ECA}" dt="2021-08-30T06:36:48.349" v="2623" actId="47"/>
        <pc:sldMkLst>
          <pc:docMk/>
          <pc:sldMk cId="1336545044" sldId="302"/>
        </pc:sldMkLst>
      </pc:sldChg>
      <pc:sldChg chg="addSp delSp modSp add mod">
        <pc:chgData name="Shamma Hamadaldhaheri" userId="f0c0342f-dabd-4326-9fe9-5c428f0fa1c7" providerId="ADAL" clId="{8EBFFCCD-C934-477A-9FCD-C8DA1F707ECA}" dt="2021-08-30T06:48:39.807" v="2641" actId="1076"/>
        <pc:sldMkLst>
          <pc:docMk/>
          <pc:sldMk cId="2901990316" sldId="302"/>
        </pc:sldMkLst>
        <pc:spChg chg="del">
          <ac:chgData name="Shamma Hamadaldhaheri" userId="f0c0342f-dabd-4326-9fe9-5c428f0fa1c7" providerId="ADAL" clId="{8EBFFCCD-C934-477A-9FCD-C8DA1F707ECA}" dt="2021-08-30T06:47:25.416" v="2633" actId="478"/>
          <ac:spMkLst>
            <pc:docMk/>
            <pc:sldMk cId="2901990316" sldId="302"/>
            <ac:spMk id="19" creationId="{790F5E06-B639-4585-9DF3-6E52E0B7791E}"/>
          </ac:spMkLst>
        </pc:spChg>
        <pc:picChg chg="add mod">
          <ac:chgData name="Shamma Hamadaldhaheri" userId="f0c0342f-dabd-4326-9fe9-5c428f0fa1c7" providerId="ADAL" clId="{8EBFFCCD-C934-477A-9FCD-C8DA1F707ECA}" dt="2021-08-30T06:48:13.021" v="2638" actId="1076"/>
          <ac:picMkLst>
            <pc:docMk/>
            <pc:sldMk cId="2901990316" sldId="302"/>
            <ac:picMk id="3" creationId="{02FF9DD8-1904-42C9-905B-20DBBB1F9F36}"/>
          </ac:picMkLst>
        </pc:picChg>
        <pc:picChg chg="del">
          <ac:chgData name="Shamma Hamadaldhaheri" userId="f0c0342f-dabd-4326-9fe9-5c428f0fa1c7" providerId="ADAL" clId="{8EBFFCCD-C934-477A-9FCD-C8DA1F707ECA}" dt="2021-08-30T06:47:22.909" v="2631" actId="478"/>
          <ac:picMkLst>
            <pc:docMk/>
            <pc:sldMk cId="2901990316" sldId="302"/>
            <ac:picMk id="4" creationId="{1F264B24-8180-4FFE-A20F-4BE0F92658A6}"/>
          </ac:picMkLst>
        </pc:picChg>
        <pc:picChg chg="add mod">
          <ac:chgData name="Shamma Hamadaldhaheri" userId="f0c0342f-dabd-4326-9fe9-5c428f0fa1c7" providerId="ADAL" clId="{8EBFFCCD-C934-477A-9FCD-C8DA1F707ECA}" dt="2021-08-30T06:48:39.807" v="2641" actId="1076"/>
          <ac:picMkLst>
            <pc:docMk/>
            <pc:sldMk cId="2901990316" sldId="302"/>
            <ac:picMk id="6" creationId="{0BB38A02-7BA0-4428-9904-922AB49CB746}"/>
          </ac:picMkLst>
        </pc:picChg>
        <pc:picChg chg="del">
          <ac:chgData name="Shamma Hamadaldhaheri" userId="f0c0342f-dabd-4326-9fe9-5c428f0fa1c7" providerId="ADAL" clId="{8EBFFCCD-C934-477A-9FCD-C8DA1F707ECA}" dt="2021-08-30T06:47:23.726" v="2632" actId="478"/>
          <ac:picMkLst>
            <pc:docMk/>
            <pc:sldMk cId="2901990316" sldId="302"/>
            <ac:picMk id="15" creationId="{56A0A516-0117-4476-89E0-CB20BDBDBFC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9CB1D6-FE7D-40F1-BCD7-EC922542029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3DCE98B-8A5A-4D0E-8F26-3A988364D2D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01619E-9BC1-475B-A83E-EFD65289F1B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9F7A1BE-48D0-4802-B6E9-09DD0774BCD6}" type="datetimeFigureOut">
              <a:rPr lang="en-US" smtClean="0"/>
              <a:t>8/31/2021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48F72E-670D-426D-B53D-D71E0A89A5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5A1E1E-A084-4992-B408-1BFD2A0134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5B16E34-74B3-44BE-A3DD-B8F872EB2CA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Rectangle 191">
            <a:extLst>
              <a:ext uri="{FF2B5EF4-FFF2-40B4-BE49-F238E27FC236}">
                <a16:creationId xmlns:a16="http://schemas.microsoft.com/office/drawing/2014/main" id="{14F8FDCC-45DC-40B6-A839-03DAEA617D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 userDrawn="1"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pic>
        <p:nvPicPr>
          <p:cNvPr id="8" name="Picture 16" descr="White Wall Mockup Images | Free Vectors, Stock Photos &amp;amp; PSD">
            <a:extLst>
              <a:ext uri="{FF2B5EF4-FFF2-40B4-BE49-F238E27FC236}">
                <a16:creationId xmlns:a16="http://schemas.microsoft.com/office/drawing/2014/main" id="{B933407D-4FAA-444E-B6DA-62C831B405FB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18" t="20" b="-1"/>
          <a:stretch/>
        </p:blipFill>
        <p:spPr bwMode="auto">
          <a:xfrm>
            <a:off x="0" y="1282"/>
            <a:ext cx="12191999" cy="6856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1830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2A05B5-6CB2-40A7-AC22-9FFE279395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8B3370-B8B5-4B23-A3B2-58EE9FB353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75DE2E-D7DF-4888-A4B0-0D6E0D631A3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9F7A1BE-48D0-4802-B6E9-09DD0774BCD6}" type="datetimeFigureOut">
              <a:rPr lang="en-US" smtClean="0"/>
              <a:t>8/31/2021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1D7DAF-A8F1-49CF-9347-CE8F183BA7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91B6D0-7BB9-4565-8430-19D62D521C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5B16E34-74B3-44BE-A3DD-B8F872EB2CA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74242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BCE782-15B5-4CF7-B80A-C92E36319D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F8DCEB-A162-4CC0-90BD-2AE2AC748B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443A06-20C6-4C1D-8CC9-4C830969F0F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9F7A1BE-48D0-4802-B6E9-09DD0774BCD6}" type="datetimeFigureOut">
              <a:rPr lang="en-US" smtClean="0"/>
              <a:t>8/31/2021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E34A6C-DE38-4B2F-A8D4-7F633DBD48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CDA66B-3862-44D7-8AFC-447A24B5A6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5B16E34-74B3-44BE-A3DD-B8F872EB2CA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87959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E94A58-49A0-4F16-9A77-D6721C082B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CC81C9-42CF-446A-8E0A-45597CD4574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F1E6AC-378E-4370-8404-E93A9BA52E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64BD859-F821-4908-B31E-59EABE40F16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9F7A1BE-48D0-4802-B6E9-09DD0774BCD6}" type="datetimeFigureOut">
              <a:rPr lang="en-US" smtClean="0"/>
              <a:t>8/31/2021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BB2BB98-7254-4340-B4CD-B407EF8ADC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E4ACE4A-15CE-4231-B86E-EA4E8DE229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5B16E34-74B3-44BE-A3DD-B8F872EB2CA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29586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0151D4-D70E-4793-8C9B-6BA71A1D37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BB6CA24-7C55-470C-BF88-F97B62E66F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C3DA6F-5E88-4ADB-97FC-F79D2A02B90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4F84F15-D094-46CA-A758-9035A0D23B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3B104D3-86AF-47CF-A53B-0EB5B85E03C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EC5E437-3069-4C21-9C09-DB4ECBFF83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9F7A1BE-48D0-4802-B6E9-09DD0774BCD6}" type="datetimeFigureOut">
              <a:rPr lang="en-US" smtClean="0"/>
              <a:t>8/31/2021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9AF6FD9-7C21-4F2C-BCA3-08EE93B916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35132EE-E0CB-4638-8BE8-7126CF259F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5B16E34-74B3-44BE-A3DD-B8F872EB2CA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98945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718BA6-D98F-4C32-BEBB-BCD62A144C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3048D9A-7763-4A08-BEF2-0185EDAC275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9F7A1BE-48D0-4802-B6E9-09DD0774BCD6}" type="datetimeFigureOut">
              <a:rPr lang="en-US" smtClean="0"/>
              <a:t>8/31/2021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57B6FC5-4B6B-49A3-93FA-8C828953F3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EC260A9-D91A-4106-AAD5-CBB9218BE3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5B16E34-74B3-44BE-A3DD-B8F872EB2CA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16861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897E143-0BDE-40A8-A850-424EBE236AE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9F7A1BE-48D0-4802-B6E9-09DD0774BCD6}" type="datetimeFigureOut">
              <a:rPr lang="en-US" smtClean="0"/>
              <a:t>8/31/2021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EF724AB-3492-4851-85B7-C9396228E1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A02D181-58A7-4E01-B5FC-E993885853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5B16E34-74B3-44BE-A3DD-B8F872EB2CA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78166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56687E-34DF-45FE-87FF-0368F41C4A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087A5A-BBDA-43E4-9EE5-C5775B9A58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EC5E53B-168B-41FC-B7B8-47DDF4C081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B23BEAE-92A8-4B32-A1A5-7ECF57CB474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9F7A1BE-48D0-4802-B6E9-09DD0774BCD6}" type="datetimeFigureOut">
              <a:rPr lang="en-US" smtClean="0"/>
              <a:t>8/31/2021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0160CD-8321-4512-A4BD-9BFB8F2815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CC14C7-1177-43A1-81D8-35E267F36A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5B16E34-74B3-44BE-A3DD-B8F872EB2CA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15294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8EB590-DCA8-4CD2-B20D-D75DD6FFC4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A9DBC24-345F-4354-ACE6-A0A1E0A6221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248048C-FC3D-4A17-A4B8-62E8A92F4FD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2240005-C210-45DD-969F-74C1CBCC5E3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9F7A1BE-48D0-4802-B6E9-09DD0774BCD6}" type="datetimeFigureOut">
              <a:rPr lang="en-US" smtClean="0"/>
              <a:t>8/31/2021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311B1E-8F56-4ADA-A14E-A318BAA2D4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C08DD1-915B-46EC-8B13-3070F387D4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5B16E34-74B3-44BE-A3DD-B8F872EB2CA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0497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145914-BAE8-4370-B6E9-AF106D7E0D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15F08E9-8CF3-42AA-8314-AFAEAAF913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C877E6-9258-4EDB-8724-E2396E69E44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9F7A1BE-48D0-4802-B6E9-09DD0774BCD6}" type="datetimeFigureOut">
              <a:rPr lang="en-US" smtClean="0"/>
              <a:t>8/31/2021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2170B4-231A-4D61-ABD9-191B22CDEB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68D226-7F2E-41C2-BD15-87212772F2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5B16E34-74B3-44BE-A3DD-B8F872EB2CA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14216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C7447B5-D4A4-42BB-9E0E-B5AC3972B04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B32F22E-983A-4F0F-A4FD-F0BA8D8D2EB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9741A2-7683-402E-A98F-BE3F23A97F7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9F7A1BE-48D0-4802-B6E9-09DD0774BCD6}" type="datetimeFigureOut">
              <a:rPr lang="en-US" smtClean="0"/>
              <a:t>8/31/2021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1B2818-4197-4D41-9B18-A9EED518ED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89AC3F-ED93-4C44-A9A3-02C89CB201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5B16E34-74B3-44BE-A3DD-B8F872EB2CA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71834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18" Type="http://schemas.openxmlformats.org/officeDocument/2006/relationships/image" Target="../media/image6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91">
            <a:extLst>
              <a:ext uri="{FF2B5EF4-FFF2-40B4-BE49-F238E27FC236}">
                <a16:creationId xmlns:a16="http://schemas.microsoft.com/office/drawing/2014/main" id="{02125F2A-3CAA-4939-A7CA-57152DCCBA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 userDrawn="1"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pic>
        <p:nvPicPr>
          <p:cNvPr id="8" name="Picture 16" descr="White Wall Mockup Images | Free Vectors, Stock Photos &amp;amp; PSD">
            <a:extLst>
              <a:ext uri="{FF2B5EF4-FFF2-40B4-BE49-F238E27FC236}">
                <a16:creationId xmlns:a16="http://schemas.microsoft.com/office/drawing/2014/main" id="{6BF1E458-965E-43E9-BF9B-05C6EAC65641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18" t="20" b="-1"/>
          <a:stretch/>
        </p:blipFill>
        <p:spPr bwMode="auto">
          <a:xfrm>
            <a:off x="0" y="1282"/>
            <a:ext cx="12191999" cy="6856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8" descr="Png Transparent Library Transparent Whiteboard Background - Free Wooden  Picture Frames | Full Size PNG Download | SeekPNG">
            <a:extLst>
              <a:ext uri="{FF2B5EF4-FFF2-40B4-BE49-F238E27FC236}">
                <a16:creationId xmlns:a16="http://schemas.microsoft.com/office/drawing/2014/main" id="{72B414D4-A318-4FA3-8CBA-E3F2267F56E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70333" y="2131572"/>
            <a:ext cx="2699347" cy="1813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2" descr="Classroom Rules - Class Rules Poster for Middle School - Classroom  Expectations Poster - Posters for High School Classroom - Laminated - 17 x  22 inches (1)- Buy Online in United Arab Emirates at desertcart.ae.  ProductId : 66801846.">
            <a:extLst>
              <a:ext uri="{FF2B5EF4-FFF2-40B4-BE49-F238E27FC236}">
                <a16:creationId xmlns:a16="http://schemas.microsoft.com/office/drawing/2014/main" id="{474B6DC9-8ADC-4C57-A69A-FA16A6BC28E9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2" t="2197" r="4135" b="3678"/>
          <a:stretch/>
        </p:blipFill>
        <p:spPr bwMode="auto">
          <a:xfrm>
            <a:off x="9884802" y="1106438"/>
            <a:ext cx="2234463" cy="2888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4" descr="Pins transparent PNG images - StickPNG">
            <a:extLst>
              <a:ext uri="{FF2B5EF4-FFF2-40B4-BE49-F238E27FC236}">
                <a16:creationId xmlns:a16="http://schemas.microsoft.com/office/drawing/2014/main" id="{B4DD8D56-927D-4B34-86AF-B9E3207C893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0296" y="864176"/>
            <a:ext cx="391391" cy="391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4" descr="Pins transparent PNG images - StickPNG">
            <a:extLst>
              <a:ext uri="{FF2B5EF4-FFF2-40B4-BE49-F238E27FC236}">
                <a16:creationId xmlns:a16="http://schemas.microsoft.com/office/drawing/2014/main" id="{D5C27486-F731-4009-A5F9-161563F49CE1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25128" y="864176"/>
            <a:ext cx="391391" cy="391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 descr="A plant in a pot&#10;&#10;Description automatically generated with medium confidence">
            <a:extLst>
              <a:ext uri="{FF2B5EF4-FFF2-40B4-BE49-F238E27FC236}">
                <a16:creationId xmlns:a16="http://schemas.microsoft.com/office/drawing/2014/main" id="{10F2D036-B184-46AE-AB0C-2903F66842E2}"/>
              </a:ext>
            </a:extLst>
          </p:cNvPr>
          <p:cNvPicPr>
            <a:picLocks noChangeAspect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5128" y="4042064"/>
            <a:ext cx="2634352" cy="2634352"/>
          </a:xfrm>
          <a:prstGeom prst="rect">
            <a:avLst/>
          </a:prstGeom>
        </p:spPr>
      </p:pic>
      <p:pic>
        <p:nvPicPr>
          <p:cNvPr id="14" name="Picture 28" descr="Black chalk board illustration, Multimedia Text frame Computer monitor,  Chalkboard transparent background PNG clipart - PNG - Free transparent image">
            <a:extLst>
              <a:ext uri="{FF2B5EF4-FFF2-40B4-BE49-F238E27FC236}">
                <a16:creationId xmlns:a16="http://schemas.microsoft.com/office/drawing/2014/main" id="{3A7ADD1B-7EB3-48DC-991F-E092B60235DE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33" y="93693"/>
            <a:ext cx="1781546" cy="1266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7252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openxmlformats.org/officeDocument/2006/relationships/hyperlink" Target="https://pixabay.com/it/lavagna-bianca-bordo-bianco-3205371/" TargetMode="External"/><Relationship Id="rId10" Type="http://schemas.openxmlformats.org/officeDocument/2006/relationships/image" Target="../media/image8.jpeg"/><Relationship Id="rId4" Type="http://schemas.openxmlformats.org/officeDocument/2006/relationships/image" Target="../media/image7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it/lavagna-bianca-bordo-bianco-3205371/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it/lavagna-bianca-bordo-bianco-3205371/" TargetMode="External"/><Relationship Id="rId7" Type="http://schemas.openxmlformats.org/officeDocument/2006/relationships/image" Target="../media/image12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jpeg"/><Relationship Id="rId5" Type="http://schemas.microsoft.com/office/2007/relationships/hdphoto" Target="../media/hdphoto1.wdp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it/lavagna-bianca-bordo-bianco-3205371/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it/lavagna-bianca-bordo-bianco-3205371/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it/lavagna-bianca-bordo-bianco-3205371/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it/lavagna-bianca-bordo-bianco-3205371/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it/lavagna-bianca-bordo-bianco-3205371/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it/lavagna-bianca-bordo-bianco-3205371/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it/lavagna-bianca-bordo-bianco-3205371/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it/lavagna-bianca-bordo-bianco-3205371/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it/lavagna-bianca-bordo-bianco-3205371/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hyperlink" Target="https://www.liveworksheets.com/ea2273441mj" TargetMode="External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hyperlink" Target="https://pixabay.com/it/lavagna-bianca-bordo-bianco-3205371/" TargetMode="External"/><Relationship Id="rId9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it/lavagna-bianca-bordo-bianco-3205371/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5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4.png"/><Relationship Id="rId5" Type="http://schemas.openxmlformats.org/officeDocument/2006/relationships/hyperlink" Target="https://pixabay.com/it/lavagna-bianca-bordo-bianco-3205371/" TargetMode="External"/><Relationship Id="rId10" Type="http://schemas.openxmlformats.org/officeDocument/2006/relationships/image" Target="../media/image28.png"/><Relationship Id="rId4" Type="http://schemas.openxmlformats.org/officeDocument/2006/relationships/image" Target="../media/image7.png"/><Relationship Id="rId9" Type="http://schemas.openxmlformats.org/officeDocument/2006/relationships/image" Target="../media/image2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it/lavagna-bianca-bordo-bianco-3205371/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it/lavagna-bianca-bordo-bianco-3205371/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it/lavagna-bianca-bordo-bianco-3205371/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it/lavagna-bianca-bordo-bianco-3205371/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liveworksheets.com/mi2273489pt" TargetMode="External"/><Relationship Id="rId5" Type="http://schemas.openxmlformats.org/officeDocument/2006/relationships/image" Target="../media/image33.emf"/><Relationship Id="rId4" Type="http://schemas.openxmlformats.org/officeDocument/2006/relationships/image" Target="../media/image3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it/lavagna-bianca-bordo-bianco-3205371/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2" name="Rectangle 191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pic>
        <p:nvPicPr>
          <p:cNvPr id="1040" name="Picture 16" descr="White Wall Mockup Images | Free Vectors, Stock Photos &amp;amp; PSD">
            <a:extLst>
              <a:ext uri="{FF2B5EF4-FFF2-40B4-BE49-F238E27FC236}">
                <a16:creationId xmlns:a16="http://schemas.microsoft.com/office/drawing/2014/main" id="{35BBFFDD-E234-42A8-BB92-0C476926B30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18" t="20" b="-1"/>
          <a:stretch/>
        </p:blipFill>
        <p:spPr bwMode="auto">
          <a:xfrm>
            <a:off x="0" y="1282"/>
            <a:ext cx="12191999" cy="6856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8" descr="Png Transparent Library Transparent Whiteboard Background - Free Wooden  Picture Frames | Full Size PNG Download | SeekPNG">
            <a:extLst>
              <a:ext uri="{FF2B5EF4-FFF2-40B4-BE49-F238E27FC236}">
                <a16:creationId xmlns:a16="http://schemas.microsoft.com/office/drawing/2014/main" id="{D0083DCA-084C-4452-BE55-D186BABA87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2599" y="1678642"/>
            <a:ext cx="1793484" cy="1813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9" descr="A screenshot of a computer&#10;&#10;Description automatically generated">
            <a:extLst>
              <a:ext uri="{FF2B5EF4-FFF2-40B4-BE49-F238E27FC236}">
                <a16:creationId xmlns:a16="http://schemas.microsoft.com/office/drawing/2014/main" id="{330F1C89-CB87-4024-BF6D-5EEFB2D26B7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l="6406" t="4051" r="5349" b="22494"/>
          <a:stretch/>
        </p:blipFill>
        <p:spPr>
          <a:xfrm>
            <a:off x="1885949" y="54830"/>
            <a:ext cx="7969015" cy="4782137"/>
          </a:xfrm>
          <a:prstGeom prst="rect">
            <a:avLst/>
          </a:prstGeom>
        </p:spPr>
      </p:pic>
      <p:pic>
        <p:nvPicPr>
          <p:cNvPr id="1046" name="Picture 22" descr="Classroom Rules - Class Rules Poster for Middle School - Classroom  Expectations Poster - Posters for High School Classroom - Laminated - 17 x  22 inches (1)- Buy Online in United Arab Emirates at desertcart.ae.  ProductId : 66801846.">
            <a:extLst>
              <a:ext uri="{FF2B5EF4-FFF2-40B4-BE49-F238E27FC236}">
                <a16:creationId xmlns:a16="http://schemas.microsoft.com/office/drawing/2014/main" id="{24868764-3FD7-467D-A9C4-E76E7CC999B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2" t="2197" r="4135" b="3678"/>
          <a:stretch/>
        </p:blipFill>
        <p:spPr bwMode="auto">
          <a:xfrm>
            <a:off x="9884802" y="1106438"/>
            <a:ext cx="2234463" cy="2888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Pins transparent PNG images - StickPNG">
            <a:extLst>
              <a:ext uri="{FF2B5EF4-FFF2-40B4-BE49-F238E27FC236}">
                <a16:creationId xmlns:a16="http://schemas.microsoft.com/office/drawing/2014/main" id="{14B4B6EA-2123-4B60-BFB7-33D8390DE5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0296" y="864176"/>
            <a:ext cx="391391" cy="391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4" descr="Pins transparent PNG images - StickPNG">
            <a:extLst>
              <a:ext uri="{FF2B5EF4-FFF2-40B4-BE49-F238E27FC236}">
                <a16:creationId xmlns:a16="http://schemas.microsoft.com/office/drawing/2014/main" id="{D660820E-20B4-4474-91FD-03DCD4FA39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25128" y="864176"/>
            <a:ext cx="391391" cy="391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A plant in a pot&#10;&#10;Description automatically generated with medium confidence">
            <a:extLst>
              <a:ext uri="{FF2B5EF4-FFF2-40B4-BE49-F238E27FC236}">
                <a16:creationId xmlns:a16="http://schemas.microsoft.com/office/drawing/2014/main" id="{319C15AC-FF5B-4E47-9490-27451B9A46D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5128" y="4042064"/>
            <a:ext cx="2634352" cy="2634352"/>
          </a:xfrm>
          <a:prstGeom prst="rect">
            <a:avLst/>
          </a:prstGeom>
        </p:spPr>
      </p:pic>
      <p:pic>
        <p:nvPicPr>
          <p:cNvPr id="1052" name="Picture 28" descr="Black chalk board illustration, Multimedia Text frame Computer monitor,  Chalkboard transparent background PNG clipart - PNG - Free transparent image">
            <a:extLst>
              <a:ext uri="{FF2B5EF4-FFF2-40B4-BE49-F238E27FC236}">
                <a16:creationId xmlns:a16="http://schemas.microsoft.com/office/drawing/2014/main" id="{B624A14D-313F-465D-8C38-D928878549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33" y="93693"/>
            <a:ext cx="1781546" cy="1266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354C079-F59A-4835-B9B8-AC73333655E7}"/>
              </a:ext>
            </a:extLst>
          </p:cNvPr>
          <p:cNvSpPr txBox="1"/>
          <p:nvPr/>
        </p:nvSpPr>
        <p:spPr>
          <a:xfrm>
            <a:off x="72733" y="198562"/>
            <a:ext cx="23648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DK Crayon Crumble" panose="00070001040701010105" pitchFamily="18" charset="0"/>
              </a:rPr>
              <a:t>Tuesday</a:t>
            </a:r>
          </a:p>
          <a:p>
            <a:r>
              <a:rPr lang="en-US" dirty="0">
                <a:solidFill>
                  <a:schemeClr val="bg1"/>
                </a:solidFill>
                <a:latin typeface="DK Crayon Crumble" panose="00070001040701010105" pitchFamily="18" charset="0"/>
              </a:rPr>
              <a:t>August, 31</a:t>
            </a:r>
            <a:r>
              <a:rPr lang="en-US" baseline="30000" dirty="0">
                <a:solidFill>
                  <a:schemeClr val="bg1"/>
                </a:solidFill>
                <a:latin typeface="DK Crayon Crumble" panose="00070001040701010105" pitchFamily="18" charset="0"/>
              </a:rPr>
              <a:t>st</a:t>
            </a:r>
            <a:r>
              <a:rPr lang="en-US" dirty="0">
                <a:solidFill>
                  <a:schemeClr val="bg1"/>
                </a:solidFill>
                <a:latin typeface="DK Crayon Crumble" panose="00070001040701010105" pitchFamily="18" charset="0"/>
              </a:rPr>
              <a:t> 2021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C6A5788-144A-4DC6-ADB6-F6C8A8358B52}"/>
              </a:ext>
            </a:extLst>
          </p:cNvPr>
          <p:cNvSpPr txBox="1"/>
          <p:nvPr/>
        </p:nvSpPr>
        <p:spPr>
          <a:xfrm>
            <a:off x="1884426" y="4770264"/>
            <a:ext cx="79690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Ink Free" panose="03080402000500000000" pitchFamily="66" charset="0"/>
              </a:rPr>
              <a:t>Life is better with education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AB35987-90C0-46B5-A21C-EAD5ECA189C3}"/>
              </a:ext>
            </a:extLst>
          </p:cNvPr>
          <p:cNvSpPr txBox="1"/>
          <p:nvPr/>
        </p:nvSpPr>
        <p:spPr>
          <a:xfrm flipH="1">
            <a:off x="2122799" y="475561"/>
            <a:ext cx="543462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badi" panose="020B0604020104020204" pitchFamily="34" charset="0"/>
              </a:rPr>
              <a:t>Unit 1: </a:t>
            </a:r>
            <a:r>
              <a:rPr lang="en-US" sz="2800" dirty="0">
                <a:solidFill>
                  <a:schemeClr val="accent6"/>
                </a:solidFill>
                <a:latin typeface="Abadi" panose="020B0604020104020204" pitchFamily="34" charset="0"/>
              </a:rPr>
              <a:t>Looking Back</a:t>
            </a:r>
          </a:p>
          <a:p>
            <a:endParaRPr lang="en-US" sz="2800" dirty="0">
              <a:latin typeface="Abadi" panose="020B0604020104020204" pitchFamily="34" charset="0"/>
            </a:endParaRPr>
          </a:p>
          <a:p>
            <a:r>
              <a:rPr lang="en-US" sz="2800" dirty="0">
                <a:latin typeface="Abadi" panose="020B0604020104020204" pitchFamily="34" charset="0"/>
              </a:rPr>
              <a:t>Lesson 1&amp;2: </a:t>
            </a:r>
            <a:r>
              <a:rPr lang="en-US" sz="2800" dirty="0">
                <a:solidFill>
                  <a:srgbClr val="C00000"/>
                </a:solidFill>
                <a:latin typeface="Abadi" panose="020B0604020104020204" pitchFamily="34" charset="0"/>
              </a:rPr>
              <a:t>Days gone by</a:t>
            </a:r>
          </a:p>
          <a:p>
            <a:r>
              <a:rPr lang="en-US" sz="2800" dirty="0">
                <a:latin typeface="Abadi" panose="020B0604020104020204" pitchFamily="34" charset="0"/>
              </a:rPr>
              <a:t>Pages: </a:t>
            </a:r>
            <a:r>
              <a:rPr lang="en-US" sz="2800" dirty="0">
                <a:solidFill>
                  <a:srgbClr val="C00000"/>
                </a:solidFill>
                <a:latin typeface="Abadi" panose="020B0604020104020204" pitchFamily="34" charset="0"/>
              </a:rPr>
              <a:t>1&amp;2</a:t>
            </a:r>
          </a:p>
        </p:txBody>
      </p:sp>
      <p:pic>
        <p:nvPicPr>
          <p:cNvPr id="11266" name="Picture 2" descr="Nomads Tourism - Home | Facebook">
            <a:extLst>
              <a:ext uri="{FF2B5EF4-FFF2-40B4-BE49-F238E27FC236}">
                <a16:creationId xmlns:a16="http://schemas.microsoft.com/office/drawing/2014/main" id="{E5D7DE6B-4F19-4087-BFBF-4DA907B45B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911" y="1816557"/>
            <a:ext cx="1537999" cy="153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706276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screenshot of a computer&#10;&#10;Description automatically generated">
            <a:extLst>
              <a:ext uri="{FF2B5EF4-FFF2-40B4-BE49-F238E27FC236}">
                <a16:creationId xmlns:a16="http://schemas.microsoft.com/office/drawing/2014/main" id="{79C02AF5-42AB-4A1E-8051-312AE69BB6F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6406" t="4051" r="5349" b="22494"/>
          <a:stretch/>
        </p:blipFill>
        <p:spPr>
          <a:xfrm>
            <a:off x="-54504" y="0"/>
            <a:ext cx="12246504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F09A17E-C880-48F1-BCE2-09A23330B22D}"/>
              </a:ext>
            </a:extLst>
          </p:cNvPr>
          <p:cNvSpPr txBox="1"/>
          <p:nvPr/>
        </p:nvSpPr>
        <p:spPr>
          <a:xfrm>
            <a:off x="396730" y="570326"/>
            <a:ext cx="243368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u="sng" dirty="0">
                <a:solidFill>
                  <a:schemeClr val="accent5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Objectives: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667306-688C-48E1-A1E8-0B765527DF9D}"/>
              </a:ext>
            </a:extLst>
          </p:cNvPr>
          <p:cNvSpPr txBox="1"/>
          <p:nvPr/>
        </p:nvSpPr>
        <p:spPr>
          <a:xfrm>
            <a:off x="721104" y="1596784"/>
            <a:ext cx="10749791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fontAlgn="t">
              <a:buAutoNum type="arabicPeriod"/>
            </a:pPr>
            <a:r>
              <a:rPr lang="en-US" sz="3200" dirty="0">
                <a:latin typeface="MV Boli" panose="02000500030200090000" pitchFamily="2" charset="0"/>
                <a:cs typeface="MV Boli" panose="02000500030200090000" pitchFamily="2" charset="0"/>
              </a:rPr>
              <a:t>To identify the meaning of new words.</a:t>
            </a:r>
          </a:p>
          <a:p>
            <a:pPr marL="742950" indent="-742950" fontAlgn="t">
              <a:buAutoNum type="arabicPeriod"/>
            </a:pPr>
            <a:r>
              <a:rPr lang="en-US" sz="3200" dirty="0">
                <a:latin typeface="MV Boli" panose="02000500030200090000" pitchFamily="2" charset="0"/>
                <a:cs typeface="MV Boli" panose="02000500030200090000" pitchFamily="2" charset="0"/>
              </a:rPr>
              <a:t>To listen and identify specific information in simple, extended texts on familiar and some unfamiliar concrete topics.</a:t>
            </a:r>
          </a:p>
          <a:p>
            <a:pPr fontAlgn="t"/>
            <a:r>
              <a:rPr lang="en-US" sz="3200" dirty="0">
                <a:latin typeface="MV Boli" panose="02000500030200090000" pitchFamily="2" charset="0"/>
                <a:cs typeface="MV Boli" panose="02000500030200090000" pitchFamily="2" charset="0"/>
              </a:rPr>
              <a:t>3. To use the new vocabulary in meaningful sentences.</a:t>
            </a:r>
          </a:p>
          <a:p>
            <a:pPr fontAlgn="t"/>
            <a:r>
              <a:rPr lang="en-US" sz="3200" dirty="0">
                <a:latin typeface="MV Boli" panose="02000500030200090000" pitchFamily="2" charset="0"/>
                <a:cs typeface="MV Boli" panose="02000500030200090000" pitchFamily="2" charset="0"/>
              </a:rPr>
              <a:t>4. To talk about Union Day in the UAE.</a:t>
            </a:r>
          </a:p>
          <a:p>
            <a:pPr marL="742950" indent="-742950" fontAlgn="t">
              <a:buAutoNum type="arabicPeriod"/>
            </a:pPr>
            <a:endParaRPr lang="en-US" sz="3200" dirty="0"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pic>
        <p:nvPicPr>
          <p:cNvPr id="5" name="Picture 4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1126C4DC-A17F-44B3-AD9F-4B7BB0B4C0B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8038" y="2935148"/>
            <a:ext cx="3106499" cy="4652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505356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screenshot of a computer&#10;&#10;Description automatically generated">
            <a:extLst>
              <a:ext uri="{FF2B5EF4-FFF2-40B4-BE49-F238E27FC236}">
                <a16:creationId xmlns:a16="http://schemas.microsoft.com/office/drawing/2014/main" id="{E1D57B61-5B4A-49CC-9B2F-98864B65E73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6406" t="4051" r="5349" b="22494"/>
          <a:stretch/>
        </p:blipFill>
        <p:spPr>
          <a:xfrm>
            <a:off x="-54504" y="0"/>
            <a:ext cx="12246504" cy="6858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486850" y="264047"/>
            <a:ext cx="5475105" cy="34317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US" sz="2800" b="1" dirty="0">
                <a:solidFill>
                  <a:srgbClr val="C00000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What do you know about the history of the UAE?</a:t>
            </a:r>
          </a:p>
          <a:p>
            <a:pPr algn="ctr">
              <a:lnSpc>
                <a:spcPct val="200000"/>
              </a:lnSpc>
            </a:pPr>
            <a:r>
              <a:rPr lang="en-US" sz="2800" b="1" dirty="0">
                <a:solidFill>
                  <a:schemeClr val="accent1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What was life like 50 years ago?</a:t>
            </a:r>
          </a:p>
        </p:txBody>
      </p:sp>
      <p:pic>
        <p:nvPicPr>
          <p:cNvPr id="4098" name="Picture 2" descr="A thinking boy PNG and Clipart | Art drawings for kids, Clipart boy, Clip  art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7" b="97833" l="9947" r="89876">
                        <a14:foregroundMark x1="41385" y1="33667" x2="41385" y2="33667"/>
                        <a14:foregroundMark x1="75311" y1="1667" x2="75311" y2="1667"/>
                        <a14:foregroundMark x1="77798" y1="167" x2="77798" y2="167"/>
                        <a14:foregroundMark x1="44405" y1="95667" x2="44405" y2="95667"/>
                        <a14:foregroundMark x1="44760" y1="97833" x2="44760" y2="978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44772"/>
            <a:ext cx="2597870" cy="276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ircular Arrow 7"/>
          <p:cNvSpPr/>
          <p:nvPr/>
        </p:nvSpPr>
        <p:spPr>
          <a:xfrm rot="860023" flipV="1">
            <a:off x="3699191" y="3865008"/>
            <a:ext cx="3163721" cy="1197930"/>
          </a:xfrm>
          <a:prstGeom prst="circularArrow">
            <a:avLst>
              <a:gd name="adj1" fmla="val 0"/>
              <a:gd name="adj2" fmla="val 428939"/>
              <a:gd name="adj3" fmla="val 47915"/>
              <a:gd name="adj4" fmla="val 10356231"/>
              <a:gd name="adj5" fmla="val 1167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1026" name="Picture 2" descr="How Traditional Desert Homes in the UAE Stayed Cool - MyBayut">
            <a:extLst>
              <a:ext uri="{FF2B5EF4-FFF2-40B4-BE49-F238E27FC236}">
                <a16:creationId xmlns:a16="http://schemas.microsoft.com/office/drawing/2014/main" id="{82E6BD7D-6E62-470F-B877-CF71FA0F18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6262" y="569514"/>
            <a:ext cx="3857562" cy="2404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Pinterest - Österreich">
            <a:extLst>
              <a:ext uri="{FF2B5EF4-FFF2-40B4-BE49-F238E27FC236}">
                <a16:creationId xmlns:a16="http://schemas.microsoft.com/office/drawing/2014/main" id="{FC1993B8-CD44-4A69-A66A-3E096C357D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7364" y="2815363"/>
            <a:ext cx="2831890" cy="2831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134266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A screenshot of a computer&#10;&#10;Description automatically generated">
            <a:extLst>
              <a:ext uri="{FF2B5EF4-FFF2-40B4-BE49-F238E27FC236}">
                <a16:creationId xmlns:a16="http://schemas.microsoft.com/office/drawing/2014/main" id="{94D40A56-DC84-45CA-B1A3-B4B42F53D88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6406" t="4051" r="5349" b="22494"/>
          <a:stretch/>
        </p:blipFill>
        <p:spPr>
          <a:xfrm>
            <a:off x="-54504" y="0"/>
            <a:ext cx="12246504" cy="68580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BEC2C94-EA5C-451F-B02B-9370413423CF}"/>
              </a:ext>
            </a:extLst>
          </p:cNvPr>
          <p:cNvSpPr txBox="1"/>
          <p:nvPr/>
        </p:nvSpPr>
        <p:spPr>
          <a:xfrm>
            <a:off x="432159" y="394580"/>
            <a:ext cx="348685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u="sng" dirty="0">
                <a:solidFill>
                  <a:srgbClr val="C00000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Vocabulary Words</a:t>
            </a:r>
          </a:p>
        </p:txBody>
      </p:sp>
      <p:graphicFrame>
        <p:nvGraphicFramePr>
          <p:cNvPr id="16" name="Table 2">
            <a:extLst>
              <a:ext uri="{FF2B5EF4-FFF2-40B4-BE49-F238E27FC236}">
                <a16:creationId xmlns:a16="http://schemas.microsoft.com/office/drawing/2014/main" id="{1304DA9C-21B7-4E6F-8FBA-DE66EE0FB0B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1260396"/>
              </p:ext>
            </p:extLst>
          </p:nvPr>
        </p:nvGraphicFramePr>
        <p:xfrm>
          <a:off x="1905552" y="1513908"/>
          <a:ext cx="8177070" cy="39890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88535">
                  <a:extLst>
                    <a:ext uri="{9D8B030D-6E8A-4147-A177-3AD203B41FA5}">
                      <a16:colId xmlns:a16="http://schemas.microsoft.com/office/drawing/2014/main" val="152145122"/>
                    </a:ext>
                  </a:extLst>
                </a:gridCol>
                <a:gridCol w="4088535">
                  <a:extLst>
                    <a:ext uri="{9D8B030D-6E8A-4147-A177-3AD203B41FA5}">
                      <a16:colId xmlns:a16="http://schemas.microsoft.com/office/drawing/2014/main" val="3701049948"/>
                    </a:ext>
                  </a:extLst>
                </a:gridCol>
              </a:tblGrid>
              <a:tr h="797813"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solidFill>
                            <a:schemeClr val="accent1"/>
                          </a:solidFill>
                          <a:latin typeface="+mn-lt"/>
                        </a:rPr>
                        <a:t>Nomads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kern="1200" dirty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rPr>
                        <a:t>Bedouin</a:t>
                      </a:r>
                      <a:endParaRPr lang="en-US" sz="2800" b="1" dirty="0">
                        <a:solidFill>
                          <a:schemeClr val="accent1"/>
                        </a:solidFill>
                        <a:latin typeface="+mn-lt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95509485"/>
                  </a:ext>
                </a:extLst>
              </a:tr>
              <a:tr h="797813"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solidFill>
                            <a:schemeClr val="accent1"/>
                          </a:solidFill>
                          <a:latin typeface="+mn-lt"/>
                        </a:rPr>
                        <a:t>Ancient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solidFill>
                            <a:schemeClr val="accent1"/>
                          </a:solidFill>
                          <a:latin typeface="+mn-lt"/>
                        </a:rPr>
                        <a:t>Values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21513391"/>
                  </a:ext>
                </a:extLst>
              </a:tr>
              <a:tr h="797813">
                <a:tc>
                  <a:txBody>
                    <a:bodyPr/>
                    <a:lstStyle/>
                    <a:p>
                      <a:pPr algn="ctr"/>
                      <a:r>
                        <a:rPr lang="en-US" sz="2800" b="1" kern="1200" dirty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rPr>
                        <a:t>Tribes</a:t>
                      </a:r>
                      <a:endParaRPr lang="en-US" sz="2800" b="1" dirty="0">
                        <a:solidFill>
                          <a:schemeClr val="accent1"/>
                        </a:solidFill>
                        <a:latin typeface="+mn-lt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solidFill>
                            <a:schemeClr val="accent1"/>
                          </a:solidFill>
                          <a:latin typeface="+mn-lt"/>
                        </a:rPr>
                        <a:t>Generations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4892698"/>
                  </a:ext>
                </a:extLst>
              </a:tr>
              <a:tr h="79781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1" dirty="0">
                          <a:solidFill>
                            <a:schemeClr val="accent1"/>
                          </a:solidFill>
                          <a:latin typeface="+mn-lt"/>
                        </a:rPr>
                        <a:t>Industry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1" dirty="0">
                          <a:solidFill>
                            <a:schemeClr val="accent1"/>
                          </a:solidFill>
                          <a:latin typeface="+mn-lt"/>
                        </a:rPr>
                        <a:t>Population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02648720"/>
                  </a:ext>
                </a:extLst>
              </a:tr>
              <a:tr h="79781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1" dirty="0">
                          <a:solidFill>
                            <a:schemeClr val="accent1"/>
                          </a:solidFill>
                          <a:latin typeface="+mn-lt"/>
                        </a:rPr>
                        <a:t>Export 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1" dirty="0">
                          <a:solidFill>
                            <a:schemeClr val="accent1"/>
                          </a:solidFill>
                          <a:latin typeface="+mn-lt"/>
                        </a:rPr>
                        <a:t>Import 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091236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1777210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screenshot of a computer&#10;&#10;Description automatically generated">
            <a:extLst>
              <a:ext uri="{FF2B5EF4-FFF2-40B4-BE49-F238E27FC236}">
                <a16:creationId xmlns:a16="http://schemas.microsoft.com/office/drawing/2014/main" id="{445E5B5A-A0F4-4F38-B817-5E9A124B037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6406" t="4051" r="5349" b="22494"/>
          <a:stretch/>
        </p:blipFill>
        <p:spPr>
          <a:xfrm>
            <a:off x="-54504" y="0"/>
            <a:ext cx="12246504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98176" y="169586"/>
            <a:ext cx="5997155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6000" b="1" dirty="0">
                <a:solidFill>
                  <a:schemeClr val="accent1"/>
                </a:solidFill>
              </a:rPr>
              <a:t>Nomads/ Bedouin</a:t>
            </a:r>
            <a:endParaRPr lang="en-US" sz="6000" dirty="0"/>
          </a:p>
        </p:txBody>
      </p:sp>
      <p:sp>
        <p:nvSpPr>
          <p:cNvPr id="6" name="Rectangle 5"/>
          <p:cNvSpPr/>
          <p:nvPr/>
        </p:nvSpPr>
        <p:spPr>
          <a:xfrm>
            <a:off x="298176" y="1312422"/>
            <a:ext cx="4885443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latin typeface="Roboto" panose="02000000000000000000" pitchFamily="2" charset="0"/>
              </a:rPr>
              <a:t>A</a:t>
            </a:r>
            <a:r>
              <a:rPr lang="en-US" sz="3200" b="0" i="0" dirty="0">
                <a:effectLst/>
                <a:latin typeface="Roboto" panose="02000000000000000000" pitchFamily="2" charset="0"/>
              </a:rPr>
              <a:t> member of a people having no permanent house, and who travel from place to place to find fresh grasslands for their livestock.</a:t>
            </a:r>
            <a:endParaRPr lang="en-US" sz="3200" dirty="0"/>
          </a:p>
        </p:txBody>
      </p:sp>
      <p:pic>
        <p:nvPicPr>
          <p:cNvPr id="2050" name="Picture 2" descr="Know the UAE: Life under the tent | Arts Culture – Gulf News">
            <a:extLst>
              <a:ext uri="{FF2B5EF4-FFF2-40B4-BE49-F238E27FC236}">
                <a16:creationId xmlns:a16="http://schemas.microsoft.com/office/drawing/2014/main" id="{DA0EA671-AA34-41BB-BE3A-3084516BB4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2733" y="962846"/>
            <a:ext cx="6155331" cy="4620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066857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screenshot of a computer&#10;&#10;Description automatically generated">
            <a:extLst>
              <a:ext uri="{FF2B5EF4-FFF2-40B4-BE49-F238E27FC236}">
                <a16:creationId xmlns:a16="http://schemas.microsoft.com/office/drawing/2014/main" id="{445E5B5A-A0F4-4F38-B817-5E9A124B037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6406" t="4051" r="5349" b="22494"/>
          <a:stretch/>
        </p:blipFill>
        <p:spPr>
          <a:xfrm>
            <a:off x="-54504" y="0"/>
            <a:ext cx="12246504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98176" y="169586"/>
            <a:ext cx="2097690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6000" b="1" dirty="0">
                <a:solidFill>
                  <a:schemeClr val="accent1"/>
                </a:solidFill>
              </a:rPr>
              <a:t>Tribes</a:t>
            </a:r>
            <a:endParaRPr lang="en-US" sz="6000" dirty="0"/>
          </a:p>
        </p:txBody>
      </p:sp>
      <p:sp>
        <p:nvSpPr>
          <p:cNvPr id="6" name="Rectangle 5"/>
          <p:cNvSpPr/>
          <p:nvPr/>
        </p:nvSpPr>
        <p:spPr>
          <a:xfrm>
            <a:off x="298176" y="1124695"/>
            <a:ext cx="4885443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latin typeface="Roboto" panose="02000000000000000000" pitchFamily="2" charset="0"/>
              </a:rPr>
              <a:t>A</a:t>
            </a:r>
            <a:r>
              <a:rPr lang="en-US" sz="3200" b="0" i="0" dirty="0">
                <a:effectLst/>
                <a:latin typeface="Roboto" panose="02000000000000000000" pitchFamily="2" charset="0"/>
              </a:rPr>
              <a:t> social division in a traditional society consisting of families or communities linked by social, economic, religious, or blood ties, with a common culture and dialect, typically having a recognized leader.</a:t>
            </a:r>
            <a:endParaRPr lang="en-US" sz="3200" dirty="0"/>
          </a:p>
        </p:txBody>
      </p:sp>
      <p:pic>
        <p:nvPicPr>
          <p:cNvPr id="3074" name="Picture 2" descr="UAE warrior tribe embark on a new campaign | Uae – Gulf News">
            <a:extLst>
              <a:ext uri="{FF2B5EF4-FFF2-40B4-BE49-F238E27FC236}">
                <a16:creationId xmlns:a16="http://schemas.microsoft.com/office/drawing/2014/main" id="{0BE6C0BE-98C2-41D4-A0A8-1BD9586232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6432" y="928721"/>
            <a:ext cx="6096000" cy="4019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0B46D3E-3147-420C-AB30-D050F64067EA}"/>
              </a:ext>
            </a:extLst>
          </p:cNvPr>
          <p:cNvSpPr txBox="1"/>
          <p:nvPr/>
        </p:nvSpPr>
        <p:spPr>
          <a:xfrm>
            <a:off x="5646432" y="5162456"/>
            <a:ext cx="6096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0" i="0" dirty="0">
                <a:solidFill>
                  <a:srgbClr val="C00000"/>
                </a:solidFill>
                <a:effectLst/>
                <a:latin typeface="Roboto" panose="02000000000000000000" pitchFamily="2" charset="0"/>
              </a:rPr>
              <a:t>AlShamisi, Al Nuaimi, Al Amri, Al Mansouri</a:t>
            </a:r>
            <a:endParaRPr lang="en-US" sz="24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811647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screenshot of a computer&#10;&#10;Description automatically generated">
            <a:extLst>
              <a:ext uri="{FF2B5EF4-FFF2-40B4-BE49-F238E27FC236}">
                <a16:creationId xmlns:a16="http://schemas.microsoft.com/office/drawing/2014/main" id="{445E5B5A-A0F4-4F38-B817-5E9A124B037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6406" t="4051" r="5349" b="22494"/>
          <a:stretch/>
        </p:blipFill>
        <p:spPr>
          <a:xfrm>
            <a:off x="-54504" y="0"/>
            <a:ext cx="12246504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98176" y="169586"/>
            <a:ext cx="2274212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6000" b="1" dirty="0">
                <a:solidFill>
                  <a:schemeClr val="accent1"/>
                </a:solidFill>
              </a:rPr>
              <a:t>Values</a:t>
            </a:r>
            <a:endParaRPr lang="en-US" sz="6000" dirty="0"/>
          </a:p>
        </p:txBody>
      </p:sp>
      <p:sp>
        <p:nvSpPr>
          <p:cNvPr id="6" name="Rectangle 5"/>
          <p:cNvSpPr/>
          <p:nvPr/>
        </p:nvSpPr>
        <p:spPr>
          <a:xfrm>
            <a:off x="298176" y="1124695"/>
            <a:ext cx="488544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0" i="0" dirty="0">
                <a:effectLst/>
                <a:latin typeface="Roboto" panose="02000000000000000000" pitchFamily="2" charset="0"/>
              </a:rPr>
              <a:t>A person's principles or standards of behavior; one's judgment of what is important in life.</a:t>
            </a:r>
            <a:endParaRPr lang="en-US" sz="3200" dirty="0"/>
          </a:p>
        </p:txBody>
      </p:sp>
      <p:pic>
        <p:nvPicPr>
          <p:cNvPr id="4098" name="Picture 2" descr="Teach your child the beauty of Islam with this Islamic values art print. A  beautiful reminder of the purity… | Art wall kids, Wall art prints,  Printable islamic art">
            <a:extLst>
              <a:ext uri="{FF2B5EF4-FFF2-40B4-BE49-F238E27FC236}">
                <a16:creationId xmlns:a16="http://schemas.microsoft.com/office/drawing/2014/main" id="{AC711AB9-FF28-4815-A1AD-C5EA0E1D1B8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31" t="12362" r="6513" b="18058"/>
          <a:stretch/>
        </p:blipFill>
        <p:spPr bwMode="auto">
          <a:xfrm>
            <a:off x="6261520" y="847788"/>
            <a:ext cx="3948271" cy="4771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900577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screenshot of a computer&#10;&#10;Description automatically generated">
            <a:extLst>
              <a:ext uri="{FF2B5EF4-FFF2-40B4-BE49-F238E27FC236}">
                <a16:creationId xmlns:a16="http://schemas.microsoft.com/office/drawing/2014/main" id="{445E5B5A-A0F4-4F38-B817-5E9A124B037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6406" t="4051" r="5349" b="22494"/>
          <a:stretch/>
        </p:blipFill>
        <p:spPr>
          <a:xfrm>
            <a:off x="-54504" y="0"/>
            <a:ext cx="12246504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98176" y="169586"/>
            <a:ext cx="2636556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6000" b="1" dirty="0">
                <a:solidFill>
                  <a:schemeClr val="accent1"/>
                </a:solidFill>
              </a:rPr>
              <a:t>Ancient</a:t>
            </a:r>
            <a:endParaRPr lang="en-US" sz="6000" dirty="0"/>
          </a:p>
        </p:txBody>
      </p:sp>
      <p:sp>
        <p:nvSpPr>
          <p:cNvPr id="6" name="Rectangle 5"/>
          <p:cNvSpPr/>
          <p:nvPr/>
        </p:nvSpPr>
        <p:spPr>
          <a:xfrm>
            <a:off x="298176" y="1724202"/>
            <a:ext cx="4885443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sz="3200" b="0" i="0" dirty="0">
                <a:effectLst/>
                <a:latin typeface="Roboto" panose="02000000000000000000" pitchFamily="2" charset="0"/>
              </a:rPr>
              <a:t>belonging to the very distant past and no longer in existence.</a:t>
            </a:r>
          </a:p>
          <a:p>
            <a:br>
              <a:rPr lang="en-US" sz="3200" dirty="0"/>
            </a:br>
            <a:r>
              <a:rPr lang="en-US" sz="3200" dirty="0"/>
              <a:t>old, outdated</a:t>
            </a:r>
          </a:p>
        </p:txBody>
      </p:sp>
      <p:pic>
        <p:nvPicPr>
          <p:cNvPr id="5122" name="Picture 2" descr="Ancient Greeks and Romans got a surprising number of things right about the  spread of disease">
            <a:extLst>
              <a:ext uri="{FF2B5EF4-FFF2-40B4-BE49-F238E27FC236}">
                <a16:creationId xmlns:a16="http://schemas.microsoft.com/office/drawing/2014/main" id="{3132D656-E48D-42DE-A392-1C95537EAB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0188" y="677417"/>
            <a:ext cx="4832960" cy="2380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ancient Egypt | History, Government, Culture, Map, &amp;amp; Facts | Britannica">
            <a:extLst>
              <a:ext uri="{FF2B5EF4-FFF2-40B4-BE49-F238E27FC236}">
                <a16:creationId xmlns:a16="http://schemas.microsoft.com/office/drawing/2014/main" id="{CA90A893-00A1-4DB2-855A-2A25F3D2D6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7488" y="3204633"/>
            <a:ext cx="4139180" cy="2654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667427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screenshot of a computer&#10;&#10;Description automatically generated">
            <a:extLst>
              <a:ext uri="{FF2B5EF4-FFF2-40B4-BE49-F238E27FC236}">
                <a16:creationId xmlns:a16="http://schemas.microsoft.com/office/drawing/2014/main" id="{445E5B5A-A0F4-4F38-B817-5E9A124B037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6406" t="4051" r="5349" b="22494"/>
          <a:stretch/>
        </p:blipFill>
        <p:spPr>
          <a:xfrm>
            <a:off x="-54504" y="0"/>
            <a:ext cx="12246504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98176" y="169586"/>
            <a:ext cx="425789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6000" b="1" dirty="0">
                <a:solidFill>
                  <a:schemeClr val="accent1"/>
                </a:solidFill>
              </a:rPr>
              <a:t>Generations </a:t>
            </a:r>
            <a:endParaRPr lang="en-US" sz="6000" dirty="0"/>
          </a:p>
        </p:txBody>
      </p:sp>
      <p:sp>
        <p:nvSpPr>
          <p:cNvPr id="6" name="Rectangle 5"/>
          <p:cNvSpPr/>
          <p:nvPr/>
        </p:nvSpPr>
        <p:spPr>
          <a:xfrm>
            <a:off x="298176" y="1724202"/>
            <a:ext cx="488544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sz="3200" dirty="0">
                <a:latin typeface="Roboto" panose="02000000000000000000" pitchFamily="2" charset="0"/>
              </a:rPr>
              <a:t>A</a:t>
            </a:r>
            <a:r>
              <a:rPr lang="en-US" sz="3200" b="0" i="0" dirty="0">
                <a:effectLst/>
                <a:latin typeface="Roboto" panose="02000000000000000000" pitchFamily="2" charset="0"/>
              </a:rPr>
              <a:t>ll of the people born and living at about the same time, regarded collectively.</a:t>
            </a:r>
            <a:endParaRPr lang="en-US" sz="3200" dirty="0"/>
          </a:p>
        </p:txBody>
      </p:sp>
      <p:pic>
        <p:nvPicPr>
          <p:cNvPr id="6146" name="Picture 2" descr="Comparing the reading habits of 5 generations (infographic)">
            <a:extLst>
              <a:ext uri="{FF2B5EF4-FFF2-40B4-BE49-F238E27FC236}">
                <a16:creationId xmlns:a16="http://schemas.microsoft.com/office/drawing/2014/main" id="{5E343C4E-0B59-4BB9-8ED0-14682F5433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1590" y="805996"/>
            <a:ext cx="6570003" cy="4747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125989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screenshot of a computer&#10;&#10;Description automatically generated">
            <a:extLst>
              <a:ext uri="{FF2B5EF4-FFF2-40B4-BE49-F238E27FC236}">
                <a16:creationId xmlns:a16="http://schemas.microsoft.com/office/drawing/2014/main" id="{445E5B5A-A0F4-4F38-B817-5E9A124B037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6406" t="4051" r="5349" b="22494"/>
          <a:stretch/>
        </p:blipFill>
        <p:spPr>
          <a:xfrm>
            <a:off x="-54504" y="0"/>
            <a:ext cx="12246504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98176" y="169586"/>
            <a:ext cx="4032771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6000" b="1" dirty="0">
                <a:solidFill>
                  <a:schemeClr val="accent1"/>
                </a:solidFill>
              </a:rPr>
              <a:t>Population  </a:t>
            </a:r>
            <a:endParaRPr lang="en-US" sz="6000" dirty="0"/>
          </a:p>
        </p:txBody>
      </p:sp>
      <p:sp>
        <p:nvSpPr>
          <p:cNvPr id="6" name="Rectangle 5"/>
          <p:cNvSpPr/>
          <p:nvPr/>
        </p:nvSpPr>
        <p:spPr>
          <a:xfrm>
            <a:off x="298176" y="1724202"/>
            <a:ext cx="488544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sz="3200" dirty="0">
                <a:latin typeface="Roboto" panose="02000000000000000000" pitchFamily="2" charset="0"/>
              </a:rPr>
              <a:t>A</a:t>
            </a:r>
            <a:r>
              <a:rPr lang="en-US" sz="3200" b="0" i="0" dirty="0">
                <a:effectLst/>
                <a:latin typeface="Roboto" panose="02000000000000000000" pitchFamily="2" charset="0"/>
              </a:rPr>
              <a:t>ll the inhabitants of a particular town, area, or country.</a:t>
            </a:r>
            <a:endParaRPr lang="en-US" sz="3200" dirty="0"/>
          </a:p>
        </p:txBody>
      </p:sp>
      <p:pic>
        <p:nvPicPr>
          <p:cNvPr id="7170" name="Picture 2" descr="State of World Population 2017 report issued - The International Diplomat">
            <a:extLst>
              <a:ext uri="{FF2B5EF4-FFF2-40B4-BE49-F238E27FC236}">
                <a16:creationId xmlns:a16="http://schemas.microsoft.com/office/drawing/2014/main" id="{572D4236-5CBA-45F6-82F9-40DAD7BE9D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3139" y="306338"/>
            <a:ext cx="5020685" cy="3205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World Population growth by Country from 1900 to 2100 | Live stats - YouTube">
            <a:extLst>
              <a:ext uri="{FF2B5EF4-FFF2-40B4-BE49-F238E27FC236}">
                <a16:creationId xmlns:a16="http://schemas.microsoft.com/office/drawing/2014/main" id="{D3DD93F9-525C-4145-84E4-A3B3D7DD760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168"/>
          <a:stretch/>
        </p:blipFill>
        <p:spPr bwMode="auto">
          <a:xfrm>
            <a:off x="3578877" y="3233707"/>
            <a:ext cx="5268657" cy="2721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090001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screenshot of a computer&#10;&#10;Description automatically generated">
            <a:extLst>
              <a:ext uri="{FF2B5EF4-FFF2-40B4-BE49-F238E27FC236}">
                <a16:creationId xmlns:a16="http://schemas.microsoft.com/office/drawing/2014/main" id="{445E5B5A-A0F4-4F38-B817-5E9A124B037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6406" t="4051" r="5349" b="22494"/>
          <a:stretch/>
        </p:blipFill>
        <p:spPr>
          <a:xfrm>
            <a:off x="-54504" y="0"/>
            <a:ext cx="12246504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98176" y="169586"/>
            <a:ext cx="3343736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6000" b="1" dirty="0">
                <a:solidFill>
                  <a:schemeClr val="accent1"/>
                </a:solidFill>
              </a:rPr>
              <a:t>Industry   </a:t>
            </a:r>
            <a:endParaRPr lang="en-US" sz="6000" dirty="0"/>
          </a:p>
        </p:txBody>
      </p:sp>
      <p:sp>
        <p:nvSpPr>
          <p:cNvPr id="6" name="Rectangle 5"/>
          <p:cNvSpPr/>
          <p:nvPr/>
        </p:nvSpPr>
        <p:spPr>
          <a:xfrm>
            <a:off x="298177" y="1724202"/>
            <a:ext cx="437677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sz="3200" dirty="0">
                <a:latin typeface="Roboto" panose="02000000000000000000" pitchFamily="2" charset="0"/>
              </a:rPr>
              <a:t>E</a:t>
            </a:r>
            <a:r>
              <a:rPr lang="en-US" sz="3200" b="0" i="0" dirty="0">
                <a:effectLst/>
                <a:latin typeface="Roboto" panose="02000000000000000000" pitchFamily="2" charset="0"/>
              </a:rPr>
              <a:t>conomic activity concerned with the processing of raw materials and manufacture of goods in factories.</a:t>
            </a:r>
            <a:endParaRPr lang="en-US" sz="3200" dirty="0"/>
          </a:p>
        </p:txBody>
      </p:sp>
      <p:pic>
        <p:nvPicPr>
          <p:cNvPr id="9218" name="Picture 2" descr="How to keep large-scale industrial projects going | Roxtec UAE">
            <a:extLst>
              <a:ext uri="{FF2B5EF4-FFF2-40B4-BE49-F238E27FC236}">
                <a16:creationId xmlns:a16="http://schemas.microsoft.com/office/drawing/2014/main" id="{2D4D2A57-A85C-4687-97F7-AC7A6306E1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0608" y="262915"/>
            <a:ext cx="6434402" cy="2734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Xinjiang&amp;#39;s outlook on Silk Road brings in industries | The Rahnuma Daily">
            <a:extLst>
              <a:ext uri="{FF2B5EF4-FFF2-40B4-BE49-F238E27FC236}">
                <a16:creationId xmlns:a16="http://schemas.microsoft.com/office/drawing/2014/main" id="{E6AC0E43-E8DB-45E1-A5D8-2D47780405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0446" y="2947256"/>
            <a:ext cx="4881621" cy="3260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15013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screenshot of a computer&#10;&#10;Description automatically generated">
            <a:extLst>
              <a:ext uri="{FF2B5EF4-FFF2-40B4-BE49-F238E27FC236}">
                <a16:creationId xmlns:a16="http://schemas.microsoft.com/office/drawing/2014/main" id="{445E5B5A-A0F4-4F38-B817-5E9A124B037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6406" t="4051" r="5349" b="22494"/>
          <a:stretch/>
        </p:blipFill>
        <p:spPr>
          <a:xfrm>
            <a:off x="-54504" y="0"/>
            <a:ext cx="12246504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98176" y="169586"/>
            <a:ext cx="5735866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6000" b="1" dirty="0">
                <a:solidFill>
                  <a:schemeClr val="accent1"/>
                </a:solidFill>
              </a:rPr>
              <a:t>Import # Export   </a:t>
            </a:r>
            <a:endParaRPr lang="en-US" sz="6000" dirty="0"/>
          </a:p>
        </p:txBody>
      </p:sp>
      <p:sp>
        <p:nvSpPr>
          <p:cNvPr id="6" name="Rectangle 5"/>
          <p:cNvSpPr/>
          <p:nvPr/>
        </p:nvSpPr>
        <p:spPr>
          <a:xfrm>
            <a:off x="413233" y="1403254"/>
            <a:ext cx="4885443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sz="3200" b="0" i="0" dirty="0">
                <a:effectLst/>
                <a:latin typeface="Roboto" panose="02000000000000000000" pitchFamily="2" charset="0"/>
              </a:rPr>
              <a:t>Import: </a:t>
            </a:r>
          </a:p>
          <a:p>
            <a:pPr algn="l"/>
            <a:r>
              <a:rPr lang="en-US" sz="3200" dirty="0">
                <a:latin typeface="Roboto" panose="02000000000000000000" pitchFamily="2" charset="0"/>
              </a:rPr>
              <a:t>To </a:t>
            </a:r>
            <a:r>
              <a:rPr lang="en-US" sz="3200" b="0" i="0" dirty="0">
                <a:effectLst/>
                <a:latin typeface="Roboto" panose="02000000000000000000" pitchFamily="2" charset="0"/>
              </a:rPr>
              <a:t>bring (goods or services) into a country from abroad for sale.</a:t>
            </a:r>
          </a:p>
          <a:p>
            <a:pPr algn="l"/>
            <a:endParaRPr lang="en-US" sz="3200" dirty="0">
              <a:latin typeface="Roboto" panose="02000000000000000000" pitchFamily="2" charset="0"/>
            </a:endParaRPr>
          </a:p>
          <a:p>
            <a:pPr algn="l"/>
            <a:r>
              <a:rPr lang="en-US" sz="3200" dirty="0">
                <a:latin typeface="Roboto" panose="02000000000000000000" pitchFamily="2" charset="0"/>
              </a:rPr>
              <a:t>Export:</a:t>
            </a:r>
          </a:p>
          <a:p>
            <a:pPr algn="l"/>
            <a:r>
              <a:rPr lang="en-US" sz="3200" dirty="0">
                <a:latin typeface="Roboto" panose="02000000000000000000" pitchFamily="2" charset="0"/>
              </a:rPr>
              <a:t>To </a:t>
            </a:r>
            <a:r>
              <a:rPr lang="en-US" sz="3200" b="0" i="0" dirty="0">
                <a:effectLst/>
                <a:latin typeface="Roboto" panose="02000000000000000000" pitchFamily="2" charset="0"/>
              </a:rPr>
              <a:t>send (goods or services) to another country for sale.</a:t>
            </a:r>
            <a:endParaRPr lang="en-US" sz="3200" dirty="0"/>
          </a:p>
        </p:txBody>
      </p:sp>
      <p:pic>
        <p:nvPicPr>
          <p:cNvPr id="8194" name="Picture 2" descr="India&amp;#39;s Export and Import Trends 2018-19 - India Briefing News">
            <a:extLst>
              <a:ext uri="{FF2B5EF4-FFF2-40B4-BE49-F238E27FC236}">
                <a16:creationId xmlns:a16="http://schemas.microsoft.com/office/drawing/2014/main" id="{15FFDC50-15DA-45B1-B994-BCDAD7EA9E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6856" y="1602628"/>
            <a:ext cx="6496974" cy="3652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759370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0" name="Picture 16" descr="White Wall Mockup Images | Free Vectors, Stock Photos &amp;amp; PSD">
            <a:extLst>
              <a:ext uri="{FF2B5EF4-FFF2-40B4-BE49-F238E27FC236}">
                <a16:creationId xmlns:a16="http://schemas.microsoft.com/office/drawing/2014/main" id="{35BBFFDD-E234-42A8-BB92-0C476926B30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18" t="20" b="-1"/>
          <a:stretch/>
        </p:blipFill>
        <p:spPr bwMode="auto">
          <a:xfrm>
            <a:off x="0" y="1282"/>
            <a:ext cx="12191999" cy="6856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9" descr="A screenshot of a computer&#10;&#10;Description automatically generated">
            <a:extLst>
              <a:ext uri="{FF2B5EF4-FFF2-40B4-BE49-F238E27FC236}">
                <a16:creationId xmlns:a16="http://schemas.microsoft.com/office/drawing/2014/main" id="{330F1C89-CB87-4024-BF6D-5EEFB2D26B7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6406" t="4051" r="5349" b="22494"/>
          <a:stretch/>
        </p:blipFill>
        <p:spPr>
          <a:xfrm>
            <a:off x="1885949" y="54830"/>
            <a:ext cx="7969015" cy="4782137"/>
          </a:xfrm>
          <a:prstGeom prst="rect">
            <a:avLst/>
          </a:prstGeom>
        </p:spPr>
      </p:pic>
      <p:pic>
        <p:nvPicPr>
          <p:cNvPr id="1046" name="Picture 22" descr="Classroom Rules - Class Rules Poster for Middle School - Classroom  Expectations Poster - Posters for High School Classroom - Laminated - 17 x  22 inches (1)- Buy Online in United Arab Emirates at desertcart.ae.  ProductId : 66801846.">
            <a:extLst>
              <a:ext uri="{FF2B5EF4-FFF2-40B4-BE49-F238E27FC236}">
                <a16:creationId xmlns:a16="http://schemas.microsoft.com/office/drawing/2014/main" id="{24868764-3FD7-467D-A9C4-E76E7CC999B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2" t="2197" r="4135" b="3678"/>
          <a:stretch/>
        </p:blipFill>
        <p:spPr bwMode="auto">
          <a:xfrm>
            <a:off x="9884802" y="1106438"/>
            <a:ext cx="2234463" cy="2888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Pins transparent PNG images - StickPNG">
            <a:extLst>
              <a:ext uri="{FF2B5EF4-FFF2-40B4-BE49-F238E27FC236}">
                <a16:creationId xmlns:a16="http://schemas.microsoft.com/office/drawing/2014/main" id="{14B4B6EA-2123-4B60-BFB7-33D8390DE5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0296" y="864176"/>
            <a:ext cx="391391" cy="391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4" descr="Pins transparent PNG images - StickPNG">
            <a:extLst>
              <a:ext uri="{FF2B5EF4-FFF2-40B4-BE49-F238E27FC236}">
                <a16:creationId xmlns:a16="http://schemas.microsoft.com/office/drawing/2014/main" id="{D660820E-20B4-4474-91FD-03DCD4FA39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25128" y="864176"/>
            <a:ext cx="391391" cy="391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A plant in a pot&#10;&#10;Description automatically generated with medium confidence">
            <a:extLst>
              <a:ext uri="{FF2B5EF4-FFF2-40B4-BE49-F238E27FC236}">
                <a16:creationId xmlns:a16="http://schemas.microsoft.com/office/drawing/2014/main" id="{319C15AC-FF5B-4E47-9490-27451B9A46D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5128" y="4042064"/>
            <a:ext cx="2634352" cy="2634352"/>
          </a:xfrm>
          <a:prstGeom prst="rect">
            <a:avLst/>
          </a:prstGeom>
        </p:spPr>
      </p:pic>
      <p:pic>
        <p:nvPicPr>
          <p:cNvPr id="1052" name="Picture 28" descr="Black chalk board illustration, Multimedia Text frame Computer monitor,  Chalkboard transparent background PNG clipart - PNG - Free transparent image">
            <a:extLst>
              <a:ext uri="{FF2B5EF4-FFF2-40B4-BE49-F238E27FC236}">
                <a16:creationId xmlns:a16="http://schemas.microsoft.com/office/drawing/2014/main" id="{B624A14D-313F-465D-8C38-D928878549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33" y="93693"/>
            <a:ext cx="1781546" cy="1266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354C079-F59A-4835-B9B8-AC73333655E7}"/>
              </a:ext>
            </a:extLst>
          </p:cNvPr>
          <p:cNvSpPr txBox="1"/>
          <p:nvPr/>
        </p:nvSpPr>
        <p:spPr>
          <a:xfrm>
            <a:off x="72733" y="198562"/>
            <a:ext cx="23648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DK Crayon Crumble" panose="00070001040701010105" pitchFamily="18" charset="0"/>
              </a:rPr>
              <a:t>Sunday</a:t>
            </a:r>
          </a:p>
          <a:p>
            <a:r>
              <a:rPr lang="en-US" dirty="0">
                <a:solidFill>
                  <a:schemeClr val="bg1"/>
                </a:solidFill>
                <a:latin typeface="DK Crayon Crumble" panose="00070001040701010105" pitchFamily="18" charset="0"/>
              </a:rPr>
              <a:t>August, 29</a:t>
            </a:r>
            <a:r>
              <a:rPr lang="en-US" baseline="30000" dirty="0">
                <a:solidFill>
                  <a:schemeClr val="bg1"/>
                </a:solidFill>
                <a:latin typeface="DK Crayon Crumble" panose="00070001040701010105" pitchFamily="18" charset="0"/>
              </a:rPr>
              <a:t>th</a:t>
            </a:r>
            <a:r>
              <a:rPr lang="en-US" dirty="0">
                <a:solidFill>
                  <a:schemeClr val="bg1"/>
                </a:solidFill>
                <a:latin typeface="DK Crayon Crumble" panose="00070001040701010105" pitchFamily="18" charset="0"/>
              </a:rPr>
              <a:t> 2021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C6A5788-144A-4DC6-ADB6-F6C8A8358B52}"/>
              </a:ext>
            </a:extLst>
          </p:cNvPr>
          <p:cNvSpPr txBox="1"/>
          <p:nvPr/>
        </p:nvSpPr>
        <p:spPr>
          <a:xfrm>
            <a:off x="1884426" y="4770264"/>
            <a:ext cx="79690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Ink Free" panose="03080402000500000000" pitchFamily="66" charset="0"/>
              </a:rPr>
              <a:t>Life is better with education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AB35987-90C0-46B5-A21C-EAD5ECA189C3}"/>
              </a:ext>
            </a:extLst>
          </p:cNvPr>
          <p:cNvSpPr txBox="1"/>
          <p:nvPr/>
        </p:nvSpPr>
        <p:spPr>
          <a:xfrm flipH="1">
            <a:off x="3151620" y="647465"/>
            <a:ext cx="543462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rgbClr val="C00000"/>
                </a:solidFill>
                <a:latin typeface="Abadi" panose="020B0604020104020204" pitchFamily="34" charset="0"/>
              </a:rPr>
              <a:t>Click on the link to complete the vocabulary Activity</a:t>
            </a:r>
          </a:p>
        </p:txBody>
      </p:sp>
      <p:sp>
        <p:nvSpPr>
          <p:cNvPr id="8" name="Arrow: Striped Right 7">
            <a:extLst>
              <a:ext uri="{FF2B5EF4-FFF2-40B4-BE49-F238E27FC236}">
                <a16:creationId xmlns:a16="http://schemas.microsoft.com/office/drawing/2014/main" id="{0717F767-369E-4084-873A-0CB372BD7274}"/>
              </a:ext>
            </a:extLst>
          </p:cNvPr>
          <p:cNvSpPr/>
          <p:nvPr/>
        </p:nvSpPr>
        <p:spPr>
          <a:xfrm rot="5400000">
            <a:off x="5317160" y="2017433"/>
            <a:ext cx="1103544" cy="790229"/>
          </a:xfrm>
          <a:prstGeom prst="stripedRightArrow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8" descr="Png Transparent Library Transparent Whiteboard Background - Free Wooden  Picture Frames | Full Size PNG Download | SeekPNG">
            <a:extLst>
              <a:ext uri="{FF2B5EF4-FFF2-40B4-BE49-F238E27FC236}">
                <a16:creationId xmlns:a16="http://schemas.microsoft.com/office/drawing/2014/main" id="{FF6323CA-1ABB-420A-B9D1-A6297A26DE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2599" y="1678642"/>
            <a:ext cx="1793484" cy="1813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Nomads Tourism - Home | Facebook">
            <a:extLst>
              <a:ext uri="{FF2B5EF4-FFF2-40B4-BE49-F238E27FC236}">
                <a16:creationId xmlns:a16="http://schemas.microsoft.com/office/drawing/2014/main" id="{4BD1D507-3470-41D3-B163-65C2B280A0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911" y="1816557"/>
            <a:ext cx="1537999" cy="153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9530DCB6-37F9-4B02-8A60-1A427683A5C9}"/>
              </a:ext>
            </a:extLst>
          </p:cNvPr>
          <p:cNvSpPr txBox="1"/>
          <p:nvPr/>
        </p:nvSpPr>
        <p:spPr>
          <a:xfrm>
            <a:off x="3513180" y="3222850"/>
            <a:ext cx="471150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11"/>
              </a:rPr>
              <a:t>https://www.liveworksheets.com/ea2273441mj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97815599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A screenshot of a computer&#10;&#10;Description automatically generated">
            <a:extLst>
              <a:ext uri="{FF2B5EF4-FFF2-40B4-BE49-F238E27FC236}">
                <a16:creationId xmlns:a16="http://schemas.microsoft.com/office/drawing/2014/main" id="{1723B20D-E6FD-409E-BB77-3E6FBE1EA19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6406" t="4051" r="5349" b="22494"/>
          <a:stretch/>
        </p:blipFill>
        <p:spPr>
          <a:xfrm>
            <a:off x="-54504" y="0"/>
            <a:ext cx="12246504" cy="6858000"/>
          </a:xfrm>
          <a:prstGeom prst="rect">
            <a:avLst/>
          </a:prstGeom>
        </p:spPr>
      </p:pic>
      <p:graphicFrame>
        <p:nvGraphicFramePr>
          <p:cNvPr id="2" name="Table 4">
            <a:extLst>
              <a:ext uri="{FF2B5EF4-FFF2-40B4-BE49-F238E27FC236}">
                <a16:creationId xmlns:a16="http://schemas.microsoft.com/office/drawing/2014/main" id="{95ACFBB7-CA8A-427F-AB4B-A07DF10D70D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9676934"/>
              </p:ext>
            </p:extLst>
          </p:nvPr>
        </p:nvGraphicFramePr>
        <p:xfrm>
          <a:off x="312201" y="1022447"/>
          <a:ext cx="11599220" cy="47137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88802">
                  <a:extLst>
                    <a:ext uri="{9D8B030D-6E8A-4147-A177-3AD203B41FA5}">
                      <a16:colId xmlns:a16="http://schemas.microsoft.com/office/drawing/2014/main" val="1949207241"/>
                    </a:ext>
                  </a:extLst>
                </a:gridCol>
                <a:gridCol w="1288802">
                  <a:extLst>
                    <a:ext uri="{9D8B030D-6E8A-4147-A177-3AD203B41FA5}">
                      <a16:colId xmlns:a16="http://schemas.microsoft.com/office/drawing/2014/main" val="2857625555"/>
                    </a:ext>
                  </a:extLst>
                </a:gridCol>
                <a:gridCol w="1288802">
                  <a:extLst>
                    <a:ext uri="{9D8B030D-6E8A-4147-A177-3AD203B41FA5}">
                      <a16:colId xmlns:a16="http://schemas.microsoft.com/office/drawing/2014/main" val="662051458"/>
                    </a:ext>
                  </a:extLst>
                </a:gridCol>
                <a:gridCol w="1005012">
                  <a:extLst>
                    <a:ext uri="{9D8B030D-6E8A-4147-A177-3AD203B41FA5}">
                      <a16:colId xmlns:a16="http://schemas.microsoft.com/office/drawing/2014/main" val="2765803538"/>
                    </a:ext>
                  </a:extLst>
                </a:gridCol>
                <a:gridCol w="1235348">
                  <a:extLst>
                    <a:ext uri="{9D8B030D-6E8A-4147-A177-3AD203B41FA5}">
                      <a16:colId xmlns:a16="http://schemas.microsoft.com/office/drawing/2014/main" val="2681526123"/>
                    </a:ext>
                  </a:extLst>
                </a:gridCol>
                <a:gridCol w="1386739">
                  <a:extLst>
                    <a:ext uri="{9D8B030D-6E8A-4147-A177-3AD203B41FA5}">
                      <a16:colId xmlns:a16="http://schemas.microsoft.com/office/drawing/2014/main" val="2738433945"/>
                    </a:ext>
                  </a:extLst>
                </a:gridCol>
                <a:gridCol w="1528111">
                  <a:extLst>
                    <a:ext uri="{9D8B030D-6E8A-4147-A177-3AD203B41FA5}">
                      <a16:colId xmlns:a16="http://schemas.microsoft.com/office/drawing/2014/main" val="3550209394"/>
                    </a:ext>
                  </a:extLst>
                </a:gridCol>
                <a:gridCol w="1288802">
                  <a:extLst>
                    <a:ext uri="{9D8B030D-6E8A-4147-A177-3AD203B41FA5}">
                      <a16:colId xmlns:a16="http://schemas.microsoft.com/office/drawing/2014/main" val="979601361"/>
                    </a:ext>
                  </a:extLst>
                </a:gridCol>
                <a:gridCol w="1288802">
                  <a:extLst>
                    <a:ext uri="{9D8B030D-6E8A-4147-A177-3AD203B41FA5}">
                      <a16:colId xmlns:a16="http://schemas.microsoft.com/office/drawing/2014/main" val="705190456"/>
                    </a:ext>
                  </a:extLst>
                </a:gridCol>
              </a:tblGrid>
              <a:tr h="484653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ysClr val="windowText" lastClr="000000"/>
                          </a:solidFill>
                        </a:rPr>
                        <a:t>Nomads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2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ysClr val="windowText" lastClr="000000"/>
                          </a:solidFill>
                        </a:rPr>
                        <a:t>Exports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2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ysClr val="windowText" lastClr="000000"/>
                          </a:solidFill>
                        </a:rPr>
                        <a:t>Imports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2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ysClr val="windowText" lastClr="000000"/>
                          </a:solidFill>
                        </a:rPr>
                        <a:t>Values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2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ysClr val="windowText" lastClr="000000"/>
                          </a:solidFill>
                        </a:rPr>
                        <a:t>Industry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2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ysClr val="windowText" lastClr="000000"/>
                          </a:solidFill>
                        </a:rPr>
                        <a:t>Population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2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ysClr val="windowText" lastClr="000000"/>
                          </a:solidFill>
                        </a:rPr>
                        <a:t>Generations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2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ysClr val="windowText" lastClr="000000"/>
                          </a:solidFill>
                        </a:rPr>
                        <a:t>Ancient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2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ysClr val="windowText" lastClr="000000"/>
                          </a:solidFill>
                        </a:rPr>
                        <a:t>Tribes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2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2301171"/>
                  </a:ext>
                </a:extLst>
              </a:tr>
              <a:tr h="484653">
                <a:tc gridSpan="9">
                  <a:txBody>
                    <a:bodyPr/>
                    <a:lstStyle/>
                    <a:p>
                      <a:r>
                        <a:rPr lang="en-US" dirty="0">
                          <a:solidFill>
                            <a:sysClr val="windowText" lastClr="000000"/>
                          </a:solidFill>
                        </a:rPr>
                        <a:t>1. My brother works in ……………………….. He is manager of plastic factory.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14583141"/>
                  </a:ext>
                </a:extLst>
              </a:tr>
              <a:tr h="484653">
                <a:tc gridSpan="9">
                  <a:txBody>
                    <a:bodyPr/>
                    <a:lstStyle/>
                    <a:p>
                      <a:r>
                        <a:rPr lang="en-US" dirty="0">
                          <a:solidFill>
                            <a:sysClr val="windowText" lastClr="000000"/>
                          </a:solidFill>
                        </a:rPr>
                        <a:t>2. There are many …………………in the UAE. For example, Al Shamisi and Al Amri.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0428272"/>
                  </a:ext>
                </a:extLst>
              </a:tr>
              <a:tr h="484653">
                <a:tc gridSpan="9">
                  <a:txBody>
                    <a:bodyPr/>
                    <a:lstStyle/>
                    <a:p>
                      <a:r>
                        <a:rPr lang="en-US" dirty="0">
                          <a:solidFill>
                            <a:sysClr val="windowText" lastClr="000000"/>
                          </a:solidFill>
                        </a:rPr>
                        <a:t>3. The future …………………….are going to use solar energy and wind energy.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53984009"/>
                  </a:ext>
                </a:extLst>
              </a:tr>
              <a:tr h="484653">
                <a:tc gridSpan="9">
                  <a:txBody>
                    <a:bodyPr/>
                    <a:lstStyle/>
                    <a:p>
                      <a:r>
                        <a:rPr lang="en-US" dirty="0">
                          <a:solidFill>
                            <a:sysClr val="windowText" lastClr="000000"/>
                          </a:solidFill>
                        </a:rPr>
                        <a:t>4. The …………………………of the UAE is </a:t>
                      </a:r>
                      <a:r>
                        <a:rPr 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9.771 million.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0779176"/>
                  </a:ext>
                </a:extLst>
              </a:tr>
              <a:tr h="484653">
                <a:tc gridSpan="9">
                  <a:txBody>
                    <a:bodyPr/>
                    <a:lstStyle/>
                    <a:p>
                      <a:r>
                        <a:rPr lang="en-US" dirty="0">
                          <a:solidFill>
                            <a:sysClr val="windowText" lastClr="000000"/>
                          </a:solidFill>
                        </a:rPr>
                        <a:t>5. All Muslims have the same Islamic …………………………, like respect, patience,…</a:t>
                      </a:r>
                      <a:r>
                        <a:rPr lang="en-US" dirty="0" err="1">
                          <a:solidFill>
                            <a:sysClr val="windowText" lastClr="000000"/>
                          </a:solidFill>
                        </a:rPr>
                        <a:t>etc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8923020"/>
                  </a:ext>
                </a:extLst>
              </a:tr>
              <a:tr h="484653">
                <a:tc gridSpan="9">
                  <a:txBody>
                    <a:bodyPr/>
                    <a:lstStyle/>
                    <a:p>
                      <a:r>
                        <a:rPr lang="en-US" dirty="0">
                          <a:solidFill>
                            <a:sysClr val="windowText" lastClr="000000"/>
                          </a:solidFill>
                        </a:rPr>
                        <a:t>6. The Sphinx is one of the ……………………….wonders of the world.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63133216"/>
                  </a:ext>
                </a:extLst>
              </a:tr>
              <a:tr h="484653">
                <a:tc gridSpan="9">
                  <a:txBody>
                    <a:bodyPr/>
                    <a:lstStyle/>
                    <a:p>
                      <a:r>
                        <a:rPr lang="en-US" dirty="0">
                          <a:solidFill>
                            <a:sysClr val="windowText" lastClr="000000"/>
                          </a:solidFill>
                        </a:rPr>
                        <a:t>7. ……………………………are people who live in the desert and travel looking for food and water.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15246902"/>
                  </a:ext>
                </a:extLst>
              </a:tr>
              <a:tr h="836524">
                <a:tc gridSpan="9">
                  <a:txBody>
                    <a:bodyPr/>
                    <a:lstStyle/>
                    <a:p>
                      <a:r>
                        <a:rPr lang="en-US" dirty="0">
                          <a:solidFill>
                            <a:sysClr val="windowText" lastClr="000000"/>
                          </a:solidFill>
                        </a:rPr>
                        <a:t>8. The UAE …………………………dates and oil and natural gas to other countries, while it …………………..</a:t>
                      </a:r>
                      <a:r>
                        <a:rPr 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machinery and electrical equipment, textiles, metals, plastics and chemical products, and furniture from China and other countries.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62205951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FADAEB6F-D8E4-4906-81D9-0450FCA19BA1}"/>
              </a:ext>
            </a:extLst>
          </p:cNvPr>
          <p:cNvSpPr txBox="1"/>
          <p:nvPr/>
        </p:nvSpPr>
        <p:spPr>
          <a:xfrm>
            <a:off x="312201" y="248281"/>
            <a:ext cx="48708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Vocabulary Activity </a:t>
            </a:r>
          </a:p>
          <a:p>
            <a:r>
              <a:rPr lang="en-US" dirty="0"/>
              <a:t>Complete the sentences with words from the box.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2709582-35E0-4DE8-A0AC-C415F96A5B6A}"/>
              </a:ext>
            </a:extLst>
          </p:cNvPr>
          <p:cNvSpPr txBox="1"/>
          <p:nvPr/>
        </p:nvSpPr>
        <p:spPr>
          <a:xfrm>
            <a:off x="2824089" y="1472977"/>
            <a:ext cx="102576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C00000"/>
                </a:solidFill>
              </a:rPr>
              <a:t>industry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F1B47C7-186F-45C9-BA73-DE9AFB9B919C}"/>
              </a:ext>
            </a:extLst>
          </p:cNvPr>
          <p:cNvSpPr txBox="1"/>
          <p:nvPr/>
        </p:nvSpPr>
        <p:spPr>
          <a:xfrm>
            <a:off x="2179320" y="1929982"/>
            <a:ext cx="102576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C00000"/>
                </a:solidFill>
              </a:rPr>
              <a:t>tribes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DF4061F-2E74-4205-8F07-9CA56A0BCDC1}"/>
              </a:ext>
            </a:extLst>
          </p:cNvPr>
          <p:cNvSpPr txBox="1"/>
          <p:nvPr/>
        </p:nvSpPr>
        <p:spPr>
          <a:xfrm>
            <a:off x="1650609" y="2429966"/>
            <a:ext cx="128953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C00000"/>
                </a:solidFill>
              </a:rPr>
              <a:t>generations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A9A2859-F003-47E4-A474-CC7B56A04089}"/>
              </a:ext>
            </a:extLst>
          </p:cNvPr>
          <p:cNvSpPr txBox="1"/>
          <p:nvPr/>
        </p:nvSpPr>
        <p:spPr>
          <a:xfrm>
            <a:off x="1045698" y="2934725"/>
            <a:ext cx="138156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C00000"/>
                </a:solidFill>
              </a:rPr>
              <a:t>population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532EC93-025B-426B-8865-E68C0DE4381B}"/>
              </a:ext>
            </a:extLst>
          </p:cNvPr>
          <p:cNvSpPr txBox="1"/>
          <p:nvPr/>
        </p:nvSpPr>
        <p:spPr>
          <a:xfrm>
            <a:off x="4157317" y="3403142"/>
            <a:ext cx="102576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C00000"/>
                </a:solidFill>
              </a:rPr>
              <a:t>values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5C21B8E-80AA-4736-A1AE-1BA7AAA46737}"/>
              </a:ext>
            </a:extLst>
          </p:cNvPr>
          <p:cNvSpPr txBox="1"/>
          <p:nvPr/>
        </p:nvSpPr>
        <p:spPr>
          <a:xfrm>
            <a:off x="3131548" y="3900309"/>
            <a:ext cx="102576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C00000"/>
                </a:solidFill>
              </a:rPr>
              <a:t>ancient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6C9782-8BA3-474B-B402-B78C898D56AA}"/>
              </a:ext>
            </a:extLst>
          </p:cNvPr>
          <p:cNvSpPr txBox="1"/>
          <p:nvPr/>
        </p:nvSpPr>
        <p:spPr>
          <a:xfrm>
            <a:off x="925265" y="4376266"/>
            <a:ext cx="102576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C00000"/>
                </a:solidFill>
              </a:rPr>
              <a:t>Nomads 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FFD67E1-01CC-43AF-842B-0EC192900948}"/>
              </a:ext>
            </a:extLst>
          </p:cNvPr>
          <p:cNvSpPr txBox="1"/>
          <p:nvPr/>
        </p:nvSpPr>
        <p:spPr>
          <a:xfrm>
            <a:off x="1798320" y="4847003"/>
            <a:ext cx="102576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C00000"/>
                </a:solidFill>
              </a:rPr>
              <a:t>exports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73742A4-3E43-44E1-9BA6-5B752D307204}"/>
              </a:ext>
            </a:extLst>
          </p:cNvPr>
          <p:cNvSpPr txBox="1"/>
          <p:nvPr/>
        </p:nvSpPr>
        <p:spPr>
          <a:xfrm>
            <a:off x="8421859" y="4870574"/>
            <a:ext cx="102576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C00000"/>
                </a:solidFill>
              </a:rPr>
              <a:t>imports</a:t>
            </a:r>
          </a:p>
        </p:txBody>
      </p:sp>
    </p:spTree>
    <p:extLst>
      <p:ext uri="{BB962C8B-B14F-4D97-AF65-F5344CB8AC3E}">
        <p14:creationId xmlns:p14="http://schemas.microsoft.com/office/powerpoint/2010/main" val="143819767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3" grpId="0"/>
      <p:bldP spid="14" grpId="0"/>
      <p:bldP spid="15" grpId="0"/>
      <p:bldP spid="16" grpId="0"/>
      <p:bldP spid="1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A screenshot of a computer&#10;&#10;Description automatically generated">
            <a:extLst>
              <a:ext uri="{FF2B5EF4-FFF2-40B4-BE49-F238E27FC236}">
                <a16:creationId xmlns:a16="http://schemas.microsoft.com/office/drawing/2014/main" id="{2192946B-B2F7-4F15-97AB-819C130A7FE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l="6406" t="4051" r="5349" b="22494"/>
          <a:stretch/>
        </p:blipFill>
        <p:spPr>
          <a:xfrm>
            <a:off x="-54504" y="0"/>
            <a:ext cx="12246504" cy="68580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1BE6881-C3FE-462B-B9F1-8C08E8831FB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4997" y="240932"/>
            <a:ext cx="3198823" cy="71251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C452312-C93F-49AE-887B-1679CA033C8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3059" y="953442"/>
            <a:ext cx="6721748" cy="80156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7477F41-17F3-422B-9DBC-471E0802BD6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93616" y="2079900"/>
            <a:ext cx="10833521" cy="3538306"/>
          </a:xfrm>
          <a:prstGeom prst="rect">
            <a:avLst/>
          </a:prstGeom>
        </p:spPr>
      </p:pic>
      <p:pic>
        <p:nvPicPr>
          <p:cNvPr id="9" name="BtS Book 11G Track 2">
            <a:hlinkClick r:id="" action="ppaction://media"/>
            <a:extLst>
              <a:ext uri="{FF2B5EF4-FFF2-40B4-BE49-F238E27FC236}">
                <a16:creationId xmlns:a16="http://schemas.microsoft.com/office/drawing/2014/main" id="{B35828C6-9613-4328-9E38-C1E231953E4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9873704" y="604757"/>
            <a:ext cx="304800" cy="3048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95E7447-CBD6-4C6E-81E9-DB37CE96217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818444" y="969426"/>
            <a:ext cx="2979940" cy="2459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610385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4602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A screenshot of a computer&#10;&#10;Description automatically generated">
            <a:extLst>
              <a:ext uri="{FF2B5EF4-FFF2-40B4-BE49-F238E27FC236}">
                <a16:creationId xmlns:a16="http://schemas.microsoft.com/office/drawing/2014/main" id="{2192946B-B2F7-4F15-97AB-819C130A7FE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6406" t="4051" r="5349" b="22494"/>
          <a:stretch/>
        </p:blipFill>
        <p:spPr>
          <a:xfrm>
            <a:off x="-54504" y="0"/>
            <a:ext cx="12246504" cy="68580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1BE6881-C3FE-462B-B9F1-8C08E8831FB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4997" y="240932"/>
            <a:ext cx="3198823" cy="71251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C452312-C93F-49AE-887B-1679CA033C8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3059" y="953442"/>
            <a:ext cx="6721748" cy="80156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7477F41-17F3-422B-9DBC-471E0802BD65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b="86217"/>
          <a:stretch/>
        </p:blipFill>
        <p:spPr>
          <a:xfrm>
            <a:off x="333059" y="1755003"/>
            <a:ext cx="10833521" cy="48768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20771B9-7773-4200-96C0-517999D3AC30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24" t="16215" r="-224" b="70002"/>
          <a:stretch/>
        </p:blipFill>
        <p:spPr>
          <a:xfrm>
            <a:off x="412791" y="3174190"/>
            <a:ext cx="10833521" cy="48768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D3DF8AD-530D-4FE3-B725-27872D2B3B9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29325" b="56892"/>
          <a:stretch/>
        </p:blipFill>
        <p:spPr>
          <a:xfrm>
            <a:off x="412790" y="4528408"/>
            <a:ext cx="10833521" cy="48768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254F6FC-39D6-4C8B-B02C-451475E77D21}"/>
              </a:ext>
            </a:extLst>
          </p:cNvPr>
          <p:cNvSpPr txBox="1"/>
          <p:nvPr/>
        </p:nvSpPr>
        <p:spPr>
          <a:xfrm>
            <a:off x="1381693" y="3774061"/>
            <a:ext cx="158408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C00000"/>
                </a:solidFill>
              </a:rPr>
              <a:t>In 1498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573522D-B0C6-4B31-BB7E-161C7DC889A3}"/>
              </a:ext>
            </a:extLst>
          </p:cNvPr>
          <p:cNvSpPr txBox="1"/>
          <p:nvPr/>
        </p:nvSpPr>
        <p:spPr>
          <a:xfrm>
            <a:off x="1381693" y="2515737"/>
            <a:ext cx="535915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C00000"/>
                </a:solidFill>
              </a:rPr>
              <a:t>Oceans, oases, and deserts.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469A40C-B149-498A-903B-7DDC9B610539}"/>
              </a:ext>
            </a:extLst>
          </p:cNvPr>
          <p:cNvSpPr txBox="1"/>
          <p:nvPr/>
        </p:nvSpPr>
        <p:spPr>
          <a:xfrm>
            <a:off x="1381692" y="5236295"/>
            <a:ext cx="356841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C00000"/>
                </a:solidFill>
              </a:rPr>
              <a:t>The Trucial States.</a:t>
            </a:r>
          </a:p>
        </p:txBody>
      </p:sp>
    </p:spTree>
    <p:extLst>
      <p:ext uri="{BB962C8B-B14F-4D97-AF65-F5344CB8AC3E}">
        <p14:creationId xmlns:p14="http://schemas.microsoft.com/office/powerpoint/2010/main" val="21211611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/>
      <p:bldP spid="1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A screenshot of a computer&#10;&#10;Description automatically generated">
            <a:extLst>
              <a:ext uri="{FF2B5EF4-FFF2-40B4-BE49-F238E27FC236}">
                <a16:creationId xmlns:a16="http://schemas.microsoft.com/office/drawing/2014/main" id="{2192946B-B2F7-4F15-97AB-819C130A7FE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6406" t="4051" r="5349" b="22494"/>
          <a:stretch/>
        </p:blipFill>
        <p:spPr>
          <a:xfrm>
            <a:off x="-54504" y="0"/>
            <a:ext cx="12246504" cy="68580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1BE6881-C3FE-462B-B9F1-8C08E8831FB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4997" y="240932"/>
            <a:ext cx="3198823" cy="71251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C452312-C93F-49AE-887B-1679CA033C8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3059" y="953442"/>
            <a:ext cx="6721748" cy="80156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7477F41-17F3-422B-9DBC-471E0802BD65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44052" b="42165"/>
          <a:stretch/>
        </p:blipFill>
        <p:spPr>
          <a:xfrm>
            <a:off x="333059" y="1755003"/>
            <a:ext cx="10833521" cy="48768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20771B9-7773-4200-96C0-517999D3AC30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57780" b="28437"/>
          <a:stretch/>
        </p:blipFill>
        <p:spPr>
          <a:xfrm>
            <a:off x="412791" y="2756345"/>
            <a:ext cx="10833521" cy="48768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D3DF8AD-530D-4FE3-B725-27872D2B3B9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73133" b="13084"/>
          <a:stretch/>
        </p:blipFill>
        <p:spPr>
          <a:xfrm>
            <a:off x="412790" y="3856223"/>
            <a:ext cx="10833521" cy="48768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254F6FC-39D6-4C8B-B02C-451475E77D21}"/>
              </a:ext>
            </a:extLst>
          </p:cNvPr>
          <p:cNvSpPr txBox="1"/>
          <p:nvPr/>
        </p:nvSpPr>
        <p:spPr>
          <a:xfrm>
            <a:off x="994130" y="3204821"/>
            <a:ext cx="1075890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C00000"/>
                </a:solidFill>
              </a:rPr>
              <a:t>Because of the Japanese invention of the cultured pearls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573522D-B0C6-4B31-BB7E-161C7DC889A3}"/>
              </a:ext>
            </a:extLst>
          </p:cNvPr>
          <p:cNvSpPr txBox="1"/>
          <p:nvPr/>
        </p:nvSpPr>
        <p:spPr>
          <a:xfrm>
            <a:off x="1025420" y="2170277"/>
            <a:ext cx="15937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C00000"/>
                </a:solidFill>
              </a:rPr>
              <a:t>Sharjah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469A40C-B149-498A-903B-7DDC9B610539}"/>
              </a:ext>
            </a:extLst>
          </p:cNvPr>
          <p:cNvSpPr txBox="1"/>
          <p:nvPr/>
        </p:nvSpPr>
        <p:spPr>
          <a:xfrm>
            <a:off x="1025420" y="4239365"/>
            <a:ext cx="170110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C00000"/>
                </a:solidFill>
              </a:rPr>
              <a:t>In 1962.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9B9E03CB-D823-46B6-A4E2-543031FCD27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27" t="86224" r="-327" b="-7"/>
          <a:stretch/>
        </p:blipFill>
        <p:spPr>
          <a:xfrm>
            <a:off x="474356" y="4895680"/>
            <a:ext cx="10833521" cy="487687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B0D8F926-AD93-4AB5-BFF2-62AC42314DDD}"/>
              </a:ext>
            </a:extLst>
          </p:cNvPr>
          <p:cNvSpPr txBox="1"/>
          <p:nvPr/>
        </p:nvSpPr>
        <p:spPr>
          <a:xfrm>
            <a:off x="1025420" y="5311112"/>
            <a:ext cx="455284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C00000"/>
                </a:solidFill>
              </a:rPr>
              <a:t>Ras Al Khaimah in 1972</a:t>
            </a:r>
          </a:p>
        </p:txBody>
      </p:sp>
    </p:spTree>
    <p:extLst>
      <p:ext uri="{BB962C8B-B14F-4D97-AF65-F5344CB8AC3E}">
        <p14:creationId xmlns:p14="http://schemas.microsoft.com/office/powerpoint/2010/main" val="228734070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/>
      <p:bldP spid="13" grpId="0"/>
      <p:bldP spid="1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A screenshot of a computer&#10;&#10;Description automatically generated">
            <a:extLst>
              <a:ext uri="{FF2B5EF4-FFF2-40B4-BE49-F238E27FC236}">
                <a16:creationId xmlns:a16="http://schemas.microsoft.com/office/drawing/2014/main" id="{2192946B-B2F7-4F15-97AB-819C130A7FE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6406" t="4051" r="5349" b="22494"/>
          <a:stretch/>
        </p:blipFill>
        <p:spPr>
          <a:xfrm>
            <a:off x="-54504" y="0"/>
            <a:ext cx="12246504" cy="6858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5798765-78E4-424B-9C19-FB020F96778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8280" y="338094"/>
            <a:ext cx="6788361" cy="76482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361B698F-88A3-46AA-9790-392F29440C5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6374" y="1073939"/>
            <a:ext cx="11184747" cy="734153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2C99B08C-A10E-48D8-9F37-C40191C4147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1968" y="1808092"/>
            <a:ext cx="10888064" cy="442727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8697761-1E32-4B39-9290-D436533BEE55}"/>
              </a:ext>
            </a:extLst>
          </p:cNvPr>
          <p:cNvSpPr txBox="1"/>
          <p:nvPr/>
        </p:nvSpPr>
        <p:spPr>
          <a:xfrm>
            <a:off x="1410318" y="2014753"/>
            <a:ext cx="9156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rgbClr val="C00000"/>
                </a:solidFill>
              </a:rPr>
              <a:t>1498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5001637-DCFA-4B51-A6FD-1354CEB33C8D}"/>
              </a:ext>
            </a:extLst>
          </p:cNvPr>
          <p:cNvSpPr txBox="1"/>
          <p:nvPr/>
        </p:nvSpPr>
        <p:spPr>
          <a:xfrm>
            <a:off x="4263715" y="2014753"/>
            <a:ext cx="10567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rgbClr val="C00000"/>
                </a:solidFill>
              </a:rPr>
              <a:t>1820s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80C3896-550E-450F-82A7-B8F6F61B004D}"/>
              </a:ext>
            </a:extLst>
          </p:cNvPr>
          <p:cNvSpPr txBox="1"/>
          <p:nvPr/>
        </p:nvSpPr>
        <p:spPr>
          <a:xfrm>
            <a:off x="7117112" y="2014753"/>
            <a:ext cx="10567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rgbClr val="C00000"/>
                </a:solidFill>
              </a:rPr>
              <a:t>1930s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E3B80C3-A9CE-48EE-8FA4-F4D41E08929A}"/>
              </a:ext>
            </a:extLst>
          </p:cNvPr>
          <p:cNvSpPr txBox="1"/>
          <p:nvPr/>
        </p:nvSpPr>
        <p:spPr>
          <a:xfrm>
            <a:off x="9866046" y="2014753"/>
            <a:ext cx="9156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rgbClr val="C00000"/>
                </a:solidFill>
              </a:rPr>
              <a:t>1962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42E99CC-9CF3-4083-841D-B12DF75FDED8}"/>
              </a:ext>
            </a:extLst>
          </p:cNvPr>
          <p:cNvSpPr txBox="1"/>
          <p:nvPr/>
        </p:nvSpPr>
        <p:spPr>
          <a:xfrm>
            <a:off x="1410318" y="4319808"/>
            <a:ext cx="9156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rgbClr val="C00000"/>
                </a:solidFill>
              </a:rPr>
              <a:t>1972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B58A10F-4BC3-458C-BCBC-7C7E5219246D}"/>
              </a:ext>
            </a:extLst>
          </p:cNvPr>
          <p:cNvSpPr txBox="1"/>
          <p:nvPr/>
        </p:nvSpPr>
        <p:spPr>
          <a:xfrm>
            <a:off x="4263715" y="4319807"/>
            <a:ext cx="9156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rgbClr val="C00000"/>
                </a:solidFill>
              </a:rPr>
              <a:t>1971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3BD7986-163F-4E6F-AF33-0A9D1454CB18}"/>
              </a:ext>
            </a:extLst>
          </p:cNvPr>
          <p:cNvSpPr txBox="1"/>
          <p:nvPr/>
        </p:nvSpPr>
        <p:spPr>
          <a:xfrm>
            <a:off x="6311764" y="4276944"/>
            <a:ext cx="24793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rgbClr val="C00000"/>
                </a:solidFill>
              </a:rPr>
              <a:t>6</a:t>
            </a:r>
            <a:r>
              <a:rPr lang="en-US" sz="2800" baseline="30000" dirty="0">
                <a:solidFill>
                  <a:srgbClr val="C00000"/>
                </a:solidFill>
              </a:rPr>
              <a:t>th</a:t>
            </a:r>
            <a:r>
              <a:rPr lang="en-US" sz="2800" dirty="0">
                <a:solidFill>
                  <a:srgbClr val="C00000"/>
                </a:solidFill>
              </a:rPr>
              <a:t> August 1966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798BB10-E527-40D6-A557-E991453D57EF}"/>
              </a:ext>
            </a:extLst>
          </p:cNvPr>
          <p:cNvSpPr txBox="1"/>
          <p:nvPr/>
        </p:nvSpPr>
        <p:spPr>
          <a:xfrm>
            <a:off x="9450868" y="4320027"/>
            <a:ext cx="17459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rgbClr val="C00000"/>
                </a:solidFill>
              </a:rPr>
              <a:t>Mid-1960s</a:t>
            </a:r>
            <a:endParaRPr lang="en-US" sz="44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23816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  <p:bldP spid="9" grpId="0"/>
      <p:bldP spid="10" grpId="0"/>
      <p:bldP spid="12" grpId="0"/>
      <p:bldP spid="13" grpId="0"/>
      <p:bldP spid="1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A screenshot of a computer&#10;&#10;Description automatically generated">
            <a:extLst>
              <a:ext uri="{FF2B5EF4-FFF2-40B4-BE49-F238E27FC236}">
                <a16:creationId xmlns:a16="http://schemas.microsoft.com/office/drawing/2014/main" id="{2192946B-B2F7-4F15-97AB-819C130A7FE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6406" t="4051" r="5349" b="22494"/>
          <a:stretch/>
        </p:blipFill>
        <p:spPr>
          <a:xfrm>
            <a:off x="-54504" y="0"/>
            <a:ext cx="12246504" cy="68580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F264B24-8180-4FFE-A20F-4BE0F92658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0146" y="365371"/>
            <a:ext cx="9358426" cy="559229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6A0A516-0117-4476-89E0-CB20BDBDBFC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22440" y="763180"/>
            <a:ext cx="2345893" cy="275810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790F5E06-B639-4585-9DF3-6E52E0B7791E}"/>
              </a:ext>
            </a:extLst>
          </p:cNvPr>
          <p:cNvSpPr txBox="1"/>
          <p:nvPr/>
        </p:nvSpPr>
        <p:spPr>
          <a:xfrm>
            <a:off x="3117167" y="531001"/>
            <a:ext cx="461537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6"/>
              </a:rPr>
              <a:t>https://www.liveworksheets.com/mi2273489pt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2837035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A screenshot of a computer&#10;&#10;Description automatically generated">
            <a:extLst>
              <a:ext uri="{FF2B5EF4-FFF2-40B4-BE49-F238E27FC236}">
                <a16:creationId xmlns:a16="http://schemas.microsoft.com/office/drawing/2014/main" id="{2192946B-B2F7-4F15-97AB-819C130A7FE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6406" t="4051" r="5349" b="22494"/>
          <a:stretch/>
        </p:blipFill>
        <p:spPr>
          <a:xfrm>
            <a:off x="-54504" y="0"/>
            <a:ext cx="12246504" cy="68580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2FF9DD8-1904-42C9-905B-20DBBB1F9F3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3556" y="359819"/>
            <a:ext cx="10264726" cy="421261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BB38A02-7BA0-4428-9904-922AB49CB74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64691" y="3330187"/>
            <a:ext cx="4243972" cy="2484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199031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1492</TotalTime>
  <Words>553</Words>
  <Application>Microsoft Office PowerPoint</Application>
  <PresentationFormat>Widescreen</PresentationFormat>
  <Paragraphs>96</Paragraphs>
  <Slides>20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9" baseType="lpstr">
      <vt:lpstr>Abadi</vt:lpstr>
      <vt:lpstr>Arial</vt:lpstr>
      <vt:lpstr>Calibri</vt:lpstr>
      <vt:lpstr>Calibri Light</vt:lpstr>
      <vt:lpstr>DK Crayon Crumble</vt:lpstr>
      <vt:lpstr>Ink Free</vt:lpstr>
      <vt:lpstr>MV Boli</vt:lpstr>
      <vt:lpstr>Roboto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Shamma Ali Hamad Al Dhaheri</dc:creator>
  <cp:lastModifiedBy>Shamma Hamadaldhaheri</cp:lastModifiedBy>
  <cp:revision>3</cp:revision>
  <dcterms:created xsi:type="dcterms:W3CDTF">2021-08-23T06:04:06Z</dcterms:created>
  <dcterms:modified xsi:type="dcterms:W3CDTF">2021-08-31T04:19:09Z</dcterms:modified>
</cp:coreProperties>
</file>