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  <p:sldMasterId id="2147483672" r:id="rId3"/>
    <p:sldMasterId id="2147483685" r:id="rId4"/>
  </p:sldMasterIdLst>
  <p:notesMasterIdLst>
    <p:notesMasterId r:id="rId23"/>
  </p:notesMasterIdLst>
  <p:sldIdLst>
    <p:sldId id="396" r:id="rId5"/>
    <p:sldId id="257" r:id="rId6"/>
    <p:sldId id="725" r:id="rId7"/>
    <p:sldId id="726" r:id="rId8"/>
    <p:sldId id="727" r:id="rId9"/>
    <p:sldId id="267" r:id="rId10"/>
    <p:sldId id="281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2" r:id="rId19"/>
    <p:sldId id="290" r:id="rId20"/>
    <p:sldId id="291" r:id="rId21"/>
    <p:sldId id="256" r:id="rId22"/>
  </p:sldIdLst>
  <p:sldSz cx="12192000" cy="6858000"/>
  <p:notesSz cx="6858000" cy="9144000"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نمط متوسط 2 - تميي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النمط المتوسط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نمط متوسط 4 - تميي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020" autoAdjust="0"/>
    <p:restoredTop sz="94660"/>
  </p:normalViewPr>
  <p:slideViewPr>
    <p:cSldViewPr snapToGrid="0">
      <p:cViewPr varScale="1">
        <p:scale>
          <a:sx n="84" d="100"/>
          <a:sy n="84" d="100"/>
        </p:scale>
        <p:origin x="13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22E02EB-2628-4793-8E84-3559BB88F7F1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AE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A325998-FE39-42E5-A7AA-FE8A2E9D609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54929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539FD6-1584-43B0-A534-B3A81143402D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ar-SA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830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AE5431-A765-478B-84E6-0D60556771B3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744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20523E-DF3A-45FF-8D93-C0A35AB5B08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0107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4FF928C-6FED-4EC9-9A47-464DAEAD9A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5153EC5D-AAB0-4977-84CC-0158FA7F46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002DF71-718A-4652-B2C7-F0895AD41E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B552E34-AC6A-4529-80C5-87D1B5FCF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282ACD6-6C7E-41A6-AB49-D89751831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944442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756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5BBD3A5-1D47-419E-9C1C-C43A3E73B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56DFDB0-AD9C-455D-95D3-CAF560148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8704B5B-A023-42FE-91C2-DF38396F96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72D56E6-C271-425C-AD47-1DA444180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330A795-F646-4F0E-8732-06F3A3756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57999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E8E712E-0661-493A-B098-BA72F3565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741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4B6537F-00C7-458A-A582-1250622D8C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AF5A8E97-A07A-46C2-B6D7-060CCA6CE9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5F91B36-99F5-4B41-B5AA-D64D7A8C20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C67A156-810D-4910-9E7F-53400BE28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46D24D8-6D18-4B62-A613-EBC8D0FC9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660944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4079A49-5936-4382-B07E-00DCEF579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E04C990-F6C6-495B-A683-B2A47AB4E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375F0C9F-37D3-4237-B83A-65050478B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318D7472-A36F-43B0-B64F-43A17CCC5E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195B97FC-C2BE-4D21-AA01-8B45D6606F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4E3023D2-80D1-4E81-9CAB-A1F1CB4A1C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793BC7CD-9292-4771-A454-242246B01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3D16565D-4DA5-4148-8831-5C4B64743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929214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CA5187C-5EE1-4751-8A52-9E3B6E545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741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A7644D3-0469-47BC-9F17-D8A53CB7DA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A3EED2B5-7953-43D7-A477-E00AA9EA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B4F9210D-959A-4CC8-89D9-8417FCCEF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41418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25A0E101-726C-4256-866E-49CBB8DEDD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008A6497-7B98-4E6A-BB1E-C8C350140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1F50A8EE-4534-4C27-A163-8CBEEB2DA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579184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D29980A-C635-459A-A0FF-7E240D399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2ED7554-B1DD-4DC9-8726-1C1202BE3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5B21B4BC-2259-4324-AA15-15F90CCE8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D4B6F90-531C-40C0-B2BA-A9BF245D59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5A061FF-8D68-4D84-8839-C3565F4EE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E6BF8BF-99F0-48C8-8D27-4E8FFB593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19330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E2746F8-68D7-4496-8A45-9D2B920BA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E29A1251-C399-4A44-AFC8-A9FAFBE328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A1654644-5D52-4342-85E1-9088C58BA3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8E0D79A-ED1C-4C52-99C4-03B7C03A9E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9A9DA47-BFB3-4D71-880C-7E496420E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097BC3FF-1F72-497F-A0C1-7BEFB5FF1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1799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8A229C0-9912-4F32-8FC6-D55D7895A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741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7C201B6A-268A-4210-B80D-20DCC99EBC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51218" y="1087499"/>
            <a:ext cx="2523836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45B7999-B2F2-4EB5-A8BA-177D088C00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78F5ED0-2A1A-4F32-AF3C-7EC72163C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5B19D96-3033-4C89-BAAE-0C2EB4FAE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748148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03C07E73-D4CB-4BC8-ABF5-C914BAC83C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E60AA9B6-97FD-4C6C-A9AF-33A998D955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6540248-4128-41D2-8C3D-BFB85A44AC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842EC9-11C9-4C02-938C-753B6A6F03EB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12F11A1-B5E8-40EB-A290-1F10BDDBF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D4FB451-646E-4296-A488-36EF7C7C3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4A3F47-A52C-4EE5-9DD9-A2A8E165F0E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59670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773883"/>
      </p:ext>
    </p:extLst>
  </p:cSld>
  <p:clrMapOvr>
    <a:masterClrMapping/>
  </p:clrMapOvr>
  <p:transition spd="slow">
    <p:cover dir="l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918D1A9-34C6-4153-A3EE-D1917732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A3A1A6FF-B79D-4039-96D0-CD111BFD7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C7444CA-73D8-4F1D-90A6-40FD05DFA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D32700D-DC88-4EC4-8286-FB44501D8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D693880-7072-4DBC-813F-BFAB94234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0528340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E43515C-7C99-407A-BF33-C0543AEA4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1E5565A-3B8D-48BF-A849-A1A8A14752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0C31457-5549-42AD-8BFB-693B37288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4A73479-653F-41DB-A78F-3F7D4771B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7386185-AF2A-4379-A1B1-63278661D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0801344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9650B37-547B-4F19-9595-888767E7B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45AADF3-B337-41E6-BE44-7CAB125CF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FB95F84-5334-44CD-BFC7-5E8D333CF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D9026C0-4C8A-41F7-ABA0-A9F887D04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35148C3-A44F-478A-AB6D-71922142F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1016121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C8ADD37-8312-481A-96E6-E4075112D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DD963FF-E720-42BD-AF6C-C7B4E6C1DA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2FD65445-4844-4B8F-8C57-FAFF580071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E16FC62-42EC-44D0-AA95-31388DDE0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402957FA-B83F-4AA8-B503-4250C1C84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FC8CA644-1B56-46E7-834C-9EF6DAFB3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731951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5749F3A-CE0A-4539-983E-54036F5A5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9AE46EBC-E1F8-4722-82EE-72771D308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81B7A759-CB52-492F-BF25-1D6256253F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B3C88B42-C9CB-45DF-8608-002C11039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0896CF14-9F08-440C-8557-0EE13DBE72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5D49E47F-B5E7-4B01-A0FF-B8EE89C43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616405B0-3C3D-4744-A77E-ED4870DAE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4F140716-48CB-40B4-92B5-1555B1808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089915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A658676-4D9F-4E80-8DD7-C5A9573D1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24E1548E-3602-417E-B19F-11AE6E9CB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E07AC70D-EA95-4EE1-B2C1-38151EA78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F5A2CFF9-B48B-4246-92E9-DF673786A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5942451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318B0E98-DD54-4388-90FC-532945B0B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C6A085D5-3783-41D0-92F2-B3F7C47FF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10A4FC71-C29C-4894-9D22-60B2C13DC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9431257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5FDB9EF-7AE7-4D0B-89FA-A48FB3A0B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029D144-4030-4FF2-8F4B-F872AC4F2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838A28E6-C829-4552-81C8-D90E3CD2DD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AA2D928A-51DD-467C-953F-E1546661D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AFBBED41-9652-4EA8-AB73-39570A9FB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87D5DBA-E302-46F2-97F9-C6CE67D3C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041070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CC0B789-9B6C-4AC7-93C3-A5C054539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CC47A482-D0C5-43D9-9F5D-F82D9C99B0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F0630C61-EF6E-4E4D-95DF-22F6BFE7B5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255D758E-B0DA-42DC-977C-151482C32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109FC764-55FC-433A-9279-B32A3F330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9D1F7BF5-AEF8-4E9E-9D13-A9282B57E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0372757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0F1D750-E6DC-4DED-81CB-8EAD3EEF5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28742832-4EEF-46BC-BFA8-24D2F097B1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2CD5A79-118C-43DF-9E1E-3D23035D2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6A90F45-F72C-44A2-9323-1DF1472BE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341FA2A-2DFE-42D0-8194-F81B8579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073815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30D7DAC7-4CE6-4FF9-AF70-DFD0E6FF71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759FCBBA-6FAC-41BA-985A-FDCC92D191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0D933B5-077F-4000-87D0-3B06A7DE9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CDDFB7D-D22C-4A50-865A-44A3DD914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2336D59-39D6-48D3-9F9C-022767005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4371775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828D98C-3C0A-4CCF-BC9F-7BD40B7D5E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09520C83-871A-4FE3-A25C-9D3560576C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B2C7ED6-0A9D-4A8C-9F0F-A99BBC2F8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968DE94-CA2C-4A08-B9C5-4E99A366B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89E794E-4D90-4D9A-95E1-5574AA4BC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4403893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F8B1EEA-4D81-477C-A2FB-17D346073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A0B0BD5-A5A3-4C43-975E-4F684BA6DA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410B1F8-96AC-42E7-9FBE-CD17409A8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BCBB73D-EC98-49A8-9D1D-66E8403DA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B538A8D-BD2D-409F-A7FC-E48111233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7378060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1B70522-5053-42B1-BFB8-B91A5DE38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BBD7E70-36E8-4154-BB2C-3CF9E06CCD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EA11727-BFFC-4738-886E-AD9EE73ED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69F78F6-D086-4024-B389-2FCC1CC8E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0CC2859-734A-4983-981F-AE5152C6D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806898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059298E-0D7D-4024-A115-5EAF0D447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7EE06D7-7646-40D7-A56E-A25D960802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CA00C27D-1F78-4207-897B-42978440BD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B64BC943-49DA-492E-9FE0-37A5439D7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A0AD417-A7A7-45A8-AEAE-8526E65FE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149AB0F-8A0F-4616-A5B1-4449DE85E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626353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A221B9B-4753-4A51-80FC-DEA0606C7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92EEE280-D104-45E0-ABEE-2D0B83F49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2351A528-9CE9-4AAD-A955-640074EFF2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09760E38-3347-49DA-8177-3DC1AF2610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958DA544-6467-4203-B085-B9B8474B01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328B0320-AC30-44FA-B40E-ED1ECD0C5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2C42B5C8-0726-4F99-A8A2-F2B1E5EF1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67F8AE92-14AE-4DA4-BDD3-BF418932A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5212746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164D767-63EC-4D18-B7C8-F34F604D4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F24B5CD7-2BCF-4314-A3C6-142AF628B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D302CDB8-DB84-4A25-9880-84BFC87CE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56FFF9B6-260C-49D6-95C3-ECF8FBBE5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2311451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0566948E-EE07-4770-8A70-C0C94F316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2CCD8F1B-3F6B-45F6-92E7-8A3A7C1A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D71A184A-02C3-408B-A12A-B71BF8A8C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7826260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23F41B1-8130-4C44-8FAB-F7EC9B287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A278725-B50E-449D-9B63-BC8E5026A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7EFF7F66-035F-4F51-9735-377DB7F3A2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1BA759E-C0D9-4AB4-ADEF-27E75AE99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FE4A4D34-65CB-4868-8921-C27F2F786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29B436A8-1596-4E77-96CB-34FDA0899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975690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1040C62-A5AC-4272-A103-8AA09C683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DA471482-65C1-4A1F-BD1E-0792BE52B1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88F0DF34-FA01-46F4-A6C3-0333B22204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32D3287D-3F05-4139-85A6-C521B8E0A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89F0AA5-D5A7-4BF5-8A0F-B8EA02288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3042326D-C794-4ED9-8BE9-0276DDB5F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070272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5B4BD8D-A72F-49E8-A010-0E3220EBD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D6B76B26-1289-4B52-A186-64943103D7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2796547-65F3-4CD5-8C5A-6D62DF801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503B257-CC24-4C95-9866-617559429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02091F7-6593-410F-9499-3580821BB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7962364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09E70FFD-3318-4C56-9B53-B50F0B8B83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8821352E-A3BA-4B3C-9E8B-65BBF092B8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7E8C10E-3403-4F7C-9064-4112AB671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54BCC75-61AF-43BE-AE3F-815562894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7C132F4-BBEC-4004-986A-F9BF7E0F3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6318909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تخطيط مخص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4CA7BC1-A877-42ED-BF80-E35620915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BB9E23C-7299-4F41-A71D-F4FB2B44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9608C4CF-97A9-4B19-B30A-66EA2ED74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A09D8879-8379-4B1E-AE70-F336E02F1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2964380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837063"/>
      </p:ext>
    </p:extLst>
  </p:cSld>
  <p:clrMapOvr>
    <a:masterClrMapping/>
  </p:clrMapOvr>
  <p:transition spd="slow">
    <p:cover dir="l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318543"/>
      </p:ext>
    </p:extLst>
  </p:cSld>
  <p:clrMapOvr>
    <a:masterClrMapping/>
  </p:clrMapOvr>
  <p:transition spd="slow">
    <p:cover dir="l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42104"/>
      </p:ext>
    </p:extLst>
  </p:cSld>
  <p:clrMapOvr>
    <a:masterClrMapping/>
  </p:clrMapOvr>
  <p:transition spd="slow">
    <p:cover dir="l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701406"/>
      </p:ext>
    </p:extLst>
  </p:cSld>
  <p:clrMapOvr>
    <a:masterClrMapping/>
  </p:clrMapOvr>
  <p:transition spd="slow">
    <p:cover dir="l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786073"/>
      </p:ext>
    </p:extLst>
  </p:cSld>
  <p:clrMapOvr>
    <a:masterClrMapping/>
  </p:clrMapOvr>
  <p:transition spd="slow">
    <p:cover dir="l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982433"/>
      </p:ext>
    </p:extLst>
  </p:cSld>
  <p:clrMapOvr>
    <a:masterClrMapping/>
  </p:clrMapOvr>
  <p:transition spd="slow">
    <p:cover dir="l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922524"/>
      </p:ext>
    </p:extLst>
  </p:cSld>
  <p:clrMapOvr>
    <a:masterClrMapping/>
  </p:clrMapOvr>
  <p:transition spd="slow">
    <p:cover dir="l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88035"/>
      </p:ext>
    </p:extLst>
  </p:cSld>
  <p:clrMapOvr>
    <a:masterClrMapping/>
  </p:clrMapOvr>
  <p:transition spd="slow">
    <p:cover dir="l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606526"/>
      </p:ext>
    </p:extLst>
  </p:cSld>
  <p:clrMapOvr>
    <a:masterClrMapping/>
  </p:clrMapOvr>
  <p:transition spd="slow">
    <p:cover dir="l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753518"/>
      </p:ext>
    </p:extLst>
  </p:cSld>
  <p:clrMapOvr>
    <a:masterClrMapping/>
  </p:clrMapOvr>
  <p:transition spd="slow">
    <p:cover dir="l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475793"/>
      </p:ext>
    </p:extLst>
  </p:cSld>
  <p:clrMapOvr>
    <a:masterClrMapping/>
  </p:clrMapOvr>
  <p:transition spd="slow">
    <p:cover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ربع نص 6">
            <a:extLst>
              <a:ext uri="{FF2B5EF4-FFF2-40B4-BE49-F238E27FC236}">
                <a16:creationId xmlns:a16="http://schemas.microsoft.com/office/drawing/2014/main" id="{523D40FD-9A9E-430B-B5D7-DCF90C682894}"/>
              </a:ext>
            </a:extLst>
          </p:cNvPr>
          <p:cNvSpPr txBox="1"/>
          <p:nvPr userDrawn="1"/>
        </p:nvSpPr>
        <p:spPr>
          <a:xfrm>
            <a:off x="9683575" y="1919803"/>
            <a:ext cx="2400300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AE" sz="2000" b="1" dirty="0">
                <a:solidFill>
                  <a:srgbClr val="C00000"/>
                </a:solidFill>
              </a:rPr>
              <a:t>عنوان الدرس : </a:t>
            </a:r>
          </a:p>
          <a:p>
            <a:pPr algn="ctr"/>
            <a:r>
              <a:rPr lang="ar-AE" sz="2000" b="1" dirty="0">
                <a:solidFill>
                  <a:srgbClr val="002060"/>
                </a:solidFill>
              </a:rPr>
              <a:t>9-5 </a:t>
            </a:r>
          </a:p>
          <a:p>
            <a:pPr algn="ctr"/>
            <a:r>
              <a:rPr lang="ar-AE" sz="2000" b="1" dirty="0">
                <a:solidFill>
                  <a:srgbClr val="002060"/>
                </a:solidFill>
              </a:rPr>
              <a:t>مساحة الدائرة والقطاع الدائري 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F9E8B0E7-B6DE-4AA3-B743-81A95CDD6FB1}"/>
              </a:ext>
            </a:extLst>
          </p:cNvPr>
          <p:cNvSpPr txBox="1"/>
          <p:nvPr userDrawn="1"/>
        </p:nvSpPr>
        <p:spPr>
          <a:xfrm>
            <a:off x="9669113" y="3301285"/>
            <a:ext cx="241476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AE" b="1" dirty="0">
                <a:solidFill>
                  <a:srgbClr val="C00000"/>
                </a:solidFill>
              </a:rPr>
              <a:t>نواتج التعلم :</a:t>
            </a:r>
          </a:p>
          <a:p>
            <a:pPr algn="ctr"/>
            <a:r>
              <a:rPr lang="ar-AE" b="1" dirty="0"/>
              <a:t>1) التوسع في دراسة مساحات الدوائر . </a:t>
            </a:r>
            <a:endParaRPr lang="ar-AE" dirty="0"/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A09FBA3C-F8D1-4CBC-83FE-4AFFA993A693}"/>
              </a:ext>
            </a:extLst>
          </p:cNvPr>
          <p:cNvSpPr txBox="1"/>
          <p:nvPr userDrawn="1"/>
        </p:nvSpPr>
        <p:spPr>
          <a:xfrm>
            <a:off x="9669113" y="4282658"/>
            <a:ext cx="24003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AE" dirty="0"/>
              <a:t>2</a:t>
            </a:r>
            <a:r>
              <a:rPr lang="ar-AE" sz="1800" b="1" dirty="0"/>
              <a:t>) التوسع في دراسة مساحة القطاعات الدائرية .</a:t>
            </a:r>
          </a:p>
        </p:txBody>
      </p:sp>
      <p:cxnSp>
        <p:nvCxnSpPr>
          <p:cNvPr id="15" name="رابط مستقيم 14">
            <a:extLst>
              <a:ext uri="{FF2B5EF4-FFF2-40B4-BE49-F238E27FC236}">
                <a16:creationId xmlns:a16="http://schemas.microsoft.com/office/drawing/2014/main" id="{9C8E00F2-AF34-4878-B2E2-52639287E0B3}"/>
              </a:ext>
            </a:extLst>
          </p:cNvPr>
          <p:cNvCxnSpPr>
            <a:cxnSpLocks/>
          </p:cNvCxnSpPr>
          <p:nvPr userDrawn="1"/>
        </p:nvCxnSpPr>
        <p:spPr>
          <a:xfrm flipH="1">
            <a:off x="9551988" y="-1469"/>
            <a:ext cx="1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صورة 15">
            <a:extLst>
              <a:ext uri="{FF2B5EF4-FFF2-40B4-BE49-F238E27FC236}">
                <a16:creationId xmlns:a16="http://schemas.microsoft.com/office/drawing/2014/main" id="{67BE3460-6DFA-4E9D-B281-082FC4A93538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9730379" y="100715"/>
            <a:ext cx="2335617" cy="176104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1879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7" r:id="rId12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6017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20D33A5B-A323-4332-B926-AEE6E31E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DA081F01-0291-487D-A6DB-F350FF570F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3E1DB18-B4AF-44DB-BB7E-B07CF5ABBE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1F3CA-DB29-49F5-A823-41F83B2B2BB2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9A14668-8CF9-469E-8421-591F6C4EA3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63D3CB9-7A17-41E9-A782-5A62EF65EF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7FFBF-AF0E-4AF8-A10D-BF28638259E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90299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77584E06-A44C-4508-AEF0-EA70C8934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3F9A4C3-69B4-49BA-A65D-15491ABAF2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4378A0A-3DB3-4535-A5AB-5BEED30807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4AAC5-9768-499A-B773-07748E8B0EA6}" type="datetimeFigureOut">
              <a:rPr lang="ar-AE" smtClean="0"/>
              <a:t>25/06/1444</a:t>
            </a:fld>
            <a:endParaRPr 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C564CC7-BCAE-4C49-8A3A-0FD5A40A43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CC2C041-5CE4-42BA-AE11-1610E050CE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62CFF-A7CA-4180-8F29-3F6C77EAED64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16516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EE518-0AEA-4539-B620-9446262B0D6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B02F3-F6FB-4F89-88F9-3452A366F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153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slow">
    <p:cover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1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6.png"/><Relationship Id="rId12" Type="http://schemas.openxmlformats.org/officeDocument/2006/relationships/image" Target="../media/image5.jp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25.jp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320.png"/><Relationship Id="rId11" Type="http://schemas.openxmlformats.org/officeDocument/2006/relationships/image" Target="../media/image37.png"/><Relationship Id="rId5" Type="http://schemas.openxmlformats.org/officeDocument/2006/relationships/image" Target="../media/image310.png"/><Relationship Id="rId10" Type="http://schemas.openxmlformats.org/officeDocument/2006/relationships/image" Target="../media/image36.png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18" Type="http://schemas.openxmlformats.org/officeDocument/2006/relationships/image" Target="../media/image5.jp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microsoft.com/office/2007/relationships/media" Target="../media/media2.mp4"/><Relationship Id="rId16" Type="http://schemas.openxmlformats.org/officeDocument/2006/relationships/image" Target="../media/image57.png"/><Relationship Id="rId1" Type="http://schemas.openxmlformats.org/officeDocument/2006/relationships/video" Target="NULL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19" Type="http://schemas.openxmlformats.org/officeDocument/2006/relationships/image" Target="../media/image59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7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10.png"/><Relationship Id="rId12" Type="http://schemas.openxmlformats.org/officeDocument/2006/relationships/image" Target="../media/image66.png"/><Relationship Id="rId2" Type="http://schemas.microsoft.com/office/2007/relationships/media" Target="../media/media2.mp4"/><Relationship Id="rId16" Type="http://schemas.openxmlformats.org/officeDocument/2006/relationships/image" Target="../media/image69.png"/><Relationship Id="rId1" Type="http://schemas.openxmlformats.org/officeDocument/2006/relationships/video" Target="NULL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65.png"/><Relationship Id="rId5" Type="http://schemas.openxmlformats.org/officeDocument/2006/relationships/image" Target="../media/image61.png"/><Relationship Id="rId15" Type="http://schemas.openxmlformats.org/officeDocument/2006/relationships/image" Target="../media/image5.jpg"/><Relationship Id="rId10" Type="http://schemas.openxmlformats.org/officeDocument/2006/relationships/image" Target="../media/image64.png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image" Target="../media/image6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5.jp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20.png"/><Relationship Id="rId12" Type="http://schemas.openxmlformats.org/officeDocument/2006/relationships/image" Target="../media/image77.pn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6.png"/><Relationship Id="rId5" Type="http://schemas.openxmlformats.org/officeDocument/2006/relationships/image" Target="../media/image71.png"/><Relationship Id="rId10" Type="http://schemas.openxmlformats.org/officeDocument/2006/relationships/image" Target="../media/image75.png"/><Relationship Id="rId4" Type="http://schemas.openxmlformats.org/officeDocument/2006/relationships/image" Target="../media/image70.png"/><Relationship Id="rId9" Type="http://schemas.openxmlformats.org/officeDocument/2006/relationships/image" Target="../media/image74.png"/><Relationship Id="rId14" Type="http://schemas.openxmlformats.org/officeDocument/2006/relationships/image" Target="../media/image6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1.pn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69.png"/><Relationship Id="rId5" Type="http://schemas.openxmlformats.org/officeDocument/2006/relationships/image" Target="../media/image79.png"/><Relationship Id="rId10" Type="http://schemas.openxmlformats.org/officeDocument/2006/relationships/image" Target="../media/image5.jpg"/><Relationship Id="rId4" Type="http://schemas.openxmlformats.org/officeDocument/2006/relationships/image" Target="../media/image78.png"/><Relationship Id="rId9" Type="http://schemas.openxmlformats.org/officeDocument/2006/relationships/image" Target="../media/image8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5.jp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5.jpg"/><Relationship Id="rId3" Type="http://schemas.microsoft.com/office/2007/relationships/media" Target="../media/media3.mp4"/><Relationship Id="rId7" Type="http://schemas.openxmlformats.org/officeDocument/2006/relationships/image" Target="../media/image87.png"/><Relationship Id="rId12" Type="http://schemas.openxmlformats.org/officeDocument/2006/relationships/image" Target="../media/image90.png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89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88.png"/><Relationship Id="rId4" Type="http://schemas.openxmlformats.org/officeDocument/2006/relationships/video" Target="../media/media3.mp4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مستطيل: زوايا مستديرة 12">
            <a:extLst>
              <a:ext uri="{FF2B5EF4-FFF2-40B4-BE49-F238E27FC236}">
                <a16:creationId xmlns:a16="http://schemas.microsoft.com/office/drawing/2014/main" id="{D26EFDA0-A8F6-4E54-BAA6-41634AA19605}"/>
              </a:ext>
            </a:extLst>
          </p:cNvPr>
          <p:cNvSpPr/>
          <p:nvPr/>
        </p:nvSpPr>
        <p:spPr>
          <a:xfrm>
            <a:off x="2404948" y="5323717"/>
            <a:ext cx="7382103" cy="625505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1"/>
          </a:lnRef>
          <a:fillRef idx="1003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8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maa Font" panose="00000500000000000000" pitchFamily="50" charset="-78"/>
                <a:ea typeface="+mn-ea"/>
                <a:cs typeface="Asmaa Font" panose="00000500000000000000" pitchFamily="50" charset="-78"/>
              </a:rPr>
              <a:t>قسم الرياضيات</a:t>
            </a:r>
            <a:endParaRPr kumimoji="0" lang="ar-SA" sz="8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smaa Font" panose="00000500000000000000" pitchFamily="50" charset="-78"/>
              <a:ea typeface="+mn-ea"/>
              <a:cs typeface="Asmaa Font" panose="00000500000000000000" pitchFamily="50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5986EDF-7502-4F34-A754-9CAF2E141EE8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0455" y="1129567"/>
            <a:ext cx="4129694" cy="39994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Oval 16" descr="شعار">
            <a:extLst>
              <a:ext uri="{FF2B5EF4-FFF2-40B4-BE49-F238E27FC236}">
                <a16:creationId xmlns:a16="http://schemas.microsoft.com/office/drawing/2014/main" id="{1DE838CF-2F72-4801-905B-16A26E4AE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1853" y="1243014"/>
            <a:ext cx="3676648" cy="3568106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50B0E7-BAA6-B61C-9216-5011868BDE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55" y="1129567"/>
            <a:ext cx="9978046" cy="387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49002"/>
      </p:ext>
    </p:extLst>
  </p:cSld>
  <p:clrMapOvr>
    <a:masterClrMapping/>
  </p:clrMapOvr>
  <p:transition spd="slow">
    <p:cover dir="l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8FA6A-6641-4209-BE7A-27619851F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2C64D-96F8-4F69-922B-78D1650EF7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883EFC-A923-4D9C-A576-035441AF3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348754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السلام الوطني لدولة الإمارات National Anthem">
            <a:hlinkClick r:id="" action="ppaction://media"/>
            <a:extLst>
              <a:ext uri="{FF2B5EF4-FFF2-40B4-BE49-F238E27FC236}">
                <a16:creationId xmlns:a16="http://schemas.microsoft.com/office/drawing/2014/main" id="{205CF471-1DD6-4F7E-945C-26DAA6195D6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72401" y="864809"/>
            <a:ext cx="8247197" cy="4048021"/>
          </a:xfrm>
          <a:prstGeom prst="rect">
            <a:avLst/>
          </a:prstGeom>
          <a:ln w="889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C0D178-6369-4D10-A30F-784733234CA2}"/>
              </a:ext>
            </a:extLst>
          </p:cNvPr>
          <p:cNvSpPr txBox="1"/>
          <p:nvPr/>
        </p:nvSpPr>
        <p:spPr>
          <a:xfrm>
            <a:off x="1754573" y="5346860"/>
            <a:ext cx="86828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800000"/>
                </a:highligh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حب الوطن ما هو كلام </a:t>
            </a:r>
            <a:r>
              <a:rPr kumimoji="0" lang="ar-AE" sz="36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highlight>
                  <a:srgbClr val="800000"/>
                </a:highligh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ينقال</a:t>
            </a:r>
            <a:r>
              <a:rPr kumimoji="0" lang="ar-AE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highlight>
                  <a:srgbClr val="800000"/>
                </a:highligh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.. حب الوطن أقوال وأفعال 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highlight>
                <a:srgbClr val="800000"/>
              </a:highlight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100324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6048663-11A8-4FE8-83C7-30063AC90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9414" y="744741"/>
            <a:ext cx="6968071" cy="52624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مستطيل 2">
            <a:extLst>
              <a:ext uri="{FF2B5EF4-FFF2-40B4-BE49-F238E27FC236}">
                <a16:creationId xmlns:a16="http://schemas.microsoft.com/office/drawing/2014/main" id="{9514529E-E086-4189-BFF2-A64D8E18AF33}"/>
              </a:ext>
            </a:extLst>
          </p:cNvPr>
          <p:cNvSpPr/>
          <p:nvPr/>
        </p:nvSpPr>
        <p:spPr>
          <a:xfrm>
            <a:off x="2869414" y="1602815"/>
            <a:ext cx="2033887" cy="189575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EC30AE34-14A5-4010-9720-BADAFD14B9A2}"/>
              </a:ext>
            </a:extLst>
          </p:cNvPr>
          <p:cNvSpPr/>
          <p:nvPr/>
        </p:nvSpPr>
        <p:spPr>
          <a:xfrm>
            <a:off x="2869415" y="3498570"/>
            <a:ext cx="2033887" cy="189575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497F11C3-F872-48EE-8A1B-800CC440F427}"/>
              </a:ext>
            </a:extLst>
          </p:cNvPr>
          <p:cNvSpPr/>
          <p:nvPr/>
        </p:nvSpPr>
        <p:spPr>
          <a:xfrm>
            <a:off x="7421539" y="1690959"/>
            <a:ext cx="2033887" cy="186062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7B3520EB-10EB-4602-80B9-6A5E6212CD60}"/>
              </a:ext>
            </a:extLst>
          </p:cNvPr>
          <p:cNvSpPr/>
          <p:nvPr/>
        </p:nvSpPr>
        <p:spPr>
          <a:xfrm>
            <a:off x="7421539" y="3551580"/>
            <a:ext cx="2033887" cy="186062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8BA3CF4B-B0EA-4540-BBD4-0441DC000F94}"/>
              </a:ext>
            </a:extLst>
          </p:cNvPr>
          <p:cNvSpPr/>
          <p:nvPr/>
        </p:nvSpPr>
        <p:spPr>
          <a:xfrm>
            <a:off x="4903301" y="2830031"/>
            <a:ext cx="2518237" cy="17095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281B9573-1ABE-4449-8F8D-A9487BDEB057}"/>
              </a:ext>
            </a:extLst>
          </p:cNvPr>
          <p:cNvSpPr/>
          <p:nvPr/>
        </p:nvSpPr>
        <p:spPr>
          <a:xfrm>
            <a:off x="3566301" y="659758"/>
            <a:ext cx="50593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1" i="0" u="none" strike="noStrike" kern="1200" cap="none" spc="0" normalizeH="0" baseline="0" noProof="0" dirty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قواعد التعلم عن بعد :</a:t>
            </a:r>
            <a:endParaRPr kumimoji="0" lang="en-US" sz="5400" b="1" i="0" u="none" strike="noStrike" kern="1200" cap="none" spc="0" normalizeH="0" baseline="0" noProof="0" dirty="0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0655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50"/>
                            </p:stCondLst>
                            <p:childTnLst>
                              <p:par>
                                <p:cTn id="17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FF2FB4B6-3218-40D5-9FA8-998C7ADA6137}"/>
              </a:ext>
            </a:extLst>
          </p:cNvPr>
          <p:cNvSpPr/>
          <p:nvPr/>
        </p:nvSpPr>
        <p:spPr>
          <a:xfrm>
            <a:off x="1613008" y="302674"/>
            <a:ext cx="8965984" cy="1452564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الأشياء الواجب توافر في كل حصة دراسية :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6" descr="الرياضيات المتكاملة دليل المعلم الفصل الدراسي الأول للصف العاشر - ملفاتي">
            <a:extLst>
              <a:ext uri="{FF2B5EF4-FFF2-40B4-BE49-F238E27FC236}">
                <a16:creationId xmlns:a16="http://schemas.microsoft.com/office/drawing/2014/main" id="{7949E5E4-E97B-4694-9AA1-B9B68C862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1184" y="2510290"/>
            <a:ext cx="2453302" cy="3156176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صورة 4" descr="صورة تحتوي على إلكترونيات, حاسبة, جالس, كمبيوتر&#10;&#10;تم إنشاء الوصف تلقائياً">
            <a:extLst>
              <a:ext uri="{FF2B5EF4-FFF2-40B4-BE49-F238E27FC236}">
                <a16:creationId xmlns:a16="http://schemas.microsoft.com/office/drawing/2014/main" id="{F162CC07-8009-4E6D-B614-A0122ABB3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137" y="2849732"/>
            <a:ext cx="1079716" cy="2346411"/>
          </a:xfrm>
          <a:prstGeom prst="rect">
            <a:avLst/>
          </a:prstGeom>
          <a:solidFill>
            <a:srgbClr val="C00000"/>
          </a:solidFill>
          <a:ln w="57150" cap="sq" cmpd="thickThin">
            <a:solidFill>
              <a:srgbClr val="C00000"/>
            </a:solidFill>
            <a:prstDash val="solid"/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6" name="Picture 2" descr="بينتيل تنشيط تلميح قلم رصاص ميكانيكي 0.7: Amazon.ae">
            <a:extLst>
              <a:ext uri="{FF2B5EF4-FFF2-40B4-BE49-F238E27FC236}">
                <a16:creationId xmlns:a16="http://schemas.microsoft.com/office/drawing/2014/main" id="{8B85837D-66BC-4D5F-A7BB-E58899D6A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513" y="2815859"/>
            <a:ext cx="1524730" cy="2414156"/>
          </a:xfrm>
          <a:prstGeom prst="rect">
            <a:avLst/>
          </a:prstGeom>
          <a:solidFill>
            <a:srgbClr val="C00000"/>
          </a:solidFill>
          <a:ln w="57150">
            <a:solidFill>
              <a:schemeClr val="tx1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" name="Picture 10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0A0B12F9-0B4F-47DE-A8C8-C9A3DD86FD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3" r="11113"/>
          <a:stretch>
            <a:fillRect/>
          </a:stretch>
        </p:blipFill>
        <p:spPr bwMode="auto">
          <a:xfrm>
            <a:off x="6374748" y="2821567"/>
            <a:ext cx="2093392" cy="2691504"/>
          </a:xfrm>
          <a:prstGeom prst="rect">
            <a:avLst/>
          </a:prstGeom>
          <a:solidFill>
            <a:srgbClr val="C00000"/>
          </a:solidFill>
          <a:ln w="57150">
            <a:solidFill>
              <a:srgbClr val="C00000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1" name="Picture 4" descr="Image result for قلم رصاص">
            <a:extLst>
              <a:ext uri="{FF2B5EF4-FFF2-40B4-BE49-F238E27FC236}">
                <a16:creationId xmlns:a16="http://schemas.microsoft.com/office/drawing/2014/main" id="{9FFE38E0-3F98-41B0-8FF3-BD72464C2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34" y="2510290"/>
            <a:ext cx="1601685" cy="2184444"/>
          </a:xfrm>
          <a:prstGeom prst="rect">
            <a:avLst/>
          </a:prstGeom>
          <a:solidFill>
            <a:srgbClr val="C0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2" name="Picture 6" descr="Image result for ممحاة">
            <a:extLst>
              <a:ext uri="{FF2B5EF4-FFF2-40B4-BE49-F238E27FC236}">
                <a16:creationId xmlns:a16="http://schemas.microsoft.com/office/drawing/2014/main" id="{28C4B980-8668-4C4A-ADDE-5B8BB903F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104" y="4531905"/>
            <a:ext cx="996950" cy="839788"/>
          </a:xfrm>
          <a:prstGeom prst="rect">
            <a:avLst/>
          </a:prstGeom>
          <a:solidFill>
            <a:srgbClr val="C00000"/>
          </a:solidFill>
          <a:ln w="57150">
            <a:solidFill>
              <a:srgbClr val="000000"/>
            </a:solidFill>
            <a:miter lim="800000"/>
            <a:headEnd/>
            <a:tailEnd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78751867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25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25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25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>
            <a:extLst>
              <a:ext uri="{FF2B5EF4-FFF2-40B4-BE49-F238E27FC236}">
                <a16:creationId xmlns:a16="http://schemas.microsoft.com/office/drawing/2014/main" id="{9A1C4778-4E78-4E46-B0F1-6D32667E6D30}"/>
              </a:ext>
            </a:extLst>
          </p:cNvPr>
          <p:cNvSpPr txBox="1"/>
          <p:nvPr/>
        </p:nvSpPr>
        <p:spPr>
          <a:xfrm>
            <a:off x="1614111" y="3612359"/>
            <a:ext cx="415058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 rtl="0"/>
            <a:r>
              <a:rPr lang="ar-AE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1</a:t>
            </a:r>
            <a:r>
              <a:rPr lang="ar-AE" sz="24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) التوسع في دراسة مساحات الدوائر .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C52AA14A-1F01-4634-939D-431BA4F9BDBF}"/>
              </a:ext>
            </a:extLst>
          </p:cNvPr>
          <p:cNvSpPr txBox="1"/>
          <p:nvPr/>
        </p:nvSpPr>
        <p:spPr>
          <a:xfrm>
            <a:off x="1259368" y="4377431"/>
            <a:ext cx="5124413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 rtl="0"/>
            <a:r>
              <a:rPr lang="ar-AE" sz="24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2) التوسع في دراسة مساحة القطاعات الدائرية .</a:t>
            </a:r>
            <a:endParaRPr lang="ar-AE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0C90B48B-8749-48BD-A664-91CC62DF9A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3323" y="1423266"/>
            <a:ext cx="5124413" cy="3821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ECC4CEC-C360-4950-9EEC-277F355805E6}"/>
              </a:ext>
            </a:extLst>
          </p:cNvPr>
          <p:cNvSpPr txBox="1">
            <a:spLocks/>
          </p:cNvSpPr>
          <p:nvPr/>
        </p:nvSpPr>
        <p:spPr>
          <a:xfrm>
            <a:off x="1281330" y="686128"/>
            <a:ext cx="4798236" cy="16002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effectLst>
            <a:glow rad="101600">
              <a:schemeClr val="accent5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AE" sz="4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9-5 مساحة الدائرة  والقطاع الدائري</a:t>
            </a:r>
            <a:endParaRPr lang="en-US" sz="4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Box 2">
            <a:extLst>
              <a:ext uri="{FF2B5EF4-FFF2-40B4-BE49-F238E27FC236}">
                <a16:creationId xmlns:a16="http://schemas.microsoft.com/office/drawing/2014/main" id="{8951967D-F7ED-4347-8363-7C30F7BA5DB8}"/>
              </a:ext>
            </a:extLst>
          </p:cNvPr>
          <p:cNvSpPr txBox="1"/>
          <p:nvPr/>
        </p:nvSpPr>
        <p:spPr>
          <a:xfrm>
            <a:off x="2225136" y="2564623"/>
            <a:ext cx="2910625" cy="76944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4400" b="1" dirty="0">
                <a:solidFill>
                  <a:schemeClr val="accent6">
                    <a:lumMod val="50000"/>
                  </a:schemeClr>
                </a:solidFill>
              </a:rPr>
              <a:t>نواتج التعلم </a:t>
            </a:r>
            <a:r>
              <a:rPr lang="ar-AE" dirty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51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FA32B9CA-6C68-4E6B-9309-3A900DE4CE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110" y="686485"/>
            <a:ext cx="1939506" cy="1633634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78FDBE6C-5DE8-4447-9282-BE0B93EADE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54733"/>
            <a:ext cx="1780167" cy="1593623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159DD79F-7AEC-4522-A142-E764FF2E57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3669" y="3505356"/>
            <a:ext cx="2680665" cy="153414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829AB3DF-420C-48D1-BAF5-37E0D720F0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6524" y="1011080"/>
            <a:ext cx="5546016" cy="81234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653926FF-6836-49ED-8A56-E17E04ADCC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9198" y="2541709"/>
            <a:ext cx="6387548" cy="52046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id="{0D1A7534-3E12-4F8E-8D44-8D947B59B4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1860" y="5512443"/>
            <a:ext cx="6387548" cy="8990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F03E2C-F88D-A052-2ECD-6DB3DB1DB6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3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023846B6-AD51-4071-ABF5-C89743DE0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" y="2120348"/>
            <a:ext cx="8678695" cy="2203188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018C10-836D-4073-B6D0-F1C6647C4A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17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9571D2BF-906A-461B-902B-EDD1FE34FE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3945" y="1031003"/>
            <a:ext cx="6264109" cy="742313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AE04EAA0-D86F-49CA-8154-6764D95A70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1922" y="235279"/>
            <a:ext cx="3689257" cy="394736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4" name="مربع نص 13">
            <a:extLst>
              <a:ext uri="{FF2B5EF4-FFF2-40B4-BE49-F238E27FC236}">
                <a16:creationId xmlns:a16="http://schemas.microsoft.com/office/drawing/2014/main" id="{B58154A9-6E07-41A0-A268-FA6800A4B913}"/>
              </a:ext>
            </a:extLst>
          </p:cNvPr>
          <p:cNvSpPr txBox="1"/>
          <p:nvPr/>
        </p:nvSpPr>
        <p:spPr>
          <a:xfrm>
            <a:off x="8477272" y="1993510"/>
            <a:ext cx="750782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الحل : </a:t>
            </a:r>
            <a:endParaRPr lang="en-CA" sz="2000" b="1" dirty="0"/>
          </a:p>
        </p:txBody>
      </p:sp>
      <p:pic>
        <p:nvPicPr>
          <p:cNvPr id="16" name="صورة 15" descr="صورة تحتوي على نص, إلكترونيات&#10;&#10;تم إنشاء الوصف تلقائياً">
            <a:extLst>
              <a:ext uri="{FF2B5EF4-FFF2-40B4-BE49-F238E27FC236}">
                <a16:creationId xmlns:a16="http://schemas.microsoft.com/office/drawing/2014/main" id="{EDD14332-A9FB-45F9-9A0A-77AD4A6CBA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28" y="2616475"/>
            <a:ext cx="3125148" cy="2079644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00310948-C645-4D9A-BC55-A9662D6892C1}"/>
                  </a:ext>
                </a:extLst>
              </p:cNvPr>
              <p:cNvSpPr txBox="1"/>
              <p:nvPr/>
            </p:nvSpPr>
            <p:spPr>
              <a:xfrm>
                <a:off x="5748296" y="3030143"/>
                <a:ext cx="1477507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00310948-C645-4D9A-BC55-A9662D6892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296" y="3030143"/>
                <a:ext cx="1477507" cy="283219"/>
              </a:xfrm>
              <a:prstGeom prst="rect">
                <a:avLst/>
              </a:prstGeom>
              <a:blipFill>
                <a:blip r:embed="rId7"/>
                <a:stretch>
                  <a:fillRect t="-4167" b="-4167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مربع نص 17">
                <a:extLst>
                  <a:ext uri="{FF2B5EF4-FFF2-40B4-BE49-F238E27FC236}">
                    <a16:creationId xmlns:a16="http://schemas.microsoft.com/office/drawing/2014/main" id="{899CFCCC-B1AD-4293-91AD-1F1A03A79AC1}"/>
                  </a:ext>
                </a:extLst>
              </p:cNvPr>
              <p:cNvSpPr txBox="1"/>
              <p:nvPr/>
            </p:nvSpPr>
            <p:spPr>
              <a:xfrm>
                <a:off x="5748295" y="3449637"/>
                <a:ext cx="1477507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𝟏𝟐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>
          <p:sp>
            <p:nvSpPr>
              <p:cNvPr id="18" name="مربع نص 17">
                <a:extLst>
                  <a:ext uri="{FF2B5EF4-FFF2-40B4-BE49-F238E27FC236}">
                    <a16:creationId xmlns:a16="http://schemas.microsoft.com/office/drawing/2014/main" id="{899CFCCC-B1AD-4293-91AD-1F1A03A79A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295" y="3449637"/>
                <a:ext cx="1477507" cy="283219"/>
              </a:xfrm>
              <a:prstGeom prst="rect">
                <a:avLst/>
              </a:prstGeom>
              <a:blipFill>
                <a:blip r:embed="rId8"/>
                <a:stretch>
                  <a:fillRect t="-4255" b="-4255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مربع نص 18">
                <a:extLst>
                  <a:ext uri="{FF2B5EF4-FFF2-40B4-BE49-F238E27FC236}">
                    <a16:creationId xmlns:a16="http://schemas.microsoft.com/office/drawing/2014/main" id="{014BD3A8-EA5F-47B9-8D67-F137C53A35ED}"/>
                  </a:ext>
                </a:extLst>
              </p:cNvPr>
              <p:cNvSpPr txBox="1"/>
              <p:nvPr/>
            </p:nvSpPr>
            <p:spPr>
              <a:xfrm>
                <a:off x="5759725" y="3879525"/>
                <a:ext cx="1477507" cy="27699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×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𝟏𝟒𝟒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>
          <p:sp>
            <p:nvSpPr>
              <p:cNvPr id="19" name="مربع نص 18">
                <a:extLst>
                  <a:ext uri="{FF2B5EF4-FFF2-40B4-BE49-F238E27FC236}">
                    <a16:creationId xmlns:a16="http://schemas.microsoft.com/office/drawing/2014/main" id="{014BD3A8-EA5F-47B9-8D67-F137C53A35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9725" y="3879525"/>
                <a:ext cx="1477507" cy="276999"/>
              </a:xfrm>
              <a:prstGeom prst="rect">
                <a:avLst/>
              </a:prstGeom>
              <a:blipFill>
                <a:blip r:embed="rId9"/>
                <a:stretch>
                  <a:fillRect r="-2469" b="-4255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مربع نص 19">
                <a:extLst>
                  <a:ext uri="{FF2B5EF4-FFF2-40B4-BE49-F238E27FC236}">
                    <a16:creationId xmlns:a16="http://schemas.microsoft.com/office/drawing/2014/main" id="{209E6DFA-5810-4E82-BC91-5E100083D7B0}"/>
                  </a:ext>
                </a:extLst>
              </p:cNvPr>
              <p:cNvSpPr txBox="1"/>
              <p:nvPr/>
            </p:nvSpPr>
            <p:spPr>
              <a:xfrm>
                <a:off x="5748295" y="4299019"/>
                <a:ext cx="1477507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𝟒𝟓𝟐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𝒄𝒎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>
          <p:sp>
            <p:nvSpPr>
              <p:cNvPr id="20" name="مربع نص 19">
                <a:extLst>
                  <a:ext uri="{FF2B5EF4-FFF2-40B4-BE49-F238E27FC236}">
                    <a16:creationId xmlns:a16="http://schemas.microsoft.com/office/drawing/2014/main" id="{209E6DFA-5810-4E82-BC91-5E100083D7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295" y="4299019"/>
                <a:ext cx="1477507" cy="283219"/>
              </a:xfrm>
              <a:prstGeom prst="rect">
                <a:avLst/>
              </a:prstGeom>
              <a:blipFill>
                <a:blip r:embed="rId10"/>
                <a:stretch>
                  <a:fillRect t="-4167" r="-823" b="-4167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مربع نص 20">
                <a:extLst>
                  <a:ext uri="{FF2B5EF4-FFF2-40B4-BE49-F238E27FC236}">
                    <a16:creationId xmlns:a16="http://schemas.microsoft.com/office/drawing/2014/main" id="{F90D184F-AB68-4D19-A7A8-9CE5DABD6ADE}"/>
                  </a:ext>
                </a:extLst>
              </p:cNvPr>
              <p:cNvSpPr txBox="1"/>
              <p:nvPr/>
            </p:nvSpPr>
            <p:spPr>
              <a:xfrm>
                <a:off x="5780892" y="2586426"/>
                <a:ext cx="1477507" cy="27699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𝟏𝟐</m:t>
                      </m:r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𝒄𝒎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>
          <p:sp>
            <p:nvSpPr>
              <p:cNvPr id="21" name="مربع نص 20">
                <a:extLst>
                  <a:ext uri="{FF2B5EF4-FFF2-40B4-BE49-F238E27FC236}">
                    <a16:creationId xmlns:a16="http://schemas.microsoft.com/office/drawing/2014/main" id="{F90D184F-AB68-4D19-A7A8-9CE5DABD6A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0892" y="2586426"/>
                <a:ext cx="1477507" cy="276999"/>
              </a:xfrm>
              <a:prstGeom prst="rect">
                <a:avLst/>
              </a:prstGeom>
              <a:blipFill>
                <a:blip r:embed="rId11"/>
                <a:stretch>
                  <a:fillRect b="-4255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939F8B3B-C89F-2371-1F8B-8AAB03C3D41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  <p:pic>
        <p:nvPicPr>
          <p:cNvPr id="4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E475901D-C9DB-DF66-4DD0-E1942141ED34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26109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63736" y="1000416"/>
            <a:ext cx="1771365" cy="90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4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999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8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 mute="1">
                <p:cTn id="49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F59CBCB4-9131-4D85-B226-27D85DEAB3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1560" y="1152695"/>
            <a:ext cx="5189507" cy="556556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6123C476-7C46-418F-9035-8CADCCA202C0}"/>
              </a:ext>
            </a:extLst>
          </p:cNvPr>
          <p:cNvSpPr txBox="1"/>
          <p:nvPr/>
        </p:nvSpPr>
        <p:spPr>
          <a:xfrm>
            <a:off x="8477272" y="1993510"/>
            <a:ext cx="750782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الحل : </a:t>
            </a:r>
            <a:endParaRPr lang="en-CA" sz="2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D2EDCB02-17AF-4767-A099-8780D92A2BF7}"/>
                  </a:ext>
                </a:extLst>
              </p:cNvPr>
              <p:cNvSpPr txBox="1"/>
              <p:nvPr/>
            </p:nvSpPr>
            <p:spPr>
              <a:xfrm>
                <a:off x="5959109" y="3032487"/>
                <a:ext cx="1477507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D2EDCB02-17AF-4767-A099-8780D92A2B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9109" y="3032487"/>
                <a:ext cx="1477507" cy="283219"/>
              </a:xfrm>
              <a:prstGeom prst="rect">
                <a:avLst/>
              </a:prstGeom>
              <a:blipFill>
                <a:blip r:embed="rId5"/>
                <a:stretch>
                  <a:fillRect t="-4167" b="-41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C07CEC2A-A137-436F-8316-0DF914109945}"/>
                  </a:ext>
                </a:extLst>
              </p:cNvPr>
              <p:cNvSpPr txBox="1"/>
              <p:nvPr/>
            </p:nvSpPr>
            <p:spPr>
              <a:xfrm>
                <a:off x="5959108" y="3476435"/>
                <a:ext cx="1477507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𝟏𝟗𝟔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C07CEC2A-A137-436F-8316-0DF9141099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9108" y="3476435"/>
                <a:ext cx="1477507" cy="283219"/>
              </a:xfrm>
              <a:prstGeom prst="rect">
                <a:avLst/>
              </a:prstGeom>
              <a:blipFill>
                <a:blip r:embed="rId6"/>
                <a:stretch>
                  <a:fillRect t="-4167" b="-41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0B6A3F38-786F-4397-8CBB-2D2A5AF2B42B}"/>
                  </a:ext>
                </a:extLst>
              </p:cNvPr>
              <p:cNvSpPr txBox="1"/>
              <p:nvPr/>
            </p:nvSpPr>
            <p:spPr>
              <a:xfrm>
                <a:off x="5959108" y="3891195"/>
                <a:ext cx="1477507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𝟏𝟗𝟔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0B6A3F38-786F-4397-8CBB-2D2A5AF2B4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9108" y="3891195"/>
                <a:ext cx="1477507" cy="283219"/>
              </a:xfrm>
              <a:prstGeom prst="rect">
                <a:avLst/>
              </a:prstGeom>
              <a:blipFill>
                <a:blip r:embed="rId7"/>
                <a:stretch>
                  <a:fillRect t="-4167" b="-41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73572F06-5E0D-46E1-8D81-CF3B3CE15558}"/>
                  </a:ext>
                </a:extLst>
              </p:cNvPr>
              <p:cNvSpPr txBox="1"/>
              <p:nvPr/>
            </p:nvSpPr>
            <p:spPr>
              <a:xfrm>
                <a:off x="5959107" y="4325075"/>
                <a:ext cx="1477507" cy="309637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= </m:t>
                      </m:r>
                      <m:rad>
                        <m:radPr>
                          <m:degHide m:val="on"/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𝟏𝟗𝟔</m:t>
                          </m:r>
                        </m:e>
                      </m:rad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73572F06-5E0D-46E1-8D81-CF3B3CE155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9107" y="4325075"/>
                <a:ext cx="1477507" cy="309637"/>
              </a:xfrm>
              <a:prstGeom prst="rect">
                <a:avLst/>
              </a:prstGeom>
              <a:blipFill>
                <a:blip r:embed="rId8"/>
                <a:stretch>
                  <a:fillRect b="-576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مربع نص 13">
                <a:extLst>
                  <a:ext uri="{FF2B5EF4-FFF2-40B4-BE49-F238E27FC236}">
                    <a16:creationId xmlns:a16="http://schemas.microsoft.com/office/drawing/2014/main" id="{EB7BE4B7-9B0C-443C-A37B-AC4B6DDAC4C3}"/>
                  </a:ext>
                </a:extLst>
              </p:cNvPr>
              <p:cNvSpPr txBox="1"/>
              <p:nvPr/>
            </p:nvSpPr>
            <p:spPr>
              <a:xfrm>
                <a:off x="5959106" y="4730330"/>
                <a:ext cx="1477507" cy="27699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𝟏𝟒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4" name="مربع نص 13">
                <a:extLst>
                  <a:ext uri="{FF2B5EF4-FFF2-40B4-BE49-F238E27FC236}">
                    <a16:creationId xmlns:a16="http://schemas.microsoft.com/office/drawing/2014/main" id="{EB7BE4B7-9B0C-443C-A37B-AC4B6DDAC4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9106" y="4730330"/>
                <a:ext cx="1477507" cy="276999"/>
              </a:xfrm>
              <a:prstGeom prst="rect">
                <a:avLst/>
              </a:prstGeom>
              <a:blipFill>
                <a:blip r:embed="rId9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0662A19C-B80A-4169-8E65-07A387BB410E}"/>
                  </a:ext>
                </a:extLst>
              </p:cNvPr>
              <p:cNvSpPr txBox="1"/>
              <p:nvPr/>
            </p:nvSpPr>
            <p:spPr>
              <a:xfrm>
                <a:off x="3102903" y="3271801"/>
                <a:ext cx="1074178" cy="276999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𝒓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0662A19C-B80A-4169-8E65-07A387BB41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2903" y="3271801"/>
                <a:ext cx="1074178" cy="276999"/>
              </a:xfrm>
              <a:prstGeom prst="rect">
                <a:avLst/>
              </a:prstGeom>
              <a:blipFill>
                <a:blip r:embed="rId10"/>
                <a:stretch>
                  <a:fillRect b="-652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D3C7DA20-E748-40EB-8208-8ED42B907445}"/>
                  </a:ext>
                </a:extLst>
              </p:cNvPr>
              <p:cNvSpPr txBox="1"/>
              <p:nvPr/>
            </p:nvSpPr>
            <p:spPr>
              <a:xfrm>
                <a:off x="2699575" y="3732099"/>
                <a:ext cx="1477506" cy="276999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×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𝟏𝟒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D3C7DA20-E748-40EB-8208-8ED42B9074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575" y="3732099"/>
                <a:ext cx="1477506" cy="276999"/>
              </a:xfrm>
              <a:prstGeom prst="rect">
                <a:avLst/>
              </a:prstGeom>
              <a:blipFill>
                <a:blip r:embed="rId11"/>
                <a:stretch>
                  <a:fillRect r="-412" b="-425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مربع نص 17">
                <a:extLst>
                  <a:ext uri="{FF2B5EF4-FFF2-40B4-BE49-F238E27FC236}">
                    <a16:creationId xmlns:a16="http://schemas.microsoft.com/office/drawing/2014/main" id="{02E95847-C648-405E-867D-AC4527A8483D}"/>
                  </a:ext>
                </a:extLst>
              </p:cNvPr>
              <p:cNvSpPr txBox="1"/>
              <p:nvPr/>
            </p:nvSpPr>
            <p:spPr>
              <a:xfrm>
                <a:off x="2699575" y="4186575"/>
                <a:ext cx="1477506" cy="276999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𝟐𝟖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𝒚𝒅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8" name="مربع نص 17">
                <a:extLst>
                  <a:ext uri="{FF2B5EF4-FFF2-40B4-BE49-F238E27FC236}">
                    <a16:creationId xmlns:a16="http://schemas.microsoft.com/office/drawing/2014/main" id="{02E95847-C648-405E-867D-AC4527A848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575" y="4186575"/>
                <a:ext cx="1477506" cy="276999"/>
              </a:xfrm>
              <a:prstGeom prst="rect">
                <a:avLst/>
              </a:prstGeom>
              <a:blipFill>
                <a:blip r:embed="rId12"/>
                <a:stretch>
                  <a:fillRect t="-2174" b="-3260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مربع نص 18">
            <a:extLst>
              <a:ext uri="{FF2B5EF4-FFF2-40B4-BE49-F238E27FC236}">
                <a16:creationId xmlns:a16="http://schemas.microsoft.com/office/drawing/2014/main" id="{F5CFACE8-C211-4CAD-AFFA-29778FAF5C73}"/>
              </a:ext>
            </a:extLst>
          </p:cNvPr>
          <p:cNvSpPr txBox="1"/>
          <p:nvPr/>
        </p:nvSpPr>
        <p:spPr>
          <a:xfrm>
            <a:off x="7766316" y="2614285"/>
            <a:ext cx="1535857" cy="2769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r>
              <a:rPr lang="en-US" b="1" dirty="0"/>
              <a:t> </a:t>
            </a:r>
            <a:r>
              <a:rPr lang="ar-AE" b="1" dirty="0"/>
              <a:t> نوجد نصف القطر </a:t>
            </a:r>
            <a:endParaRPr lang="en-CA" b="1" dirty="0"/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68FF7AB6-E438-432E-8372-A8040BF5DC48}"/>
              </a:ext>
            </a:extLst>
          </p:cNvPr>
          <p:cNvSpPr txBox="1"/>
          <p:nvPr/>
        </p:nvSpPr>
        <p:spPr>
          <a:xfrm>
            <a:off x="4166947" y="2614285"/>
            <a:ext cx="1535857" cy="2769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r>
              <a:rPr lang="en-US" b="1" dirty="0"/>
              <a:t> </a:t>
            </a:r>
            <a:r>
              <a:rPr lang="ar-AE" b="1" dirty="0"/>
              <a:t> نوجد طول  القطر </a:t>
            </a:r>
            <a:endParaRPr lang="en-CA" b="1" dirty="0"/>
          </a:p>
        </p:txBody>
      </p:sp>
      <p:cxnSp>
        <p:nvCxnSpPr>
          <p:cNvPr id="5" name="رابط كسهم مستقيم 4">
            <a:extLst>
              <a:ext uri="{FF2B5EF4-FFF2-40B4-BE49-F238E27FC236}">
                <a16:creationId xmlns:a16="http://schemas.microsoft.com/office/drawing/2014/main" id="{E3ED5CB8-12E9-4ECE-8048-D2A39576ACAC}"/>
              </a:ext>
            </a:extLst>
          </p:cNvPr>
          <p:cNvCxnSpPr/>
          <p:nvPr/>
        </p:nvCxnSpPr>
        <p:spPr>
          <a:xfrm>
            <a:off x="5830956" y="2133522"/>
            <a:ext cx="0" cy="378018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صورة 21">
            <a:extLst>
              <a:ext uri="{FF2B5EF4-FFF2-40B4-BE49-F238E27FC236}">
                <a16:creationId xmlns:a16="http://schemas.microsoft.com/office/drawing/2014/main" id="{8D3A6F80-4AC6-4ECC-85AF-E2F4BF64C20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58943" y="443932"/>
            <a:ext cx="3579190" cy="441308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31246C-3F05-3079-EA64-6AE4E7264FB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  <p:pic>
        <p:nvPicPr>
          <p:cNvPr id="4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E1541602-9574-2B54-B374-778FDBB92D0E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2610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98076" y="1183296"/>
            <a:ext cx="1771365" cy="90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58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1999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 mute="1">
                <p:cTn id="74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7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935AB367-13FC-4590-8F97-161954DACF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6516" y="676408"/>
            <a:ext cx="4010025" cy="572423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42B9532B-A9CB-46EF-8252-B2FE48B5F2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189" y="1917885"/>
            <a:ext cx="2045886" cy="1881274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DD5A0728-2CDA-4CDF-B5FF-964B0B60F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3059" y="1917885"/>
            <a:ext cx="2366963" cy="1881274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4605DC45-5902-441A-BBE1-39977C1193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358" y="4541100"/>
            <a:ext cx="7391400" cy="572423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B434D4-3CCC-F37C-CCC9-D07DEE7DB7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70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8AE02FF1-56BB-4C0D-AF0B-D3451140A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783" y="1906220"/>
            <a:ext cx="7471488" cy="2621491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مستطيل 3">
            <a:extLst>
              <a:ext uri="{FF2B5EF4-FFF2-40B4-BE49-F238E27FC236}">
                <a16:creationId xmlns:a16="http://schemas.microsoft.com/office/drawing/2014/main" id="{4EA7DE86-BA4A-4418-BEE6-2E2C7483E47F}"/>
              </a:ext>
            </a:extLst>
          </p:cNvPr>
          <p:cNvSpPr/>
          <p:nvPr/>
        </p:nvSpPr>
        <p:spPr>
          <a:xfrm>
            <a:off x="6440558" y="3034748"/>
            <a:ext cx="1537252" cy="39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A633CB64-9E81-442B-A59A-90A1AAC60070}"/>
              </a:ext>
            </a:extLst>
          </p:cNvPr>
          <p:cNvSpPr/>
          <p:nvPr/>
        </p:nvSpPr>
        <p:spPr>
          <a:xfrm>
            <a:off x="6440557" y="3452191"/>
            <a:ext cx="1537251" cy="394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6F5000-22B8-F73B-03F7-D956927555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0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xit" presetSubtype="4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xit" presetSubtype="4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9" grpId="0" animBg="1"/>
      <p:bldP spid="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DEBE0636-C022-4333-9F99-6F25864CB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6892" y="1657907"/>
            <a:ext cx="1910577" cy="1482608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7F1EB236-00D0-41A4-B514-822AC7743D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6387" y="1721020"/>
            <a:ext cx="1978628" cy="1482608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7" name="رابط مستقيم 6">
            <a:extLst>
              <a:ext uri="{FF2B5EF4-FFF2-40B4-BE49-F238E27FC236}">
                <a16:creationId xmlns:a16="http://schemas.microsoft.com/office/drawing/2014/main" id="{2540E809-8C60-4FBB-BF33-289F8F757A31}"/>
              </a:ext>
            </a:extLst>
          </p:cNvPr>
          <p:cNvCxnSpPr>
            <a:cxnSpLocks/>
          </p:cNvCxnSpPr>
          <p:nvPr/>
        </p:nvCxnSpPr>
        <p:spPr>
          <a:xfrm>
            <a:off x="6362547" y="1668046"/>
            <a:ext cx="27199" cy="4352816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صورة 8">
            <a:extLst>
              <a:ext uri="{FF2B5EF4-FFF2-40B4-BE49-F238E27FC236}">
                <a16:creationId xmlns:a16="http://schemas.microsoft.com/office/drawing/2014/main" id="{CF615AFB-568B-4314-8A62-59FC7AF855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7835" y="906091"/>
            <a:ext cx="4715025" cy="458883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id="{05A0B092-BF7D-44BC-8B47-F6ED034FB3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4397" y="275431"/>
            <a:ext cx="1547316" cy="382841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4" name="مربع نص 13">
            <a:extLst>
              <a:ext uri="{FF2B5EF4-FFF2-40B4-BE49-F238E27FC236}">
                <a16:creationId xmlns:a16="http://schemas.microsoft.com/office/drawing/2014/main" id="{BA29AE48-AD6B-400F-B5C7-1DD8C226EFCD}"/>
              </a:ext>
            </a:extLst>
          </p:cNvPr>
          <p:cNvSpPr txBox="1"/>
          <p:nvPr/>
        </p:nvSpPr>
        <p:spPr>
          <a:xfrm>
            <a:off x="8522078" y="3429000"/>
            <a:ext cx="750782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الحل : </a:t>
            </a:r>
            <a:endParaRPr lang="en-CA" sz="2000" b="1" dirty="0"/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7DED8B86-1553-4EC3-8B63-89ADE73AC18B}"/>
              </a:ext>
            </a:extLst>
          </p:cNvPr>
          <p:cNvSpPr txBox="1"/>
          <p:nvPr/>
        </p:nvSpPr>
        <p:spPr>
          <a:xfrm>
            <a:off x="6553135" y="2994991"/>
            <a:ext cx="6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3F9E66AE-B803-4B75-8F00-0BA2E536B678}"/>
                  </a:ext>
                </a:extLst>
              </p:cNvPr>
              <p:cNvSpPr txBox="1"/>
              <p:nvPr/>
            </p:nvSpPr>
            <p:spPr>
              <a:xfrm>
                <a:off x="6727278" y="4004770"/>
                <a:ext cx="1812180" cy="478336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3F9E66AE-B803-4B75-8F00-0BA2E536B6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7278" y="4004770"/>
                <a:ext cx="1812180" cy="47833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A704DD2B-BA8E-47F7-A372-01DC7E9B2E2D}"/>
                  </a:ext>
                </a:extLst>
              </p:cNvPr>
              <p:cNvSpPr txBox="1"/>
              <p:nvPr/>
            </p:nvSpPr>
            <p:spPr>
              <a:xfrm>
                <a:off x="6727278" y="4583879"/>
                <a:ext cx="1812180" cy="544252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𝟓𝟑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A704DD2B-BA8E-47F7-A372-01DC7E9B2E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7278" y="4583879"/>
                <a:ext cx="1812180" cy="54425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مربع نص 17">
                <a:extLst>
                  <a:ext uri="{FF2B5EF4-FFF2-40B4-BE49-F238E27FC236}">
                    <a16:creationId xmlns:a16="http://schemas.microsoft.com/office/drawing/2014/main" id="{BB44528E-E04F-4120-9010-63FEB21EC53F}"/>
                  </a:ext>
                </a:extLst>
              </p:cNvPr>
              <p:cNvSpPr txBox="1"/>
              <p:nvPr/>
            </p:nvSpPr>
            <p:spPr>
              <a:xfrm>
                <a:off x="6709898" y="5257772"/>
                <a:ext cx="1812180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𝒇𝒕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8" name="مربع نص 17">
                <a:extLst>
                  <a:ext uri="{FF2B5EF4-FFF2-40B4-BE49-F238E27FC236}">
                    <a16:creationId xmlns:a16="http://schemas.microsoft.com/office/drawing/2014/main" id="{BB44528E-E04F-4120-9010-63FEB21EC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9898" y="5257772"/>
                <a:ext cx="1812180" cy="283219"/>
              </a:xfrm>
              <a:prstGeom prst="rect">
                <a:avLst/>
              </a:prstGeom>
              <a:blipFill>
                <a:blip r:embed="rId10"/>
                <a:stretch>
                  <a:fillRect t="-4167" b="-291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مربع نص 18">
                <a:extLst>
                  <a:ext uri="{FF2B5EF4-FFF2-40B4-BE49-F238E27FC236}">
                    <a16:creationId xmlns:a16="http://schemas.microsoft.com/office/drawing/2014/main" id="{0B837C30-08F4-4EC5-B3F9-4945FB9911CB}"/>
                  </a:ext>
                </a:extLst>
              </p:cNvPr>
              <p:cNvSpPr txBox="1"/>
              <p:nvPr/>
            </p:nvSpPr>
            <p:spPr>
              <a:xfrm>
                <a:off x="3753171" y="3899006"/>
                <a:ext cx="1812180" cy="478336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9" name="مربع نص 18">
                <a:extLst>
                  <a:ext uri="{FF2B5EF4-FFF2-40B4-BE49-F238E27FC236}">
                    <a16:creationId xmlns:a16="http://schemas.microsoft.com/office/drawing/2014/main" id="{0B837C30-08F4-4EC5-B3F9-4945FB9911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171" y="3899006"/>
                <a:ext cx="1812180" cy="47833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مربع نص 19">
                <a:extLst>
                  <a:ext uri="{FF2B5EF4-FFF2-40B4-BE49-F238E27FC236}">
                    <a16:creationId xmlns:a16="http://schemas.microsoft.com/office/drawing/2014/main" id="{E90D7948-30D4-4744-BDF4-04190FCD99F7}"/>
                  </a:ext>
                </a:extLst>
              </p:cNvPr>
              <p:cNvSpPr txBox="1"/>
              <p:nvPr/>
            </p:nvSpPr>
            <p:spPr>
              <a:xfrm>
                <a:off x="3753171" y="4495898"/>
                <a:ext cx="1812180" cy="52039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𝟏𝟒𝟖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20" name="مربع نص 19">
                <a:extLst>
                  <a:ext uri="{FF2B5EF4-FFF2-40B4-BE49-F238E27FC236}">
                    <a16:creationId xmlns:a16="http://schemas.microsoft.com/office/drawing/2014/main" id="{E90D7948-30D4-4744-BDF4-04190FCD99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171" y="4495898"/>
                <a:ext cx="1812180" cy="52039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مربع نص 20">
                <a:extLst>
                  <a:ext uri="{FF2B5EF4-FFF2-40B4-BE49-F238E27FC236}">
                    <a16:creationId xmlns:a16="http://schemas.microsoft.com/office/drawing/2014/main" id="{0168BAEC-6509-4602-8F36-CA22DB18EDD1}"/>
                  </a:ext>
                </a:extLst>
              </p:cNvPr>
              <p:cNvSpPr txBox="1"/>
              <p:nvPr/>
            </p:nvSpPr>
            <p:spPr>
              <a:xfrm>
                <a:off x="3739794" y="5126563"/>
                <a:ext cx="1812180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𝟒𝟔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21" name="مربع نص 20">
                <a:extLst>
                  <a:ext uri="{FF2B5EF4-FFF2-40B4-BE49-F238E27FC236}">
                    <a16:creationId xmlns:a16="http://schemas.microsoft.com/office/drawing/2014/main" id="{0168BAEC-6509-4602-8F36-CA22DB18ED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9794" y="5126563"/>
                <a:ext cx="1812180" cy="283219"/>
              </a:xfrm>
              <a:prstGeom prst="rect">
                <a:avLst/>
              </a:prstGeom>
              <a:blipFill>
                <a:blip r:embed="rId13"/>
                <a:stretch>
                  <a:fillRect t="-4255" b="-638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مربع نص 21">
            <a:extLst>
              <a:ext uri="{FF2B5EF4-FFF2-40B4-BE49-F238E27FC236}">
                <a16:creationId xmlns:a16="http://schemas.microsoft.com/office/drawing/2014/main" id="{EC95F706-DC48-47DD-AC38-436B10174657}"/>
              </a:ext>
            </a:extLst>
          </p:cNvPr>
          <p:cNvSpPr txBox="1"/>
          <p:nvPr/>
        </p:nvSpPr>
        <p:spPr>
          <a:xfrm>
            <a:off x="5390010" y="3359619"/>
            <a:ext cx="750782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الحل : </a:t>
            </a:r>
            <a:endParaRPr lang="en-CA" sz="2000" b="1" dirty="0"/>
          </a:p>
        </p:txBody>
      </p:sp>
      <p:pic>
        <p:nvPicPr>
          <p:cNvPr id="24" name="صورة 23">
            <a:extLst>
              <a:ext uri="{FF2B5EF4-FFF2-40B4-BE49-F238E27FC236}">
                <a16:creationId xmlns:a16="http://schemas.microsoft.com/office/drawing/2014/main" id="{F87529FC-1215-4530-9043-5B5F25A2471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62781" y="1652848"/>
            <a:ext cx="2308859" cy="1550780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cxnSp>
        <p:nvCxnSpPr>
          <p:cNvPr id="25" name="رابط مستقيم 24">
            <a:extLst>
              <a:ext uri="{FF2B5EF4-FFF2-40B4-BE49-F238E27FC236}">
                <a16:creationId xmlns:a16="http://schemas.microsoft.com/office/drawing/2014/main" id="{86F33B43-4791-44D0-91FE-891F1D5439D9}"/>
              </a:ext>
            </a:extLst>
          </p:cNvPr>
          <p:cNvCxnSpPr>
            <a:cxnSpLocks/>
          </p:cNvCxnSpPr>
          <p:nvPr/>
        </p:nvCxnSpPr>
        <p:spPr>
          <a:xfrm>
            <a:off x="3574191" y="1772364"/>
            <a:ext cx="27199" cy="4352816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مربع نص 25">
            <a:extLst>
              <a:ext uri="{FF2B5EF4-FFF2-40B4-BE49-F238E27FC236}">
                <a16:creationId xmlns:a16="http://schemas.microsoft.com/office/drawing/2014/main" id="{E20F38F9-8300-4C62-8158-E223D8A1E9EE}"/>
              </a:ext>
            </a:extLst>
          </p:cNvPr>
          <p:cNvSpPr txBox="1"/>
          <p:nvPr/>
        </p:nvSpPr>
        <p:spPr>
          <a:xfrm>
            <a:off x="2712532" y="3454318"/>
            <a:ext cx="750782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الحل : </a:t>
            </a:r>
            <a:endParaRPr lang="en-CA" sz="2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مربع نص 26">
                <a:extLst>
                  <a:ext uri="{FF2B5EF4-FFF2-40B4-BE49-F238E27FC236}">
                    <a16:creationId xmlns:a16="http://schemas.microsoft.com/office/drawing/2014/main" id="{12D39FD3-D988-42C7-A035-2254091B6254}"/>
                  </a:ext>
                </a:extLst>
              </p:cNvPr>
              <p:cNvSpPr txBox="1"/>
              <p:nvPr/>
            </p:nvSpPr>
            <p:spPr>
              <a:xfrm>
                <a:off x="918075" y="4004770"/>
                <a:ext cx="1812180" cy="478336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27" name="مربع نص 26">
                <a:extLst>
                  <a:ext uri="{FF2B5EF4-FFF2-40B4-BE49-F238E27FC236}">
                    <a16:creationId xmlns:a16="http://schemas.microsoft.com/office/drawing/2014/main" id="{12D39FD3-D988-42C7-A035-2254091B62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8075" y="4004770"/>
                <a:ext cx="1812180" cy="47833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مربع نص 27">
                <a:extLst>
                  <a:ext uri="{FF2B5EF4-FFF2-40B4-BE49-F238E27FC236}">
                    <a16:creationId xmlns:a16="http://schemas.microsoft.com/office/drawing/2014/main" id="{7CB9173F-0D16-45B3-98B0-225977A919DD}"/>
                  </a:ext>
                </a:extLst>
              </p:cNvPr>
              <p:cNvSpPr txBox="1"/>
              <p:nvPr/>
            </p:nvSpPr>
            <p:spPr>
              <a:xfrm>
                <a:off x="886405" y="4546878"/>
                <a:ext cx="2308859" cy="525978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𝟐𝟗𝟓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𝟏𝟏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28" name="مربع نص 27">
                <a:extLst>
                  <a:ext uri="{FF2B5EF4-FFF2-40B4-BE49-F238E27FC236}">
                    <a16:creationId xmlns:a16="http://schemas.microsoft.com/office/drawing/2014/main" id="{7CB9173F-0D16-45B3-98B0-225977A919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405" y="4546878"/>
                <a:ext cx="2308859" cy="52597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مربع نص 28">
                <a:extLst>
                  <a:ext uri="{FF2B5EF4-FFF2-40B4-BE49-F238E27FC236}">
                    <a16:creationId xmlns:a16="http://schemas.microsoft.com/office/drawing/2014/main" id="{DA3D1043-76D8-4DD9-9EDF-EF5B7F67EFB0}"/>
                  </a:ext>
                </a:extLst>
              </p:cNvPr>
              <p:cNvSpPr txBox="1"/>
              <p:nvPr/>
            </p:nvSpPr>
            <p:spPr>
              <a:xfrm>
                <a:off x="886405" y="5175556"/>
                <a:ext cx="1812180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𝟑𝟏𝟏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𝒊𝒏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29" name="مربع نص 28">
                <a:extLst>
                  <a:ext uri="{FF2B5EF4-FFF2-40B4-BE49-F238E27FC236}">
                    <a16:creationId xmlns:a16="http://schemas.microsoft.com/office/drawing/2014/main" id="{DA3D1043-76D8-4DD9-9EDF-EF5B7F67EF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405" y="5175556"/>
                <a:ext cx="1812180" cy="283219"/>
              </a:xfrm>
              <a:prstGeom prst="rect">
                <a:avLst/>
              </a:prstGeom>
              <a:blipFill>
                <a:blip r:embed="rId17"/>
                <a:stretch>
                  <a:fillRect t="-4255" b="-638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4DE1DDFB-48A7-4E2A-243A-66963B9D481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  <p:pic>
        <p:nvPicPr>
          <p:cNvPr id="3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87EDE301-4E23-E7BE-67D2-C4503A702556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46109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050518" y="119107"/>
            <a:ext cx="1771365" cy="95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11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3799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9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 mute="1">
                <p:cTn id="9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D707CBC6-C656-43E8-9E63-01497014F8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0782" y="1302179"/>
            <a:ext cx="4492486" cy="1507004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934C644A-C89E-4921-AB9E-7E0CA2F1C1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536392" y="1839389"/>
            <a:ext cx="2272776" cy="214858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9514ED9A-FB40-46DC-BB03-0E9E7AF63D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4397" y="275431"/>
            <a:ext cx="1547316" cy="382841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25B764B3-26AF-4784-8418-0ACC3897B7B4}"/>
                  </a:ext>
                </a:extLst>
              </p:cNvPr>
              <p:cNvSpPr txBox="1"/>
              <p:nvPr/>
            </p:nvSpPr>
            <p:spPr>
              <a:xfrm>
                <a:off x="4394315" y="3624248"/>
                <a:ext cx="1812180" cy="478336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25B764B3-26AF-4784-8418-0ACC3897B7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4315" y="3624248"/>
                <a:ext cx="1812180" cy="47833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14F93EE3-E724-4C04-8704-D3202F42CD98}"/>
                  </a:ext>
                </a:extLst>
              </p:cNvPr>
              <p:cNvSpPr txBox="1"/>
              <p:nvPr/>
            </p:nvSpPr>
            <p:spPr>
              <a:xfrm>
                <a:off x="4371714" y="4252575"/>
                <a:ext cx="1812180" cy="52039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𝟗𝟎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×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14F93EE3-E724-4C04-8704-D3202F42CD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1714" y="4252575"/>
                <a:ext cx="1812180" cy="52039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مربع نص 12">
            <a:extLst>
              <a:ext uri="{FF2B5EF4-FFF2-40B4-BE49-F238E27FC236}">
                <a16:creationId xmlns:a16="http://schemas.microsoft.com/office/drawing/2014/main" id="{A3FDABD2-98A1-44BC-B7CD-9990D0A4EFC6}"/>
              </a:ext>
            </a:extLst>
          </p:cNvPr>
          <p:cNvSpPr txBox="1"/>
          <p:nvPr/>
        </p:nvSpPr>
        <p:spPr>
          <a:xfrm>
            <a:off x="8512486" y="2924919"/>
            <a:ext cx="750782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الحل : </a:t>
            </a:r>
            <a:endParaRPr lang="en-CA" sz="2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مربع نص 13">
                <a:extLst>
                  <a:ext uri="{FF2B5EF4-FFF2-40B4-BE49-F238E27FC236}">
                    <a16:creationId xmlns:a16="http://schemas.microsoft.com/office/drawing/2014/main" id="{84D88CE7-FA8A-4891-9EBF-CD06957C79AF}"/>
                  </a:ext>
                </a:extLst>
              </p:cNvPr>
              <p:cNvSpPr txBox="1"/>
              <p:nvPr/>
            </p:nvSpPr>
            <p:spPr>
              <a:xfrm>
                <a:off x="7266489" y="3583904"/>
                <a:ext cx="1812180" cy="518604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ar-SA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ar-SA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°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</m:den>
                      </m:f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4" name="مربع نص 13">
                <a:extLst>
                  <a:ext uri="{FF2B5EF4-FFF2-40B4-BE49-F238E27FC236}">
                    <a16:creationId xmlns:a16="http://schemas.microsoft.com/office/drawing/2014/main" id="{84D88CE7-FA8A-4891-9EBF-CD06957C79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6489" y="3583904"/>
                <a:ext cx="1812180" cy="51860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84C6D109-6C9A-474A-B56C-69448A6B8FAA}"/>
                  </a:ext>
                </a:extLst>
              </p:cNvPr>
              <p:cNvSpPr txBox="1"/>
              <p:nvPr/>
            </p:nvSpPr>
            <p:spPr>
              <a:xfrm>
                <a:off x="7266489" y="4252575"/>
                <a:ext cx="1812180" cy="283219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ar-SA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ar-SA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°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𝟗𝟎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°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84C6D109-6C9A-474A-B56C-69448A6B8F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6489" y="4252575"/>
                <a:ext cx="1812180" cy="283219"/>
              </a:xfrm>
              <a:prstGeom prst="rect">
                <a:avLst/>
              </a:prstGeom>
              <a:blipFill>
                <a:blip r:embed="rId10"/>
                <a:stretch>
                  <a:fillRect t="-6383" b="-425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95E9A700-B9BB-4659-84E4-FB8ED547B001}"/>
                  </a:ext>
                </a:extLst>
              </p:cNvPr>
              <p:cNvSpPr txBox="1"/>
              <p:nvPr/>
            </p:nvSpPr>
            <p:spPr>
              <a:xfrm>
                <a:off x="7266489" y="4731731"/>
                <a:ext cx="949859" cy="542456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𝒅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95E9A700-B9BB-4659-84E4-FB8ED547B0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6489" y="4731731"/>
                <a:ext cx="949859" cy="54245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مربع نص 17">
                <a:extLst>
                  <a:ext uri="{FF2B5EF4-FFF2-40B4-BE49-F238E27FC236}">
                    <a16:creationId xmlns:a16="http://schemas.microsoft.com/office/drawing/2014/main" id="{6E2F0425-B6FF-4FA6-A949-7349FD47E3BA}"/>
                  </a:ext>
                </a:extLst>
              </p:cNvPr>
              <p:cNvSpPr txBox="1"/>
              <p:nvPr/>
            </p:nvSpPr>
            <p:spPr>
              <a:xfrm>
                <a:off x="7266489" y="5350676"/>
                <a:ext cx="949859" cy="51860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8" name="مربع نص 17">
                <a:extLst>
                  <a:ext uri="{FF2B5EF4-FFF2-40B4-BE49-F238E27FC236}">
                    <a16:creationId xmlns:a16="http://schemas.microsoft.com/office/drawing/2014/main" id="{6E2F0425-B6FF-4FA6-A949-7349FD47E3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6489" y="5350676"/>
                <a:ext cx="949859" cy="51860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مربع نص 18">
                <a:extLst>
                  <a:ext uri="{FF2B5EF4-FFF2-40B4-BE49-F238E27FC236}">
                    <a16:creationId xmlns:a16="http://schemas.microsoft.com/office/drawing/2014/main" id="{ABC31F3C-5DC1-4739-A1FA-7C39123C5AC3}"/>
                  </a:ext>
                </a:extLst>
              </p:cNvPr>
              <p:cNvSpPr txBox="1"/>
              <p:nvPr/>
            </p:nvSpPr>
            <p:spPr>
              <a:xfrm>
                <a:off x="7266489" y="5945769"/>
                <a:ext cx="949859" cy="276999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9" name="مربع نص 18">
                <a:extLst>
                  <a:ext uri="{FF2B5EF4-FFF2-40B4-BE49-F238E27FC236}">
                    <a16:creationId xmlns:a16="http://schemas.microsoft.com/office/drawing/2014/main" id="{ABC31F3C-5DC1-4739-A1FA-7C39123C5A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6489" y="5945769"/>
                <a:ext cx="949859" cy="276999"/>
              </a:xfrm>
              <a:prstGeom prst="rect">
                <a:avLst/>
              </a:prstGeom>
              <a:blipFill>
                <a:blip r:embed="rId13"/>
                <a:stretch>
                  <a:fillRect b="-425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رابط مستقيم 5">
            <a:extLst>
              <a:ext uri="{FF2B5EF4-FFF2-40B4-BE49-F238E27FC236}">
                <a16:creationId xmlns:a16="http://schemas.microsoft.com/office/drawing/2014/main" id="{9D428CBE-2AB3-4FD6-BEA7-8457D2E62D57}"/>
              </a:ext>
            </a:extLst>
          </p:cNvPr>
          <p:cNvCxnSpPr/>
          <p:nvPr/>
        </p:nvCxnSpPr>
        <p:spPr>
          <a:xfrm>
            <a:off x="6559826" y="3437693"/>
            <a:ext cx="0" cy="3281159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مربع نص 19">
                <a:extLst>
                  <a:ext uri="{FF2B5EF4-FFF2-40B4-BE49-F238E27FC236}">
                    <a16:creationId xmlns:a16="http://schemas.microsoft.com/office/drawing/2014/main" id="{5142D1DE-93B7-46F5-8292-4CF9D67E7BEF}"/>
                  </a:ext>
                </a:extLst>
              </p:cNvPr>
              <p:cNvSpPr txBox="1"/>
              <p:nvPr/>
            </p:nvSpPr>
            <p:spPr>
              <a:xfrm>
                <a:off x="4394315" y="4936662"/>
                <a:ext cx="1812180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𝟏𝟗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𝒄𝒎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20" name="مربع نص 19">
                <a:extLst>
                  <a:ext uri="{FF2B5EF4-FFF2-40B4-BE49-F238E27FC236}">
                    <a16:creationId xmlns:a16="http://schemas.microsoft.com/office/drawing/2014/main" id="{5142D1DE-93B7-46F5-8292-4CF9D67E7B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4315" y="4936662"/>
                <a:ext cx="1812180" cy="283219"/>
              </a:xfrm>
              <a:prstGeom prst="rect">
                <a:avLst/>
              </a:prstGeom>
              <a:blipFill>
                <a:blip r:embed="rId14"/>
                <a:stretch>
                  <a:fillRect t="-4255" b="-425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C491B6D5-891A-E319-1E5B-564570D5D75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  <p:pic>
        <p:nvPicPr>
          <p:cNvPr id="5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31304693-E1BC-F303-E3D3-31FC7943186B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66109"/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41459" y="74924"/>
            <a:ext cx="1703234" cy="95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60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59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 mute="1">
                <p:cTn id="7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76AA1C33-5D38-47D5-90B8-A27A625427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6109" y="582150"/>
            <a:ext cx="4667250" cy="370417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D4533118-77EA-4D63-8A2A-85FF7A312D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2389" y="1367230"/>
            <a:ext cx="2311854" cy="459627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3480076E-F5A1-448D-A3AF-A4054184F3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6109" y="1367230"/>
            <a:ext cx="1934817" cy="1982008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مربع نص 8">
            <a:extLst>
              <a:ext uri="{FF2B5EF4-FFF2-40B4-BE49-F238E27FC236}">
                <a16:creationId xmlns:a16="http://schemas.microsoft.com/office/drawing/2014/main" id="{A4E2ED42-40C8-48C8-84A2-AA1306BE0DB9}"/>
              </a:ext>
            </a:extLst>
          </p:cNvPr>
          <p:cNvSpPr txBox="1"/>
          <p:nvPr/>
        </p:nvSpPr>
        <p:spPr>
          <a:xfrm>
            <a:off x="8525738" y="2358234"/>
            <a:ext cx="750782" cy="40011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AE" sz="2000" b="1" dirty="0"/>
              <a:t>الحل : </a:t>
            </a:r>
            <a:endParaRPr lang="en-CA" sz="2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68C9EDC8-6BB7-4097-9620-9978B148F22E}"/>
                  </a:ext>
                </a:extLst>
              </p:cNvPr>
              <p:cNvSpPr txBox="1"/>
              <p:nvPr/>
            </p:nvSpPr>
            <p:spPr>
              <a:xfrm>
                <a:off x="6367154" y="3197930"/>
                <a:ext cx="1966081" cy="478336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68C9EDC8-6BB7-4097-9620-9978B148F2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7154" y="3197930"/>
                <a:ext cx="1966081" cy="47833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3BEDE168-7E43-40ED-A738-DBA034934AD1}"/>
                  </a:ext>
                </a:extLst>
              </p:cNvPr>
              <p:cNvSpPr txBox="1"/>
              <p:nvPr/>
            </p:nvSpPr>
            <p:spPr>
              <a:xfrm>
                <a:off x="6367154" y="3712839"/>
                <a:ext cx="1966081" cy="525978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SA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𝟏𝟐𝟖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ar-AE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𝟏𝟓𝟐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𝟑𝟔𝟎</m:t>
                          </m:r>
                        </m:den>
                      </m:f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3BEDE168-7E43-40ED-A738-DBA034934A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7154" y="3712839"/>
                <a:ext cx="1966081" cy="52597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2023DAFA-7707-45D4-A482-444EB2C6798A}"/>
                  </a:ext>
                </a:extLst>
              </p:cNvPr>
              <p:cNvSpPr txBox="1"/>
              <p:nvPr/>
            </p:nvSpPr>
            <p:spPr>
              <a:xfrm>
                <a:off x="6359734" y="4292295"/>
                <a:ext cx="1966081" cy="520463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𝟏𝟐𝟖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</m:den>
                      </m:f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× </m:t>
                      </m:r>
                      <m:f>
                        <m:f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𝟑𝟔𝟎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𝟏𝟓𝟐</m:t>
                          </m:r>
                        </m:den>
                      </m:f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2023DAFA-7707-45D4-A482-444EB2C679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9734" y="4292295"/>
                <a:ext cx="1966081" cy="52046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مربع نص 13">
                <a:extLst>
                  <a:ext uri="{FF2B5EF4-FFF2-40B4-BE49-F238E27FC236}">
                    <a16:creationId xmlns:a16="http://schemas.microsoft.com/office/drawing/2014/main" id="{1DFA7B0A-5BFB-43B8-AC3F-18514F05614E}"/>
                  </a:ext>
                </a:extLst>
              </p:cNvPr>
              <p:cNvSpPr txBox="1"/>
              <p:nvPr/>
            </p:nvSpPr>
            <p:spPr>
              <a:xfrm>
                <a:off x="6359734" y="4889984"/>
                <a:ext cx="1343164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𝟗𝟔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4" name="مربع نص 13">
                <a:extLst>
                  <a:ext uri="{FF2B5EF4-FFF2-40B4-BE49-F238E27FC236}">
                    <a16:creationId xmlns:a16="http://schemas.microsoft.com/office/drawing/2014/main" id="{1DFA7B0A-5BFB-43B8-AC3F-18514F0561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9734" y="4889984"/>
                <a:ext cx="1343164" cy="283219"/>
              </a:xfrm>
              <a:prstGeom prst="rect">
                <a:avLst/>
              </a:prstGeom>
              <a:blipFill>
                <a:blip r:embed="rId10"/>
                <a:stretch>
                  <a:fillRect t="-4167" b="-41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25E02104-3C51-4BCA-AA86-3746C8939791}"/>
                  </a:ext>
                </a:extLst>
              </p:cNvPr>
              <p:cNvSpPr txBox="1"/>
              <p:nvPr/>
            </p:nvSpPr>
            <p:spPr>
              <a:xfrm>
                <a:off x="6367154" y="5257247"/>
                <a:ext cx="1343164" cy="31521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𝟗𝟔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𝟓</m:t>
                          </m:r>
                        </m:e>
                      </m:rad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6" name="مربع نص 15">
                <a:extLst>
                  <a:ext uri="{FF2B5EF4-FFF2-40B4-BE49-F238E27FC236}">
                    <a16:creationId xmlns:a16="http://schemas.microsoft.com/office/drawing/2014/main" id="{25E02104-3C51-4BCA-AA86-3746C89397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7154" y="5257247"/>
                <a:ext cx="1343164" cy="315214"/>
              </a:xfrm>
              <a:prstGeom prst="rect">
                <a:avLst/>
              </a:prstGeom>
              <a:blipFill>
                <a:blip r:embed="rId11"/>
                <a:stretch>
                  <a:fillRect b="-56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B0B735E5-66AE-458F-92DA-FD4385745E69}"/>
                  </a:ext>
                </a:extLst>
              </p:cNvPr>
              <p:cNvSpPr txBox="1"/>
              <p:nvPr/>
            </p:nvSpPr>
            <p:spPr>
              <a:xfrm>
                <a:off x="6367154" y="5665733"/>
                <a:ext cx="1343164" cy="27699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𝒙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𝟗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</m:t>
                      </m:r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7" name="مربع نص 16">
                <a:extLst>
                  <a:ext uri="{FF2B5EF4-FFF2-40B4-BE49-F238E27FC236}">
                    <a16:creationId xmlns:a16="http://schemas.microsoft.com/office/drawing/2014/main" id="{B0B735E5-66AE-458F-92DA-FD4385745E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7154" y="5665733"/>
                <a:ext cx="1343164" cy="276999"/>
              </a:xfrm>
              <a:prstGeom prst="rect">
                <a:avLst/>
              </a:prstGeom>
              <a:blipFill>
                <a:blip r:embed="rId12"/>
                <a:stretch>
                  <a:fillRect b="-4255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F4CC257D-3572-51CA-023C-8519C8F7013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  <p:pic>
        <p:nvPicPr>
          <p:cNvPr id="6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4D5C5738-005E-657C-D79E-ADB314B8AB9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66109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64369" y="234944"/>
            <a:ext cx="1703234" cy="95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15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599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 mute="1">
                <p:cTn id="5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F13AEFC7-3912-4200-B051-C024712C75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661" y="645822"/>
            <a:ext cx="4648200" cy="4082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2F9D20B1-52A2-4A7E-B841-642E4A9632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6158" y="1848678"/>
            <a:ext cx="2057400" cy="20282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2D47C8AC-FDDD-4985-86BA-09A8F7225F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1849" y="1867141"/>
            <a:ext cx="2057400" cy="19913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D6DA4C2A-B3A0-4CE0-9E3C-12F765BA7E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9761" y="1663751"/>
            <a:ext cx="85351" cy="43895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76DA001A-18C8-4E94-8929-3066FC3A2B44}"/>
                  </a:ext>
                </a:extLst>
              </p:cNvPr>
              <p:cNvSpPr txBox="1"/>
              <p:nvPr/>
            </p:nvSpPr>
            <p:spPr>
              <a:xfrm>
                <a:off x="6919697" y="4484743"/>
                <a:ext cx="1343164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76DA001A-18C8-4E94-8929-3066FC3A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9697" y="4484743"/>
                <a:ext cx="1343164" cy="283219"/>
              </a:xfrm>
              <a:prstGeom prst="rect">
                <a:avLst/>
              </a:prstGeom>
              <a:blipFill>
                <a:blip r:embed="rId8"/>
                <a:stretch>
                  <a:fillRect t="-6383" b="-638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8B44A3D4-C574-4743-B435-611B341A4F3D}"/>
                  </a:ext>
                </a:extLst>
              </p:cNvPr>
              <p:cNvSpPr txBox="1"/>
              <p:nvPr/>
            </p:nvSpPr>
            <p:spPr>
              <a:xfrm>
                <a:off x="2463276" y="4484744"/>
                <a:ext cx="1343164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𝟏𝟑𝟖𝟓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𝒎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 xmlns="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8B44A3D4-C574-4743-B435-611B341A4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3276" y="4484744"/>
                <a:ext cx="1343164" cy="283219"/>
              </a:xfrm>
              <a:prstGeom prst="rect">
                <a:avLst/>
              </a:prstGeom>
              <a:blipFill>
                <a:blip r:embed="rId9"/>
                <a:stretch>
                  <a:fillRect t="-6383" b="-6383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51DE3953-0EDF-B271-0BEC-6AAA5917896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  <p:pic>
        <p:nvPicPr>
          <p:cNvPr id="7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2D1591B0-95D5-109D-F6C1-D3417204353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6610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75749" y="223514"/>
            <a:ext cx="1703234" cy="95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4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994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 mute="1">
                <p:cTn id="2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D9024699-12B2-407D-A4C9-10FF8A6820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0277" y="1912759"/>
            <a:ext cx="4974610" cy="4650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8A986977-C9FA-4DC7-BD27-CFB1850400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5433" y="1950957"/>
            <a:ext cx="1905828" cy="1485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119F5FDF-5C88-4B5B-AAD1-9B49D8B2BF55}"/>
                  </a:ext>
                </a:extLst>
              </p:cNvPr>
              <p:cNvSpPr txBox="1"/>
              <p:nvPr/>
            </p:nvSpPr>
            <p:spPr>
              <a:xfrm>
                <a:off x="2506765" y="3740141"/>
                <a:ext cx="1343164" cy="283219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ar-AE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𝒄𝒎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n-CA" b="1" dirty="0"/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119F5FDF-5C88-4B5B-AAD1-9B49D8B2BF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6765" y="3740141"/>
                <a:ext cx="1343164" cy="283219"/>
              </a:xfrm>
              <a:prstGeom prst="rect">
                <a:avLst/>
              </a:prstGeom>
              <a:blipFill>
                <a:blip r:embed="rId6"/>
                <a:stretch>
                  <a:fillRect t="-6383" b="-6383"/>
                </a:stretch>
              </a:blipFill>
            </p:spPr>
            <p:txBody>
              <a:bodyPr/>
              <a:lstStyle/>
              <a:p>
                <a:r>
                  <a:rPr lang="en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4BDBEE4D-9DC5-A89D-DCB6-D1D262184F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  <p:pic>
        <p:nvPicPr>
          <p:cNvPr id="5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4A823A05-D5D9-A595-BF2C-A29B4F25E335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6610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12909" y="349244"/>
            <a:ext cx="1703234" cy="95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23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59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 mute="1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D4378DE6-A2CF-4A69-985C-E106E399EBAF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46109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56508" y="3502387"/>
            <a:ext cx="1771365" cy="958069"/>
          </a:xfrm>
          <a:prstGeom prst="rect">
            <a:avLst/>
          </a:prstGeom>
        </p:spPr>
      </p:pic>
      <p:pic>
        <p:nvPicPr>
          <p:cNvPr id="9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FA5498BF-68F3-4856-BF0B-645B49490D2A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06109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98077" y="3530396"/>
            <a:ext cx="1771365" cy="902049"/>
          </a:xfrm>
          <a:prstGeom prst="rect">
            <a:avLst/>
          </a:prstGeom>
        </p:spPr>
      </p:pic>
      <p:pic>
        <p:nvPicPr>
          <p:cNvPr id="10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1A18F8F1-3D95-40B3-B504-D00FB73704F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366109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24639" y="2246624"/>
            <a:ext cx="1703234" cy="958069"/>
          </a:xfrm>
          <a:prstGeom prst="rect">
            <a:avLst/>
          </a:prstGeom>
        </p:spPr>
      </p:pic>
      <p:pic>
        <p:nvPicPr>
          <p:cNvPr id="11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2E0382A6-ED77-4292-A191-9E5BC0EBF7A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26109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98076" y="2337726"/>
            <a:ext cx="1771365" cy="907813"/>
          </a:xfrm>
          <a:prstGeom prst="rect">
            <a:avLst/>
          </a:prstGeom>
        </p:spPr>
      </p:pic>
      <p:pic>
        <p:nvPicPr>
          <p:cNvPr id="12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B09AF99D-9B46-45A5-B535-160C2DCC49C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86109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24639" y="1094801"/>
            <a:ext cx="1703234" cy="958069"/>
          </a:xfrm>
          <a:prstGeom prst="rect">
            <a:avLst/>
          </a:prstGeom>
        </p:spPr>
      </p:pic>
      <p:pic>
        <p:nvPicPr>
          <p:cNvPr id="13" name="10 Minute Countdown Timer">
            <a:hlinkClick r:id="" action="ppaction://media"/>
            <a:extLst>
              <a:ext uri="{FF2B5EF4-FFF2-40B4-BE49-F238E27FC236}">
                <a16:creationId xmlns:a16="http://schemas.microsoft.com/office/drawing/2014/main" id="{F3E35C08-DC5C-45A7-9032-EE65F9612C2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4610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98078" y="1056477"/>
            <a:ext cx="1771365" cy="996393"/>
          </a:xfrm>
          <a:prstGeom prst="rect">
            <a:avLst/>
          </a:prstGeom>
        </p:spPr>
      </p:pic>
      <p:pic>
        <p:nvPicPr>
          <p:cNvPr id="14" name="53DA43BD-CC05-4813-A583-6640FA5CD0B8" descr="53DA43BD-CC05-4813-A583-6640FA5CD0B8">
            <a:hlinkClick r:id="" action="ppaction://media"/>
            <a:extLst>
              <a:ext uri="{FF2B5EF4-FFF2-40B4-BE49-F238E27FC236}">
                <a16:creationId xmlns:a16="http://schemas.microsoft.com/office/drawing/2014/main" id="{BAB4C658-CB37-44D7-8BAD-FDA71054D4CE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89628" y="2572327"/>
            <a:ext cx="1672450" cy="958069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ADD25E8-179E-4369-D836-80EAE52FDBA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223" y="100013"/>
            <a:ext cx="233871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28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99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1994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5994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99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3994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7994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 mute="1">
                <p:cTn id="3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7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 mute="1">
                <p:cTn id="38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3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 mute="1">
                <p:cTn id="44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 mute="1">
                <p:cTn id="50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5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 mute="1">
                <p:cTn id="56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 mute="1">
                <p:cTn id="6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7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3030">
                <p:cTn id="68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تصميم مخصص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تصميم مخصص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1095</TotalTime>
  <Words>293</Words>
  <Application>Microsoft Office PowerPoint</Application>
  <PresentationFormat>Widescreen</PresentationFormat>
  <Paragraphs>59</Paragraphs>
  <Slides>18</Slides>
  <Notes>3</Notes>
  <HiddenSlides>0</HiddenSlides>
  <MMClips>15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Asmaa Font</vt:lpstr>
      <vt:lpstr>Calibri</vt:lpstr>
      <vt:lpstr>Calibri Light</vt:lpstr>
      <vt:lpstr>Cambria Math</vt:lpstr>
      <vt:lpstr>نسق Office</vt:lpstr>
      <vt:lpstr>تصميم مخصص</vt:lpstr>
      <vt:lpstr>1_تصميم مخصص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eyad awwad</dc:creator>
  <cp:lastModifiedBy>mostafa atef</cp:lastModifiedBy>
  <cp:revision>156</cp:revision>
  <dcterms:created xsi:type="dcterms:W3CDTF">2020-08-16T08:07:38Z</dcterms:created>
  <dcterms:modified xsi:type="dcterms:W3CDTF">2023-01-17T01:09:05Z</dcterms:modified>
</cp:coreProperties>
</file>