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1" r:id="rId2"/>
    <p:sldId id="262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D3F40E-BA8F-489E-BF7C-6B1134AA8FB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7BB65-559A-466F-A521-65B088F00A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883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38AF1-87E6-461D-9443-B4CDE192AC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872CE8-DB52-4B0B-913D-418BEA04E6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27C170-9AC7-4EFC-8620-1FCDBC79D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4C57FB-6E51-44BC-BEFC-E48FF354A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16EBE0-933B-43E5-BB86-5B90B1577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924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C3914-127E-489A-B8E3-54BBA2E8F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0B7C3-22B4-45E7-96E9-4ED28ADD23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B3811A-819E-493B-933F-680454CF7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8B194-36D4-4331-A970-6232BA19A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AD20C-F907-49F8-AB8C-69D18377B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783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93F07-6119-4621-A5A7-5E2DE1F0A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95FC1-8263-42E6-A3FC-65E534295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EC66D-4EE2-4DF2-A625-18568B2B6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115225-0325-498C-946A-79A411CA9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54D95-ED75-4A17-88F3-B5F16DFF7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201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98565-C53A-4513-8396-362A4FDF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4E6E5-37C7-45AC-96E9-D01592FF55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3D13FF-DCBE-4537-8C2A-93D503347E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9B8000-8DF2-44A7-8AAD-88DFE27A8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4B2325-0C80-41DD-86F5-F8DD064DB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F4F53-C114-45D8-9505-C08A20ABA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284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86E2B-33A9-4326-BEFB-5CA5C2615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9DCBDC-BE90-419A-BE75-709E0DD64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5F84C4-6A98-4D88-81EE-FADB06036D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930B86-0B81-4BF5-A26E-E1737F5CD0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C5600A-04B3-41BC-9C09-7CBA46C88A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79D148-47D0-4624-A937-C34BCEB76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ABCF56-EEBE-45C9-8A72-5AD50B2BF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764C96-8081-4027-B5EF-D82E7BCF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71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3C79A-0D77-41E1-9E0C-CA8BF9DAE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16EF31-784A-40BF-B578-A533A6590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92F580-6A59-4BAC-965C-319732F18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110ABE-94F1-4DF8-AA63-2B9CD5918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110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7E589D-4BD5-49C4-9DBE-D1AA347C3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C8D14F-737D-4BCB-9FA3-FC9668EEE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8D017D-809B-44E3-ACFE-C606A87F0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006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98F1B-425E-4FC6-9960-60BEFE3CA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949154-4F62-4B56-8D4C-4C89727E3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244CD7-B782-4892-93B9-CA9235FA93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01EB93-4053-439E-AAEF-3AF49565C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8414C9-231D-4B14-B40B-F8DF2C4F2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F64A50-D12A-405F-BD36-0549880B2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81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95269-547B-4F1D-B959-B2AB25C78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E41C1E-D1F5-4218-9346-10FA8CB6E1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1FB5EF-9E07-4B02-80CB-6B42CF1DC2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3F7C34-9217-4FC2-AA0C-E842FB91A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46B763-CFBD-4E29-A5E7-4371809D3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AE58B-73B8-4758-AA0F-8B94A769A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9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9BF1D-0411-4565-8761-0F1CD8BF8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822E51-00D4-475C-BECA-AD5DBC9661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E3875-1ADD-4EBA-992E-D16FE92FA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F61698-52AC-476C-A8BC-3B3E5AE60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9B348-99F0-4829-90B2-0DE0420FD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831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273557-A3C1-412B-9D0B-B35D896B99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ECDCCD-CB89-4CB5-87A7-8C08EA439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C962DB-CFE5-4BF4-BA81-0314D301D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E8514-10E7-4505-8C44-5243FF834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0C6931-6E35-4133-AE23-B94723D63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406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4A9783-6AD4-494F-A7DF-10BA98426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C94657-47A9-4D70-8878-D74D651C4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2F4B96-E2DA-45F2-A155-D4284A472E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D38DD-3179-453F-845D-A517D1F8BADC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F3879-81A0-4BBE-BAD4-4130652B7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B460E-D932-41F7-B075-278F340E8D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46E69-DE2A-4657-819E-8187B4B03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886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BFEB2A-819B-4129-A442-F29ADE3388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859" t="12361" r="19531" b="15556"/>
          <a:stretch/>
        </p:blipFill>
        <p:spPr>
          <a:xfrm>
            <a:off x="371475" y="0"/>
            <a:ext cx="11649075" cy="6753593"/>
          </a:xfrm>
          <a:prstGeom prst="rect">
            <a:avLst/>
          </a:prstGeom>
        </p:spPr>
      </p:pic>
      <p:sp>
        <p:nvSpPr>
          <p:cNvPr id="3" name="Circle: Hollow 2">
            <a:extLst>
              <a:ext uri="{FF2B5EF4-FFF2-40B4-BE49-F238E27FC236}">
                <a16:creationId xmlns:a16="http://schemas.microsoft.com/office/drawing/2014/main" id="{6AD5168E-AC56-4A51-95EC-C7B25530CDC5}"/>
              </a:ext>
            </a:extLst>
          </p:cNvPr>
          <p:cNvSpPr/>
          <p:nvPr/>
        </p:nvSpPr>
        <p:spPr>
          <a:xfrm>
            <a:off x="10912782" y="1438274"/>
            <a:ext cx="336243" cy="419101"/>
          </a:xfrm>
          <a:prstGeom prst="donut">
            <a:avLst>
              <a:gd name="adj" fmla="val 685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Circle: Hollow 3">
            <a:extLst>
              <a:ext uri="{FF2B5EF4-FFF2-40B4-BE49-F238E27FC236}">
                <a16:creationId xmlns:a16="http://schemas.microsoft.com/office/drawing/2014/main" id="{B8E067A7-77AB-498F-A1C9-C8C71C194AEB}"/>
              </a:ext>
            </a:extLst>
          </p:cNvPr>
          <p:cNvSpPr/>
          <p:nvPr/>
        </p:nvSpPr>
        <p:spPr>
          <a:xfrm>
            <a:off x="10912781" y="3167245"/>
            <a:ext cx="336243" cy="419101"/>
          </a:xfrm>
          <a:prstGeom prst="donut">
            <a:avLst>
              <a:gd name="adj" fmla="val 685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ircle: Hollow 5">
            <a:extLst>
              <a:ext uri="{FF2B5EF4-FFF2-40B4-BE49-F238E27FC236}">
                <a16:creationId xmlns:a16="http://schemas.microsoft.com/office/drawing/2014/main" id="{608EBF63-81C8-40FF-A6AB-BEA3A6B506D6}"/>
              </a:ext>
            </a:extLst>
          </p:cNvPr>
          <p:cNvSpPr/>
          <p:nvPr/>
        </p:nvSpPr>
        <p:spPr>
          <a:xfrm>
            <a:off x="10960406" y="5953125"/>
            <a:ext cx="336243" cy="343083"/>
          </a:xfrm>
          <a:prstGeom prst="donut">
            <a:avLst>
              <a:gd name="adj" fmla="val 685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ircle: Hollow 6">
            <a:extLst>
              <a:ext uri="{FF2B5EF4-FFF2-40B4-BE49-F238E27FC236}">
                <a16:creationId xmlns:a16="http://schemas.microsoft.com/office/drawing/2014/main" id="{F9422426-EF53-4CFA-BA47-841E1828CAA0}"/>
              </a:ext>
            </a:extLst>
          </p:cNvPr>
          <p:cNvSpPr/>
          <p:nvPr/>
        </p:nvSpPr>
        <p:spPr>
          <a:xfrm>
            <a:off x="10960407" y="4038600"/>
            <a:ext cx="279094" cy="276225"/>
          </a:xfrm>
          <a:prstGeom prst="donut">
            <a:avLst>
              <a:gd name="adj" fmla="val 685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7437D3C-4880-4D9F-8DFD-E2E80BA70B37}"/>
              </a:ext>
            </a:extLst>
          </p:cNvPr>
          <p:cNvSpPr/>
          <p:nvPr/>
        </p:nvSpPr>
        <p:spPr>
          <a:xfrm>
            <a:off x="3226325" y="1238219"/>
            <a:ext cx="84350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الكراهية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79495AD-DCE3-46FB-A9CA-FCC2F937E349}"/>
              </a:ext>
            </a:extLst>
          </p:cNvPr>
          <p:cNvSpPr/>
          <p:nvPr/>
        </p:nvSpPr>
        <p:spPr>
          <a:xfrm>
            <a:off x="3179836" y="3400073"/>
            <a:ext cx="8595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الحوادث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EB5D150-576E-4302-9056-6EC128EF30F9}"/>
              </a:ext>
            </a:extLst>
          </p:cNvPr>
          <p:cNvSpPr/>
          <p:nvPr/>
        </p:nvSpPr>
        <p:spPr>
          <a:xfrm>
            <a:off x="3239528" y="1732204"/>
            <a:ext cx="83548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الفوضى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19838A6-8572-4780-B8E7-38D89A70DC29}"/>
              </a:ext>
            </a:extLst>
          </p:cNvPr>
          <p:cNvSpPr/>
          <p:nvPr/>
        </p:nvSpPr>
        <p:spPr>
          <a:xfrm>
            <a:off x="3281628" y="2835192"/>
            <a:ext cx="65594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العنف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CA625BE-09D3-41AF-A94C-626A030A900D}"/>
              </a:ext>
            </a:extLst>
          </p:cNvPr>
          <p:cNvSpPr/>
          <p:nvPr/>
        </p:nvSpPr>
        <p:spPr>
          <a:xfrm>
            <a:off x="3358572" y="2317742"/>
            <a:ext cx="57900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الظلم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ABECBF5-4B53-4E8E-9EEC-B3B7BD554CA9}"/>
              </a:ext>
            </a:extLst>
          </p:cNvPr>
          <p:cNvSpPr/>
          <p:nvPr/>
        </p:nvSpPr>
        <p:spPr>
          <a:xfrm>
            <a:off x="3177615" y="3914715"/>
            <a:ext cx="7537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الجرائم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A8F56C1-72EE-43C3-8035-21FE1A0C1299}"/>
              </a:ext>
            </a:extLst>
          </p:cNvPr>
          <p:cNvSpPr/>
          <p:nvPr/>
        </p:nvSpPr>
        <p:spPr>
          <a:xfrm>
            <a:off x="1616732" y="1316042"/>
            <a:ext cx="74571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السعادة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A0BBA7D-E60D-4AC7-ACDE-3AD483169A89}"/>
              </a:ext>
            </a:extLst>
          </p:cNvPr>
          <p:cNvSpPr/>
          <p:nvPr/>
        </p:nvSpPr>
        <p:spPr>
          <a:xfrm>
            <a:off x="1672610" y="3346479"/>
            <a:ext cx="61266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الامن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8A66746-6BD6-44F9-8D50-12CF5C9CF66A}"/>
              </a:ext>
            </a:extLst>
          </p:cNvPr>
          <p:cNvSpPr/>
          <p:nvPr/>
        </p:nvSpPr>
        <p:spPr>
          <a:xfrm>
            <a:off x="1611573" y="1830382"/>
            <a:ext cx="8402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الاحترام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DF444FE-0028-4A88-96A6-905B86F9EFF1}"/>
              </a:ext>
            </a:extLst>
          </p:cNvPr>
          <p:cNvSpPr/>
          <p:nvPr/>
        </p:nvSpPr>
        <p:spPr>
          <a:xfrm>
            <a:off x="1558674" y="2839425"/>
            <a:ext cx="94609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الاستقرار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DA143F9-0525-407B-B00D-AB4D1DDF8A3A}"/>
              </a:ext>
            </a:extLst>
          </p:cNvPr>
          <p:cNvSpPr/>
          <p:nvPr/>
        </p:nvSpPr>
        <p:spPr>
          <a:xfrm>
            <a:off x="1675234" y="2344722"/>
            <a:ext cx="68640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المحبة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9860C7F-CAA0-4081-B45A-9F718DB0A251}"/>
              </a:ext>
            </a:extLst>
          </p:cNvPr>
          <p:cNvSpPr/>
          <p:nvPr/>
        </p:nvSpPr>
        <p:spPr>
          <a:xfrm>
            <a:off x="1620739" y="3898630"/>
            <a:ext cx="73770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التطور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6B2877C-595B-4834-B473-332CCC580899}"/>
              </a:ext>
            </a:extLst>
          </p:cNvPr>
          <p:cNvSpPr/>
          <p:nvPr/>
        </p:nvSpPr>
        <p:spPr>
          <a:xfrm>
            <a:off x="3554480" y="4965559"/>
            <a:ext cx="206227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يحقق الأمن و السلامة </a:t>
            </a:r>
          </a:p>
          <a:p>
            <a:pPr algn="ctr"/>
            <a:r>
              <a:rPr lang="ar-AE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والعدالة</a:t>
            </a:r>
          </a:p>
          <a:p>
            <a:pPr algn="ctr"/>
            <a:r>
              <a:rPr lang="ar-AE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والسعادة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A8122B6-7BB4-44E5-A0D1-28C3562B3158}"/>
              </a:ext>
            </a:extLst>
          </p:cNvPr>
          <p:cNvSpPr/>
          <p:nvPr/>
        </p:nvSpPr>
        <p:spPr>
          <a:xfrm>
            <a:off x="829313" y="4965559"/>
            <a:ext cx="25074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تفكك العلاقات بين الناس</a:t>
            </a:r>
          </a:p>
          <a:p>
            <a:pPr algn="ctr"/>
            <a:r>
              <a:rPr lang="ar-AE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انتشار الظلم و الفساد والعنف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0886C6A-E81E-45FD-9771-1D28575EA4FB}"/>
              </a:ext>
            </a:extLst>
          </p:cNvPr>
          <p:cNvCxnSpPr/>
          <p:nvPr/>
        </p:nvCxnSpPr>
        <p:spPr>
          <a:xfrm>
            <a:off x="3554480" y="4798825"/>
            <a:ext cx="0" cy="104199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5077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19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DCDE08B-35C4-4899-9667-6682F9358D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083" t="11852" r="20083" b="15111"/>
          <a:stretch/>
        </p:blipFill>
        <p:spPr>
          <a:xfrm>
            <a:off x="0" y="0"/>
            <a:ext cx="12192000" cy="680907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9201B02-4CE2-4441-B1BF-F822C1D59FD3}"/>
              </a:ext>
            </a:extLst>
          </p:cNvPr>
          <p:cNvSpPr/>
          <p:nvPr/>
        </p:nvSpPr>
        <p:spPr>
          <a:xfrm>
            <a:off x="8577267" y="3028890"/>
            <a:ext cx="122822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أَوجب -  لَزِم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7A8222-3885-4051-9A8E-EEA0C2761CB9}"/>
              </a:ext>
            </a:extLst>
          </p:cNvPr>
          <p:cNvSpPr/>
          <p:nvPr/>
        </p:nvSpPr>
        <p:spPr>
          <a:xfrm>
            <a:off x="8196803" y="4918980"/>
            <a:ext cx="150714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أوجبها الله علينا 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0230100-17D4-4AEF-BC05-B65198D7A408}"/>
              </a:ext>
            </a:extLst>
          </p:cNvPr>
          <p:cNvSpPr/>
          <p:nvPr/>
        </p:nvSpPr>
        <p:spPr>
          <a:xfrm>
            <a:off x="8275679" y="3973935"/>
            <a:ext cx="359425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فرض الله على المسلمين الصلوات الخمس 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A52DD40-1D46-4E77-BAA7-59B2FB2B8A74}"/>
              </a:ext>
            </a:extLst>
          </p:cNvPr>
          <p:cNvSpPr/>
          <p:nvPr/>
        </p:nvSpPr>
        <p:spPr>
          <a:xfrm>
            <a:off x="219538" y="86527"/>
            <a:ext cx="256191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ighlight>
                  <a:srgbClr val="FFFF00"/>
                </a:highlight>
              </a:rPr>
              <a:t>مهمة في الصف</a:t>
            </a:r>
          </a:p>
          <a:p>
            <a:pPr algn="ctr"/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ar-AE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ighlight>
                  <a:srgbClr val="00FF00"/>
                </a:highlight>
              </a:rPr>
              <a:t>لقياس أثر الدرس على الطلبة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highlight>
                <a:srgbClr val="00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001002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49</Words>
  <Application>Microsoft Office PowerPoint</Application>
  <PresentationFormat>Widescreen</PresentationFormat>
  <Paragraphs>22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AISHAH RASHED AHMED ABDULLA ALSEREIDI</dc:creator>
  <cp:lastModifiedBy>AISHAH RASHED AHMED ABDULLA ALSEREIDI</cp:lastModifiedBy>
  <cp:revision>6</cp:revision>
  <dcterms:created xsi:type="dcterms:W3CDTF">2022-10-05T06:41:35Z</dcterms:created>
  <dcterms:modified xsi:type="dcterms:W3CDTF">2022-10-05T07:36:37Z</dcterms:modified>
</cp:coreProperties>
</file>