
<file path=[Content_Types].xml><?xml version="1.0" encoding="utf-8"?>
<Types xmlns="http://schemas.openxmlformats.org/package/2006/content-types">
  <Default Extension="jpeg" ContentType="image/jpeg"/>
  <Default Extension="jpg" ContentType="image/jpeg"/>
  <Default Extension="mp3" ContentType="audio/m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sldIdLst>
    <p:sldId id="257" r:id="rId5"/>
    <p:sldId id="292" r:id="rId6"/>
    <p:sldId id="258" r:id="rId7"/>
    <p:sldId id="273" r:id="rId8"/>
    <p:sldId id="271" r:id="rId9"/>
    <p:sldId id="272" r:id="rId10"/>
    <p:sldId id="274" r:id="rId11"/>
    <p:sldId id="276" r:id="rId12"/>
    <p:sldId id="277" r:id="rId13"/>
    <p:sldId id="275" r:id="rId14"/>
    <p:sldId id="278" r:id="rId15"/>
    <p:sldId id="279" r:id="rId16"/>
    <p:sldId id="280" r:id="rId17"/>
    <p:sldId id="281" r:id="rId18"/>
    <p:sldId id="293" r:id="rId19"/>
    <p:sldId id="283" r:id="rId20"/>
    <p:sldId id="284" r:id="rId21"/>
    <p:sldId id="285" r:id="rId22"/>
    <p:sldId id="286" r:id="rId23"/>
    <p:sldId id="287" r:id="rId24"/>
    <p:sldId id="288" r:id="rId25"/>
    <p:sldId id="289" r:id="rId26"/>
    <p:sldId id="268" r:id="rId27"/>
    <p:sldId id="290" r:id="rId28"/>
    <p:sldId id="26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19" autoAdjust="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132CDA-55C1-4786-8F84-0ED0B406414F}" type="doc">
      <dgm:prSet loTypeId="urn:microsoft.com/office/officeart/2017/3/layout/HorizontalPathTimeline" loCatId="process" qsTypeId="urn:microsoft.com/office/officeart/2005/8/quickstyle/simple1" qsCatId="simple" csTypeId="urn:microsoft.com/office/officeart/2005/8/colors/accent3_2" csCatId="accent3" phldr="1"/>
      <dgm:spPr/>
      <dgm:t>
        <a:bodyPr/>
        <a:lstStyle/>
        <a:p>
          <a:endParaRPr lang="en-US"/>
        </a:p>
      </dgm:t>
    </dgm:pt>
    <dgm:pt modelId="{02DC537D-4777-4ACA-BB6F-23792CE004C4}">
      <dgm:prSet/>
      <dgm:spPr/>
      <dgm:t>
        <a:bodyPr/>
        <a:lstStyle/>
        <a:p>
          <a:pPr>
            <a:defRPr b="1"/>
          </a:pPr>
          <a:r>
            <a:rPr lang="en-US" dirty="0"/>
            <a:t>1</a:t>
          </a:r>
        </a:p>
      </dgm:t>
    </dgm:pt>
    <dgm:pt modelId="{19A11ED0-E546-4DA7-AE67-033C209AFB58}" type="parTrans" cxnId="{877ACEAE-5F32-4058-B304-F2AB7A075AFC}">
      <dgm:prSet/>
      <dgm:spPr/>
      <dgm:t>
        <a:bodyPr/>
        <a:lstStyle/>
        <a:p>
          <a:endParaRPr lang="en-US"/>
        </a:p>
      </dgm:t>
    </dgm:pt>
    <dgm:pt modelId="{643892D2-D3CA-4B30-BBB1-D3E54EED2CC7}" type="sibTrans" cxnId="{877ACEAE-5F32-4058-B304-F2AB7A075AFC}">
      <dgm:prSet/>
      <dgm:spPr/>
      <dgm:t>
        <a:bodyPr/>
        <a:lstStyle/>
        <a:p>
          <a:endParaRPr lang="en-US"/>
        </a:p>
      </dgm:t>
    </dgm:pt>
    <dgm:pt modelId="{EB818115-F0C6-4E0C-B5F7-AF020087C8EE}">
      <dgm:prSet/>
      <dgm:spPr/>
      <dgm:t>
        <a:bodyPr/>
        <a:lstStyle/>
        <a:p>
          <a:endParaRPr lang="en-US" sz="1200" dirty="0"/>
        </a:p>
      </dgm:t>
    </dgm:pt>
    <dgm:pt modelId="{E37E1CE8-BE5C-467B-B2CB-6C3FCE5E70DF}" type="parTrans" cxnId="{EDA89536-872E-48D2-AE63-07434E81C8E4}">
      <dgm:prSet/>
      <dgm:spPr/>
      <dgm:t>
        <a:bodyPr/>
        <a:lstStyle/>
        <a:p>
          <a:endParaRPr lang="en-US"/>
        </a:p>
      </dgm:t>
    </dgm:pt>
    <dgm:pt modelId="{F4BD61CB-691B-4A59-ADF9-58F1D573453A}" type="sibTrans" cxnId="{EDA89536-872E-48D2-AE63-07434E81C8E4}">
      <dgm:prSet/>
      <dgm:spPr/>
      <dgm:t>
        <a:bodyPr/>
        <a:lstStyle/>
        <a:p>
          <a:endParaRPr lang="en-US"/>
        </a:p>
      </dgm:t>
    </dgm:pt>
    <dgm:pt modelId="{CE456521-34BB-4A34-A6C2-2BA5B74C3A6B}">
      <dgm:prSet/>
      <dgm:spPr/>
      <dgm:t>
        <a:bodyPr/>
        <a:lstStyle/>
        <a:p>
          <a:pPr>
            <a:defRPr b="1"/>
          </a:pPr>
          <a:r>
            <a:rPr lang="en-US" dirty="0"/>
            <a:t>3</a:t>
          </a:r>
        </a:p>
      </dgm:t>
    </dgm:pt>
    <dgm:pt modelId="{3277EC1C-C888-4748-A4DD-BA4A759DF899}" type="parTrans" cxnId="{367DFDB4-AA13-423C-BD2A-9231824FC4C7}">
      <dgm:prSet/>
      <dgm:spPr/>
      <dgm:t>
        <a:bodyPr/>
        <a:lstStyle/>
        <a:p>
          <a:endParaRPr lang="en-US"/>
        </a:p>
      </dgm:t>
    </dgm:pt>
    <dgm:pt modelId="{8DA25796-2150-4BC7-81A4-F284890562E2}" type="sibTrans" cxnId="{367DFDB4-AA13-423C-BD2A-9231824FC4C7}">
      <dgm:prSet/>
      <dgm:spPr/>
      <dgm:t>
        <a:bodyPr/>
        <a:lstStyle/>
        <a:p>
          <a:endParaRPr lang="en-US"/>
        </a:p>
      </dgm:t>
    </dgm:pt>
    <dgm:pt modelId="{04DB10AA-DD5C-4DAA-B171-386185363C2A}">
      <dgm:prSet custT="1"/>
      <dgm:spPr/>
      <dgm:t>
        <a:bodyPr/>
        <a:lstStyle/>
        <a:p>
          <a:endParaRPr lang="en-US" sz="1800" dirty="0"/>
        </a:p>
      </dgm:t>
    </dgm:pt>
    <dgm:pt modelId="{7AE4751D-7A9C-497E-9D46-7DCE8F43B851}" type="parTrans" cxnId="{93FC200D-BF3E-4B02-BB5F-2526F5F7AE0E}">
      <dgm:prSet/>
      <dgm:spPr/>
      <dgm:t>
        <a:bodyPr/>
        <a:lstStyle/>
        <a:p>
          <a:endParaRPr lang="en-US"/>
        </a:p>
      </dgm:t>
    </dgm:pt>
    <dgm:pt modelId="{D2F43363-7E36-4597-9E7A-C86190930D79}" type="sibTrans" cxnId="{93FC200D-BF3E-4B02-BB5F-2526F5F7AE0E}">
      <dgm:prSet/>
      <dgm:spPr/>
      <dgm:t>
        <a:bodyPr/>
        <a:lstStyle/>
        <a:p>
          <a:endParaRPr lang="en-US"/>
        </a:p>
      </dgm:t>
    </dgm:pt>
    <dgm:pt modelId="{B6B32415-7DF9-460B-8AE6-2AE768F1D671}">
      <dgm:prSet/>
      <dgm:spPr/>
      <dgm:t>
        <a:bodyPr/>
        <a:lstStyle/>
        <a:p>
          <a:pPr>
            <a:defRPr b="1"/>
          </a:pPr>
          <a:r>
            <a:rPr lang="en-US" dirty="0"/>
            <a:t>2</a:t>
          </a:r>
        </a:p>
      </dgm:t>
    </dgm:pt>
    <dgm:pt modelId="{B05EF450-DB4E-4D3D-84C5-7FBF9BA5B967}" type="parTrans" cxnId="{4F50819D-BE69-485F-9F3F-4C48121B5CC0}">
      <dgm:prSet/>
      <dgm:spPr/>
      <dgm:t>
        <a:bodyPr/>
        <a:lstStyle/>
        <a:p>
          <a:endParaRPr lang="en-US"/>
        </a:p>
      </dgm:t>
    </dgm:pt>
    <dgm:pt modelId="{CA9190BE-5489-4FAC-9659-BCC30246484A}" type="sibTrans" cxnId="{4F50819D-BE69-485F-9F3F-4C48121B5CC0}">
      <dgm:prSet/>
      <dgm:spPr/>
      <dgm:t>
        <a:bodyPr/>
        <a:lstStyle/>
        <a:p>
          <a:endParaRPr lang="en-US"/>
        </a:p>
      </dgm:t>
    </dgm:pt>
    <dgm:pt modelId="{82B883AA-C143-4B2D-9965-6122639C1615}">
      <dgm:prSet custT="1"/>
      <dgm:spPr/>
      <dgm:t>
        <a:bodyPr/>
        <a:lstStyle/>
        <a:p>
          <a:endParaRPr lang="en-US" sz="1800" dirty="0"/>
        </a:p>
      </dgm:t>
    </dgm:pt>
    <dgm:pt modelId="{080E2854-57F3-4248-BFDF-A97C02237591}" type="parTrans" cxnId="{5DACF0F1-992B-49B0-AAFE-39950D6E4300}">
      <dgm:prSet/>
      <dgm:spPr/>
      <dgm:t>
        <a:bodyPr/>
        <a:lstStyle/>
        <a:p>
          <a:endParaRPr lang="en-US"/>
        </a:p>
      </dgm:t>
    </dgm:pt>
    <dgm:pt modelId="{9117BF1D-92D5-4917-A48C-BFE3A51DAF2B}" type="sibTrans" cxnId="{5DACF0F1-992B-49B0-AAFE-39950D6E4300}">
      <dgm:prSet/>
      <dgm:spPr/>
      <dgm:t>
        <a:bodyPr/>
        <a:lstStyle/>
        <a:p>
          <a:endParaRPr lang="en-US"/>
        </a:p>
      </dgm:t>
    </dgm:pt>
    <dgm:pt modelId="{2147BAEB-1849-4FFE-8940-3ABB183957FF}">
      <dgm:prSet custT="1"/>
      <dgm:spPr/>
      <dgm:t>
        <a:bodyPr/>
        <a:lstStyle/>
        <a:p>
          <a:endParaRPr lang="en-US" sz="1800" dirty="0"/>
        </a:p>
      </dgm:t>
    </dgm:pt>
    <dgm:pt modelId="{A728FEE8-8FED-4075-85ED-DA0C2F58CC60}" type="parTrans" cxnId="{C7972356-5755-40A3-8F9A-7E35B6CFAAE5}">
      <dgm:prSet/>
      <dgm:spPr/>
      <dgm:t>
        <a:bodyPr/>
        <a:lstStyle/>
        <a:p>
          <a:endParaRPr lang="en-US"/>
        </a:p>
      </dgm:t>
    </dgm:pt>
    <dgm:pt modelId="{3EEC1465-D1BC-4DB2-AAD1-C82346A541AC}" type="sibTrans" cxnId="{C7972356-5755-40A3-8F9A-7E35B6CFAAE5}">
      <dgm:prSet/>
      <dgm:spPr/>
      <dgm:t>
        <a:bodyPr/>
        <a:lstStyle/>
        <a:p>
          <a:endParaRPr lang="en-US"/>
        </a:p>
      </dgm:t>
    </dgm:pt>
    <dgm:pt modelId="{72C076D4-301C-4C50-9A98-B796EF0C98E3}">
      <dgm:prSet custT="1"/>
      <dgm:spPr/>
      <dgm:t>
        <a:bodyPr/>
        <a:lstStyle/>
        <a:p>
          <a:endParaRPr lang="en-US" sz="1800" dirty="0"/>
        </a:p>
      </dgm:t>
    </dgm:pt>
    <dgm:pt modelId="{5E24EE48-9345-4809-AA0F-A3992DE833B5}" type="parTrans" cxnId="{D5DA295A-C4C7-4812-AE19-163AE4D5D178}">
      <dgm:prSet/>
      <dgm:spPr/>
      <dgm:t>
        <a:bodyPr/>
        <a:lstStyle/>
        <a:p>
          <a:endParaRPr lang="en-US"/>
        </a:p>
      </dgm:t>
    </dgm:pt>
    <dgm:pt modelId="{3CED93AD-5731-4271-A93E-04CA8082BD23}" type="sibTrans" cxnId="{D5DA295A-C4C7-4812-AE19-163AE4D5D178}">
      <dgm:prSet/>
      <dgm:spPr/>
      <dgm:t>
        <a:bodyPr/>
        <a:lstStyle/>
        <a:p>
          <a:endParaRPr lang="en-US"/>
        </a:p>
      </dgm:t>
    </dgm:pt>
    <dgm:pt modelId="{BFFDB102-EADE-4A34-95B8-1C9581B59EDD}">
      <dgm:prSet custT="1"/>
      <dgm:spPr/>
      <dgm:t>
        <a:bodyPr/>
        <a:lstStyle/>
        <a:p>
          <a:r>
            <a:rPr lang="en-US" sz="1600" dirty="0"/>
            <a:t>Speaking: To develop learners’ ability to</a:t>
          </a:r>
        </a:p>
      </dgm:t>
    </dgm:pt>
    <dgm:pt modelId="{E4C24E90-F474-47A5-9C2F-0E0A61489BC7}" type="parTrans" cxnId="{C298CF05-559F-4F02-8BDF-8667F2A70070}">
      <dgm:prSet/>
      <dgm:spPr/>
      <dgm:t>
        <a:bodyPr/>
        <a:lstStyle/>
        <a:p>
          <a:endParaRPr lang="en-US"/>
        </a:p>
      </dgm:t>
    </dgm:pt>
    <dgm:pt modelId="{EE9B831B-1620-42CB-879A-D194FEAFCECD}" type="sibTrans" cxnId="{C298CF05-559F-4F02-8BDF-8667F2A70070}">
      <dgm:prSet/>
      <dgm:spPr/>
      <dgm:t>
        <a:bodyPr/>
        <a:lstStyle/>
        <a:p>
          <a:endParaRPr lang="en-US"/>
        </a:p>
      </dgm:t>
    </dgm:pt>
    <dgm:pt modelId="{F2251CC7-7CC9-4650-A1A9-15167E90B6F4}">
      <dgm:prSet custT="1"/>
      <dgm:spPr/>
      <dgm:t>
        <a:bodyPr/>
        <a:lstStyle/>
        <a:p>
          <a:r>
            <a:rPr lang="en-US" sz="1600" dirty="0"/>
            <a:t>compare past and present.</a:t>
          </a:r>
        </a:p>
      </dgm:t>
    </dgm:pt>
    <dgm:pt modelId="{17925F53-6C28-4038-AC2C-7B6203C142FE}" type="parTrans" cxnId="{7AD17559-12CA-4BBB-92C2-4DE1960313AD}">
      <dgm:prSet/>
      <dgm:spPr/>
      <dgm:t>
        <a:bodyPr/>
        <a:lstStyle/>
        <a:p>
          <a:endParaRPr lang="en-US"/>
        </a:p>
      </dgm:t>
    </dgm:pt>
    <dgm:pt modelId="{9F8CD156-6D13-4D07-B61E-19E65197C408}" type="sibTrans" cxnId="{7AD17559-12CA-4BBB-92C2-4DE1960313AD}">
      <dgm:prSet/>
      <dgm:spPr/>
      <dgm:t>
        <a:bodyPr/>
        <a:lstStyle/>
        <a:p>
          <a:endParaRPr lang="en-US"/>
        </a:p>
      </dgm:t>
    </dgm:pt>
    <dgm:pt modelId="{46697D72-B1FC-4E7C-BA4C-99B67F48E910}">
      <dgm:prSet custT="1"/>
      <dgm:spPr/>
      <dgm:t>
        <a:bodyPr/>
        <a:lstStyle/>
        <a:p>
          <a:r>
            <a:rPr lang="en-US" sz="1800" dirty="0"/>
            <a:t>To develop learners’ ability to skim</a:t>
          </a:r>
        </a:p>
      </dgm:t>
    </dgm:pt>
    <dgm:pt modelId="{DE8DA488-AA84-451B-9745-DD20A98E877D}" type="parTrans" cxnId="{F7EBC292-C09B-4160-A217-87D1EEB8ACF1}">
      <dgm:prSet/>
      <dgm:spPr/>
      <dgm:t>
        <a:bodyPr/>
        <a:lstStyle/>
        <a:p>
          <a:endParaRPr lang="en-US"/>
        </a:p>
      </dgm:t>
    </dgm:pt>
    <dgm:pt modelId="{03970BB1-3310-4F4B-A7E7-4007FAB29528}" type="sibTrans" cxnId="{F7EBC292-C09B-4160-A217-87D1EEB8ACF1}">
      <dgm:prSet/>
      <dgm:spPr/>
      <dgm:t>
        <a:bodyPr/>
        <a:lstStyle/>
        <a:p>
          <a:endParaRPr lang="en-US"/>
        </a:p>
      </dgm:t>
    </dgm:pt>
    <dgm:pt modelId="{B35D0448-A53A-4841-9AEB-D30C0582957D}">
      <dgm:prSet custT="1"/>
      <dgm:spPr/>
      <dgm:t>
        <a:bodyPr/>
        <a:lstStyle/>
        <a:p>
          <a:r>
            <a:rPr lang="en-US" sz="1800" dirty="0"/>
            <a:t>and scan a reading text for information.</a:t>
          </a:r>
        </a:p>
      </dgm:t>
    </dgm:pt>
    <dgm:pt modelId="{8C142B9F-F10C-4044-8EFF-B45750B49C83}" type="parTrans" cxnId="{EA535937-BF94-4CD7-8670-BCCB0E431CBC}">
      <dgm:prSet/>
      <dgm:spPr/>
      <dgm:t>
        <a:bodyPr/>
        <a:lstStyle/>
        <a:p>
          <a:endParaRPr lang="en-US"/>
        </a:p>
      </dgm:t>
    </dgm:pt>
    <dgm:pt modelId="{E92AC9FC-1035-47F4-85A4-1BB445E77D6B}" type="sibTrans" cxnId="{EA535937-BF94-4CD7-8670-BCCB0E431CBC}">
      <dgm:prSet/>
      <dgm:spPr/>
      <dgm:t>
        <a:bodyPr/>
        <a:lstStyle/>
        <a:p>
          <a:endParaRPr lang="en-US"/>
        </a:p>
      </dgm:t>
    </dgm:pt>
    <dgm:pt modelId="{D0E0EA21-674C-4631-A13F-A043A681EDDB}">
      <dgm:prSet custT="1"/>
      <dgm:spPr/>
      <dgm:t>
        <a:bodyPr/>
        <a:lstStyle/>
        <a:p>
          <a:r>
            <a:rPr lang="en-US" sz="1800" dirty="0"/>
            <a:t>Link to prior learning:</a:t>
          </a:r>
        </a:p>
      </dgm:t>
    </dgm:pt>
    <dgm:pt modelId="{8D6A558C-CF06-44B6-96DB-BA29C5A78399}" type="parTrans" cxnId="{C0334FC2-6626-4B91-89CC-F9F2EDB1E2E3}">
      <dgm:prSet/>
      <dgm:spPr/>
      <dgm:t>
        <a:bodyPr/>
        <a:lstStyle/>
        <a:p>
          <a:endParaRPr lang="en-US"/>
        </a:p>
      </dgm:t>
    </dgm:pt>
    <dgm:pt modelId="{F605A0D6-2DD3-434E-908C-2B1A934C7FC3}" type="sibTrans" cxnId="{C0334FC2-6626-4B91-89CC-F9F2EDB1E2E3}">
      <dgm:prSet/>
      <dgm:spPr/>
      <dgm:t>
        <a:bodyPr/>
        <a:lstStyle/>
        <a:p>
          <a:endParaRPr lang="en-US"/>
        </a:p>
      </dgm:t>
    </dgm:pt>
    <dgm:pt modelId="{66E3D8F3-00C9-4F08-9C9B-1FF624C9B358}">
      <dgm:prSet custT="1"/>
      <dgm:spPr/>
      <dgm:t>
        <a:bodyPr/>
        <a:lstStyle/>
        <a:p>
          <a:r>
            <a:rPr lang="en-US" sz="1800" dirty="0"/>
            <a:t>• Lexis and structures seen earlier in the unit</a:t>
          </a:r>
        </a:p>
      </dgm:t>
    </dgm:pt>
    <dgm:pt modelId="{3EA54FAB-4082-43A4-AC9B-AF5A1801C852}" type="parTrans" cxnId="{D72283C0-4747-43A5-AB9C-189700DF09FD}">
      <dgm:prSet/>
      <dgm:spPr/>
      <dgm:t>
        <a:bodyPr/>
        <a:lstStyle/>
        <a:p>
          <a:endParaRPr lang="en-US"/>
        </a:p>
      </dgm:t>
    </dgm:pt>
    <dgm:pt modelId="{FBFE3B39-D555-410C-B2DE-C9D8A5C65486}" type="sibTrans" cxnId="{D72283C0-4747-43A5-AB9C-189700DF09FD}">
      <dgm:prSet/>
      <dgm:spPr/>
      <dgm:t>
        <a:bodyPr/>
        <a:lstStyle/>
        <a:p>
          <a:endParaRPr lang="en-US"/>
        </a:p>
      </dgm:t>
    </dgm:pt>
    <dgm:pt modelId="{77E7AFDC-2584-4840-92BD-F653A2A0CEFE}" type="pres">
      <dgm:prSet presAssocID="{E1132CDA-55C1-4786-8F84-0ED0B406414F}" presName="root" presStyleCnt="0">
        <dgm:presLayoutVars>
          <dgm:chMax/>
          <dgm:chPref/>
          <dgm:animLvl val="lvl"/>
        </dgm:presLayoutVars>
      </dgm:prSet>
      <dgm:spPr/>
    </dgm:pt>
    <dgm:pt modelId="{A7D3F51F-8B61-4E6A-8EE4-482934A738AC}" type="pres">
      <dgm:prSet presAssocID="{E1132CDA-55C1-4786-8F84-0ED0B406414F}" presName="divider" presStyleLbl="node1" presStyleIdx="0" presStyleCnt="1"/>
      <dgm:spPr/>
    </dgm:pt>
    <dgm:pt modelId="{DD539AF0-9513-4A2E-9B58-5CAFDC52746F}" type="pres">
      <dgm:prSet presAssocID="{E1132CDA-55C1-4786-8F84-0ED0B406414F}" presName="nodes" presStyleCnt="0">
        <dgm:presLayoutVars>
          <dgm:chMax/>
          <dgm:chPref/>
          <dgm:animLvl val="lvl"/>
        </dgm:presLayoutVars>
      </dgm:prSet>
      <dgm:spPr/>
    </dgm:pt>
    <dgm:pt modelId="{794FC250-65C5-46C7-BB52-DA860A1142E0}" type="pres">
      <dgm:prSet presAssocID="{02DC537D-4777-4ACA-BB6F-23792CE004C4}" presName="composite" presStyleCnt="0"/>
      <dgm:spPr/>
    </dgm:pt>
    <dgm:pt modelId="{716CCDB7-A28B-4DEA-9796-A997477F5E57}" type="pres">
      <dgm:prSet presAssocID="{02DC537D-4777-4ACA-BB6F-23792CE004C4}" presName="L1TextContainer" presStyleLbl="revTx" presStyleIdx="0" presStyleCnt="3">
        <dgm:presLayoutVars>
          <dgm:chMax val="1"/>
          <dgm:chPref val="1"/>
          <dgm:bulletEnabled val="1"/>
        </dgm:presLayoutVars>
      </dgm:prSet>
      <dgm:spPr/>
    </dgm:pt>
    <dgm:pt modelId="{B316C5A7-59AF-4FBF-9424-BF4BC7B421BD}" type="pres">
      <dgm:prSet presAssocID="{02DC537D-4777-4ACA-BB6F-23792CE004C4}" presName="L2TextContainerWrapper" presStyleCnt="0">
        <dgm:presLayoutVars>
          <dgm:chMax val="0"/>
          <dgm:chPref val="0"/>
          <dgm:bulletEnabled val="1"/>
        </dgm:presLayoutVars>
      </dgm:prSet>
      <dgm:spPr/>
    </dgm:pt>
    <dgm:pt modelId="{3B81347D-8A8E-465A-9FEC-DA603E9D9E19}" type="pres">
      <dgm:prSet presAssocID="{02DC537D-4777-4ACA-BB6F-23792CE004C4}" presName="L2TextContainer" presStyleLbl="bgAccFollowNode1" presStyleIdx="0" presStyleCnt="3"/>
      <dgm:spPr/>
    </dgm:pt>
    <dgm:pt modelId="{D1A91098-3EB1-4B13-BBBE-453417FF73B7}" type="pres">
      <dgm:prSet presAssocID="{02DC537D-4777-4ACA-BB6F-23792CE004C4}" presName="FlexibleEmptyPlaceHolder" presStyleCnt="0"/>
      <dgm:spPr/>
    </dgm:pt>
    <dgm:pt modelId="{97899E9E-43C9-454C-9EC2-92729A962854}" type="pres">
      <dgm:prSet presAssocID="{02DC537D-4777-4ACA-BB6F-23792CE004C4}" presName="ConnectLine" presStyleLbl="alignNode1" presStyleIdx="0" presStyleCnt="3"/>
      <dgm:spPr>
        <a:solidFill>
          <a:schemeClr val="accent3">
            <a:hueOff val="0"/>
            <a:satOff val="0"/>
            <a:lumOff val="0"/>
            <a:alphaOff val="0"/>
          </a:schemeClr>
        </a:solidFill>
        <a:ln w="6350" cap="flat" cmpd="sng" algn="ctr">
          <a:solidFill>
            <a:schemeClr val="accent3">
              <a:hueOff val="0"/>
              <a:satOff val="0"/>
              <a:lumOff val="0"/>
              <a:alphaOff val="0"/>
            </a:schemeClr>
          </a:solidFill>
          <a:prstDash val="dash"/>
        </a:ln>
        <a:effectLst/>
      </dgm:spPr>
    </dgm:pt>
    <dgm:pt modelId="{DB8A3613-63A1-4443-AF27-C5991F2C52E6}" type="pres">
      <dgm:prSet presAssocID="{02DC537D-4777-4ACA-BB6F-23792CE004C4}" presName="ConnectorPoint" presStyleLbl="fgAcc1" presStyleIdx="0" presStyleCnt="3"/>
      <dgm:spPr>
        <a:solidFill>
          <a:schemeClr val="lt1">
            <a:alpha val="90000"/>
            <a:hueOff val="0"/>
            <a:satOff val="0"/>
            <a:lumOff val="0"/>
            <a:alphaOff val="0"/>
          </a:schemeClr>
        </a:solidFill>
        <a:ln w="12700" cap="flat" cmpd="sng" algn="ctr">
          <a:noFill/>
          <a:prstDash val="solid"/>
        </a:ln>
        <a:effectLst/>
      </dgm:spPr>
    </dgm:pt>
    <dgm:pt modelId="{1C323153-93EE-4E02-8288-2CAB033A26E5}" type="pres">
      <dgm:prSet presAssocID="{02DC537D-4777-4ACA-BB6F-23792CE004C4}" presName="EmptyPlaceHolder" presStyleCnt="0"/>
      <dgm:spPr/>
    </dgm:pt>
    <dgm:pt modelId="{BC369755-4BB3-48EE-9661-6DC0C47B3D4E}" type="pres">
      <dgm:prSet presAssocID="{643892D2-D3CA-4B30-BBB1-D3E54EED2CC7}" presName="spaceBetweenRectangles" presStyleCnt="0"/>
      <dgm:spPr/>
    </dgm:pt>
    <dgm:pt modelId="{780B64EE-C553-48C4-91B5-BF01AC4DE32C}" type="pres">
      <dgm:prSet presAssocID="{CE456521-34BB-4A34-A6C2-2BA5B74C3A6B}" presName="composite" presStyleCnt="0"/>
      <dgm:spPr/>
    </dgm:pt>
    <dgm:pt modelId="{29203696-DB57-480F-B2CB-5AEF6D3B49C0}" type="pres">
      <dgm:prSet presAssocID="{CE456521-34BB-4A34-A6C2-2BA5B74C3A6B}" presName="L1TextContainer" presStyleLbl="revTx" presStyleIdx="1" presStyleCnt="3">
        <dgm:presLayoutVars>
          <dgm:chMax val="1"/>
          <dgm:chPref val="1"/>
          <dgm:bulletEnabled val="1"/>
        </dgm:presLayoutVars>
      </dgm:prSet>
      <dgm:spPr/>
    </dgm:pt>
    <dgm:pt modelId="{CF7772FC-F128-4E36-A6DE-73C8F2D1138E}" type="pres">
      <dgm:prSet presAssocID="{CE456521-34BB-4A34-A6C2-2BA5B74C3A6B}" presName="L2TextContainerWrapper" presStyleCnt="0">
        <dgm:presLayoutVars>
          <dgm:chMax val="0"/>
          <dgm:chPref val="0"/>
          <dgm:bulletEnabled val="1"/>
        </dgm:presLayoutVars>
      </dgm:prSet>
      <dgm:spPr/>
    </dgm:pt>
    <dgm:pt modelId="{91C5CF13-1052-4267-A54E-DCFC5946A18F}" type="pres">
      <dgm:prSet presAssocID="{CE456521-34BB-4A34-A6C2-2BA5B74C3A6B}" presName="L2TextContainer" presStyleLbl="bgAccFollowNode1" presStyleIdx="1" presStyleCnt="3" custLinFactNeighborX="-2096" custLinFactNeighborY="-2468"/>
      <dgm:spPr/>
    </dgm:pt>
    <dgm:pt modelId="{3E6CB718-366E-46AF-9005-9D0831298D03}" type="pres">
      <dgm:prSet presAssocID="{CE456521-34BB-4A34-A6C2-2BA5B74C3A6B}" presName="FlexibleEmptyPlaceHolder" presStyleCnt="0"/>
      <dgm:spPr/>
    </dgm:pt>
    <dgm:pt modelId="{87A10CF5-759A-4366-A92F-755398C5EBF3}" type="pres">
      <dgm:prSet presAssocID="{CE456521-34BB-4A34-A6C2-2BA5B74C3A6B}" presName="ConnectLine" presStyleLbl="alignNode1" presStyleIdx="1" presStyleCnt="3"/>
      <dgm:spPr>
        <a:solidFill>
          <a:schemeClr val="accent3">
            <a:hueOff val="0"/>
            <a:satOff val="0"/>
            <a:lumOff val="0"/>
            <a:alphaOff val="0"/>
          </a:schemeClr>
        </a:solidFill>
        <a:ln w="6350" cap="flat" cmpd="sng" algn="ctr">
          <a:solidFill>
            <a:schemeClr val="accent3">
              <a:hueOff val="0"/>
              <a:satOff val="0"/>
              <a:lumOff val="0"/>
              <a:alphaOff val="0"/>
            </a:schemeClr>
          </a:solidFill>
          <a:prstDash val="dash"/>
        </a:ln>
        <a:effectLst/>
      </dgm:spPr>
    </dgm:pt>
    <dgm:pt modelId="{EBE1925D-58A7-40CE-9CBC-BF8DCBEBCC3C}" type="pres">
      <dgm:prSet presAssocID="{CE456521-34BB-4A34-A6C2-2BA5B74C3A6B}" presName="ConnectorPoint" presStyleLbl="fgAcc1" presStyleIdx="1" presStyleCnt="3"/>
      <dgm:spPr>
        <a:solidFill>
          <a:schemeClr val="lt1">
            <a:alpha val="90000"/>
            <a:hueOff val="0"/>
            <a:satOff val="0"/>
            <a:lumOff val="0"/>
            <a:alphaOff val="0"/>
          </a:schemeClr>
        </a:solidFill>
        <a:ln w="12700" cap="flat" cmpd="sng" algn="ctr">
          <a:noFill/>
          <a:prstDash val="solid"/>
        </a:ln>
        <a:effectLst/>
      </dgm:spPr>
    </dgm:pt>
    <dgm:pt modelId="{80147FD6-CD55-4048-9FE2-19A179C6D988}" type="pres">
      <dgm:prSet presAssocID="{CE456521-34BB-4A34-A6C2-2BA5B74C3A6B}" presName="EmptyPlaceHolder" presStyleCnt="0"/>
      <dgm:spPr/>
    </dgm:pt>
    <dgm:pt modelId="{228A88B4-FA68-469C-8F1D-E4DBDD08816B}" type="pres">
      <dgm:prSet presAssocID="{8DA25796-2150-4BC7-81A4-F284890562E2}" presName="spaceBetweenRectangles" presStyleCnt="0"/>
      <dgm:spPr/>
    </dgm:pt>
    <dgm:pt modelId="{8B5CF140-E558-4CB9-A370-E0C23A47CE6E}" type="pres">
      <dgm:prSet presAssocID="{B6B32415-7DF9-460B-8AE6-2AE768F1D671}" presName="composite" presStyleCnt="0"/>
      <dgm:spPr/>
    </dgm:pt>
    <dgm:pt modelId="{0F626EBB-1286-4A53-B6E4-65AE6A72A266}" type="pres">
      <dgm:prSet presAssocID="{B6B32415-7DF9-460B-8AE6-2AE768F1D671}" presName="L1TextContainer" presStyleLbl="revTx" presStyleIdx="2" presStyleCnt="3">
        <dgm:presLayoutVars>
          <dgm:chMax val="1"/>
          <dgm:chPref val="1"/>
          <dgm:bulletEnabled val="1"/>
        </dgm:presLayoutVars>
      </dgm:prSet>
      <dgm:spPr/>
    </dgm:pt>
    <dgm:pt modelId="{D7134999-DD36-408B-B60D-E8A5BCBAC6F2}" type="pres">
      <dgm:prSet presAssocID="{B6B32415-7DF9-460B-8AE6-2AE768F1D671}" presName="L2TextContainerWrapper" presStyleCnt="0">
        <dgm:presLayoutVars>
          <dgm:chMax val="0"/>
          <dgm:chPref val="0"/>
          <dgm:bulletEnabled val="1"/>
        </dgm:presLayoutVars>
      </dgm:prSet>
      <dgm:spPr/>
    </dgm:pt>
    <dgm:pt modelId="{788DA391-9790-43A2-82FC-E76BCC81BE53}" type="pres">
      <dgm:prSet presAssocID="{B6B32415-7DF9-460B-8AE6-2AE768F1D671}" presName="L2TextContainer" presStyleLbl="bgAccFollowNode1" presStyleIdx="2" presStyleCnt="3"/>
      <dgm:spPr/>
    </dgm:pt>
    <dgm:pt modelId="{718FCAD9-C55B-4B03-B286-0648F10C37BF}" type="pres">
      <dgm:prSet presAssocID="{B6B32415-7DF9-460B-8AE6-2AE768F1D671}" presName="FlexibleEmptyPlaceHolder" presStyleCnt="0"/>
      <dgm:spPr/>
    </dgm:pt>
    <dgm:pt modelId="{72CBAFDD-0D53-41D1-965A-79B3FFEF2D13}" type="pres">
      <dgm:prSet presAssocID="{B6B32415-7DF9-460B-8AE6-2AE768F1D671}" presName="ConnectLine" presStyleLbl="alignNode1" presStyleIdx="2" presStyleCnt="3"/>
      <dgm:spPr>
        <a:solidFill>
          <a:schemeClr val="accent3">
            <a:hueOff val="0"/>
            <a:satOff val="0"/>
            <a:lumOff val="0"/>
            <a:alphaOff val="0"/>
          </a:schemeClr>
        </a:solidFill>
        <a:ln w="6350" cap="flat" cmpd="sng" algn="ctr">
          <a:solidFill>
            <a:schemeClr val="accent3">
              <a:hueOff val="0"/>
              <a:satOff val="0"/>
              <a:lumOff val="0"/>
              <a:alphaOff val="0"/>
            </a:schemeClr>
          </a:solidFill>
          <a:prstDash val="dash"/>
        </a:ln>
        <a:effectLst/>
      </dgm:spPr>
    </dgm:pt>
    <dgm:pt modelId="{B9F31A3C-DBCB-421E-B20B-46C743E18049}" type="pres">
      <dgm:prSet presAssocID="{B6B32415-7DF9-460B-8AE6-2AE768F1D671}" presName="ConnectorPoint" presStyleLbl="fgAcc1" presStyleIdx="2" presStyleCnt="3"/>
      <dgm:spPr>
        <a:solidFill>
          <a:schemeClr val="lt1">
            <a:alpha val="90000"/>
            <a:hueOff val="0"/>
            <a:satOff val="0"/>
            <a:lumOff val="0"/>
            <a:alphaOff val="0"/>
          </a:schemeClr>
        </a:solidFill>
        <a:ln w="12700" cap="flat" cmpd="sng" algn="ctr">
          <a:noFill/>
          <a:prstDash val="solid"/>
        </a:ln>
        <a:effectLst/>
      </dgm:spPr>
    </dgm:pt>
    <dgm:pt modelId="{B20B564C-974B-4D3C-8BF0-57E77AEDA346}" type="pres">
      <dgm:prSet presAssocID="{B6B32415-7DF9-460B-8AE6-2AE768F1D671}" presName="EmptyPlaceHolder" presStyleCnt="0"/>
      <dgm:spPr/>
    </dgm:pt>
  </dgm:ptLst>
  <dgm:cxnLst>
    <dgm:cxn modelId="{C298CF05-559F-4F02-8BDF-8667F2A70070}" srcId="{02DC537D-4777-4ACA-BB6F-23792CE004C4}" destId="{BFFDB102-EADE-4A34-95B8-1C9581B59EDD}" srcOrd="1" destOrd="0" parTransId="{E4C24E90-F474-47A5-9C2F-0E0A61489BC7}" sibTransId="{EE9B831B-1620-42CB-879A-D194FEAFCECD}"/>
    <dgm:cxn modelId="{67389B06-7874-410E-9D35-7440EBCD898D}" type="presOf" srcId="{66E3D8F3-00C9-4F08-9C9B-1FF624C9B358}" destId="{91C5CF13-1052-4267-A54E-DCFC5946A18F}" srcOrd="0" destOrd="2" presId="urn:microsoft.com/office/officeart/2017/3/layout/HorizontalPathTimeline"/>
    <dgm:cxn modelId="{6CC38A07-434F-420A-9673-4FE03608CA4B}" type="presOf" srcId="{EB818115-F0C6-4E0C-B5F7-AF020087C8EE}" destId="{3B81347D-8A8E-465A-9FEC-DA603E9D9E19}" srcOrd="0" destOrd="0" presId="urn:microsoft.com/office/officeart/2017/3/layout/HorizontalPathTimeline"/>
    <dgm:cxn modelId="{130FB908-B519-423A-A10B-CE8ECDD6EBCC}" type="presOf" srcId="{72C076D4-301C-4C50-9A98-B796EF0C98E3}" destId="{788DA391-9790-43A2-82FC-E76BCC81BE53}" srcOrd="0" destOrd="3" presId="urn:microsoft.com/office/officeart/2017/3/layout/HorizontalPathTimeline"/>
    <dgm:cxn modelId="{93FC200D-BF3E-4B02-BB5F-2526F5F7AE0E}" srcId="{CE456521-34BB-4A34-A6C2-2BA5B74C3A6B}" destId="{04DB10AA-DD5C-4DAA-B171-386185363C2A}" srcOrd="0" destOrd="0" parTransId="{7AE4751D-7A9C-497E-9D46-7DCE8F43B851}" sibTransId="{D2F43363-7E36-4597-9E7A-C86190930D79}"/>
    <dgm:cxn modelId="{E2BED019-1109-495C-BDF2-D03386137C3F}" type="presOf" srcId="{CE456521-34BB-4A34-A6C2-2BA5B74C3A6B}" destId="{29203696-DB57-480F-B2CB-5AEF6D3B49C0}" srcOrd="0" destOrd="0" presId="urn:microsoft.com/office/officeart/2017/3/layout/HorizontalPathTimeline"/>
    <dgm:cxn modelId="{FDA75429-40C0-440E-9FA7-76AC0814A3C6}" type="presOf" srcId="{F2251CC7-7CC9-4650-A1A9-15167E90B6F4}" destId="{3B81347D-8A8E-465A-9FEC-DA603E9D9E19}" srcOrd="0" destOrd="2" presId="urn:microsoft.com/office/officeart/2017/3/layout/HorizontalPathTimeline"/>
    <dgm:cxn modelId="{5066312A-6303-4EEF-A913-66BBE07C44B1}" type="presOf" srcId="{46697D72-B1FC-4E7C-BA4C-99B67F48E910}" destId="{788DA391-9790-43A2-82FC-E76BCC81BE53}" srcOrd="0" destOrd="1" presId="urn:microsoft.com/office/officeart/2017/3/layout/HorizontalPathTimeline"/>
    <dgm:cxn modelId="{EDA89536-872E-48D2-AE63-07434E81C8E4}" srcId="{02DC537D-4777-4ACA-BB6F-23792CE004C4}" destId="{EB818115-F0C6-4E0C-B5F7-AF020087C8EE}" srcOrd="0" destOrd="0" parTransId="{E37E1CE8-BE5C-467B-B2CB-6C3FCE5E70DF}" sibTransId="{F4BD61CB-691B-4A59-ADF9-58F1D573453A}"/>
    <dgm:cxn modelId="{EA535937-BF94-4CD7-8670-BCCB0E431CBC}" srcId="{B6B32415-7DF9-460B-8AE6-2AE768F1D671}" destId="{B35D0448-A53A-4841-9AEB-D30C0582957D}" srcOrd="2" destOrd="0" parTransId="{8C142B9F-F10C-4044-8EFF-B45750B49C83}" sibTransId="{E92AC9FC-1035-47F4-85A4-1BB445E77D6B}"/>
    <dgm:cxn modelId="{3C244C38-E41E-4440-8E46-7915441A44FB}" type="presOf" srcId="{B35D0448-A53A-4841-9AEB-D30C0582957D}" destId="{788DA391-9790-43A2-82FC-E76BCC81BE53}" srcOrd="0" destOrd="2" presId="urn:microsoft.com/office/officeart/2017/3/layout/HorizontalPathTimeline"/>
    <dgm:cxn modelId="{F48DD464-2295-4223-9410-E7162E5A55EB}" type="presOf" srcId="{02DC537D-4777-4ACA-BB6F-23792CE004C4}" destId="{716CCDB7-A28B-4DEA-9796-A997477F5E57}" srcOrd="0" destOrd="0" presId="urn:microsoft.com/office/officeart/2017/3/layout/HorizontalPathTimeline"/>
    <dgm:cxn modelId="{0B056D69-C24B-4170-B51D-6515ABBA042D}" type="presOf" srcId="{B6B32415-7DF9-460B-8AE6-2AE768F1D671}" destId="{0F626EBB-1286-4A53-B6E4-65AE6A72A266}" srcOrd="0" destOrd="0" presId="urn:microsoft.com/office/officeart/2017/3/layout/HorizontalPathTimeline"/>
    <dgm:cxn modelId="{9F746D49-90D6-4858-A987-8580525CF9B9}" type="presOf" srcId="{D0E0EA21-674C-4631-A13F-A043A681EDDB}" destId="{91C5CF13-1052-4267-A54E-DCFC5946A18F}" srcOrd="0" destOrd="1" presId="urn:microsoft.com/office/officeart/2017/3/layout/HorizontalPathTimeline"/>
    <dgm:cxn modelId="{ACC5D36A-28E9-493C-9957-E05FCDB5D9D0}" type="presOf" srcId="{BFFDB102-EADE-4A34-95B8-1C9581B59EDD}" destId="{3B81347D-8A8E-465A-9FEC-DA603E9D9E19}" srcOrd="0" destOrd="1" presId="urn:microsoft.com/office/officeart/2017/3/layout/HorizontalPathTimeline"/>
    <dgm:cxn modelId="{3FA84F6E-1CCF-4655-BA2F-2C974196604A}" type="presOf" srcId="{2147BAEB-1849-4FFE-8940-3ABB183957FF}" destId="{3B81347D-8A8E-465A-9FEC-DA603E9D9E19}" srcOrd="0" destOrd="3" presId="urn:microsoft.com/office/officeart/2017/3/layout/HorizontalPathTimeline"/>
    <dgm:cxn modelId="{C7972356-5755-40A3-8F9A-7E35B6CFAAE5}" srcId="{02DC537D-4777-4ACA-BB6F-23792CE004C4}" destId="{2147BAEB-1849-4FFE-8940-3ABB183957FF}" srcOrd="3" destOrd="0" parTransId="{A728FEE8-8FED-4075-85ED-DA0C2F58CC60}" sibTransId="{3EEC1465-D1BC-4DB2-AAD1-C82346A541AC}"/>
    <dgm:cxn modelId="{7AD17559-12CA-4BBB-92C2-4DE1960313AD}" srcId="{02DC537D-4777-4ACA-BB6F-23792CE004C4}" destId="{F2251CC7-7CC9-4650-A1A9-15167E90B6F4}" srcOrd="2" destOrd="0" parTransId="{17925F53-6C28-4038-AC2C-7B6203C142FE}" sibTransId="{9F8CD156-6D13-4D07-B61E-19E65197C408}"/>
    <dgm:cxn modelId="{D5DA295A-C4C7-4812-AE19-163AE4D5D178}" srcId="{B6B32415-7DF9-460B-8AE6-2AE768F1D671}" destId="{72C076D4-301C-4C50-9A98-B796EF0C98E3}" srcOrd="3" destOrd="0" parTransId="{5E24EE48-9345-4809-AA0F-A3992DE833B5}" sibTransId="{3CED93AD-5731-4271-A93E-04CA8082BD23}"/>
    <dgm:cxn modelId="{F7EBC292-C09B-4160-A217-87D1EEB8ACF1}" srcId="{B6B32415-7DF9-460B-8AE6-2AE768F1D671}" destId="{46697D72-B1FC-4E7C-BA4C-99B67F48E910}" srcOrd="1" destOrd="0" parTransId="{DE8DA488-AA84-451B-9745-DD20A98E877D}" sibTransId="{03970BB1-3310-4F4B-A7E7-4007FAB29528}"/>
    <dgm:cxn modelId="{9537CF95-3A81-4F0E-A884-8071D9BE4AD8}" type="presOf" srcId="{82B883AA-C143-4B2D-9965-6122639C1615}" destId="{788DA391-9790-43A2-82FC-E76BCC81BE53}" srcOrd="0" destOrd="0" presId="urn:microsoft.com/office/officeart/2017/3/layout/HorizontalPathTimeline"/>
    <dgm:cxn modelId="{4F50819D-BE69-485F-9F3F-4C48121B5CC0}" srcId="{E1132CDA-55C1-4786-8F84-0ED0B406414F}" destId="{B6B32415-7DF9-460B-8AE6-2AE768F1D671}" srcOrd="2" destOrd="0" parTransId="{B05EF450-DB4E-4D3D-84C5-7FBF9BA5B967}" sibTransId="{CA9190BE-5489-4FAC-9659-BCC30246484A}"/>
    <dgm:cxn modelId="{877ACEAE-5F32-4058-B304-F2AB7A075AFC}" srcId="{E1132CDA-55C1-4786-8F84-0ED0B406414F}" destId="{02DC537D-4777-4ACA-BB6F-23792CE004C4}" srcOrd="0" destOrd="0" parTransId="{19A11ED0-E546-4DA7-AE67-033C209AFB58}" sibTransId="{643892D2-D3CA-4B30-BBB1-D3E54EED2CC7}"/>
    <dgm:cxn modelId="{367DFDB4-AA13-423C-BD2A-9231824FC4C7}" srcId="{E1132CDA-55C1-4786-8F84-0ED0B406414F}" destId="{CE456521-34BB-4A34-A6C2-2BA5B74C3A6B}" srcOrd="1" destOrd="0" parTransId="{3277EC1C-C888-4748-A4DD-BA4A759DF899}" sibTransId="{8DA25796-2150-4BC7-81A4-F284890562E2}"/>
    <dgm:cxn modelId="{D72283C0-4747-43A5-AB9C-189700DF09FD}" srcId="{CE456521-34BB-4A34-A6C2-2BA5B74C3A6B}" destId="{66E3D8F3-00C9-4F08-9C9B-1FF624C9B358}" srcOrd="2" destOrd="0" parTransId="{3EA54FAB-4082-43A4-AC9B-AF5A1801C852}" sibTransId="{FBFE3B39-D555-410C-B2DE-C9D8A5C65486}"/>
    <dgm:cxn modelId="{C0334FC2-6626-4B91-89CC-F9F2EDB1E2E3}" srcId="{CE456521-34BB-4A34-A6C2-2BA5B74C3A6B}" destId="{D0E0EA21-674C-4631-A13F-A043A681EDDB}" srcOrd="1" destOrd="0" parTransId="{8D6A558C-CF06-44B6-96DB-BA29C5A78399}" sibTransId="{F605A0D6-2DD3-434E-908C-2B1A934C7FC3}"/>
    <dgm:cxn modelId="{303323D0-EAD3-487B-9655-DC357737839C}" type="presOf" srcId="{E1132CDA-55C1-4786-8F84-0ED0B406414F}" destId="{77E7AFDC-2584-4840-92BD-F653A2A0CEFE}" srcOrd="0" destOrd="0" presId="urn:microsoft.com/office/officeart/2017/3/layout/HorizontalPathTimeline"/>
    <dgm:cxn modelId="{34E07EED-FDF6-4D5D-A554-1B5A33F5CAC0}" type="presOf" srcId="{04DB10AA-DD5C-4DAA-B171-386185363C2A}" destId="{91C5CF13-1052-4267-A54E-DCFC5946A18F}" srcOrd="0" destOrd="0" presId="urn:microsoft.com/office/officeart/2017/3/layout/HorizontalPathTimeline"/>
    <dgm:cxn modelId="{5DACF0F1-992B-49B0-AAFE-39950D6E4300}" srcId="{B6B32415-7DF9-460B-8AE6-2AE768F1D671}" destId="{82B883AA-C143-4B2D-9965-6122639C1615}" srcOrd="0" destOrd="0" parTransId="{080E2854-57F3-4248-BFDF-A97C02237591}" sibTransId="{9117BF1D-92D5-4917-A48C-BFE3A51DAF2B}"/>
    <dgm:cxn modelId="{98BD5AE1-6343-49A0-AC38-53ED28C513A5}" type="presParOf" srcId="{77E7AFDC-2584-4840-92BD-F653A2A0CEFE}" destId="{A7D3F51F-8B61-4E6A-8EE4-482934A738AC}" srcOrd="0" destOrd="0" presId="urn:microsoft.com/office/officeart/2017/3/layout/HorizontalPathTimeline"/>
    <dgm:cxn modelId="{A8BDB476-3309-460C-9890-3DEA7A7D3AC5}" type="presParOf" srcId="{77E7AFDC-2584-4840-92BD-F653A2A0CEFE}" destId="{DD539AF0-9513-4A2E-9B58-5CAFDC52746F}" srcOrd="1" destOrd="0" presId="urn:microsoft.com/office/officeart/2017/3/layout/HorizontalPathTimeline"/>
    <dgm:cxn modelId="{FBA228BC-54FB-42D9-9B82-1D17ADD72231}" type="presParOf" srcId="{DD539AF0-9513-4A2E-9B58-5CAFDC52746F}" destId="{794FC250-65C5-46C7-BB52-DA860A1142E0}" srcOrd="0" destOrd="0" presId="urn:microsoft.com/office/officeart/2017/3/layout/HorizontalPathTimeline"/>
    <dgm:cxn modelId="{F1EE0063-CF9A-4E0C-9F35-8B8680421377}" type="presParOf" srcId="{794FC250-65C5-46C7-BB52-DA860A1142E0}" destId="{716CCDB7-A28B-4DEA-9796-A997477F5E57}" srcOrd="0" destOrd="0" presId="urn:microsoft.com/office/officeart/2017/3/layout/HorizontalPathTimeline"/>
    <dgm:cxn modelId="{8928BC60-D2D2-4AD1-8DD7-E3F7731F127B}" type="presParOf" srcId="{794FC250-65C5-46C7-BB52-DA860A1142E0}" destId="{B316C5A7-59AF-4FBF-9424-BF4BC7B421BD}" srcOrd="1" destOrd="0" presId="urn:microsoft.com/office/officeart/2017/3/layout/HorizontalPathTimeline"/>
    <dgm:cxn modelId="{C68D5359-E6C3-417E-9AF9-5E7DC0DB1337}" type="presParOf" srcId="{B316C5A7-59AF-4FBF-9424-BF4BC7B421BD}" destId="{3B81347D-8A8E-465A-9FEC-DA603E9D9E19}" srcOrd="0" destOrd="0" presId="urn:microsoft.com/office/officeart/2017/3/layout/HorizontalPathTimeline"/>
    <dgm:cxn modelId="{C7EEEE9A-FA64-40D0-979E-714FE2F05954}" type="presParOf" srcId="{B316C5A7-59AF-4FBF-9424-BF4BC7B421BD}" destId="{D1A91098-3EB1-4B13-BBBE-453417FF73B7}" srcOrd="1" destOrd="0" presId="urn:microsoft.com/office/officeart/2017/3/layout/HorizontalPathTimeline"/>
    <dgm:cxn modelId="{A53948F8-BB2A-4C21-978B-57585461AD7F}" type="presParOf" srcId="{794FC250-65C5-46C7-BB52-DA860A1142E0}" destId="{97899E9E-43C9-454C-9EC2-92729A962854}" srcOrd="2" destOrd="0" presId="urn:microsoft.com/office/officeart/2017/3/layout/HorizontalPathTimeline"/>
    <dgm:cxn modelId="{64F5D3D5-59A3-405B-A6B1-1EB69ED36914}" type="presParOf" srcId="{794FC250-65C5-46C7-BB52-DA860A1142E0}" destId="{DB8A3613-63A1-4443-AF27-C5991F2C52E6}" srcOrd="3" destOrd="0" presId="urn:microsoft.com/office/officeart/2017/3/layout/HorizontalPathTimeline"/>
    <dgm:cxn modelId="{323A927B-7682-474E-B627-E0E9839670E7}" type="presParOf" srcId="{794FC250-65C5-46C7-BB52-DA860A1142E0}" destId="{1C323153-93EE-4E02-8288-2CAB033A26E5}" srcOrd="4" destOrd="0" presId="urn:microsoft.com/office/officeart/2017/3/layout/HorizontalPathTimeline"/>
    <dgm:cxn modelId="{FD3A61A1-02CB-4477-A82F-72C3A2967F12}" type="presParOf" srcId="{DD539AF0-9513-4A2E-9B58-5CAFDC52746F}" destId="{BC369755-4BB3-48EE-9661-6DC0C47B3D4E}" srcOrd="1" destOrd="0" presId="urn:microsoft.com/office/officeart/2017/3/layout/HorizontalPathTimeline"/>
    <dgm:cxn modelId="{92BC803B-989D-43DB-991E-1D369FDBC112}" type="presParOf" srcId="{DD539AF0-9513-4A2E-9B58-5CAFDC52746F}" destId="{780B64EE-C553-48C4-91B5-BF01AC4DE32C}" srcOrd="2" destOrd="0" presId="urn:microsoft.com/office/officeart/2017/3/layout/HorizontalPathTimeline"/>
    <dgm:cxn modelId="{913BFC41-AD7B-4A44-A467-1EA21A460087}" type="presParOf" srcId="{780B64EE-C553-48C4-91B5-BF01AC4DE32C}" destId="{29203696-DB57-480F-B2CB-5AEF6D3B49C0}" srcOrd="0" destOrd="0" presId="urn:microsoft.com/office/officeart/2017/3/layout/HorizontalPathTimeline"/>
    <dgm:cxn modelId="{89036059-19C0-4483-87FA-397E6E107334}" type="presParOf" srcId="{780B64EE-C553-48C4-91B5-BF01AC4DE32C}" destId="{CF7772FC-F128-4E36-A6DE-73C8F2D1138E}" srcOrd="1" destOrd="0" presId="urn:microsoft.com/office/officeart/2017/3/layout/HorizontalPathTimeline"/>
    <dgm:cxn modelId="{5B054C25-0AD3-45D6-B638-D9F2C07AAC65}" type="presParOf" srcId="{CF7772FC-F128-4E36-A6DE-73C8F2D1138E}" destId="{91C5CF13-1052-4267-A54E-DCFC5946A18F}" srcOrd="0" destOrd="0" presId="urn:microsoft.com/office/officeart/2017/3/layout/HorizontalPathTimeline"/>
    <dgm:cxn modelId="{88546718-B27E-4B66-8C86-0D77FF6E9D64}" type="presParOf" srcId="{CF7772FC-F128-4E36-A6DE-73C8F2D1138E}" destId="{3E6CB718-366E-46AF-9005-9D0831298D03}" srcOrd="1" destOrd="0" presId="urn:microsoft.com/office/officeart/2017/3/layout/HorizontalPathTimeline"/>
    <dgm:cxn modelId="{8D90516B-0B1A-4217-BF10-ED9540AE8C69}" type="presParOf" srcId="{780B64EE-C553-48C4-91B5-BF01AC4DE32C}" destId="{87A10CF5-759A-4366-A92F-755398C5EBF3}" srcOrd="2" destOrd="0" presId="urn:microsoft.com/office/officeart/2017/3/layout/HorizontalPathTimeline"/>
    <dgm:cxn modelId="{0C623AAE-B966-4B8B-92CE-5465151F273B}" type="presParOf" srcId="{780B64EE-C553-48C4-91B5-BF01AC4DE32C}" destId="{EBE1925D-58A7-40CE-9CBC-BF8DCBEBCC3C}" srcOrd="3" destOrd="0" presId="urn:microsoft.com/office/officeart/2017/3/layout/HorizontalPathTimeline"/>
    <dgm:cxn modelId="{5C540210-4400-413E-88B0-CE61E2E9C335}" type="presParOf" srcId="{780B64EE-C553-48C4-91B5-BF01AC4DE32C}" destId="{80147FD6-CD55-4048-9FE2-19A179C6D988}" srcOrd="4" destOrd="0" presId="urn:microsoft.com/office/officeart/2017/3/layout/HorizontalPathTimeline"/>
    <dgm:cxn modelId="{5905E1EF-5870-4E9F-A843-C442AA0027B2}" type="presParOf" srcId="{DD539AF0-9513-4A2E-9B58-5CAFDC52746F}" destId="{228A88B4-FA68-469C-8F1D-E4DBDD08816B}" srcOrd="3" destOrd="0" presId="urn:microsoft.com/office/officeart/2017/3/layout/HorizontalPathTimeline"/>
    <dgm:cxn modelId="{F8887ABC-195C-4710-9770-68E07EC568A4}" type="presParOf" srcId="{DD539AF0-9513-4A2E-9B58-5CAFDC52746F}" destId="{8B5CF140-E558-4CB9-A370-E0C23A47CE6E}" srcOrd="4" destOrd="0" presId="urn:microsoft.com/office/officeart/2017/3/layout/HorizontalPathTimeline"/>
    <dgm:cxn modelId="{2B4E470B-E9B8-4345-8626-09E1B6B337E6}" type="presParOf" srcId="{8B5CF140-E558-4CB9-A370-E0C23A47CE6E}" destId="{0F626EBB-1286-4A53-B6E4-65AE6A72A266}" srcOrd="0" destOrd="0" presId="urn:microsoft.com/office/officeart/2017/3/layout/HorizontalPathTimeline"/>
    <dgm:cxn modelId="{811A9E30-8467-4645-AAA4-69EE2A13E22C}" type="presParOf" srcId="{8B5CF140-E558-4CB9-A370-E0C23A47CE6E}" destId="{D7134999-DD36-408B-B60D-E8A5BCBAC6F2}" srcOrd="1" destOrd="0" presId="urn:microsoft.com/office/officeart/2017/3/layout/HorizontalPathTimeline"/>
    <dgm:cxn modelId="{D707E281-5C4A-4F47-8DAA-9F33494ADC10}" type="presParOf" srcId="{D7134999-DD36-408B-B60D-E8A5BCBAC6F2}" destId="{788DA391-9790-43A2-82FC-E76BCC81BE53}" srcOrd="0" destOrd="0" presId="urn:microsoft.com/office/officeart/2017/3/layout/HorizontalPathTimeline"/>
    <dgm:cxn modelId="{0AA08F35-1386-4916-A012-9C733FF9FD54}" type="presParOf" srcId="{D7134999-DD36-408B-B60D-E8A5BCBAC6F2}" destId="{718FCAD9-C55B-4B03-B286-0648F10C37BF}" srcOrd="1" destOrd="0" presId="urn:microsoft.com/office/officeart/2017/3/layout/HorizontalPathTimeline"/>
    <dgm:cxn modelId="{0DA242BD-CB62-4390-AC99-C0A478F2C1FF}" type="presParOf" srcId="{8B5CF140-E558-4CB9-A370-E0C23A47CE6E}" destId="{72CBAFDD-0D53-41D1-965A-79B3FFEF2D13}" srcOrd="2" destOrd="0" presId="urn:microsoft.com/office/officeart/2017/3/layout/HorizontalPathTimeline"/>
    <dgm:cxn modelId="{EC02F02C-7DB8-4E14-8EF9-104521DE7F38}" type="presParOf" srcId="{8B5CF140-E558-4CB9-A370-E0C23A47CE6E}" destId="{B9F31A3C-DBCB-421E-B20B-46C743E18049}" srcOrd="3" destOrd="0" presId="urn:microsoft.com/office/officeart/2017/3/layout/HorizontalPathTimeline"/>
    <dgm:cxn modelId="{81B4248C-BEC8-4B03-A7B9-1A8DBF9D0536}" type="presParOf" srcId="{8B5CF140-E558-4CB9-A370-E0C23A47CE6E}" destId="{B20B564C-974B-4D3C-8BF0-57E77AEDA346}" srcOrd="4" destOrd="0" presId="urn:microsoft.com/office/officeart/2017/3/layout/HorizontalPath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6CCDB7-A28B-4DEA-9796-A997477F5E57}">
      <dsp:nvSpPr>
        <dsp:cNvPr id="0" name=""/>
        <dsp:cNvSpPr/>
      </dsp:nvSpPr>
      <dsp:spPr>
        <a:xfrm>
          <a:off x="502919" y="2067248"/>
          <a:ext cx="4023360" cy="4350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89000">
            <a:lnSpc>
              <a:spcPct val="90000"/>
            </a:lnSpc>
            <a:spcBef>
              <a:spcPct val="0"/>
            </a:spcBef>
            <a:spcAft>
              <a:spcPct val="35000"/>
            </a:spcAft>
            <a:buNone/>
            <a:defRPr b="1"/>
          </a:pPr>
          <a:r>
            <a:rPr lang="en-US" sz="2000" kern="1200" dirty="0"/>
            <a:t>1</a:t>
          </a:r>
        </a:p>
      </dsp:txBody>
      <dsp:txXfrm>
        <a:off x="502919" y="2067248"/>
        <a:ext cx="4023360" cy="435007"/>
      </dsp:txXfrm>
    </dsp:sp>
    <dsp:sp modelId="{A7D3F51F-8B61-4E6A-8EE4-482934A738AC}">
      <dsp:nvSpPr>
        <dsp:cNvPr id="0" name=""/>
        <dsp:cNvSpPr/>
      </dsp:nvSpPr>
      <dsp:spPr>
        <a:xfrm>
          <a:off x="0" y="1847819"/>
          <a:ext cx="10058399" cy="15398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81347D-8A8E-465A-9FEC-DA603E9D9E19}">
      <dsp:nvSpPr>
        <dsp:cNvPr id="0" name=""/>
        <dsp:cNvSpPr/>
      </dsp:nvSpPr>
      <dsp:spPr>
        <a:xfrm>
          <a:off x="301751" y="0"/>
          <a:ext cx="4425696" cy="1193383"/>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marL="0" lvl="0" indent="0" algn="l" defTabSz="533400">
            <a:lnSpc>
              <a:spcPct val="90000"/>
            </a:lnSpc>
            <a:spcBef>
              <a:spcPct val="0"/>
            </a:spcBef>
            <a:spcAft>
              <a:spcPct val="35000"/>
            </a:spcAft>
            <a:buNone/>
          </a:pPr>
          <a:endParaRPr lang="en-US" sz="1200" kern="1200" dirty="0"/>
        </a:p>
        <a:p>
          <a:pPr marL="0" lvl="0" indent="0" algn="l" defTabSz="711200">
            <a:lnSpc>
              <a:spcPct val="90000"/>
            </a:lnSpc>
            <a:spcBef>
              <a:spcPct val="0"/>
            </a:spcBef>
            <a:spcAft>
              <a:spcPct val="35000"/>
            </a:spcAft>
            <a:buNone/>
          </a:pPr>
          <a:r>
            <a:rPr lang="en-US" sz="1600" kern="1200" dirty="0"/>
            <a:t>Speaking: To develop learners’ ability to</a:t>
          </a:r>
        </a:p>
        <a:p>
          <a:pPr marL="0" lvl="0" indent="0" algn="l" defTabSz="711200">
            <a:lnSpc>
              <a:spcPct val="90000"/>
            </a:lnSpc>
            <a:spcBef>
              <a:spcPct val="0"/>
            </a:spcBef>
            <a:spcAft>
              <a:spcPct val="35000"/>
            </a:spcAft>
            <a:buNone/>
          </a:pPr>
          <a:r>
            <a:rPr lang="en-US" sz="1600" kern="1200" dirty="0"/>
            <a:t>compare past and present.</a:t>
          </a:r>
        </a:p>
        <a:p>
          <a:pPr marL="0" lvl="0" indent="0" algn="l" defTabSz="800100">
            <a:lnSpc>
              <a:spcPct val="90000"/>
            </a:lnSpc>
            <a:spcBef>
              <a:spcPct val="0"/>
            </a:spcBef>
            <a:spcAft>
              <a:spcPct val="35000"/>
            </a:spcAft>
            <a:buNone/>
          </a:pPr>
          <a:endParaRPr lang="en-US" sz="1800" kern="1200" dirty="0"/>
        </a:p>
      </dsp:txBody>
      <dsp:txXfrm>
        <a:off x="301751" y="0"/>
        <a:ext cx="4425696" cy="1193383"/>
      </dsp:txXfrm>
    </dsp:sp>
    <dsp:sp modelId="{97899E9E-43C9-454C-9EC2-92729A962854}">
      <dsp:nvSpPr>
        <dsp:cNvPr id="0" name=""/>
        <dsp:cNvSpPr/>
      </dsp:nvSpPr>
      <dsp:spPr>
        <a:xfrm>
          <a:off x="2514599" y="1193383"/>
          <a:ext cx="0" cy="654436"/>
        </a:xfrm>
        <a:prstGeom prst="line">
          <a:avLst/>
        </a:prstGeom>
        <a:solidFill>
          <a:schemeClr val="accent3">
            <a:hueOff val="0"/>
            <a:satOff val="0"/>
            <a:lumOff val="0"/>
            <a:alphaOff val="0"/>
          </a:schemeClr>
        </a:solidFill>
        <a:ln w="6350" cap="flat" cmpd="sng" algn="ctr">
          <a:solidFill>
            <a:schemeClr val="accent3">
              <a:hueOff val="0"/>
              <a:satOff val="0"/>
              <a:lumOff val="0"/>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29203696-DB57-480F-B2CB-5AEF6D3B49C0}">
      <dsp:nvSpPr>
        <dsp:cNvPr id="0" name=""/>
        <dsp:cNvSpPr/>
      </dsp:nvSpPr>
      <dsp:spPr>
        <a:xfrm>
          <a:off x="3017519" y="1347368"/>
          <a:ext cx="4023360" cy="4350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89000">
            <a:lnSpc>
              <a:spcPct val="90000"/>
            </a:lnSpc>
            <a:spcBef>
              <a:spcPct val="0"/>
            </a:spcBef>
            <a:spcAft>
              <a:spcPct val="35000"/>
            </a:spcAft>
            <a:buNone/>
            <a:defRPr b="1"/>
          </a:pPr>
          <a:r>
            <a:rPr lang="en-US" sz="2000" kern="1200" dirty="0"/>
            <a:t>3</a:t>
          </a:r>
        </a:p>
      </dsp:txBody>
      <dsp:txXfrm>
        <a:off x="3017519" y="1347368"/>
        <a:ext cx="4023360" cy="435007"/>
      </dsp:txXfrm>
    </dsp:sp>
    <dsp:sp modelId="{91C5CF13-1052-4267-A54E-DCFC5946A18F}">
      <dsp:nvSpPr>
        <dsp:cNvPr id="0" name=""/>
        <dsp:cNvSpPr/>
      </dsp:nvSpPr>
      <dsp:spPr>
        <a:xfrm>
          <a:off x="2723589" y="2626787"/>
          <a:ext cx="4425696" cy="1193383"/>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1450" tIns="171450" rIns="171450" bIns="171450" numCol="1" spcCol="1270" anchor="ctr" anchorCtr="0">
          <a:noAutofit/>
        </a:bodyPr>
        <a:lstStyle/>
        <a:p>
          <a:pPr marL="0" lvl="0" indent="0" algn="l" defTabSz="800100">
            <a:lnSpc>
              <a:spcPct val="90000"/>
            </a:lnSpc>
            <a:spcBef>
              <a:spcPct val="0"/>
            </a:spcBef>
            <a:spcAft>
              <a:spcPct val="35000"/>
            </a:spcAft>
            <a:buNone/>
          </a:pPr>
          <a:endParaRPr lang="en-US" sz="1800" kern="1200" dirty="0"/>
        </a:p>
        <a:p>
          <a:pPr marL="0" lvl="0" indent="0" algn="l" defTabSz="800100">
            <a:lnSpc>
              <a:spcPct val="90000"/>
            </a:lnSpc>
            <a:spcBef>
              <a:spcPct val="0"/>
            </a:spcBef>
            <a:spcAft>
              <a:spcPct val="35000"/>
            </a:spcAft>
            <a:buNone/>
          </a:pPr>
          <a:r>
            <a:rPr lang="en-US" sz="1800" kern="1200" dirty="0"/>
            <a:t>Link to prior learning:</a:t>
          </a:r>
        </a:p>
        <a:p>
          <a:pPr marL="0" lvl="0" indent="0" algn="l" defTabSz="800100">
            <a:lnSpc>
              <a:spcPct val="90000"/>
            </a:lnSpc>
            <a:spcBef>
              <a:spcPct val="0"/>
            </a:spcBef>
            <a:spcAft>
              <a:spcPct val="35000"/>
            </a:spcAft>
            <a:buNone/>
          </a:pPr>
          <a:r>
            <a:rPr lang="en-US" sz="1800" kern="1200" dirty="0"/>
            <a:t>• Lexis and structures seen earlier in the unit</a:t>
          </a:r>
        </a:p>
      </dsp:txBody>
      <dsp:txXfrm>
        <a:off x="2723589" y="2626787"/>
        <a:ext cx="4425696" cy="1193383"/>
      </dsp:txXfrm>
    </dsp:sp>
    <dsp:sp modelId="{87A10CF5-759A-4366-A92F-755398C5EBF3}">
      <dsp:nvSpPr>
        <dsp:cNvPr id="0" name=""/>
        <dsp:cNvSpPr/>
      </dsp:nvSpPr>
      <dsp:spPr>
        <a:xfrm>
          <a:off x="5029199" y="2001804"/>
          <a:ext cx="0" cy="654436"/>
        </a:xfrm>
        <a:prstGeom prst="line">
          <a:avLst/>
        </a:prstGeom>
        <a:solidFill>
          <a:schemeClr val="accent3">
            <a:hueOff val="0"/>
            <a:satOff val="0"/>
            <a:lumOff val="0"/>
            <a:alphaOff val="0"/>
          </a:schemeClr>
        </a:solidFill>
        <a:ln w="6350" cap="flat" cmpd="sng" algn="ctr">
          <a:solidFill>
            <a:schemeClr val="accent3">
              <a:hueOff val="0"/>
              <a:satOff val="0"/>
              <a:lumOff val="0"/>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DB8A3613-63A1-4443-AF27-C5991F2C52E6}">
      <dsp:nvSpPr>
        <dsp:cNvPr id="0" name=""/>
        <dsp:cNvSpPr/>
      </dsp:nvSpPr>
      <dsp:spPr>
        <a:xfrm>
          <a:off x="2466479" y="1876691"/>
          <a:ext cx="96240" cy="96240"/>
        </a:xfrm>
        <a:prstGeom prst="ellipse">
          <a:avLst/>
        </a:prstGeom>
        <a:solidFill>
          <a:schemeClr val="lt1">
            <a:alpha val="90000"/>
            <a:hueOff val="0"/>
            <a:satOff val="0"/>
            <a:lumOff val="0"/>
            <a:alphaOff val="0"/>
          </a:schemeClr>
        </a:solidFill>
        <a:ln w="12700" cap="flat" cmpd="sng" algn="ctr">
          <a:noFill/>
          <a:prstDash val="solid"/>
        </a:ln>
        <a:effectLst/>
      </dsp:spPr>
      <dsp:style>
        <a:lnRef idx="2">
          <a:scrgbClr r="0" g="0" b="0"/>
        </a:lnRef>
        <a:fillRef idx="1">
          <a:scrgbClr r="0" g="0" b="0"/>
        </a:fillRef>
        <a:effectRef idx="0">
          <a:scrgbClr r="0" g="0" b="0"/>
        </a:effectRef>
        <a:fontRef idx="minor"/>
      </dsp:style>
    </dsp:sp>
    <dsp:sp modelId="{EBE1925D-58A7-40CE-9CBC-BF8DCBEBCC3C}">
      <dsp:nvSpPr>
        <dsp:cNvPr id="0" name=""/>
        <dsp:cNvSpPr/>
      </dsp:nvSpPr>
      <dsp:spPr>
        <a:xfrm>
          <a:off x="4981079" y="1876691"/>
          <a:ext cx="96240" cy="96240"/>
        </a:xfrm>
        <a:prstGeom prst="ellipse">
          <a:avLst/>
        </a:prstGeom>
        <a:solidFill>
          <a:schemeClr val="lt1">
            <a:alpha val="90000"/>
            <a:hueOff val="0"/>
            <a:satOff val="0"/>
            <a:lumOff val="0"/>
            <a:alphaOff val="0"/>
          </a:schemeClr>
        </a:solidFill>
        <a:ln w="12700" cap="flat" cmpd="sng" algn="ctr">
          <a:noFill/>
          <a:prstDash val="solid"/>
        </a:ln>
        <a:effectLst/>
      </dsp:spPr>
      <dsp:style>
        <a:lnRef idx="2">
          <a:scrgbClr r="0" g="0" b="0"/>
        </a:lnRef>
        <a:fillRef idx="1">
          <a:scrgbClr r="0" g="0" b="0"/>
        </a:fillRef>
        <a:effectRef idx="0">
          <a:scrgbClr r="0" g="0" b="0"/>
        </a:effectRef>
        <a:fontRef idx="minor"/>
      </dsp:style>
    </dsp:sp>
    <dsp:sp modelId="{0F626EBB-1286-4A53-B6E4-65AE6A72A266}">
      <dsp:nvSpPr>
        <dsp:cNvPr id="0" name=""/>
        <dsp:cNvSpPr/>
      </dsp:nvSpPr>
      <dsp:spPr>
        <a:xfrm>
          <a:off x="5532119" y="2067248"/>
          <a:ext cx="4023360" cy="4350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89000">
            <a:lnSpc>
              <a:spcPct val="90000"/>
            </a:lnSpc>
            <a:spcBef>
              <a:spcPct val="0"/>
            </a:spcBef>
            <a:spcAft>
              <a:spcPct val="35000"/>
            </a:spcAft>
            <a:buNone/>
            <a:defRPr b="1"/>
          </a:pPr>
          <a:r>
            <a:rPr lang="en-US" sz="2000" kern="1200" dirty="0"/>
            <a:t>2</a:t>
          </a:r>
        </a:p>
      </dsp:txBody>
      <dsp:txXfrm>
        <a:off x="5532119" y="2067248"/>
        <a:ext cx="4023360" cy="435007"/>
      </dsp:txXfrm>
    </dsp:sp>
    <dsp:sp modelId="{788DA391-9790-43A2-82FC-E76BCC81BE53}">
      <dsp:nvSpPr>
        <dsp:cNvPr id="0" name=""/>
        <dsp:cNvSpPr/>
      </dsp:nvSpPr>
      <dsp:spPr>
        <a:xfrm>
          <a:off x="5330952" y="0"/>
          <a:ext cx="4425696" cy="1193383"/>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1450" tIns="171450" rIns="171450" bIns="171450" numCol="1" spcCol="1270" anchor="ctr" anchorCtr="0">
          <a:noAutofit/>
        </a:bodyPr>
        <a:lstStyle/>
        <a:p>
          <a:pPr marL="0" lvl="0" indent="0" algn="l" defTabSz="800100">
            <a:lnSpc>
              <a:spcPct val="90000"/>
            </a:lnSpc>
            <a:spcBef>
              <a:spcPct val="0"/>
            </a:spcBef>
            <a:spcAft>
              <a:spcPct val="35000"/>
            </a:spcAft>
            <a:buNone/>
          </a:pPr>
          <a:endParaRPr lang="en-US" sz="1800" kern="1200" dirty="0"/>
        </a:p>
        <a:p>
          <a:pPr marL="0" lvl="0" indent="0" algn="l" defTabSz="800100">
            <a:lnSpc>
              <a:spcPct val="90000"/>
            </a:lnSpc>
            <a:spcBef>
              <a:spcPct val="0"/>
            </a:spcBef>
            <a:spcAft>
              <a:spcPct val="35000"/>
            </a:spcAft>
            <a:buNone/>
          </a:pPr>
          <a:r>
            <a:rPr lang="en-US" sz="1800" kern="1200" dirty="0"/>
            <a:t>To develop learners’ ability to skim</a:t>
          </a:r>
        </a:p>
        <a:p>
          <a:pPr marL="0" lvl="0" indent="0" algn="l" defTabSz="800100">
            <a:lnSpc>
              <a:spcPct val="90000"/>
            </a:lnSpc>
            <a:spcBef>
              <a:spcPct val="0"/>
            </a:spcBef>
            <a:spcAft>
              <a:spcPct val="35000"/>
            </a:spcAft>
            <a:buNone/>
          </a:pPr>
          <a:r>
            <a:rPr lang="en-US" sz="1800" kern="1200" dirty="0"/>
            <a:t>and scan a reading text for information.</a:t>
          </a:r>
        </a:p>
        <a:p>
          <a:pPr marL="0" lvl="0" indent="0" algn="l" defTabSz="800100">
            <a:lnSpc>
              <a:spcPct val="90000"/>
            </a:lnSpc>
            <a:spcBef>
              <a:spcPct val="0"/>
            </a:spcBef>
            <a:spcAft>
              <a:spcPct val="35000"/>
            </a:spcAft>
            <a:buNone/>
          </a:pPr>
          <a:endParaRPr lang="en-US" sz="1800" kern="1200" dirty="0"/>
        </a:p>
      </dsp:txBody>
      <dsp:txXfrm>
        <a:off x="5330952" y="0"/>
        <a:ext cx="4425696" cy="1193383"/>
      </dsp:txXfrm>
    </dsp:sp>
    <dsp:sp modelId="{72CBAFDD-0D53-41D1-965A-79B3FFEF2D13}">
      <dsp:nvSpPr>
        <dsp:cNvPr id="0" name=""/>
        <dsp:cNvSpPr/>
      </dsp:nvSpPr>
      <dsp:spPr>
        <a:xfrm>
          <a:off x="7543800" y="1193383"/>
          <a:ext cx="0" cy="654436"/>
        </a:xfrm>
        <a:prstGeom prst="line">
          <a:avLst/>
        </a:prstGeom>
        <a:solidFill>
          <a:schemeClr val="accent3">
            <a:hueOff val="0"/>
            <a:satOff val="0"/>
            <a:lumOff val="0"/>
            <a:alphaOff val="0"/>
          </a:schemeClr>
        </a:solidFill>
        <a:ln w="6350" cap="flat" cmpd="sng" algn="ctr">
          <a:solidFill>
            <a:schemeClr val="accent3">
              <a:hueOff val="0"/>
              <a:satOff val="0"/>
              <a:lumOff val="0"/>
              <a:alphaOff val="0"/>
            </a:schemeClr>
          </a:solidFill>
          <a:prstDash val="dash"/>
        </a:ln>
        <a:effectLst/>
      </dsp:spPr>
      <dsp:style>
        <a:lnRef idx="2">
          <a:scrgbClr r="0" g="0" b="0"/>
        </a:lnRef>
        <a:fillRef idx="1">
          <a:scrgbClr r="0" g="0" b="0"/>
        </a:fillRef>
        <a:effectRef idx="0">
          <a:scrgbClr r="0" g="0" b="0"/>
        </a:effectRef>
        <a:fontRef idx="minor">
          <a:schemeClr val="lt1"/>
        </a:fontRef>
      </dsp:style>
    </dsp:sp>
    <dsp:sp modelId="{B9F31A3C-DBCB-421E-B20B-46C743E18049}">
      <dsp:nvSpPr>
        <dsp:cNvPr id="0" name=""/>
        <dsp:cNvSpPr/>
      </dsp:nvSpPr>
      <dsp:spPr>
        <a:xfrm>
          <a:off x="7495679" y="1876691"/>
          <a:ext cx="96240" cy="96240"/>
        </a:xfrm>
        <a:prstGeom prst="ellipse">
          <a:avLst/>
        </a:prstGeom>
        <a:solidFill>
          <a:schemeClr val="lt1">
            <a:alpha val="90000"/>
            <a:hueOff val="0"/>
            <a:satOff val="0"/>
            <a:lumOff val="0"/>
            <a:alphaOff val="0"/>
          </a:schemeClr>
        </a:solidFill>
        <a:ln w="12700" cap="flat" cmpd="sng" algn="ctr">
          <a:no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7/3/layout/HorizontalPathTimeline">
  <dgm:title val="Horizontal Path Timeline"/>
  <dgm:desc val="Use to show a list of events in chronological order. The rectangular shape contains the description while the date is shown near the circular dot along the time line. It's the perfect SmartArt for displaying large amount of text with a short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refType="h" fact="0.04"/>
      <dgm:constr type="ctrY" for="ch" forName="divider" refType="h" fact="0.5"/>
      <dgm:constr type="l" for="ch" forName="divider"/>
      <dgm:constr type="w" for="ch" forName="nodes" refType="w"/>
      <dgm:constr type="h" for="ch" forName="nodes" refType="h"/>
    </dgm:constrLst>
    <dgm:layoutNode name="divider" styleLbl="node1">
      <dgm:alg type="sp"/>
      <dgm:shape xmlns:r="http://schemas.openxmlformats.org/officeDocument/2006/relationships" type="rect" r:blip="" zOrderOff="2">
        <dgm:adjLst/>
      </dgm:shap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
                <dgm:constr type="l" for="ch" forName="L1TextContainer" refType="w" fact="0.1"/>
                <dgm:constr type="t" for="ch" forName="L1TextContainer" refType="h" fact="0.537"/>
                <dgm:constr type="h" for="ch" forName="L1TextContainer" refType="h" fact="0.113"/>
                <dgm:constr type="w" for="ch" forName="L2TextContainerWrapper" refType="w" fact="0.88"/>
                <dgm:constr type="h" for="ch" forName="L2TextContainerWrapper" refType="h" fact="0.31"/>
                <dgm:constr type="b" for="ch" forName="L2TextContainerWrapper" refType="h" fact="0.31"/>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31"/>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
                <dgm:constr type="l" for="ch" forName="L1TextContainer" refType="w" fact="0.1"/>
                <dgm:constr type="t" for="ch" forName="L1TextContainer" refType="h" fact="0.35"/>
                <dgm:constr type="h" for="ch" forName="L1TextContainer" refType="h" fact="0.113"/>
                <dgm:constr type="w" for="ch" forName="L2TextContainerWrapper" refType="w" fact="0.88"/>
                <dgm:constr type="h" for="ch" forName="L2TextContainerWrapper" refType="h" fact="0.31"/>
                <dgm:constr type="t" for="ch" forName="L2TextContainerWrapper" refType="h" fact="0.69"/>
                <dgm:constr type="l" for="ch" forName="L2TextContainerWrapper" refType="w" fact="0.06"/>
                <dgm:constr type="w" for="ch" forName="ConnectLine"/>
                <dgm:constr type="l" for="ch" forName="ConnectLine" refType="w" fact="0.5"/>
                <dgm:constr type="h" for="ch" forName="ConnectLine" refType="h" fact="0.17"/>
                <dgm:constr type="t" for="ch" forName="ConnectLine" refType="h" fact="0.52"/>
                <dgm:constr type="w" for="ch" forName="ConnectorPoint" refType="h" fact="0.025"/>
                <dgm:constr type="h" for="ch" forName="ConnectorPoint" refType="h" fact="0.02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styleLbl="bgAccFollowNode1">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45"/>
                  <dgm:constr type="b" for="ch" forName="L2TextContainer" refType="h"/>
                  <dgm:constr type="h" for="ch" forName="FlexibleEmptyPlaceHolder" refType="h" fact="0.55"/>
                </dgm:constrLst>
              </dgm:if>
              <dgm:else name="CaseForPlacingL2TextContaineBelowDivider">
                <dgm:constrLst>
                  <dgm:constr type="h" for="ch" forName="L2TextContainer" refType="h" fact="0.45"/>
                  <dgm:constr type="h" for="ch" forName="FlexibleEmptyPlaceHolder" refType="h" fact="0.55"/>
                  <dgm:constr type="b" for="ch" forName="FlexibleEmptyPlaceHolder" refType="h"/>
                </dgm:constrLst>
              </dgm:else>
            </dgm:choose>
            <dgm:layoutNode name="L2TextContainer" styleLbl="bgAccFollowNode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ect" r:blip="">
                <dgm:adjLst/>
              </dgm:shape>
              <dgm:presOf axis="des" ptType="node"/>
              <dgm:constrLst>
                <dgm:constr type="lMarg" refType="primFontSz" fact="0.75"/>
                <dgm:constr type="rMarg" refType="primFontSz" fact="0.75"/>
                <dgm:constr type="tMarg" refType="primFontSz" fact="0.75"/>
                <dgm:constr type="bMarg" refType="primFontSz" fact="0.75"/>
              </dgm:constrLst>
              <dgm:ruleLst>
                <dgm:rule type="h" val="INF" fact="NaN" max="NaN"/>
                <dgm:rule type="primFontSz" val="11" fact="NaN" max="NaN"/>
                <dgm:rule type="secFontSz" val="9"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alignNode1" moveWith="L2TextContainer">
            <dgm:alg type="sp"/>
            <dgm:shape xmlns:r="http://schemas.openxmlformats.org/officeDocument/2006/relationships" type="line" r:blip="" zOrderOff="-1">
              <dgm:adjLst/>
              <dgm:extLst>
                <a:ext uri="{B698B0E9-8C71-41B9-8309-B3DCBF30829C}">
                  <dgm1612:spPr xmlns:dgm1612="http://schemas.microsoft.com/office/drawing/2016/12/diagram">
                    <a:ln w="6350">
                      <a:prstDash val="dash"/>
                    </a:ln>
                  </dgm1612:spPr>
                </a:ext>
              </dgm:extLst>
            </dgm:shape>
            <dgm:presOf/>
            <dgm:constrLst/>
          </dgm:layoutNode>
          <dgm:layoutNode name="ConnectorPoint" styleLbl="fgAcc1" moveWith="L2TextContainer">
            <dgm:alg type="sp"/>
            <dgm:shape xmlns:r="http://schemas.openxmlformats.org/officeDocument/2006/relationships" type="ellipse" r:blip="" zOrderOff="10">
              <dgm:adjLst/>
              <dgm:extLst>
                <a:ext uri="{B698B0E9-8C71-41B9-8309-B3DCBF30829C}">
                  <dgm1612:spPr xmlns:dgm1612="http://schemas.microsoft.com/office/drawing/2016/12/diagram">
                    <a:ln>
                      <a:noFill/>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4T08:31:45.940"/>
    </inkml:context>
    <inkml:brush xml:id="br0">
      <inkml:brushProperty name="width" value="0.05292" units="cm"/>
      <inkml:brushProperty name="height" value="0.05292" units="cm"/>
      <inkml:brushProperty name="color" value="#FF0000"/>
    </inkml:brush>
  </inkml:definitions>
  <inkml:trace contextRef="#ctx0" brushRef="#br0">8587 5815 0,'40'0'78,"40"-40"-63,121-80-15,0 40 16,80-81-16,-1-39 16,-79 119-16,40-119 15,40 80-15,-81-41 16,-79 121-16,39-80 15,-120 80-15,1 40 16,-41-41-16,-41 41 203,-39 0-187,40 0-16,-40 0 15,40 0-15,-81 41 16</inkml:trace>
  <inkml:trace contextRef="#ctx0" brushRef="#br0" timeOffset="651.73">8346 3088 0,'40'40'62,"1"80"-62,-1 1 16,0 39-16,0 41 16,80-41-16,-80 41 15,1-41-15,39-40 16,-80 1-16,40-41 16,-40 0-16,0-40 15,0 0-15,0-120 110</inkml:trace>
  <inkml:trace contextRef="#ctx0" brushRef="#br0" timeOffset="1522.05">9229 3128 0,'40'-40'16,"0"40"-1,41 40-15,-81 0 16,80 81-16,-80-1 16,80-40-16,0 80 15,1-79-15,-1 79 16,-40-80-16,0 41 15,40 39-15,-80-40 16,0 1-16,40-41 16,-40 0-1,41-80-15,-41 40 16</inkml:trace>
  <inkml:trace contextRef="#ctx0" brushRef="#br0" timeOffset="2991.23">11958 3489 0,'40'0'31,"-40"160"0,0-79-31,40 39 16,-40-40-16,0 81 16,0-81-16,0 0 15,40 40-15,-40-80 16,0 1-16,0 39 16,40-80-16,-40 40 109,0 0-109,0 0 31,40-40 16,-40 40-47,0 40 16,0 1-16,0-41 15,121-80 95,79-201-95</inkml:trace>
  <inkml:trace contextRef="#ctx0" brushRef="#br0" timeOffset="4328.35">13482 3409 0,'0'-40'16,"-40"40"78,40-40-94,-40 40 15,0-40 1,-40 40 15,80-81-15,0 41 0,-40 40-16,40-80 15,0 40 1,0 0-1,0-40-15,40 39 16,40 1 0,-40 40-1,0 0 1,0 0-16,1 0 16,-1 81-1,0-81-15,-40 40 16,80 40-16,-80-40 15,0 40-15,40 0 16,-40 1-16,0-41 16,0 40-16,0-40 15,0 80-15,0 1 16,0-81 0,0 40-16,-40 0 0,-40 0 15,40 1 1,-41-41-16,41 40 15,-80-40-15,80-40 16,-40 80-16,39-40 16,-39 0-16,0 41 15,40-41-15,0-40 16,-121 80-16,161-40 47,-40-40 0,0-40-47,0 40 15,40-40 17,0 0-17,0 0-15,40 0 16,40-1-1,81 1-15,-121 40 16,40 0-16,0 0 16,1-40-1,-41 40-15,40 0 0,-40 0 16,40 0 15,-40 0-15,41 0-1,-1 0 1,0 40 0,-40-40-1,0 0-15,1 0 32,-1 0-32,0 0 15,80 0-15,-40 0 16,41 0-16</inkml:trace>
  <inkml:trace contextRef="#ctx0" brushRef="#br0" timeOffset="6196.42">11436 5775 0,'161'-80'0,"-1"40"15,41-121 1,-41 81-16,41 0 15,-1-40-15,-39 39 16,-81 41-16,41-40 16,-81 80-16,0-40 15,0 40 1,-120 80 109,-41 0-109,41 1-16,-121 39 15,81 0-15,-161 41 16,161-121-16,-41 0 15,81 40 1,-40-40-16,80-40 0,-41 80 16,202-160 109,-1-40-125,41-41 15,-121 161-15,0-80 16,120-40-16,-120 80 16,41 0-16,-41 0 15,0 40-15,-120 0 63,-41 0-48,41 80-15,-121-80 16,81 120-16,0-80 16,80-40-1,-161 121-15,161-81 16,0-40-16,-41 80 15,242-80 64,40-80-64,-1-1-15,-39 41 16,-1-80-16,-39 0 15,-41 80-15,-80-1 16,0 82 31,-40-41-31,-41 40-16,1 0 15,40 0-15,-40 0 16,40-40-16,0 0 15,-1 40-15,41 0 16,81-120 62,39-40-78,-80 120 16,81-81-16,-41 41 15,-40 40-15,-80 0 79,-40 0-79,-41 40 15,81 1 1,40-82 31,0 1-32,80-40-15,121 0 16,0-40-16,-121 80 16,-80-1-16,80 1 15,-200 161 48,39-81-48,1 40-15,-40-40 16,120 0-16,-40 0 16,0 40-16,40-39 15,0-1 1</inkml:trace>
</inkml:ink>
</file>

<file path=ppt/ink/ink2.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4T08:38:37.90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11837 6778 0,'40'0'187,"1"0"-187,119 0 16,-40 0-16,41 0 16,-41 0-16,1 0 15,-1 0-15,41 0 16,-41 0-16,40 0 16,-39 0-16,-81 0 15,40 0 1,-40 0-16,41 0 15,-41 0 1,40 0 0,-40 0-1,40 0 1,-40 0-16,41 0 16,-41 0-16,0 0 15,40 0-15,-40 0 31,41 0-15,-41 0 0,40 0-1,-40 0-15,0 0 16,0 0-16,0 0 16,1 0-1,39 0-15,-40 0 31,40-40-15,-80-1 0,40 41 15,1 0-15,-1 0-1,0 0-15,40 0 0,-40 0 16,40 41-1,1-1-15,-1-40 0,-40 0 16,0 40 0,0-40-1,0 0 1,1 0-16,-1 0 16,0 0-1,0 0 1,0 0-16,0 0 15,0 0 17,0 0-32,41 0 15,-41 0 17,0 0 61,0 0-30</inkml:trace>
</inkml:ink>
</file>

<file path=ppt/ink/ink3.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4T08:38:40.75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4855 13435 0,'0'-40'62,"0"0"-46,0 0-16,40 40 31,1-40-31,-1 40 16,0 0-16,40 0 15,40 0-15,-79 0 16,39 0-1,0 0-15,40-80 0,1 80 16,-41-41-16,81 41 16,-1-40-1,121-80-15,-121 120 0,81 0 16,-40-40 0,40 40-16,-121 0 15,0 0-15,-39 0 16,-1 0-16,0 0 15,0 0-15,1 0 16,-41 0 0,40 0-16,-40 0 15,40 0 1,-39 0 0,39 0-1,-40 0-15,0 0 16,0 0-16,0 0 15,41 0-15,-41 0 16,0 0 0,40 0-1,0 0 1,-40 0-16,1 0 16,39 0-16,-40 0 15,40 40 1,-40-40-1,0 0 1,1 0 0,39 40-16,-40-40 31,0 0-31,0 40 47,0-40-32,0 40 1,1-40 0,-1 0-1,40 0 17,-40 40-32,0-40 15,0 0 1,41 41-16,39-41 15,-80 40-15,80-40 32,-79 0-32,-1 40 0,0-40 15,0 0 1,0 0-16,0 0 31,0 0-31,0 0 16,1 0-16,-1 0 15,0 0 1,0 0 0,0 0-1,0 0-15,0 0 32,41 0-1,-41 0 0,40 0 16</inkml:trace>
</inkml:ink>
</file>

<file path=ppt/ink/ink4.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4T08:39:33.84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21468 11871 0,'80'0'328,"-40"0"-312,0 0 15,0 0-15,0 0-1,0 0 1,1 0-1,-1 0-15,0 0 63,0 0-63,0 0 16,0 0-1,0 0 1,1 0-16,-1 0 15,0 0-15,0 0 16,0 0 15,0 0 1,0 0-32,0 0 15,1 0 16,-1 0 63,0 0-94,0 0 16,0 0-1,40 0 17,-40 0-17,41 0 1,-1 0 0,-40 0-16,0 0 31,0 0-16,0 0 17,1 0-17,-1 0 17,0 0-17,0 0-15,40 0 16,-40 0-1,41 0-15,-41 0 16,40 0 15,-40 0 1,40 0-17,-40 0 32,41 0-16,-41 0-15,0 0 0,40 0-16,-40 0 31,0 0-16,1 0 17,-1 0-17,0 0 1,0 0 0,0 0-1,0 0 1,0 0 31,0 0-32,1 0 1,-1 0-16,-40 40 312,-40-40-296,-1 0 0,1 0-16,0 0 15,0 0 1,0 0 0,0 0-1,0 0-15,-41 0 16,41 0-1,-40 0-15,40 0 16,-40 0 0,40 0-1,-41 0-15,41 0 16,0 0 0,0 0-1,0 0 1,0 0-16,0 0 15,-1 0 1,1 0-16,0 0 16,-40 0-1,40 0 1,-40 0-16,39 0 16,1 0-1,0 0 1,0 0-1,0 0 1,0 0-16,0 0 16,0 0-16,-1 0 15,1 0 1,0 0-16,0 0 16,0 0-1,0 0 1,-40 0-16,39 0 31,1 0-31,0 0 16,0 0-1,0 0 1,0 0 31,0 0-32,0 0-15,240 0 282,-39 0-282,-1 0 15,81 0-15</inkml:trace>
</inkml:ink>
</file>

<file path=ppt/ink/ink5.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4T08:44:40.14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3009 9304 0,'-40'0'31,"-40"40"0,80 1-31,-40-41 16,40 40-1,0 0-15,-40 0 16,0-40 0,0 0-1,40 40 1,-41-40 124,41-40-140,0 0 16,0 0 0,0 0-16,0-1 15,41 1 1,-1 0 0,0 40-1,-40-40-15,80 40 31,-40 0-15,0 0 0,41 0-1,-41 0-15,0 0 16,0 0 0,0 0-1,0 0-15,0 0 16,0 0-1,41 0 1,-1 40 15,-40-40-31,0 40 32,-40 0-1,40 41-16,-40-41 1,81 0-16,-81 40 16,0-40-1,0 0-15,0 0 16,0 0-16,0 81 16,-40-41-1,-1 0-15,1-80 16,40 80-16,-40-39 15,0-41-15,0 40 16,-40-40 0,80 40-16,-41-40 15,1 40 1,-40-40-16,40 0 16,-40 0-1,40 0-15,40 40 0,-81-40 31,41 40-15,-40-40 0,80 40-16,-40-40 15,-81 0-15,81 40 16,0-40 0,80 0 218,41 80-234,-41-80 16,40 0-1,0 41-15,-40-41 0,41 40 16,-1 0-16,40-40 15,-80 40 1,41 0-16,39-40 16,-40 0-16,41 0 15,-81 0-15,40 0 16,-40 0-16,121 80 16,-81-80-1,-40 0-15,40 0 16,-40 0-1,41 0 17,-41 0-17,-40 40-15,40-40 32,0 0-32,0 40 15</inkml:trace>
</inkml:ink>
</file>

<file path=ppt/ink/ink6.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4T08:44:48.07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4735 9425 0,'40'0'172,"0"40"-157,0-40-15,0 0 32,41 0-32,-41 0 15,40 0 1,-40 0-16,40 0 15,-39 0-15,-1 0 16,0 0 0,0 0-1,0 0 1,0 0-16,40 40 16,-39-40-1,39 0-15,0 0 16,-40 40-1,40-40-15,-39 0 16,39 0 0,-40 0-16,40 0 15,-40 0 1,41 80-16,-1-80 0,0 0 16,0 40-16,41-40 15,-81 40 1,80-40-16,-40 0 15,-39 0-15,-1 40 32,0-40-32,80 0 15,-80 0-15,41 41 16,-1-41-16,40 0 16,-80 0-16,41 40 15,-1-40 32,40 80-31,1-80-1,-1 0-15,81 0 16,-41 40-16,-39 0 16,-41-40-16,-40 0 15,0 0-15,40 40 16,-40-40-16,1 0 15,-1 0-15,40 0 16,0 40-16,0-40 16,81 40-16,-41-40 15,41 41-15,-81-41 16,0 0 0,1 40-16,-41-40 62,40 0-46,40 0-16,-80 0 31,41 0-15,-1 0-1,0 0-15,0 0 16,41 0-1,-41 0-15,40 0 16,-79 0-16,79 0 16,-80 0-16,40 0 15,1 0-15,-1 0 16,0 0 0,0 0-16,1 0 15,-41 0 1,80 0-1,-80 0-15,41 0 0,-41 0 16,40 0-16,40 0 16,-39 0-1,-1 0-15,0 0 0,0 0 16,81 0 0,-1 0-16,-39 0 0,-41 0 15,40 0 1,-39 0-16,-1 0 15,0 0-15,-40 0 16,40 0-16,1 0 16,-1 0-16,-40 0 15,80 0-15,1 0 16,-81 0-16,40 0 16,41 0-16,-81 0 15,40 0-15,0 0 16,-40 0-16,81 0 15,-41 0-15,40 0 16,41 0-16,-1 0 16,1 0-16,-1 0 15,-39 0-15,39 0 16,-79 0-16,-41 0 16,40 0-16,0 0 15,0 0 1,-39 0-1,39 0-15,-40 0 0,0 0 16,40 0-16,41 0 16,-81 0-1,80 0-15,1 0 16,-41 0-16,40 0 16,41 0-16,-1 0 15,81 0-15,-81 0 16,-39 0-16,-1 40 15,-40-40-15,-39 0 16,-1 0-16,80 0 16,-40 0-1,-40 0-15,81 0 16,-1 0-16,-39 0 16,79 0-16,-40 0 15,1 0-15,-81 0 16,40 0-16,-40 0 15,41 0-15,-1 0 16,0 0-16,-40 0 16,40 0-16,1 0 15,79 0-15,-80 0 16,41 0-16,-1 0 16,41 0-1,-41 0-15,-40 0 0,-40 0 16,81 0-1,-1 0-15,-40 0 0,81 0 16,-81 0 0,0 0-16,41 0 15,-1 0-15,-80 0 16,0 0-16,1 0 16,39 0-1,-40 0-15,0 0 16,40 0-16,-40 0 15,81 0-15,-1 0 16,1 0-16,-41 0 16,0 0-16,0 0 15,41 0-15,-41 0 16,-40 0-16,81 0 16,-41 0-16,0 0 15,-40 0-15,81 0 16,39 0-16,-40 0 15,1 0 1,-41 0-16,0 0 0,1 0 16,39 0-1,-40 0-15,-40 0 16,81 0 0,-1 0-1,-80 0-15,40 0 16,1 0-16,39-40 15,0 0-15,1 40 16,-1 0-16,1-81 16,-41 41-16,80 0 15,-39 40-15,-1-80 16,-80 80-16,0 0 16,0-40-1,41 0 16,-41 40 1,-40-40-17,40-1 1,0 1 15,-120 40 79,-41 0-95,41 0-15,-120 0 16,-41 0-16,40 0 15,-40 0-15,81 0 16,-41 0-16,121-40 16,-40 0-16,-1 40 15,1 0-15,40-40 16,40 40-16,-41 0 16,1 0-16,0 0 15,0 0-15,-1 0 16,-39 0-16,80 0 15,-81 0-15,81 0 16,-80 0-16,0 0 16,39 0-16,1 0 15,0 0-15,-41-80 16,41 80 0,0 0-16,-41-40 0,1 40 31,40 0-31,40 0 15,-81 0-15,41 0 16,-80 0-16,39 0 16,1 0-16,-1 0 15,81 0-15,-120 0 16,39 0-16,81 0 16,-40 0-16,0 0 15,-81 0-15,81 0 16,-40 0-16,39 0 15,-39 0-15,-40 0 16,79 0-16,41 0 16,-120 0-16,-1 0 15,1 0-15,39 0 16,-79-40-16,79 40 16,41 0-16,-40 0 15,-1 0-15,1 0 16,80 0-16,-81 0 15,81 0 1,-40 0-16,0 0 0,-41 0 16,1 0-1,0 0-15,79 0 16,-79 0-16,0 0 16,80 0-16,-81 0 15,1 0-15,80 0 16,-81 0-16,81 0 15,-40 0-15,0 0 16,-1 0-16,1 0 16,-40 0-16,-1 0 15,1 0-15,40 0 16,-41-81-16,1 81 16,80 0-16,-80-40 15,39 40-15,1 0 16,0 0-16,0 0 15,-1 0-15,-39 0 16,40 0-16,-81 0 16,41 0-16,-41 0 15,1 0-15,79 0 16,-39 0-16,-40 0 16,39 0-1,41 0-15,40 0 0,-40 0 16,39-40-1,-79 40-15,0 0 16,-1 0-16,1 0 16,-41 0-16,41-80 15,0 80-15,39 0 16,1 0-16,-40 0 16,40-40-16,-81 40 15,-40-40-15,41-40 16,80 80-16,-41 0 15,1-41-15,0 41 16,-1 0-16,81 0 16,-80 0-16,39 0 15,1 0-15,-80 0 16,39 0-16,1 0 16,-1 0-16,41 0 15,0 0-15,0 0 16,-41 0-1,41 0-15,40 0 0,-40 0 16,40 0-16,-81 0 16,41 0-16,-40 0 15,-1 0 1,81 0-16,0 0 16,-80 0-1,-1 0-15,41 0 16,-40 0-16,79 0 15,-39 0-15,0 0 16,0 0-16,-41 0 16,41 0-16,0 0 15,0 0-15,-1 0 16,41 0-16,-80 0 16,-1 0-16,41 0 15,-40 0-15,-81 0 16,121 0-16,40 0 15,-81 0-15,1-40 16,80 40-16,-81 0 16,1 0-16,-40 0 15,39 0-15,41 0 16,-81 0-16,41 0 16,80 0-16,0 0 15,0 0-15,0 0 31,-1 0-15,1 0 0,0 0 15,0 0-15,0 0-16,0 0 15,0 0 1,0 0-16,-1 0 15,1 0 1,0 0 0,0 0-16,0 0 15,0 0-15,0 40 16,0-40 15,40 41 16,0-1-47,40 40 16,-40-40-16,40 0 15,0 0 1,-40 81-16,40-41 16,-40-40-1,40-40 48,0 40-48,0-40 1,41 0 0,-41 0-1,40 80-15,-40-80 16,0 40-1,0-40-15,1 40 16,-1-40-16,0 0 16,-40 40-16,40-40 15,0 41 1,0-1 0,0 0-1,-40 80-15,40-40 16,-40-40-16,41 1 15,-41 39-15,0 0 16,0 0-16,0-40 16,0 0-16,0 41 15,0-1 1,0-40-16,0 80 16,0-80-16,0 41 15,0-41 1,0 40-16,0 0 15,0 0-15,0 0 0,-41-39 16,41 39 0,-40 0-16,-40-40 15,80 0-15,-40 0 16,40 0 0,0 1-16,-40-1 15,0 0 1,40 0 31,0 0-32,-40 0-15,40 0 16,0 0 0,0 0-16,0 0 15,0 1 1,-81 39-16,81-40 31,0 0-15,0 0-16,0 0 47,0 0-47,81-40 46,-41 0-30,40 0-16,-40 0 16,40 0-16,1 0 15,39 0-15,-40 0 16,0 0-16,81 0 16,-41 0-16,81 0 15,0 0-15,-1 0 16,41 0-16,0 0 15,-41 0-15,-79 0 16,39 0-16,-39 0 16,39 0-16,-80 0 15,81 0-15,-41 0 16,1 0-16,-81 0 16,120 0-16,41 0 15,-121 0-15,41 40 16,-81-40-1,120 41-15,-80-41 0,41 80 16,-41-80-16,81 0 16,-121 0-1,80 0-15,-40 0 0,-40 0 16,121 0 0,-41 0-16,-39 0 15,39 0-15,41 0 16,-41 0-16,0 40 15,1 0-15,-41-40 16,80 0-16,-39 0 16,-1 0-16,41 0 15,-1 0-15,41 0 16,-1 0-16,41 0 16,-80 0-16,39 80 15,-119-80-15,-41 0 16,80 0-16,-40 40 15,-40-40 1,81 40-16,-1-40 16,41 0-16,-41 40 15,41-40-15,-1 81 16,-80-81-16,-39 0 16,79 0-1,-80 0-15,40 0 16,41 0-16,-81 0 15,80 0-15,-40 40 16,81 0-16,-1-40 0,-39 0 16,-1 40-1,81 0-15,-81-40 16,-40 40-16,81-40 16,-81 0-16,81 0 15,-121 0-15,40 0 16,0 0-16,41 0 15,39 0-15,-39 0 16,-81 0-16,80 0 16,0 0-16,41 0 15,-1 0-15,1 0 16,40 0-16,-1 0 16,1 0-16,-41 0 15,-39 0-15,-1 0 16,1 0-1,-41 0-15,40 0 0,1 0 16,-1 0-16,0 0 16,1 0-16,39 0 15,81 0-15,80 0 16,-120 0 0,-41 0-16,1 0 15,-41 0-15,40 0 16,-79 0-16,39 0 15,41 0-15,-1 0 16,1 0-16,-1 0 16,-39 0-16,39 0 15,-40 0-15,1 0 16,-81 0-16,120-40 16,1 0-16,-121 40 15,121-40-15,-1 0 16,161-81-16,-120 121 15,39-40-15,41 0 16,-80 40-16,80-80 16,-40 40-16,-81 0 15,121 0-15,-40-81 16,-41 81-16,41 0 16,0-40-16,-161 80 15,-40 0-15,81-40 16,-41 0-1,40 0-15,-80 40 0,1-40 16,79-1-16,-40 41 16,0-80-1,-39 40-15,79-40 16,40 0-16,-160 40 16,81 0-16,-41-41 15,0 41-15,-40-40 16,40-80-16,0 39 15,-40 1-15,0 40 16,0-41-16,0 41 16,0 0-16,0-40 15,0 39-15,0-39 16,0 40-16,-80 0 16,0 0-16,-1-1 15,1 1-15,-40 40 16,40-40-16,-41 0 15,81-1-15,-40 41 16,40 0-16,-41 0 16,-39-40-16,80 80 15,-40-120-15,-1 79 16,-39 41-16,0 0 16,-1-80-16,1 40 15,80 40-15,-40 0 16,-41 0-1,1 0-15,40 0 16,-81 0-16,41 0 16,-41 0-16,41 0 15,-1 0-15,41 0 16,0 0-16,-41 0 16,-39 0-16,-1 0 15,81 0-15,-80 0 16,-41 0-16,41 0 15,-1 40-15,1 0 16,-41 0-16,40-40 16,-160 0-16,161 0 15,120 0-15,-81 81 16,1-81-16,40 0 16,-81 80-16,41-40 15,-81 40-15,41-80 16,79 40-16,-39 40 15,40-80-15,40 0 16,0 0 0</inkml:trace>
</inkml:ink>
</file>

<file path=ppt/ink/ink7.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4T08:45:34.10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2488 14398 0,'0'-40'156,"0"-41"-140,0 41-16,0-40 15,40 40 1,-40 0-16,40 40 16,-40-40-1,40 40 1,0 0-16,0 0 0,41 0 15,-1 0 1,0-40 0,0 40-16,-39-40 15,-1 40-15,0 0 63,0 40-48,0 0 1,-40 0-16,40 120 16,0-120-1,0 0-15,-40 41 16,0-41 0,0 0-1,81 40 1,-81 0-1,0 1 1,0-41-16,-40 0 16,40 0-1,-81 40-15,41-80 16,-40 0 0,40 0-1,-40 0-15,39 0 16,-39 0-16,40 0 15,0 0-15,0 0 16,0 0-16,0 0 16,-1 40-1,1-40-15,0 0 16,-80 40-16,120 0 16,-40-40-16,0 40 15,120-40 95,40-40-95,-40 40 1,41-40-1,-81 40-15,40 0 0,-40 0 16,41 0 0,-41 0-16,40 0 0,0 0 15,0 0-15,1 0 32,-81 40-32,40-40 15,0 0-15,0 40 16,0 41-16,0-81 15,1 40 1,-41 0 0,40-40-1,0 0-15,-40 40 16,0 0-16,0 40 16,0-40-16,0 41 15,0-41-15,0 40 16,0-40-16,0 40 15,0-40-15,0 0 16,0 1-16,0 39 16,-80 40-1,39-80 1,1 0-16,0-40 16,0 40-1,0-40-15,-40 0 16,39 41-16,-39-1 31,40-40-31,-40 0 16,40 0-16,-41 0 15,1 0-15,0 0 16,40 0-16,-40 0 16,39 0-16,-39 0 15,40 0-15,0 0 16,-40 0-16,40 0 15,-41 0-15,41 0 16,0 0 0,0 0-1,0 0 1,-40 0 0,39 0-16,1 0 15,0 0-15</inkml:trace>
</inkml:ink>
</file>

<file path=ppt/ink/ink8.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4T08:46:09.68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17134 13957 0,'80'0'203,"0"0"-187,-39 0 0,39 0-1,-40 0-15,0 0 16,0 0-16,0 0 15,0 0 1,1 0-16,-1 0 16,0 0-1,0 0 1,0 0-16,0 0 16,40 0-1,-39 0-15,-1 0 16,0 0-1,0 0-15,40 0 32,-40 0-17,1 0 32,-1 0-31,0 0-16,0 0 15,0 0-15,0 0 16,40 0-16,1 0 16,-41 0-1,0 0 1,0 0 0,0 0-16,40 0 15,-39 0 1,-1 0-1,0 0 1,0 0 0,0 0-16,0 0 15,40 0-15,-39 0 16,-1 0 0,0 0-16,40 0 31,-40 0-31,0 0 15,41 0 1,-41 0 0,40 0-1,0 0 1,-40 0 0,0 0-16,41 0 15,-41 0-15,40 40 16,-40-40-16,40 0 15,-39 0 1,39 0-16,-40 0 16,0 0-1,0 0-15,0 40 16,41 0-16,-41-40 16,0 0-16,0 0 15,0 0-15,0 0 16,0 0-16,0 0 15,1 0 1,39 0-16,-40 0 16,0 0-1,0 0 1,0 0 0,41 0-1,-1 0-15,-40 0 16,40 0-1,-40 0 1,0 0 15,1 0-31,-1 0 16,0 0-16,40 0 16,-40 0-16,0 0 15,81 0-15,-41 0 16,-40 0-1,40 0-15,-39 0 16,39 0 0,-40-40-16,40 40 15,-40 0 1,41 0-16,-41 0 16,40-40-1,-40 40 1,80-40-16,-79 40 15,-1 0 1,0 0-16,0 0 31,0 0 1,0 0-32,40 0 15,-39 0 1,-1 0-1,0 0 1,0 0-16,0 0 16,0 0-16,0 0 15,0-41-15,81 41 32,-81 0-32,0 0 15,40 0 1,1 0-1,-41 0-15,0 0 16,80-80-16,-80 80 16,0 0-1,1 0-15,-1 0 16,0-40-16,0 40 16,0 0-1,0 0 1,0 0-1,0 0-15,1 0 16,39 0 0,-40 0-1,0 0-15,0 0 32,0 0-32,41 0 15,-41 0 1,0 0-1,0 0-15,0 0 16,0 0 0,0 0-16,0 0 15,1 0 17,-1 0-17,0 0-15,0 0 16,0 0-16,0 0 15,0 0 1,0 0-16,1 0 16,-1 0-1,0 0-15,0 0 16,0 0-16,40 0 16,1 0-1,-41 0-15,0 0 31,0 0-31,0 0 16,0 0 15,0 0-15,1 0-16,-1 0 16,0 0-1,0 0 1,0 0-16,40 0 15,-80 40 1,40-40 0,1 0 15,-1 0 16,0 0-32,0 0 1,-40 40 0,40-40-1,0 40 17,-120-40 93,0 0-110,-1 41-15,1-41 16,-40 0-16,-1 40 15,1 40-15,0-80 16,-1 0-16,1 0 16,40 0-16,-41 0 15,81 0-15,-40 0 16,40 0-16,-41 0 16,41 0-1,-80 0-15,40 0 16,-1 0-1,-39 0-15,80 0 0,-40 0 16,40 0-16,-41 0 16,41 0 15,-40 0-15,40 0-1,-40 0 16,39 0-31,-39 0 16,40 0 0,0 0-16,0 0 15,0 0 17,-41-40 46,41 40-63</inkml:trace>
</inkml:ink>
</file>

<file path=ppt/ink/ink9.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4T08:46:13.94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5216 14879 0,'41'0'141,"-1"0"-126,40 0-15,0 0 16,0 0-16,1 0 15,-41 0-15,80 0 16,-80 0-16,41 0 16,39 0-16,-40 0 15,0 0-15,1 0 16,-1 0-16,40 0 16,-80 0-16,81 0 15,-81 0 1,40 0-1,-40 0 1,41 0-16,-1 0 16,0 0-16,-40 0 15,81 0-15,-1 0 16,-80 0-16,81 0 16,-81 0-16,40 0 15,-40 0-15,0 0 16,0 0-16,0 0 15,81-40-15,-41 40 16,0 0-16,1-80 16,-1 80-16,0 0 15,0 0-15,1 0 16,-41 0-16,0 0 16,40 0-16,0 0 15,-40 0 1,41 0-16,-41 0 15,40 0-15,-40-40 16,81 40-16,-41 0 16,-40-41-1,40 41 1,-40 0-16,0 0 16,41 0-16,-1-40 15,-80 0-15,80 40 16,0 0-16,1 0 15,39 0-15,-40-40 16,-40 40-16,41 0 16,-1 0-16,-40-80 15,0 80-15,0 0 16,0 0-16,41 0 16,-41 0-16,0 0 15,40 0-15,-40 0 16,41 0 15,-41 0-31,40-40 16,-40 40-1,40 0 1,-39 0 31,39 0-32,-40 0 1,40 0 0,-40 0-1,0 0 1,1 0 0,39 0 15,-40 0-31,0 0 15,0 0-15,0 0 16,0 0-16,-40 40 16,41-40 15,-41 40-31,40-40 16,0 0-16,0 0 31,0 0-31,0 0 15,0 0-15,-40 40 16,40-40-16,1 0 31,-1 40 1,0-40 30,-40 40 47,0 0-109,-40-40 16,-41 0-16,1 0 16,-40 41-16,40-41 15,-81 40-15,81-40 16,0 0-16,-1 0 16,-39 0-16,80 0 15,-40 0-15,-1 0 16,1 0-16,40 0 15,0 0-15,-41 80 16,41-80-16,-40 0 16,40 0-1,-80 0-15,39 0 16,1 0-16,-40 0 0,39 0 31,41 0-31,-80 0 16,80 0-1,-40 0-15,-1 0 16,1 0-16,40 0 16,-40 0-16,-1 0 15,1 0-15,40 0 16,-40 0-16,40 0 16,-81 0-16,81 0 15,0 0-15,0 0 16,-80 0-16,79 0 15,-39 0 1,40 0 0,-80 0-16,39 0 31,41 0-31,-40 0 0,-40 0 16,39 0-1,41 0-15,0 0 0,0 0 16,0 0-16,-40 0 15,40 0 1,-41 0-16,41 40 0,0-40 16,0 0-1,0 0-15,0 0 16,0 0-16,-1 0 16,1 0-1,0 0 1,-40 40-1,0-40 1,-1 0 0,41 0-1,0 0 1,0 0-16,0 0 16,0 0-1,0 0 1,-1 0-16,1 0 15,0 0 1,0 0 0,0 0-1,0 0-15,0 0 16,0 0 15,-1 0-31,1 0 16,0 0-1,0 0 1,0 0 15,-40 0-15,40 0 15,-41 0-15,41 0 15,-40 0-15,40 0 15,0 0 16,0 0-16,-1 0-15,1 0-1,0 0 17,0 0-17,0 0 1,-40 0-1,40 0 1,-1 0 15,1 0 32,0-40-48,0 40-15,-40 0 16,0-40 0,39 40 124</inkml:trace>
</inkml:ink>
</file>

<file path=ppt/ink/ink10.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4T08:42:16.27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9791 13756 0,'80'0'188,"-40"0"-173,0 0-15,41 0 16,-41 0-16,80 0 15,-80 0-15,40 0 16,-39 0-16,39 0 16,-40 0-16,40 0 15,0-40 1,1 40-16,-41 0 0,0 0 16,40 0-1,1 0-15,-41-40 16,0 40-16,0 0 0,0 0 15,0 0 1,40 0 0,-39 0-16,-1 0 15,0 0-15,0 0 16,40 0 0,0 0-1,41 0-15,39-80 16,-79 80-16,79 0 15,-40 0-15,-39 0 16,39 0-16,-80 0 16,0 0-16,0 0 15,1 0 17,-1 0-32,0 0 15,0 0 1,0 0-1,0 0 1,0 0 0,0 0 15,1 0-15,-1 0-16,40 0 15,-40 0-15,0 0 16,40 0-16,1 0 15,-41 0 17,40 0-1,-40 0-15,40 0-1,-39 0 1,39 0-1,-40 0 48,40 0-47,-40 0-1,0 40 1,1-40-16,-1 40 15,0 0 48,0-40-32,-40 40 0,40-40-31,0 40 16,0-40 15,0 40-31,-80-40 157,-40 0-126,40 0-31,-80 40 15,39-40 1,41 0-16,-40 0 16,0 0-16,-1 0 15,1 40-15,40-40 16,-40 0-16,0 0 16,39 41-16,-39-41 15,0 40-15,40-40 16,-40 0-1,39 0 1,1 0-16,0 0 16,0 0-1,0 0-15,0 0 16,0 0 0,-41 0-16,1 0 15,40 0-15,-40 0 31,40 0-15,-41 0-16,41 0 16,-40 0 15,40 0-15,-40 0 15,40 0-31,-41 0 15,41 0 1,-80 0 0,80 0-1,0 0 1,-1 0-16,-39 0 16,40 0-1,0 0 1,0 0-16,0 0 15,0 0 1,-41 0 0,41 0-1,-40 0 1,40 0-16,-40-40 16,39 40-1,1 0 16,0 0 1,0 0-17,-40-41 1,40 1 0,-81 40-1,81-40 1,0 40-1,0 0 1,-81-40 15,81 40-31,-40 0 16,0 0-16,0 0 16,39 0-1,1 0 1,0 0 46,120 0 220,1 0-267,-1 0-15,0 0 16,41 0-1,-41 0 1,0 0-16,-40 0 0,0 0 16,0 0-16,41 0 15,-1 40 1,0 0 0,1-40-1,-41 0-15,40 0 16,-40 0-16,0 0 15,0 0-15,0 0 16,1 0-16,-1 0 16,40 40-1,-80 1-15,40-41 16,0 0 0,40 0-16,-39 0 31,-1 0-16,0 0-15,0 40 16,40-40 0,-40 0-1,41 0-15,-1 0 16,-40 0-16,0 0 16,40 0-16,-40 0 31,41 40-16,-81 0 1,40-40-16,0 0 16,0 0-16,0 0 15,0 0-15,0 0 16,1 0 0,-1 0 15,0 0-16,0 0 17,0 0 15,0 0-16,0 0 0</inkml:trace>
</inkml:ink>
</file>

<file path=ppt/ink/ink11.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5T04:31:28.82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10553 11510 0,'80'0'93,"1"0"-77,39 0-16,1 0 16,79 0-1,121-40-15,-80 40 16,-40-40-16,39 40 15,81 0-15,-80 0 16,80 0-16,-80-40 16,-81 40-16,41-40 15,-81 0-15,41-1 16,-41 41-16,-40 0 16,41 0-16,39-40 15,1-40-15,-121 80 16,121 0-16,-41 0 15,0 0-15,-39-40 16,-1 40-16,40 0 16,-40-40-16,41 40 15,-1 0-15,-80-40 16,81 40-16,-1 0 16,0 0-16,-39 0 15,-1 0-15,40 0 16,-39 0-16,-1 0 15,0 0-15,40 0 16,1 0 0,-81 0-16,120 0 15,-39 0-15,-1 0 0,1 0 16,39 0 0,1 0-16,-1 0 15,-80 0-15,41 0 16,-1 0-16,-80 0 15,41 0 1,-41 0 0,40 0-1,-40 0 1,40 0-16,-40 0 16,41 0-16,-41 0 15,40 0-15,0 0 16,1 0-1,-41 0-15,40 0 16,-40 0-16,80 0 16,-79 0-16,39 0 15,-40 0 1,0 40 93,0 0-93,0 40 0,41-40-16,-41-40 15,120 40-15,-80 1 16,1-41-1,-41 40 17,0 0 15,0-40-16,40 0-31,1 0 15,-1 0-15,0 0 16,0 0-16,41 40 16,39-40-16,41 0 15,-41 0 1,1 0-16,-41 0 0,41 0 16,-81 0-1,0 0-15,41 0 0,-81 0 16,40 0-1,0 0-15,1 0 16,-41 0 0,40 0-16,0 0 15,0 0-15,41 0 16,-81 0-16,80 0 16,-80 0-16,41 0 15,-1 0-15,0 0 16,-40 0-16,41 0 15,-1 0-15,40 0 16,1 0-16,39 0 16,-40 0-16,-39 0 15,39 0-15,-40 0 16,-40 0-16,41 0 16,-41 0 46,0 0-46,0 0-1,0 0 17,-40-40 202</inkml:trace>
</inkml:ink>
</file>

<file path=ppt/ink/ink12.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5T04:31:32.31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12239 10267 0,'80'0'140,"0"0"-124,-40 0-16,0 0 16,81 0-16,39 0 15,-39 0-15,-41 0 16,40 0-16,1 0 16,-1 0-16,-80 0 15,40 0-15,-40 0 16,1 0-1,-1 0 1,0 0-16,0 0 16,0 0-1,40 0-15,41 40 16,-41-40-16,0 0 16,0 40-16,1-40 15,-41 0 1,40 0-1,0 0-15,41 0 16,-1 0 0,-80 0-1,0 0-15,41 0 16,-41 0 0,0 0-16,0 0 15,0 0 1,0 0-16,0 0 15,1 0 1,-1 0 0,0 0-16,0 0 15,0 0 1,0 0 0,0 0-1,0 0-15,1 0 16,-1 0-1,0 0 1,0 0 0,0 0-1,0 0 1,0 0 15,41 0-15,-41 0-16,40 0 31,0-40-31,-40 40 16,0 0-1,1 0 48</inkml:trace>
</inkml:ink>
</file>

<file path=ppt/ink/ink13.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5T04:31:41.74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6340 10588 0,'0'40'94,"40"40"-94,121 0 15,-121-80-15,80 40 16,-80 0-16,81 1 15,119 39-15,-119-40 16,39 0-16,81-40 16,40 40-16,-121-40 15,1 80-15,-1-80 16,-39 40-16,-1-40 16,41 0-16,39 0 15,-39 40-15,-41-40 16,1 0-16,-1 0 15,40 0-15,-79 0 16,39 0-16,0 0 16,-79 0-16,39 0 15,0 0 1,0 0-16,41 0 0,-41 0 16,0 0-16,41 0 15,-41 0 1,40 0-16,1 0 15,-1 0-15,-40 0 16,81 0-16,-1 0 16,41 0-16,-41 0 15,1 0-15,-41 0 16,1 0-16,-81 0 16,80 0-16,-40 0 15,-39 0-15,39 0 16,-40 0-16,80 0 15,-39 0-15,39 0 16,0 0-16,1 0 16,-41 0-16,0 0 15,0 0-15,1 0 16,39 0-16,-40 0 16,1 0-16,39 0 15,-80 0 1,121 0-16,-41 0 0,40 0 15,1 0 1,-41 0-16,1 0 16,-1 0-16,1 0 0,-81 0 15,80 0 1,0 0-16,-79 0 0,39 0 16,-40 0-1,40 0 1</inkml:trace>
</inkml:ink>
</file>

<file path=ppt/ink/ink14.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5T04:31:43.659"/>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13482 12713 0,'41'40'125,"79"0"-125,0-40 15,41 0 1,-81 0-16,40 0 16,1 0-16,-81 0 15,120 0-15,1 0 16,80 0-16,-161 0 15,40 0-15,1 0 16,-41 0-16,0 0 16,-40 0-16,121 41 15,-41-41-15,121 40 16,-40 40-16,-81-40 16,41-40-16,39 0 15,-39 40-15,-1-40 16,-39 0-16,39 0 15,-80 0-15,1 0 16,79 0-16,-40 0 16,1 0-16,-81 0 15,40 0-15,-40 0 16,0 0 0,1 0-1,-1 0 1,0 0-16,40 0 0,0 0 15,-39 0 1,79 0 0,-80 0-16,40 0 31,-40 0-15,41 0-1,-1 0-15,40 0 16,1 0-16,-81 0 15,80 0-15,1 0 16,-81 0-16,40 0 16,-40 0-16,40 0 15,-40 0-15,1 0 16,39 0 0,0 0-1,-40 0 1,81 0-16,-81 0 15,40 0-15,-40 0 16,0 0-16,40 0 16,-39 0-1,39 0-15,0 0 16,40 0 0,-39 0-1,39 0-15,-40 0 0,1 0 16,-41 0-1,0 0-15,40 0 16,-40 0 15,0 0-15,0 0 0,41 0-1,-41 0 16,80 0 204,121 0-235,80 0 15,40-160-15</inkml:trace>
</inkml:ink>
</file>

<file path=ppt/ink/ink15.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5T04:31:44.56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27005 13195 0,'80'0'94,"81"0"-94,-1 0 15,1 0-15,80 0 16,-41 0-16,81 0 16,-80 0-16,39 0 15,-119 0-15,-81 0 16,-40-81 156,0 41-157</inkml:trace>
</inkml:ink>
</file>

<file path=ppt/ink/ink16.xml><?xml version="1.0" encoding="utf-8"?>
<inkml:ink xmlns:inkml="http://www.w3.org/2003/InkML">
  <inkml:definitions>
    <inkml:context xml:id="ctx0">
      <inkml:inkSource xml:id="inkSrc0">
        <inkml:traceFormat>
          <inkml:channel name="X" type="integer" max="5206" units="cm"/>
          <inkml:channel name="Y" type="integer" max="2160" units="cm"/>
          <inkml:channel name="T" type="integer" max="2.14748E9" units="dev"/>
        </inkml:traceFormat>
        <inkml:channelProperties>
          <inkml:channelProperty channel="X" name="resolution" value="151.3372" units="1/cm"/>
          <inkml:channelProperty channel="Y" name="resolution" value="111.9171" units="1/cm"/>
          <inkml:channelProperty channel="T" name="resolution" value="1" units="1/dev"/>
        </inkml:channelProperties>
      </inkml:inkSource>
      <inkml:timestamp xml:id="ts0" timeString="2021-09-15T04:31:48.241"/>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17696 14317 0,'40'0'187,"40"0"-171,40 0-16,41 41 16,200-41-16,81 40 15,-81 0-15,80 40 16,0-40-16,-79 0 16,-82 0-16,-79 41 15,-121-81-15,1 0 16,-1 40-16,0-40 15,0 0-15,81 40 16,-41-40-16,1 0 16,39 0-1,-39 0-15,79 80 0,-79-40 16,-81-40-16,80 0 16,-80 0-1,0 40-15,0-40 16,1 0-16,39 0 15,40 0 1,-80 0-16,41 0 16,-41 0-16,80 0 15,-40 0-15,1 0 16,39 0-16,-80 0 16,80 0-16,1 0 15,-1 0-15,1 0 16,-1 0-16,0 0 15,1 0-15,-41 0 16,80 0-16,-39 0 16,-41 0-16,81 0 15,-121 0-15,80 0 16,-80 0-16,81 0 16,-81 0 15,0 0-31,0 0 15,40 0 1,-40 0 0,1 0-1,-1 0-15,0 0 16,0 0 0,-40-40 77,-80 0-77,-41 40-16,1-40 16,-41 40-16,41-40 15,0 40-15,-1-40 16,-39 40-16,-1-40 15,1 40-15,-41-41 16,81 41-16,-41-40 16,41 40-16,-41-40 15,41 40-15,0-40 16,-41 40 0,41 0-16,-41 0 15,41 0-15,-1 0 16,41 0-16,0 0 15,0 0-15,-41 0 16,1 0-16,-41 0 16,-39 0-16,79 0 15,-79 0-15,-41 0 16,80 0-16,-119 0 16,79 0-16,40 0 15,-79 0-15,39 0 16,41 0-16,-1 0 15,1 0-15,-1 0 16,-120 0-16,40 0 16,41 0-16,-1 0 15,1 0-15,39 0 16,41 0-16,39 0 16,202 0 155,39-40-171,1-40 16,120 80-16,40-40 16,-40 0-16,40 40 15,80 0-15,-160 0 16,-81 0-16,121 0 16,-121 0-16,1 0 15,-1 0-15,-39 0 16,-1 0-16,1 0 15,-1 0-15,40 0 16,41 0-16,0 0 16,-41 0-16,1 0 15,-41 0-15,1 0 16,-41 0-16,40 0 16,-40 0-16,-39 0 15,-1 0-15,40 0 16,0 0-16,0 0 15,-39 0 1,39 0-16,40 0 16,-80 0-16,41 0 0,-1 0 15,40 0 1,-80 0-16,41 0 16,39 0-16,-40 0 15,0 0-15,1 0 16,-1 0-16,-40 0 15,80 0-15,-39 0 16,-41 0-16,0 0 16,40 0-16,-40 0 15,41 0-15,-41 0 16,0 0-16,40 0 16,-40 0 15,-80 0 78,-80 0-93,-41 0-1,1 0-15,-1 0 16,-39 0-16,-41 0 16,40 0-16,-80 0 15,0 0-15,-40 0 16,121 0-16,39 0 16,-79 0-16,39 0 15,40 0-15,-120 0 16,81 0-16,39 0 15,1 0-15,-41-41 16,41 41-16,39 0 16,-39 0-16,80 0 15,-41 0-15,-39 0 16,79 0-16,1 0 16,0 0-16,0 0 15,40 0-15,-1 0 16,1 0-1,0 0 1,0-40 78</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9/15/2021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9/15/2021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9/15/2021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9/15/2021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9/15/2021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9/15/2021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9/15/2021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9/15/2021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9/15/2021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9/15/2021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4023329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9/15/2021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510073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9/15/2021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 id="2147483664" r:id="rId10"/>
    <p:sldLayoutId id="2147483666"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xhere.com/en/photo/1347878"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video" Target="https://www.youtube.com/embed/DQcj3daY_84?feature=oembed"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80.png"/></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customXml" Target="../ink/ink7.xml"/><Relationship Id="rId18" Type="http://schemas.openxmlformats.org/officeDocument/2006/relationships/image" Target="../media/image19.png"/><Relationship Id="rId3" Type="http://schemas.openxmlformats.org/officeDocument/2006/relationships/customXml" Target="../ink/ink2.xml"/><Relationship Id="rId7" Type="http://schemas.openxmlformats.org/officeDocument/2006/relationships/customXml" Target="../ink/ink4.xml"/><Relationship Id="rId12" Type="http://schemas.openxmlformats.org/officeDocument/2006/relationships/image" Target="../media/image16.png"/><Relationship Id="rId17" Type="http://schemas.openxmlformats.org/officeDocument/2006/relationships/customXml" Target="../ink/ink9.xml"/><Relationship Id="rId2" Type="http://schemas.openxmlformats.org/officeDocument/2006/relationships/image" Target="../media/image11.png"/><Relationship Id="rId16"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13.png"/><Relationship Id="rId11" Type="http://schemas.openxmlformats.org/officeDocument/2006/relationships/customXml" Target="../ink/ink6.xml"/><Relationship Id="rId5" Type="http://schemas.openxmlformats.org/officeDocument/2006/relationships/customXml" Target="../ink/ink3.xml"/><Relationship Id="rId15" Type="http://schemas.openxmlformats.org/officeDocument/2006/relationships/customXml" Target="../ink/ink8.xml"/><Relationship Id="rId10" Type="http://schemas.openxmlformats.org/officeDocument/2006/relationships/image" Target="../media/image15.png"/><Relationship Id="rId4" Type="http://schemas.openxmlformats.org/officeDocument/2006/relationships/image" Target="../media/image12.png"/><Relationship Id="rId9" Type="http://schemas.openxmlformats.org/officeDocument/2006/relationships/customXml" Target="../ink/ink5.xml"/><Relationship Id="rId1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customXml" Target="../ink/ink10.xml"/><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customXml" Target="../ink/ink12.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customXml" Target="../ink/ink13.xml"/><Relationship Id="rId7" Type="http://schemas.openxmlformats.org/officeDocument/2006/relationships/customXml" Target="../ink/ink15.xml"/><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customXml" Target="../ink/ink14.xml"/><Relationship Id="rId10" Type="http://schemas.openxmlformats.org/officeDocument/2006/relationships/image" Target="../media/image31.png"/><Relationship Id="rId4" Type="http://schemas.openxmlformats.org/officeDocument/2006/relationships/image" Target="../media/image28.png"/><Relationship Id="rId9" Type="http://schemas.openxmlformats.org/officeDocument/2006/relationships/customXml" Target="../ink/ink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extLst>
              <a:ext uri="{FF2B5EF4-FFF2-40B4-BE49-F238E27FC236}">
                <a16:creationId xmlns:a16="http://schemas.microsoft.com/office/drawing/2014/main" id="{FB65ABA3-820C-4D75-9437-9EFA1ADFE1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74" name="Rectangle 73">
            <a:extLst>
              <a:ext uri="{FF2B5EF4-FFF2-40B4-BE49-F238E27FC236}">
                <a16:creationId xmlns:a16="http://schemas.microsoft.com/office/drawing/2014/main" id="{036BF2FB-90D8-48DB-BD34-D040CDCFF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76" name="Rectangle 75">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5" name="Picture 4">
            <a:extLst>
              <a:ext uri="{FF2B5EF4-FFF2-40B4-BE49-F238E27FC236}">
                <a16:creationId xmlns:a16="http://schemas.microsoft.com/office/drawing/2014/main" id="{6D3BA21E-E6C8-4E14-8E53-C5DF567E9DFF}"/>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23756" r="7816" b="1"/>
          <a:stretch/>
        </p:blipFill>
        <p:spPr>
          <a:xfrm>
            <a:off x="424928" y="419292"/>
            <a:ext cx="5522976" cy="6053328"/>
          </a:xfrm>
          <a:prstGeom prst="rect">
            <a:avLst/>
          </a:prstGeom>
        </p:spPr>
      </p:pic>
      <p:sp>
        <p:nvSpPr>
          <p:cNvPr id="80" name="Rectangle 79">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846137" y="727626"/>
            <a:ext cx="4602152" cy="1718225"/>
          </a:xfrm>
        </p:spPr>
        <p:txBody>
          <a:bodyPr vert="horz" lIns="91440" tIns="45720" rIns="91440" bIns="45720" rtlCol="0" anchor="ctr">
            <a:normAutofit/>
          </a:bodyPr>
          <a:lstStyle/>
          <a:p>
            <a:pPr algn="l">
              <a:lnSpc>
                <a:spcPct val="90000"/>
              </a:lnSpc>
            </a:pPr>
            <a:r>
              <a:rPr lang="en-US" sz="4100" b="1" i="0" u="none" strike="noStrike" cap="none" spc="0"/>
              <a:t>Unit 1 A Changing Landscape</a:t>
            </a:r>
            <a:endParaRPr lang="en-US" sz="4100" cap="none" spc="0"/>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846137" y="2538919"/>
            <a:ext cx="4602152" cy="3557805"/>
          </a:xfrm>
        </p:spPr>
        <p:txBody>
          <a:bodyPr vert="horz" lIns="91440" tIns="45720" rIns="91440" bIns="45720" rtlCol="0">
            <a:normAutofit/>
          </a:bodyPr>
          <a:lstStyle/>
          <a:p>
            <a:pPr indent="-182880" algn="l">
              <a:lnSpc>
                <a:spcPct val="100000"/>
              </a:lnSpc>
              <a:spcAft>
                <a:spcPts val="600"/>
              </a:spcAft>
              <a:buFont typeface="Garamond" pitchFamily="18" charset="0"/>
              <a:buChar char="◦"/>
            </a:pPr>
            <a:endParaRPr lang="en-US">
              <a:solidFill>
                <a:schemeClr val="tx1"/>
              </a:solidFill>
            </a:endParaRPr>
          </a:p>
          <a:p>
            <a:pPr indent="-182880" algn="l">
              <a:lnSpc>
                <a:spcPct val="100000"/>
              </a:lnSpc>
              <a:spcAft>
                <a:spcPts val="600"/>
              </a:spcAft>
              <a:buFont typeface="Garamond" pitchFamily="18" charset="0"/>
              <a:buChar char="◦"/>
            </a:pPr>
            <a:r>
              <a:rPr lang="en-US" dirty="0">
                <a:solidFill>
                  <a:schemeClr val="tx1"/>
                </a:solidFill>
              </a:rPr>
              <a:t>Grade 11</a:t>
            </a:r>
            <a:endParaRPr lang="en-US">
              <a:solidFill>
                <a:schemeClr val="tx1"/>
              </a:solidFill>
            </a:endParaRPr>
          </a:p>
          <a:p>
            <a:pPr indent="-182880" algn="l">
              <a:lnSpc>
                <a:spcPct val="100000"/>
              </a:lnSpc>
              <a:spcAft>
                <a:spcPts val="600"/>
              </a:spcAft>
              <a:buFont typeface="Garamond" pitchFamily="18" charset="0"/>
              <a:buChar char="◦"/>
            </a:pPr>
            <a:r>
              <a:rPr lang="en-US" dirty="0">
                <a:solidFill>
                  <a:schemeClr val="tx1"/>
                </a:solidFill>
              </a:rPr>
              <a:t>Week 3</a:t>
            </a:r>
            <a:endParaRPr lang="en-US">
              <a:solidFill>
                <a:schemeClr val="tx1"/>
              </a:solidFill>
            </a:endParaRPr>
          </a:p>
          <a:p>
            <a:pPr indent="-182880" algn="l">
              <a:lnSpc>
                <a:spcPct val="100000"/>
              </a:lnSpc>
              <a:spcAft>
                <a:spcPts val="600"/>
              </a:spcAft>
              <a:buFont typeface="Garamond" pitchFamily="18" charset="0"/>
              <a:buChar char="◦"/>
            </a:pPr>
            <a:r>
              <a:rPr lang="en-US" dirty="0">
                <a:solidFill>
                  <a:schemeClr val="tx1"/>
                </a:solidFill>
              </a:rPr>
              <a:t>14/09/2021</a:t>
            </a:r>
            <a:endParaRPr lang="en-US">
              <a:solidFill>
                <a:schemeClr val="tx1"/>
              </a:solidFill>
            </a:endParaRPr>
          </a:p>
        </p:txBody>
      </p:sp>
      <p:sp>
        <p:nvSpPr>
          <p:cNvPr id="8" name="TextBox 7">
            <a:extLst>
              <a:ext uri="{FF2B5EF4-FFF2-40B4-BE49-F238E27FC236}">
                <a16:creationId xmlns:a16="http://schemas.microsoft.com/office/drawing/2014/main" id="{6A56272B-3FA5-4D6C-9FEF-704F33C8113C}"/>
              </a:ext>
            </a:extLst>
          </p:cNvPr>
          <p:cNvSpPr txBox="1"/>
          <p:nvPr/>
        </p:nvSpPr>
        <p:spPr>
          <a:xfrm>
            <a:off x="1276054" y="3128377"/>
            <a:ext cx="3468223" cy="369332"/>
          </a:xfrm>
          <a:prstGeom prst="rect">
            <a:avLst/>
          </a:prstGeom>
          <a:noFill/>
        </p:spPr>
        <p:txBody>
          <a:bodyPr wrap="square">
            <a:spAutoFit/>
          </a:bodyPr>
          <a:lstStyle/>
          <a:p>
            <a:pPr>
              <a:spcAft>
                <a:spcPts val="600"/>
              </a:spcAft>
            </a:pPr>
            <a:r>
              <a:rPr lang="en-US" b="0" i="0" u="none" strike="noStrike" baseline="0">
                <a:solidFill>
                  <a:srgbClr val="3E762A"/>
                </a:solidFill>
                <a:latin typeface="CenturyGothic"/>
              </a:rPr>
              <a:t>                       Lessons </a:t>
            </a:r>
            <a:r>
              <a:rPr lang="en-US" dirty="0">
                <a:solidFill>
                  <a:srgbClr val="3E762A"/>
                </a:solidFill>
                <a:latin typeface="CenturyGothic"/>
              </a:rPr>
              <a:t>13-14</a:t>
            </a:r>
            <a:endParaRPr lang="en-US"/>
          </a:p>
        </p:txBody>
      </p:sp>
    </p:spTree>
    <p:extLst>
      <p:ext uri="{BB962C8B-B14F-4D97-AF65-F5344CB8AC3E}">
        <p14:creationId xmlns:p14="http://schemas.microsoft.com/office/powerpoint/2010/main" val="17366931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AA9A3-99CB-4D9B-9186-4FA9ECBE36DE}"/>
              </a:ext>
            </a:extLst>
          </p:cNvPr>
          <p:cNvSpPr>
            <a:spLocks noGrp="1"/>
          </p:cNvSpPr>
          <p:nvPr>
            <p:ph type="title"/>
          </p:nvPr>
        </p:nvSpPr>
        <p:spPr>
          <a:xfrm>
            <a:off x="557976" y="643467"/>
            <a:ext cx="11208005" cy="744836"/>
          </a:xfrm>
        </p:spPr>
        <p:txBody>
          <a:bodyPr vert="horz" lIns="91440" tIns="45720" rIns="91440" bIns="45720" rtlCol="0" anchor="ctr">
            <a:normAutofit/>
          </a:bodyPr>
          <a:lstStyle/>
          <a:p>
            <a:pPr algn="ctr"/>
            <a:r>
              <a:rPr lang="en-US" sz="3200" dirty="0">
                <a:solidFill>
                  <a:schemeClr val="tx1"/>
                </a:solidFill>
              </a:rPr>
              <a:t>The National Anthem</a:t>
            </a:r>
          </a:p>
        </p:txBody>
      </p:sp>
      <p:pic>
        <p:nvPicPr>
          <p:cNvPr id="4" name="United Arab Emirates National Anthem 'Ishy Bilady' Lyrics ARA ENG UAE Dubai Abu Dhabi">
            <a:hlinkClick r:id="" action="ppaction://media"/>
            <a:extLst>
              <a:ext uri="{FF2B5EF4-FFF2-40B4-BE49-F238E27FC236}">
                <a16:creationId xmlns:a16="http://schemas.microsoft.com/office/drawing/2014/main" id="{A5B5B006-873A-4A76-B512-E193F0746EFF}"/>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689112" y="1388304"/>
            <a:ext cx="10416209" cy="4681124"/>
          </a:xfrm>
          <a:prstGeom prst="rect">
            <a:avLst/>
          </a:prstGeom>
        </p:spPr>
      </p:pic>
      <p:sp>
        <p:nvSpPr>
          <p:cNvPr id="5" name="Footer Placeholder 4">
            <a:extLst>
              <a:ext uri="{FF2B5EF4-FFF2-40B4-BE49-F238E27FC236}">
                <a16:creationId xmlns:a16="http://schemas.microsoft.com/office/drawing/2014/main" id="{38ED3BDE-782B-480C-9688-E8B1B6882005}"/>
              </a:ext>
            </a:extLst>
          </p:cNvPr>
          <p:cNvSpPr>
            <a:spLocks noGrp="1"/>
          </p:cNvSpPr>
          <p:nvPr>
            <p:ph type="ftr" sz="quarter" idx="11"/>
          </p:nvPr>
        </p:nvSpPr>
        <p:spPr>
          <a:solidFill>
            <a:schemeClr val="tx1"/>
          </a:solidFill>
        </p:spPr>
        <p:txBody>
          <a:bodyPr/>
          <a:lstStyle/>
          <a:p>
            <a:r>
              <a:rPr lang="en-ZA" dirty="0"/>
              <a:t>To listen to a radio show to identify items of kit. To list the items needed for a trip and justify answers</a:t>
            </a:r>
            <a:endParaRPr lang="en-US" dirty="0"/>
          </a:p>
        </p:txBody>
      </p:sp>
    </p:spTree>
    <p:extLst>
      <p:ext uri="{BB962C8B-B14F-4D97-AF65-F5344CB8AC3E}">
        <p14:creationId xmlns:p14="http://schemas.microsoft.com/office/powerpoint/2010/main" val="2703849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600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E192707B-B929-41A7-9B41-E959A1C68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bstract image">
            <a:extLst>
              <a:ext uri="{FF2B5EF4-FFF2-40B4-BE49-F238E27FC236}">
                <a16:creationId xmlns:a16="http://schemas.microsoft.com/office/drawing/2014/main" id="{5C002EE5-E4FF-463C-8DAA-9AC0B6D407FF}"/>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a:stretch/>
        </p:blipFill>
        <p:spPr>
          <a:xfrm>
            <a:off x="20" y="10"/>
            <a:ext cx="12191979" cy="6857990"/>
          </a:xfrm>
          <a:prstGeom prst="rect">
            <a:avLst/>
          </a:prstGeom>
        </p:spPr>
      </p:pic>
      <p:sp>
        <p:nvSpPr>
          <p:cNvPr id="2" name="Title 1">
            <a:extLst>
              <a:ext uri="{FF2B5EF4-FFF2-40B4-BE49-F238E27FC236}">
                <a16:creationId xmlns:a16="http://schemas.microsoft.com/office/drawing/2014/main" id="{92C9295F-E638-4F61-AFE2-CF3E40556031}"/>
              </a:ext>
            </a:extLst>
          </p:cNvPr>
          <p:cNvSpPr>
            <a:spLocks noGrp="1"/>
          </p:cNvSpPr>
          <p:nvPr>
            <p:ph type="title"/>
          </p:nvPr>
        </p:nvSpPr>
        <p:spPr>
          <a:xfrm>
            <a:off x="1066800" y="642594"/>
            <a:ext cx="10058400" cy="1371600"/>
          </a:xfrm>
        </p:spPr>
        <p:txBody>
          <a:bodyPr>
            <a:normAutofit/>
          </a:bodyPr>
          <a:lstStyle/>
          <a:p>
            <a:r>
              <a:rPr lang="en-US" dirty="0"/>
              <a:t>                  Learning objectives</a:t>
            </a:r>
          </a:p>
        </p:txBody>
      </p:sp>
      <p:sp>
        <p:nvSpPr>
          <p:cNvPr id="39" name="Rectangle 38">
            <a:extLst>
              <a:ext uri="{FF2B5EF4-FFF2-40B4-BE49-F238E27FC236}">
                <a16:creationId xmlns:a16="http://schemas.microsoft.com/office/drawing/2014/main" id="{8FB4235C-4505-46C7-AD8F-8769A1972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noFill/>
          <a:ln w="6350" cap="sq" cmpd="sng" algn="ctr">
            <a:solidFill>
              <a:schemeClr val="tx1"/>
            </a:solidFill>
            <a:prstDash val="solid"/>
            <a:miter lim="800000"/>
          </a:ln>
          <a:effectLst>
            <a:softEdge rad="0"/>
          </a:effectLst>
        </p:spPr>
      </p:sp>
      <p:graphicFrame>
        <p:nvGraphicFramePr>
          <p:cNvPr id="33" name="Content Placeholder 2" descr="timeline">
            <a:extLst>
              <a:ext uri="{FF2B5EF4-FFF2-40B4-BE49-F238E27FC236}">
                <a16:creationId xmlns:a16="http://schemas.microsoft.com/office/drawing/2014/main" id="{5C2824E0-A0E6-474B-8B51-01FDB09E2B3D}"/>
              </a:ext>
            </a:extLst>
          </p:cNvPr>
          <p:cNvGraphicFramePr/>
          <p:nvPr>
            <p:extLst>
              <p:ext uri="{D42A27DB-BD31-4B8C-83A1-F6EECF244321}">
                <p14:modId xmlns:p14="http://schemas.microsoft.com/office/powerpoint/2010/main" val="977976975"/>
              </p:ext>
            </p:extLst>
          </p:nvPr>
        </p:nvGraphicFramePr>
        <p:xfrm>
          <a:off x="1066800" y="2103120"/>
          <a:ext cx="10058400" cy="38496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1601030"/>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598AE-D919-42B0-867A-3826C4E54D15}"/>
              </a:ext>
            </a:extLst>
          </p:cNvPr>
          <p:cNvSpPr>
            <a:spLocks noGrp="1"/>
          </p:cNvSpPr>
          <p:nvPr>
            <p:ph type="title"/>
          </p:nvPr>
        </p:nvSpPr>
        <p:spPr/>
        <p:txBody>
          <a:bodyPr/>
          <a:lstStyle/>
          <a:p>
            <a:r>
              <a:rPr lang="en-US" dirty="0"/>
              <a:t>                          Introduction</a:t>
            </a:r>
          </a:p>
        </p:txBody>
      </p:sp>
    </p:spTree>
    <p:extLst>
      <p:ext uri="{BB962C8B-B14F-4D97-AF65-F5344CB8AC3E}">
        <p14:creationId xmlns:p14="http://schemas.microsoft.com/office/powerpoint/2010/main" val="2664339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ssay UAE Life Past and Present">
            <a:extLst>
              <a:ext uri="{FF2B5EF4-FFF2-40B4-BE49-F238E27FC236}">
                <a16:creationId xmlns:a16="http://schemas.microsoft.com/office/drawing/2014/main" id="{D4D74149-9B25-4365-A30D-65B1C79066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775" y="365760"/>
            <a:ext cx="10902462" cy="6133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6760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istorical pictures of Dubai Airport show enormous growth | Dubai Airport |  Time Out Dubai">
            <a:extLst>
              <a:ext uri="{FF2B5EF4-FFF2-40B4-BE49-F238E27FC236}">
                <a16:creationId xmlns:a16="http://schemas.microsoft.com/office/drawing/2014/main" id="{EADE2B9A-0971-4BEE-99F8-B51F5D52D8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691" y="422030"/>
            <a:ext cx="11380763" cy="6006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09793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Before &amp; After the Union of the Emirates, How?">
            <a:hlinkClick r:id="" action="ppaction://media"/>
            <a:extLst>
              <a:ext uri="{FF2B5EF4-FFF2-40B4-BE49-F238E27FC236}">
                <a16:creationId xmlns:a16="http://schemas.microsoft.com/office/drawing/2014/main" id="{E59164AF-46E1-4564-950F-2F39F5562A13}"/>
              </a:ext>
            </a:extLst>
          </p:cNvPr>
          <p:cNvPicPr>
            <a:picLocks noRot="1" noChangeAspect="1"/>
          </p:cNvPicPr>
          <p:nvPr>
            <a:videoFile r:link="rId1"/>
          </p:nvPr>
        </p:nvPicPr>
        <p:blipFill>
          <a:blip r:embed="rId3"/>
          <a:stretch>
            <a:fillRect/>
          </a:stretch>
        </p:blipFill>
        <p:spPr>
          <a:xfrm>
            <a:off x="410817" y="384313"/>
            <a:ext cx="11317357" cy="6109252"/>
          </a:xfrm>
          <a:prstGeom prst="rect">
            <a:avLst/>
          </a:prstGeom>
        </p:spPr>
      </p:pic>
    </p:spTree>
    <p:extLst>
      <p:ext uri="{BB962C8B-B14F-4D97-AF65-F5344CB8AC3E}">
        <p14:creationId xmlns:p14="http://schemas.microsoft.com/office/powerpoint/2010/main" val="2541903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90273-7D14-4471-A238-19DD7455BF07}"/>
              </a:ext>
            </a:extLst>
          </p:cNvPr>
          <p:cNvSpPr>
            <a:spLocks noGrp="1"/>
          </p:cNvSpPr>
          <p:nvPr>
            <p:ph type="title"/>
          </p:nvPr>
        </p:nvSpPr>
        <p:spPr/>
        <p:txBody>
          <a:bodyPr/>
          <a:lstStyle/>
          <a:p>
            <a:r>
              <a:rPr lang="en-US" dirty="0"/>
              <a:t>                             Reading</a:t>
            </a:r>
          </a:p>
        </p:txBody>
      </p:sp>
    </p:spTree>
    <p:extLst>
      <p:ext uri="{BB962C8B-B14F-4D97-AF65-F5344CB8AC3E}">
        <p14:creationId xmlns:p14="http://schemas.microsoft.com/office/powerpoint/2010/main" val="2421369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8D983A-F03E-4588-A6E2-F8D9E768525E}"/>
              </a:ext>
            </a:extLst>
          </p:cNvPr>
          <p:cNvPicPr>
            <a:picLocks noChangeAspect="1"/>
          </p:cNvPicPr>
          <p:nvPr/>
        </p:nvPicPr>
        <p:blipFill rotWithShape="1">
          <a:blip r:embed="rId2"/>
          <a:srcRect l="6001" t="25424" r="47614" b="57542"/>
          <a:stretch/>
        </p:blipFill>
        <p:spPr>
          <a:xfrm>
            <a:off x="731521" y="1252025"/>
            <a:ext cx="10452294" cy="2644725"/>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39D5D0B8-7CAA-4E70-9792-856845B1D660}"/>
                  </a:ext>
                </a:extLst>
              </p14:cNvPr>
              <p14:cNvContentPartPr/>
              <p14:nvPr/>
            </p14:nvContentPartPr>
            <p14:xfrm>
              <a:off x="3004560" y="1024920"/>
              <a:ext cx="2124000" cy="1097640"/>
            </p14:xfrm>
          </p:contentPart>
        </mc:Choice>
        <mc:Fallback xmlns="">
          <p:pic>
            <p:nvPicPr>
              <p:cNvPr id="2" name="Ink 1">
                <a:extLst>
                  <a:ext uri="{FF2B5EF4-FFF2-40B4-BE49-F238E27FC236}">
                    <a16:creationId xmlns:a16="http://schemas.microsoft.com/office/drawing/2014/main" id="{39D5D0B8-7CAA-4E70-9792-856845B1D660}"/>
                  </a:ext>
                </a:extLst>
              </p:cNvPr>
              <p:cNvPicPr/>
              <p:nvPr/>
            </p:nvPicPr>
            <p:blipFill>
              <a:blip r:embed="rId4"/>
              <a:stretch>
                <a:fillRect/>
              </a:stretch>
            </p:blipFill>
            <p:spPr>
              <a:xfrm>
                <a:off x="2995200" y="1015560"/>
                <a:ext cx="2142720" cy="1116360"/>
              </a:xfrm>
              <a:prstGeom prst="rect">
                <a:avLst/>
              </a:prstGeom>
            </p:spPr>
          </p:pic>
        </mc:Fallback>
      </mc:AlternateContent>
    </p:spTree>
    <p:extLst>
      <p:ext uri="{BB962C8B-B14F-4D97-AF65-F5344CB8AC3E}">
        <p14:creationId xmlns:p14="http://schemas.microsoft.com/office/powerpoint/2010/main" val="1149347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E9DED94-7120-4371-A4A2-9FF4B0418A00}"/>
              </a:ext>
            </a:extLst>
          </p:cNvPr>
          <p:cNvPicPr>
            <a:picLocks noChangeAspect="1"/>
          </p:cNvPicPr>
          <p:nvPr/>
        </p:nvPicPr>
        <p:blipFill rotWithShape="1">
          <a:blip r:embed="rId2"/>
          <a:srcRect l="7731" t="16189" r="57769" b="9929"/>
          <a:stretch/>
        </p:blipFill>
        <p:spPr>
          <a:xfrm>
            <a:off x="661183" y="422031"/>
            <a:ext cx="11000934" cy="5922497"/>
          </a:xfrm>
          <a:prstGeom prst="rect">
            <a:avLst/>
          </a:prstGeom>
        </p:spPr>
      </p:pic>
    </p:spTree>
    <p:extLst>
      <p:ext uri="{BB962C8B-B14F-4D97-AF65-F5344CB8AC3E}">
        <p14:creationId xmlns:p14="http://schemas.microsoft.com/office/powerpoint/2010/main" val="31797685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1DAA743-1595-43A3-A0AC-A0A7A5B682CB}"/>
              </a:ext>
            </a:extLst>
          </p:cNvPr>
          <p:cNvPicPr>
            <a:picLocks noChangeAspect="1"/>
          </p:cNvPicPr>
          <p:nvPr/>
        </p:nvPicPr>
        <p:blipFill rotWithShape="1">
          <a:blip r:embed="rId2"/>
          <a:srcRect l="5654" t="17010" r="61000" b="22037"/>
          <a:stretch/>
        </p:blipFill>
        <p:spPr>
          <a:xfrm>
            <a:off x="689317" y="464234"/>
            <a:ext cx="10846191" cy="5964701"/>
          </a:xfrm>
          <a:prstGeom prst="rect">
            <a:avLst/>
          </a:prstGeom>
        </p:spPr>
      </p:pic>
    </p:spTree>
    <p:extLst>
      <p:ext uri="{BB962C8B-B14F-4D97-AF65-F5344CB8AC3E}">
        <p14:creationId xmlns:p14="http://schemas.microsoft.com/office/powerpoint/2010/main" val="2134121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AFAD97E-A7BE-4602-9FFA-B8D12A0F4428}"/>
              </a:ext>
            </a:extLst>
          </p:cNvPr>
          <p:cNvPicPr>
            <a:picLocks noChangeAspect="1"/>
          </p:cNvPicPr>
          <p:nvPr/>
        </p:nvPicPr>
        <p:blipFill rotWithShape="1">
          <a:blip r:embed="rId2"/>
          <a:srcRect l="39808" t="18446" r="24653" b="6645"/>
          <a:stretch/>
        </p:blipFill>
        <p:spPr>
          <a:xfrm>
            <a:off x="1280160" y="407963"/>
            <a:ext cx="9326880" cy="6119445"/>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51D7237F-3E8B-40C3-A382-FAAB8D992043}"/>
                  </a:ext>
                </a:extLst>
              </p14:cNvPr>
              <p14:cNvContentPartPr/>
              <p14:nvPr/>
            </p14:nvContentPartPr>
            <p14:xfrm>
              <a:off x="4261320" y="2410920"/>
              <a:ext cx="1459440" cy="43920"/>
            </p14:xfrm>
          </p:contentPart>
        </mc:Choice>
        <mc:Fallback xmlns="">
          <p:pic>
            <p:nvPicPr>
              <p:cNvPr id="2" name="Ink 1">
                <a:extLst>
                  <a:ext uri="{FF2B5EF4-FFF2-40B4-BE49-F238E27FC236}">
                    <a16:creationId xmlns:a16="http://schemas.microsoft.com/office/drawing/2014/main" id="{51D7237F-3E8B-40C3-A382-FAAB8D992043}"/>
                  </a:ext>
                </a:extLst>
              </p:cNvPr>
              <p:cNvPicPr/>
              <p:nvPr/>
            </p:nvPicPr>
            <p:blipFill>
              <a:blip r:embed="rId4"/>
              <a:stretch>
                <a:fillRect/>
              </a:stretch>
            </p:blipFill>
            <p:spPr>
              <a:xfrm>
                <a:off x="4245480" y="2347560"/>
                <a:ext cx="1490760" cy="17064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4" name="Ink 3">
                <a:extLst>
                  <a:ext uri="{FF2B5EF4-FFF2-40B4-BE49-F238E27FC236}">
                    <a16:creationId xmlns:a16="http://schemas.microsoft.com/office/drawing/2014/main" id="{8EEFC9C5-4CE5-4149-BEED-7645E784E4FA}"/>
                  </a:ext>
                </a:extLst>
              </p14:cNvPr>
              <p14:cNvContentPartPr/>
              <p14:nvPr/>
            </p14:nvContentPartPr>
            <p14:xfrm>
              <a:off x="1747800" y="4663440"/>
              <a:ext cx="2138400" cy="173520"/>
            </p14:xfrm>
          </p:contentPart>
        </mc:Choice>
        <mc:Fallback xmlns="">
          <p:pic>
            <p:nvPicPr>
              <p:cNvPr id="4" name="Ink 3">
                <a:extLst>
                  <a:ext uri="{FF2B5EF4-FFF2-40B4-BE49-F238E27FC236}">
                    <a16:creationId xmlns:a16="http://schemas.microsoft.com/office/drawing/2014/main" id="{8EEFC9C5-4CE5-4149-BEED-7645E784E4FA}"/>
                  </a:ext>
                </a:extLst>
              </p:cNvPr>
              <p:cNvPicPr/>
              <p:nvPr/>
            </p:nvPicPr>
            <p:blipFill>
              <a:blip r:embed="rId6"/>
              <a:stretch>
                <a:fillRect/>
              </a:stretch>
            </p:blipFill>
            <p:spPr>
              <a:xfrm>
                <a:off x="1731960" y="4600080"/>
                <a:ext cx="2169720" cy="3002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 name="Ink 4">
                <a:extLst>
                  <a:ext uri="{FF2B5EF4-FFF2-40B4-BE49-F238E27FC236}">
                    <a16:creationId xmlns:a16="http://schemas.microsoft.com/office/drawing/2014/main" id="{C5A6A229-FD4B-4AFA-946A-A2FF6F14C06D}"/>
                  </a:ext>
                </a:extLst>
              </p14:cNvPr>
              <p14:cNvContentPartPr/>
              <p14:nvPr/>
            </p14:nvContentPartPr>
            <p14:xfrm>
              <a:off x="7728480" y="4273560"/>
              <a:ext cx="1040400" cy="14760"/>
            </p14:xfrm>
          </p:contentPart>
        </mc:Choice>
        <mc:Fallback xmlns="">
          <p:pic>
            <p:nvPicPr>
              <p:cNvPr id="5" name="Ink 4">
                <a:extLst>
                  <a:ext uri="{FF2B5EF4-FFF2-40B4-BE49-F238E27FC236}">
                    <a16:creationId xmlns:a16="http://schemas.microsoft.com/office/drawing/2014/main" id="{C5A6A229-FD4B-4AFA-946A-A2FF6F14C06D}"/>
                  </a:ext>
                </a:extLst>
              </p:cNvPr>
              <p:cNvPicPr/>
              <p:nvPr/>
            </p:nvPicPr>
            <p:blipFill>
              <a:blip r:embed="rId8"/>
              <a:stretch>
                <a:fillRect/>
              </a:stretch>
            </p:blipFill>
            <p:spPr>
              <a:xfrm>
                <a:off x="7712640" y="4210200"/>
                <a:ext cx="1071720" cy="14148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6" name="Ink 5">
                <a:extLst>
                  <a:ext uri="{FF2B5EF4-FFF2-40B4-BE49-F238E27FC236}">
                    <a16:creationId xmlns:a16="http://schemas.microsoft.com/office/drawing/2014/main" id="{F1FD01E7-1CAD-4F06-93BA-F11EB7A1E85F}"/>
                  </a:ext>
                </a:extLst>
              </p14:cNvPr>
              <p14:cNvContentPartPr/>
              <p14:nvPr/>
            </p14:nvContentPartPr>
            <p14:xfrm>
              <a:off x="938880" y="3320640"/>
              <a:ext cx="679320" cy="592200"/>
            </p14:xfrm>
          </p:contentPart>
        </mc:Choice>
        <mc:Fallback xmlns="">
          <p:pic>
            <p:nvPicPr>
              <p:cNvPr id="6" name="Ink 5">
                <a:extLst>
                  <a:ext uri="{FF2B5EF4-FFF2-40B4-BE49-F238E27FC236}">
                    <a16:creationId xmlns:a16="http://schemas.microsoft.com/office/drawing/2014/main" id="{F1FD01E7-1CAD-4F06-93BA-F11EB7A1E85F}"/>
                  </a:ext>
                </a:extLst>
              </p:cNvPr>
              <p:cNvPicPr/>
              <p:nvPr/>
            </p:nvPicPr>
            <p:blipFill>
              <a:blip r:embed="rId10"/>
              <a:stretch>
                <a:fillRect/>
              </a:stretch>
            </p:blipFill>
            <p:spPr>
              <a:xfrm>
                <a:off x="923040" y="3257280"/>
                <a:ext cx="710640" cy="71892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7" name="Ink 6">
                <a:extLst>
                  <a:ext uri="{FF2B5EF4-FFF2-40B4-BE49-F238E27FC236}">
                    <a16:creationId xmlns:a16="http://schemas.microsoft.com/office/drawing/2014/main" id="{C5FD9997-1BCF-46F1-B3BB-82FD0B5637F5}"/>
                  </a:ext>
                </a:extLst>
              </p14:cNvPr>
              <p14:cNvContentPartPr/>
              <p14:nvPr/>
            </p14:nvContentPartPr>
            <p14:xfrm>
              <a:off x="1704600" y="3219480"/>
              <a:ext cx="8378640" cy="1487520"/>
            </p14:xfrm>
          </p:contentPart>
        </mc:Choice>
        <mc:Fallback xmlns="">
          <p:pic>
            <p:nvPicPr>
              <p:cNvPr id="7" name="Ink 6">
                <a:extLst>
                  <a:ext uri="{FF2B5EF4-FFF2-40B4-BE49-F238E27FC236}">
                    <a16:creationId xmlns:a16="http://schemas.microsoft.com/office/drawing/2014/main" id="{C5FD9997-1BCF-46F1-B3BB-82FD0B5637F5}"/>
                  </a:ext>
                </a:extLst>
              </p:cNvPr>
              <p:cNvPicPr/>
              <p:nvPr/>
            </p:nvPicPr>
            <p:blipFill>
              <a:blip r:embed="rId12"/>
              <a:stretch>
                <a:fillRect/>
              </a:stretch>
            </p:blipFill>
            <p:spPr>
              <a:xfrm>
                <a:off x="1688760" y="3156120"/>
                <a:ext cx="8409960" cy="161424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8" name="Ink 7">
                <a:extLst>
                  <a:ext uri="{FF2B5EF4-FFF2-40B4-BE49-F238E27FC236}">
                    <a16:creationId xmlns:a16="http://schemas.microsoft.com/office/drawing/2014/main" id="{B5982677-7FD3-4ABE-8FB4-F90D0DF158BB}"/>
                  </a:ext>
                </a:extLst>
              </p14:cNvPr>
              <p14:cNvContentPartPr/>
              <p14:nvPr/>
            </p14:nvContentPartPr>
            <p14:xfrm>
              <a:off x="707760" y="5024520"/>
              <a:ext cx="636120" cy="837720"/>
            </p14:xfrm>
          </p:contentPart>
        </mc:Choice>
        <mc:Fallback xmlns="">
          <p:pic>
            <p:nvPicPr>
              <p:cNvPr id="8" name="Ink 7">
                <a:extLst>
                  <a:ext uri="{FF2B5EF4-FFF2-40B4-BE49-F238E27FC236}">
                    <a16:creationId xmlns:a16="http://schemas.microsoft.com/office/drawing/2014/main" id="{B5982677-7FD3-4ABE-8FB4-F90D0DF158BB}"/>
                  </a:ext>
                </a:extLst>
              </p:cNvPr>
              <p:cNvPicPr/>
              <p:nvPr/>
            </p:nvPicPr>
            <p:blipFill>
              <a:blip r:embed="rId14"/>
              <a:stretch>
                <a:fillRect/>
              </a:stretch>
            </p:blipFill>
            <p:spPr>
              <a:xfrm>
                <a:off x="691920" y="4961160"/>
                <a:ext cx="667440" cy="96444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9" name="Ink 8">
                <a:extLst>
                  <a:ext uri="{FF2B5EF4-FFF2-40B4-BE49-F238E27FC236}">
                    <a16:creationId xmlns:a16="http://schemas.microsoft.com/office/drawing/2014/main" id="{C7D50E3B-24E5-4AEF-B157-2D99506B08ED}"/>
                  </a:ext>
                </a:extLst>
              </p14:cNvPr>
              <p14:cNvContentPartPr/>
              <p14:nvPr/>
            </p14:nvContentPartPr>
            <p14:xfrm>
              <a:off x="6168240" y="4966560"/>
              <a:ext cx="3337200" cy="101520"/>
            </p14:xfrm>
          </p:contentPart>
        </mc:Choice>
        <mc:Fallback xmlns="">
          <p:pic>
            <p:nvPicPr>
              <p:cNvPr id="9" name="Ink 8">
                <a:extLst>
                  <a:ext uri="{FF2B5EF4-FFF2-40B4-BE49-F238E27FC236}">
                    <a16:creationId xmlns:a16="http://schemas.microsoft.com/office/drawing/2014/main" id="{C7D50E3B-24E5-4AEF-B157-2D99506B08ED}"/>
                  </a:ext>
                </a:extLst>
              </p:cNvPr>
              <p:cNvPicPr/>
              <p:nvPr/>
            </p:nvPicPr>
            <p:blipFill>
              <a:blip r:embed="rId16"/>
              <a:stretch>
                <a:fillRect/>
              </a:stretch>
            </p:blipFill>
            <p:spPr>
              <a:xfrm>
                <a:off x="6152400" y="4903200"/>
                <a:ext cx="3368520" cy="22824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0" name="Ink 9">
                <a:extLst>
                  <a:ext uri="{FF2B5EF4-FFF2-40B4-BE49-F238E27FC236}">
                    <a16:creationId xmlns:a16="http://schemas.microsoft.com/office/drawing/2014/main" id="{0CC7AE85-BC77-425B-A7BB-9B271733A12F}"/>
                  </a:ext>
                </a:extLst>
              </p14:cNvPr>
              <p14:cNvContentPartPr/>
              <p14:nvPr/>
            </p14:nvContentPartPr>
            <p14:xfrm>
              <a:off x="1877760" y="5197680"/>
              <a:ext cx="2441880" cy="173520"/>
            </p14:xfrm>
          </p:contentPart>
        </mc:Choice>
        <mc:Fallback xmlns="">
          <p:pic>
            <p:nvPicPr>
              <p:cNvPr id="10" name="Ink 9">
                <a:extLst>
                  <a:ext uri="{FF2B5EF4-FFF2-40B4-BE49-F238E27FC236}">
                    <a16:creationId xmlns:a16="http://schemas.microsoft.com/office/drawing/2014/main" id="{0CC7AE85-BC77-425B-A7BB-9B271733A12F}"/>
                  </a:ext>
                </a:extLst>
              </p:cNvPr>
              <p:cNvPicPr/>
              <p:nvPr/>
            </p:nvPicPr>
            <p:blipFill>
              <a:blip r:embed="rId18"/>
              <a:stretch>
                <a:fillRect/>
              </a:stretch>
            </p:blipFill>
            <p:spPr>
              <a:xfrm>
                <a:off x="1861920" y="5134320"/>
                <a:ext cx="2473200" cy="300240"/>
              </a:xfrm>
              <a:prstGeom prst="rect">
                <a:avLst/>
              </a:prstGeom>
            </p:spPr>
          </p:pic>
        </mc:Fallback>
      </mc:AlternateContent>
    </p:spTree>
    <p:extLst>
      <p:ext uri="{BB962C8B-B14F-4D97-AF65-F5344CB8AC3E}">
        <p14:creationId xmlns:p14="http://schemas.microsoft.com/office/powerpoint/2010/main" val="24709687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1DAE0C-4C88-4F70-AC2E-85531F94D7A3}"/>
              </a:ext>
            </a:extLst>
          </p:cNvPr>
          <p:cNvPicPr>
            <a:picLocks noChangeAspect="1"/>
          </p:cNvPicPr>
          <p:nvPr/>
        </p:nvPicPr>
        <p:blipFill rotWithShape="1">
          <a:blip r:embed="rId2"/>
          <a:srcRect l="42346" t="38558" r="25462" b="14239"/>
          <a:stretch/>
        </p:blipFill>
        <p:spPr>
          <a:xfrm>
            <a:off x="1378634" y="815926"/>
            <a:ext cx="9748911" cy="5584874"/>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561D6FAA-63AF-4278-9B24-32E3964B23D2}"/>
                  </a:ext>
                </a:extLst>
              </p14:cNvPr>
              <p14:cNvContentPartPr/>
              <p14:nvPr/>
            </p14:nvContentPartPr>
            <p14:xfrm>
              <a:off x="3524760" y="4894560"/>
              <a:ext cx="1560240" cy="173520"/>
            </p14:xfrm>
          </p:contentPart>
        </mc:Choice>
        <mc:Fallback xmlns="">
          <p:pic>
            <p:nvPicPr>
              <p:cNvPr id="2" name="Ink 1">
                <a:extLst>
                  <a:ext uri="{FF2B5EF4-FFF2-40B4-BE49-F238E27FC236}">
                    <a16:creationId xmlns:a16="http://schemas.microsoft.com/office/drawing/2014/main" id="{561D6FAA-63AF-4278-9B24-32E3964B23D2}"/>
                  </a:ext>
                </a:extLst>
              </p:cNvPr>
              <p:cNvPicPr/>
              <p:nvPr/>
            </p:nvPicPr>
            <p:blipFill>
              <a:blip r:embed="rId4"/>
              <a:stretch>
                <a:fillRect/>
              </a:stretch>
            </p:blipFill>
            <p:spPr>
              <a:xfrm>
                <a:off x="3508920" y="4831200"/>
                <a:ext cx="1591560" cy="300240"/>
              </a:xfrm>
              <a:prstGeom prst="rect">
                <a:avLst/>
              </a:prstGeom>
            </p:spPr>
          </p:pic>
        </mc:Fallback>
      </mc:AlternateContent>
    </p:spTree>
    <p:extLst>
      <p:ext uri="{BB962C8B-B14F-4D97-AF65-F5344CB8AC3E}">
        <p14:creationId xmlns:p14="http://schemas.microsoft.com/office/powerpoint/2010/main" val="25500702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B8B1B-D8F0-4FCC-8407-41544E8349B9}"/>
              </a:ext>
            </a:extLst>
          </p:cNvPr>
          <p:cNvSpPr>
            <a:spLocks noGrp="1"/>
          </p:cNvSpPr>
          <p:nvPr>
            <p:ph type="title"/>
          </p:nvPr>
        </p:nvSpPr>
        <p:spPr/>
        <p:txBody>
          <a:bodyPr/>
          <a:lstStyle/>
          <a:p>
            <a:r>
              <a:rPr lang="en-US" b="1" dirty="0"/>
              <a:t>                            </a:t>
            </a:r>
            <a:r>
              <a:rPr lang="en-US" b="1" dirty="0">
                <a:solidFill>
                  <a:srgbClr val="FF0000"/>
                </a:solidFill>
              </a:rPr>
              <a:t>Part 2-15/09/2021</a:t>
            </a:r>
          </a:p>
        </p:txBody>
      </p:sp>
    </p:spTree>
    <p:extLst>
      <p:ext uri="{BB962C8B-B14F-4D97-AF65-F5344CB8AC3E}">
        <p14:creationId xmlns:p14="http://schemas.microsoft.com/office/powerpoint/2010/main" val="19702256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27323C4-556D-46EB-82B5-338E57B7D5E8}"/>
              </a:ext>
            </a:extLst>
          </p:cNvPr>
          <p:cNvPicPr>
            <a:picLocks noChangeAspect="1"/>
          </p:cNvPicPr>
          <p:nvPr/>
        </p:nvPicPr>
        <p:blipFill rotWithShape="1">
          <a:blip r:embed="rId4"/>
          <a:srcRect l="9577" t="17626" r="59846" b="5208"/>
          <a:stretch/>
        </p:blipFill>
        <p:spPr>
          <a:xfrm>
            <a:off x="942535" y="379828"/>
            <a:ext cx="10578905" cy="6006904"/>
          </a:xfrm>
          <a:prstGeom prst="rect">
            <a:avLst/>
          </a:prstGeom>
        </p:spPr>
      </p:pic>
      <p:pic>
        <p:nvPicPr>
          <p:cNvPr id="3" name="BtS Book 11 Track 2">
            <a:hlinkClick r:id="" action="ppaction://media"/>
            <a:extLst>
              <a:ext uri="{FF2B5EF4-FFF2-40B4-BE49-F238E27FC236}">
                <a16:creationId xmlns:a16="http://schemas.microsoft.com/office/drawing/2014/main" id="{950243A5-5896-43A4-A625-C23EE29D54A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8425" y="98425"/>
            <a:ext cx="609600" cy="609600"/>
          </a:xfrm>
          <a:prstGeom prst="rect">
            <a:avLst/>
          </a:prstGeom>
        </p:spPr>
      </p:pic>
    </p:spTree>
    <p:extLst>
      <p:ext uri="{BB962C8B-B14F-4D97-AF65-F5344CB8AC3E}">
        <p14:creationId xmlns:p14="http://schemas.microsoft.com/office/powerpoint/2010/main" val="632163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21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0DDB6-7C43-43D6-BB5A-9BD66AC7BE2A}"/>
              </a:ext>
            </a:extLst>
          </p:cNvPr>
          <p:cNvSpPr>
            <a:spLocks noGrp="1"/>
          </p:cNvSpPr>
          <p:nvPr>
            <p:ph type="title"/>
          </p:nvPr>
        </p:nvSpPr>
        <p:spPr/>
        <p:txBody>
          <a:bodyPr/>
          <a:lstStyle/>
          <a:p>
            <a:r>
              <a:rPr lang="en-US" b="1" dirty="0"/>
              <a:t>                                  Part 3</a:t>
            </a:r>
          </a:p>
        </p:txBody>
      </p:sp>
    </p:spTree>
    <p:extLst>
      <p:ext uri="{BB962C8B-B14F-4D97-AF65-F5344CB8AC3E}">
        <p14:creationId xmlns:p14="http://schemas.microsoft.com/office/powerpoint/2010/main" val="29604616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BA79293-BE18-49B9-8094-C2C8058913E1}"/>
              </a:ext>
            </a:extLst>
          </p:cNvPr>
          <p:cNvPicPr>
            <a:picLocks noChangeAspect="1"/>
          </p:cNvPicPr>
          <p:nvPr/>
        </p:nvPicPr>
        <p:blipFill rotWithShape="1">
          <a:blip r:embed="rId2"/>
          <a:srcRect l="44192" t="23988" r="20154" b="38866"/>
          <a:stretch/>
        </p:blipFill>
        <p:spPr>
          <a:xfrm>
            <a:off x="1069146" y="1322363"/>
            <a:ext cx="9664504" cy="3601329"/>
          </a:xfrm>
          <a:prstGeom prst="rect">
            <a:avLst/>
          </a:prstGeom>
        </p:spPr>
      </p:pic>
      <mc:AlternateContent xmlns:mc="http://schemas.openxmlformats.org/markup-compatibility/2006">
        <mc:Choice xmlns:p14="http://schemas.microsoft.com/office/powerpoint/2010/main" Requires="p14">
          <p:contentPart p14:bwMode="auto" r:id="rId3">
            <p14:nvContentPartPr>
              <p14:cNvPr id="2" name="Ink 1">
                <a:extLst>
                  <a:ext uri="{FF2B5EF4-FFF2-40B4-BE49-F238E27FC236}">
                    <a16:creationId xmlns:a16="http://schemas.microsoft.com/office/drawing/2014/main" id="{D02188DB-57D8-42E6-854E-979BC13C4B16}"/>
                  </a:ext>
                </a:extLst>
              </p14:cNvPr>
              <p14:cNvContentPartPr/>
              <p14:nvPr/>
            </p14:nvContentPartPr>
            <p14:xfrm>
              <a:off x="3799080" y="3970440"/>
              <a:ext cx="4911840" cy="173520"/>
            </p14:xfrm>
          </p:contentPart>
        </mc:Choice>
        <mc:Fallback>
          <p:pic>
            <p:nvPicPr>
              <p:cNvPr id="2" name="Ink 1">
                <a:extLst>
                  <a:ext uri="{FF2B5EF4-FFF2-40B4-BE49-F238E27FC236}">
                    <a16:creationId xmlns:a16="http://schemas.microsoft.com/office/drawing/2014/main" id="{D02188DB-57D8-42E6-854E-979BC13C4B16}"/>
                  </a:ext>
                </a:extLst>
              </p:cNvPr>
              <p:cNvPicPr/>
              <p:nvPr/>
            </p:nvPicPr>
            <p:blipFill>
              <a:blip r:embed="rId4"/>
              <a:stretch>
                <a:fillRect/>
              </a:stretch>
            </p:blipFill>
            <p:spPr>
              <a:xfrm>
                <a:off x="3783240" y="3907080"/>
                <a:ext cx="4943160" cy="30024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4" name="Ink 3">
                <a:extLst>
                  <a:ext uri="{FF2B5EF4-FFF2-40B4-BE49-F238E27FC236}">
                    <a16:creationId xmlns:a16="http://schemas.microsoft.com/office/drawing/2014/main" id="{8ADE0171-5313-4773-83A2-36853E0CA972}"/>
                  </a:ext>
                </a:extLst>
              </p14:cNvPr>
              <p14:cNvContentPartPr/>
              <p14:nvPr/>
            </p14:nvContentPartPr>
            <p14:xfrm>
              <a:off x="4406040" y="3696120"/>
              <a:ext cx="1372680" cy="29160"/>
            </p14:xfrm>
          </p:contentPart>
        </mc:Choice>
        <mc:Fallback>
          <p:pic>
            <p:nvPicPr>
              <p:cNvPr id="4" name="Ink 3">
                <a:extLst>
                  <a:ext uri="{FF2B5EF4-FFF2-40B4-BE49-F238E27FC236}">
                    <a16:creationId xmlns:a16="http://schemas.microsoft.com/office/drawing/2014/main" id="{8ADE0171-5313-4773-83A2-36853E0CA972}"/>
                  </a:ext>
                </a:extLst>
              </p:cNvPr>
              <p:cNvPicPr/>
              <p:nvPr/>
            </p:nvPicPr>
            <p:blipFill>
              <a:blip r:embed="rId6"/>
              <a:stretch>
                <a:fillRect/>
              </a:stretch>
            </p:blipFill>
            <p:spPr>
              <a:xfrm>
                <a:off x="4390200" y="3632760"/>
                <a:ext cx="1404000" cy="155880"/>
              </a:xfrm>
              <a:prstGeom prst="rect">
                <a:avLst/>
              </a:prstGeom>
            </p:spPr>
          </p:pic>
        </mc:Fallback>
      </mc:AlternateContent>
    </p:spTree>
    <p:extLst>
      <p:ext uri="{BB962C8B-B14F-4D97-AF65-F5344CB8AC3E}">
        <p14:creationId xmlns:p14="http://schemas.microsoft.com/office/powerpoint/2010/main" val="58663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C25CA-8F68-4257-9623-52D5EEBC324D}"/>
              </a:ext>
            </a:extLst>
          </p:cNvPr>
          <p:cNvSpPr>
            <a:spLocks noGrp="1"/>
          </p:cNvSpPr>
          <p:nvPr>
            <p:ph type="title"/>
          </p:nvPr>
        </p:nvSpPr>
        <p:spPr/>
        <p:txBody>
          <a:bodyPr/>
          <a:lstStyle/>
          <a:p>
            <a:r>
              <a:rPr lang="en-US" dirty="0"/>
              <a:t>                           </a:t>
            </a:r>
            <a:r>
              <a:rPr lang="en-US" b="1" dirty="0"/>
              <a:t>Part 4</a:t>
            </a:r>
          </a:p>
        </p:txBody>
      </p:sp>
    </p:spTree>
    <p:extLst>
      <p:ext uri="{BB962C8B-B14F-4D97-AF65-F5344CB8AC3E}">
        <p14:creationId xmlns:p14="http://schemas.microsoft.com/office/powerpoint/2010/main" val="3639642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1297FC9-DB5E-47E6-A8A6-22EBA7D69250}"/>
              </a:ext>
            </a:extLst>
          </p:cNvPr>
          <p:cNvPicPr>
            <a:picLocks noChangeAspect="1"/>
          </p:cNvPicPr>
          <p:nvPr/>
        </p:nvPicPr>
        <p:blipFill rotWithShape="1">
          <a:blip r:embed="rId2"/>
          <a:srcRect l="38539" t="23988" r="23269" b="32504"/>
          <a:stretch/>
        </p:blipFill>
        <p:spPr>
          <a:xfrm>
            <a:off x="773723" y="900332"/>
            <a:ext cx="10592972" cy="5303520"/>
          </a:xfrm>
          <a:prstGeom prst="rect">
            <a:avLst/>
          </a:prstGeom>
        </p:spPr>
      </p:pic>
      <mc:AlternateContent xmlns:mc="http://schemas.openxmlformats.org/markup-compatibility/2006">
        <mc:Choice xmlns:p14="http://schemas.microsoft.com/office/powerpoint/2010/main" Requires="p14">
          <p:contentPart p14:bwMode="auto" r:id="rId3">
            <p14:nvContentPartPr>
              <p14:cNvPr id="2" name="Ink 1">
                <a:extLst>
                  <a:ext uri="{FF2B5EF4-FFF2-40B4-BE49-F238E27FC236}">
                    <a16:creationId xmlns:a16="http://schemas.microsoft.com/office/drawing/2014/main" id="{BEBCA552-5C38-42F3-BE71-CCBBA5B6D7D0}"/>
                  </a:ext>
                </a:extLst>
              </p14:cNvPr>
              <p14:cNvContentPartPr/>
              <p14:nvPr/>
            </p14:nvContentPartPr>
            <p14:xfrm>
              <a:off x="2282400" y="3811680"/>
              <a:ext cx="3337200" cy="245520"/>
            </p14:xfrm>
          </p:contentPart>
        </mc:Choice>
        <mc:Fallback>
          <p:pic>
            <p:nvPicPr>
              <p:cNvPr id="2" name="Ink 1">
                <a:extLst>
                  <a:ext uri="{FF2B5EF4-FFF2-40B4-BE49-F238E27FC236}">
                    <a16:creationId xmlns:a16="http://schemas.microsoft.com/office/drawing/2014/main" id="{BEBCA552-5C38-42F3-BE71-CCBBA5B6D7D0}"/>
                  </a:ext>
                </a:extLst>
              </p:cNvPr>
              <p:cNvPicPr/>
              <p:nvPr/>
            </p:nvPicPr>
            <p:blipFill>
              <a:blip r:embed="rId4"/>
              <a:stretch>
                <a:fillRect/>
              </a:stretch>
            </p:blipFill>
            <p:spPr>
              <a:xfrm>
                <a:off x="2266560" y="3748320"/>
                <a:ext cx="3368520" cy="37224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4" name="Ink 3">
                <a:extLst>
                  <a:ext uri="{FF2B5EF4-FFF2-40B4-BE49-F238E27FC236}">
                    <a16:creationId xmlns:a16="http://schemas.microsoft.com/office/drawing/2014/main" id="{68072956-29E0-49D9-BB4B-3CC4D59B63F0}"/>
                  </a:ext>
                </a:extLst>
              </p14:cNvPr>
              <p14:cNvContentPartPr/>
              <p14:nvPr/>
            </p14:nvContentPartPr>
            <p14:xfrm>
              <a:off x="4853520" y="4576680"/>
              <a:ext cx="3164040" cy="115920"/>
            </p14:xfrm>
          </p:contentPart>
        </mc:Choice>
        <mc:Fallback>
          <p:pic>
            <p:nvPicPr>
              <p:cNvPr id="4" name="Ink 3">
                <a:extLst>
                  <a:ext uri="{FF2B5EF4-FFF2-40B4-BE49-F238E27FC236}">
                    <a16:creationId xmlns:a16="http://schemas.microsoft.com/office/drawing/2014/main" id="{68072956-29E0-49D9-BB4B-3CC4D59B63F0}"/>
                  </a:ext>
                </a:extLst>
              </p:cNvPr>
              <p:cNvPicPr/>
              <p:nvPr/>
            </p:nvPicPr>
            <p:blipFill>
              <a:blip r:embed="rId6"/>
              <a:stretch>
                <a:fillRect/>
              </a:stretch>
            </p:blipFill>
            <p:spPr>
              <a:xfrm>
                <a:off x="4837680" y="4513320"/>
                <a:ext cx="3195360" cy="24264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5" name="Ink 4">
                <a:extLst>
                  <a:ext uri="{FF2B5EF4-FFF2-40B4-BE49-F238E27FC236}">
                    <a16:creationId xmlns:a16="http://schemas.microsoft.com/office/drawing/2014/main" id="{2A40BF26-B7EA-4EC2-8501-7DA0C3C87364}"/>
                  </a:ext>
                </a:extLst>
              </p14:cNvPr>
              <p14:cNvContentPartPr/>
              <p14:nvPr/>
            </p14:nvContentPartPr>
            <p14:xfrm>
              <a:off x="9721800" y="4706640"/>
              <a:ext cx="679320" cy="43920"/>
            </p14:xfrm>
          </p:contentPart>
        </mc:Choice>
        <mc:Fallback>
          <p:pic>
            <p:nvPicPr>
              <p:cNvPr id="5" name="Ink 4">
                <a:extLst>
                  <a:ext uri="{FF2B5EF4-FFF2-40B4-BE49-F238E27FC236}">
                    <a16:creationId xmlns:a16="http://schemas.microsoft.com/office/drawing/2014/main" id="{2A40BF26-B7EA-4EC2-8501-7DA0C3C87364}"/>
                  </a:ext>
                </a:extLst>
              </p:cNvPr>
              <p:cNvPicPr/>
              <p:nvPr/>
            </p:nvPicPr>
            <p:blipFill>
              <a:blip r:embed="rId8"/>
              <a:stretch>
                <a:fillRect/>
              </a:stretch>
            </p:blipFill>
            <p:spPr>
              <a:xfrm>
                <a:off x="9705960" y="4643280"/>
                <a:ext cx="710640" cy="17064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6" name="Ink 5">
                <a:extLst>
                  <a:ext uri="{FF2B5EF4-FFF2-40B4-BE49-F238E27FC236}">
                    <a16:creationId xmlns:a16="http://schemas.microsoft.com/office/drawing/2014/main" id="{0DF53D45-DC7F-441C-97B1-DF0AF382C17F}"/>
                  </a:ext>
                </a:extLst>
              </p14:cNvPr>
              <p14:cNvContentPartPr/>
              <p14:nvPr/>
            </p14:nvContentPartPr>
            <p14:xfrm>
              <a:off x="6370560" y="5139720"/>
              <a:ext cx="2874960" cy="245880"/>
            </p14:xfrm>
          </p:contentPart>
        </mc:Choice>
        <mc:Fallback>
          <p:pic>
            <p:nvPicPr>
              <p:cNvPr id="6" name="Ink 5">
                <a:extLst>
                  <a:ext uri="{FF2B5EF4-FFF2-40B4-BE49-F238E27FC236}">
                    <a16:creationId xmlns:a16="http://schemas.microsoft.com/office/drawing/2014/main" id="{0DF53D45-DC7F-441C-97B1-DF0AF382C17F}"/>
                  </a:ext>
                </a:extLst>
              </p:cNvPr>
              <p:cNvPicPr/>
              <p:nvPr/>
            </p:nvPicPr>
            <p:blipFill>
              <a:blip r:embed="rId10"/>
              <a:stretch>
                <a:fillRect/>
              </a:stretch>
            </p:blipFill>
            <p:spPr>
              <a:xfrm>
                <a:off x="6354720" y="5076360"/>
                <a:ext cx="2906280" cy="372600"/>
              </a:xfrm>
              <a:prstGeom prst="rect">
                <a:avLst/>
              </a:prstGeom>
            </p:spPr>
          </p:pic>
        </mc:Fallback>
      </mc:AlternateContent>
    </p:spTree>
    <p:extLst>
      <p:ext uri="{BB962C8B-B14F-4D97-AF65-F5344CB8AC3E}">
        <p14:creationId xmlns:p14="http://schemas.microsoft.com/office/powerpoint/2010/main" val="40886447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04BED5A-E98E-4DA0-BAA5-4F6AB2492D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B64B94A-E40E-48CE-BD7B-C1A30AE57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982" y="488542"/>
            <a:ext cx="11244036" cy="5880916"/>
          </a:xfrm>
          <a:prstGeom prst="rect">
            <a:avLst/>
          </a:prstGeom>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49EC5CA6-6479-49D5-B4B5-5643D26B83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84442" y="2057401"/>
            <a:ext cx="0" cy="27432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D1B26337-5AA4-470D-9687-5907CB53B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685800"/>
            <a:ext cx="10853928" cy="5486400"/>
          </a:xfrm>
          <a:prstGeom prst="rect">
            <a:avLst/>
          </a:prstGeom>
          <a:noFill/>
          <a:ln w="6350" cap="sq" cmpd="sng" algn="ctr">
            <a:solidFill>
              <a:srgbClr val="FFFFFF"/>
            </a:solidFill>
            <a:prstDash val="solid"/>
            <a:miter lim="800000"/>
          </a:ln>
          <a:effectLst/>
        </p:spPr>
      </p:sp>
      <p:sp>
        <p:nvSpPr>
          <p:cNvPr id="2" name="Title 1">
            <a:extLst>
              <a:ext uri="{FF2B5EF4-FFF2-40B4-BE49-F238E27FC236}">
                <a16:creationId xmlns:a16="http://schemas.microsoft.com/office/drawing/2014/main" id="{7D3959E1-15B8-4066-BBBD-5381A9B0B7BE}"/>
              </a:ext>
            </a:extLst>
          </p:cNvPr>
          <p:cNvSpPr>
            <a:spLocks noGrp="1"/>
          </p:cNvSpPr>
          <p:nvPr>
            <p:ph type="title"/>
          </p:nvPr>
        </p:nvSpPr>
        <p:spPr>
          <a:xfrm>
            <a:off x="866440" y="1000370"/>
            <a:ext cx="3462079" cy="4857262"/>
          </a:xfrm>
        </p:spPr>
        <p:txBody>
          <a:bodyPr>
            <a:normAutofit/>
          </a:bodyPr>
          <a:lstStyle/>
          <a:p>
            <a:pPr algn="r"/>
            <a:r>
              <a:rPr lang="en-US" sz="4400">
                <a:solidFill>
                  <a:srgbClr val="FFFFFF"/>
                </a:solidFill>
              </a:rPr>
              <a:t>    </a:t>
            </a:r>
            <a:r>
              <a:rPr lang="en-US" sz="4400" b="1">
                <a:solidFill>
                  <a:srgbClr val="FFFFFF"/>
                </a:solidFill>
              </a:rPr>
              <a:t>Workbook   Lessons 13-14</a:t>
            </a:r>
          </a:p>
        </p:txBody>
      </p:sp>
      <p:sp>
        <p:nvSpPr>
          <p:cNvPr id="3" name="Content Placeholder 2">
            <a:extLst>
              <a:ext uri="{FF2B5EF4-FFF2-40B4-BE49-F238E27FC236}">
                <a16:creationId xmlns:a16="http://schemas.microsoft.com/office/drawing/2014/main" id="{4E43A0D8-2807-4E86-9E7C-978FCF4075FC}"/>
              </a:ext>
            </a:extLst>
          </p:cNvPr>
          <p:cNvSpPr>
            <a:spLocks noGrp="1"/>
          </p:cNvSpPr>
          <p:nvPr>
            <p:ph idx="1"/>
          </p:nvPr>
        </p:nvSpPr>
        <p:spPr>
          <a:xfrm>
            <a:off x="4963691" y="1000370"/>
            <a:ext cx="6212310" cy="4857262"/>
          </a:xfrm>
        </p:spPr>
        <p:txBody>
          <a:bodyPr anchor="ctr">
            <a:normAutofit/>
          </a:bodyPr>
          <a:lstStyle/>
          <a:p>
            <a:r>
              <a:rPr lang="en-US" sz="3600" dirty="0">
                <a:solidFill>
                  <a:srgbClr val="FFFFFF"/>
                </a:solidFill>
              </a:rPr>
              <a:t>Next slide</a:t>
            </a:r>
          </a:p>
        </p:txBody>
      </p:sp>
    </p:spTree>
    <p:extLst>
      <p:ext uri="{BB962C8B-B14F-4D97-AF65-F5344CB8AC3E}">
        <p14:creationId xmlns:p14="http://schemas.microsoft.com/office/powerpoint/2010/main" val="2364153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F0B3A26-056D-41C5-9D43-AD6429F40049}"/>
              </a:ext>
            </a:extLst>
          </p:cNvPr>
          <p:cNvPicPr>
            <a:picLocks noChangeAspect="1"/>
          </p:cNvPicPr>
          <p:nvPr/>
        </p:nvPicPr>
        <p:blipFill rotWithShape="1">
          <a:blip r:embed="rId2"/>
          <a:srcRect l="17423" t="16804" r="32500" b="6235"/>
          <a:stretch/>
        </p:blipFill>
        <p:spPr>
          <a:xfrm>
            <a:off x="759655" y="464233"/>
            <a:ext cx="10424160" cy="5978769"/>
          </a:xfrm>
          <a:prstGeom prst="rect">
            <a:avLst/>
          </a:prstGeom>
        </p:spPr>
      </p:pic>
    </p:spTree>
    <p:extLst>
      <p:ext uri="{BB962C8B-B14F-4D97-AF65-F5344CB8AC3E}">
        <p14:creationId xmlns:p14="http://schemas.microsoft.com/office/powerpoint/2010/main" val="36524753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B9251C-56C5-4A5B-908B-E3248C9B2CA3}"/>
              </a:ext>
            </a:extLst>
          </p:cNvPr>
          <p:cNvPicPr>
            <a:picLocks noChangeAspect="1"/>
          </p:cNvPicPr>
          <p:nvPr/>
        </p:nvPicPr>
        <p:blipFill rotWithShape="1">
          <a:blip r:embed="rId2"/>
          <a:srcRect l="5539" t="35480" r="18769" b="23064"/>
          <a:stretch/>
        </p:blipFill>
        <p:spPr>
          <a:xfrm>
            <a:off x="576775" y="900332"/>
            <a:ext cx="11071274" cy="4262512"/>
          </a:xfrm>
          <a:prstGeom prst="rect">
            <a:avLst/>
          </a:prstGeom>
        </p:spPr>
      </p:pic>
    </p:spTree>
    <p:extLst>
      <p:ext uri="{BB962C8B-B14F-4D97-AF65-F5344CB8AC3E}">
        <p14:creationId xmlns:p14="http://schemas.microsoft.com/office/powerpoint/2010/main" val="5253120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E819D-B698-43F0-9CFF-4AF08D83E5AB}"/>
              </a:ext>
            </a:extLst>
          </p:cNvPr>
          <p:cNvSpPr>
            <a:spLocks noGrp="1"/>
          </p:cNvSpPr>
          <p:nvPr>
            <p:ph type="title"/>
          </p:nvPr>
        </p:nvSpPr>
        <p:spPr/>
        <p:txBody>
          <a:bodyPr/>
          <a:lstStyle/>
          <a:p>
            <a:r>
              <a:rPr lang="en-US" dirty="0"/>
              <a:t>                </a:t>
            </a:r>
            <a:r>
              <a:rPr lang="en-US" dirty="0">
                <a:solidFill>
                  <a:srgbClr val="FF0000"/>
                </a:solidFill>
              </a:rPr>
              <a:t>Alef Lesson 8-Using AS</a:t>
            </a:r>
          </a:p>
        </p:txBody>
      </p:sp>
    </p:spTree>
    <p:extLst>
      <p:ext uri="{BB962C8B-B14F-4D97-AF65-F5344CB8AC3E}">
        <p14:creationId xmlns:p14="http://schemas.microsoft.com/office/powerpoint/2010/main" val="35258362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9664D085-C814-4D74-BCE0-2059F0DC04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B8A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DDA5539E-D8B4-4F5A-B46F-C304F5D7A8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Comparisons">
            <a:extLst>
              <a:ext uri="{FF2B5EF4-FFF2-40B4-BE49-F238E27FC236}">
                <a16:creationId xmlns:a16="http://schemas.microsoft.com/office/drawing/2014/main" id="{13DD6458-2FC5-43D5-9ADF-4231E1AF698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594751" y="803063"/>
            <a:ext cx="7002498" cy="5251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20788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6B57F45B-5417-4073-A67A-343F2C8812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9028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091B6077-4778-41B2-9147-335CF2F2F9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tx1"/>
          </a:solidFill>
          <a:ln w="6350" cap="flat" cmpd="sng" algn="ctr">
            <a:noFill/>
            <a:prstDash val="solid"/>
          </a:ln>
          <a:effectLst>
            <a:softEdge rad="0"/>
          </a:effectLst>
        </p:spPr>
      </p:sp>
      <p:pic>
        <p:nvPicPr>
          <p:cNvPr id="1026" name="Picture 2" descr="plenary – Try This Teaching">
            <a:extLst>
              <a:ext uri="{FF2B5EF4-FFF2-40B4-BE49-F238E27FC236}">
                <a16:creationId xmlns:a16="http://schemas.microsoft.com/office/drawing/2014/main" id="{5E7517ED-5E2D-4093-B7BD-A61721A1A5F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02523" y="643467"/>
            <a:ext cx="7986954" cy="5571066"/>
          </a:xfrm>
          <a:prstGeom prst="rect">
            <a:avLst/>
          </a:prstGeom>
          <a:noFill/>
          <a:extLst>
            <a:ext uri="{909E8E84-426E-40DD-AFC4-6F175D3DCCD1}">
              <a14:hiddenFill xmlns:a14="http://schemas.microsoft.com/office/drawing/2010/main">
                <a:solidFill>
                  <a:srgbClr val="FFFFFF"/>
                </a:solidFill>
              </a14:hiddenFill>
            </a:ext>
          </a:extLst>
        </p:spPr>
      </p:pic>
      <p:sp>
        <p:nvSpPr>
          <p:cNvPr id="75" name="Rectangle 74">
            <a:extLst>
              <a:ext uri="{FF2B5EF4-FFF2-40B4-BE49-F238E27FC236}">
                <a16:creationId xmlns:a16="http://schemas.microsoft.com/office/drawing/2014/main" id="{D527D497-40EC-49CA-9C48-FE4127084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bg1"/>
            </a:solidFill>
            <a:prstDash val="solid"/>
            <a:miter lim="800000"/>
          </a:ln>
          <a:effectLst/>
        </p:spPr>
      </p:sp>
    </p:spTree>
    <p:extLst>
      <p:ext uri="{BB962C8B-B14F-4D97-AF65-F5344CB8AC3E}">
        <p14:creationId xmlns:p14="http://schemas.microsoft.com/office/powerpoint/2010/main" val="1726851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38">
      <a:dk1>
        <a:sysClr val="windowText" lastClr="000000"/>
      </a:dk1>
      <a:lt1>
        <a:sysClr val="window" lastClr="FFFFFF"/>
      </a:lt1>
      <a:dk2>
        <a:srgbClr val="505046"/>
      </a:dk2>
      <a:lt2>
        <a:srgbClr val="EEECE1"/>
      </a:lt2>
      <a:accent1>
        <a:srgbClr val="EE462D"/>
      </a:accent1>
      <a:accent2>
        <a:srgbClr val="595A85"/>
      </a:accent2>
      <a:accent3>
        <a:srgbClr val="8D6F5B"/>
      </a:accent3>
      <a:accent4>
        <a:srgbClr val="FABD2F"/>
      </a:accent4>
      <a:accent5>
        <a:srgbClr val="AF8073"/>
      </a:accent5>
      <a:accent6>
        <a:srgbClr val="787880"/>
      </a:accent6>
      <a:hlink>
        <a:srgbClr val="CC8D00"/>
      </a:hlink>
      <a:folHlink>
        <a:srgbClr val="82829E"/>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9927E4-E194-47BE-91C2-B87D50CF51DB}">
  <ds:schemaRefs>
    <ds:schemaRef ds:uri="http://schemas.microsoft.com/sharepoint/v3/contenttype/forms"/>
  </ds:schemaRefs>
</ds:datastoreItem>
</file>

<file path=customXml/itemProps2.xml><?xml version="1.0" encoding="utf-8"?>
<ds:datastoreItem xmlns:ds="http://schemas.openxmlformats.org/officeDocument/2006/customXml" ds:itemID="{0E92E9E5-79AF-4029-8FCA-9C327D54FD8F}">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E34A532A-EA0D-41F9-B458-AF9358EF2F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{7DFB476C-E20A-47B1-900D-4B6E261ACA9E}tf56410444_win32</Template>
  <TotalTime>182</TotalTime>
  <Words>111</Words>
  <Application>Microsoft Office PowerPoint</Application>
  <PresentationFormat>Widescreen</PresentationFormat>
  <Paragraphs>26</Paragraphs>
  <Slides>25</Slides>
  <Notes>0</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Avenir Next LT Pro</vt:lpstr>
      <vt:lpstr>Avenir Next LT Pro Light</vt:lpstr>
      <vt:lpstr>CenturyGothic</vt:lpstr>
      <vt:lpstr>Garamond</vt:lpstr>
      <vt:lpstr>SavonVTI</vt:lpstr>
      <vt:lpstr>Unit 1 A Changing Landscape</vt:lpstr>
      <vt:lpstr>The National Anthem</vt:lpstr>
      <vt:lpstr>                  Learning objectives</vt:lpstr>
      <vt:lpstr>                          Introduction</vt:lpstr>
      <vt:lpstr>PowerPoint Presentation</vt:lpstr>
      <vt:lpstr>PowerPoint Presentation</vt:lpstr>
      <vt:lpstr>PowerPoint Presentation</vt:lpstr>
      <vt:lpstr>                             Reading</vt:lpstr>
      <vt:lpstr>PowerPoint Presentation</vt:lpstr>
      <vt:lpstr>PowerPoint Presentation</vt:lpstr>
      <vt:lpstr>PowerPoint Presentation</vt:lpstr>
      <vt:lpstr>PowerPoint Presentation</vt:lpstr>
      <vt:lpstr>PowerPoint Presentation</vt:lpstr>
      <vt:lpstr>                            Part 2-15/09/2021</vt:lpstr>
      <vt:lpstr>PowerPoint Presentation</vt:lpstr>
      <vt:lpstr>                                  Part 3</vt:lpstr>
      <vt:lpstr>PowerPoint Presentation</vt:lpstr>
      <vt:lpstr>                           Part 4</vt:lpstr>
      <vt:lpstr>PowerPoint Presentation</vt:lpstr>
      <vt:lpstr>    Workbook   Lessons 13-14</vt:lpstr>
      <vt:lpstr>PowerPoint Presentation</vt:lpstr>
      <vt:lpstr>PowerPoint Presentation</vt:lpstr>
      <vt:lpstr>                Alef Lesson 8-Using AS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1 Communication and Media</dc:title>
  <dc:creator>Flora Bassey</dc:creator>
  <cp:lastModifiedBy>Flora Bassey</cp:lastModifiedBy>
  <cp:revision>10</cp:revision>
  <dcterms:created xsi:type="dcterms:W3CDTF">2021-09-11T17:44:16Z</dcterms:created>
  <dcterms:modified xsi:type="dcterms:W3CDTF">2021-09-15T04:39:31Z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