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67" r:id="rId2"/>
    <p:sldId id="268" r:id="rId3"/>
    <p:sldId id="272" r:id="rId4"/>
    <p:sldId id="257" r:id="rId5"/>
    <p:sldId id="269" r:id="rId6"/>
    <p:sldId id="270" r:id="rId7"/>
    <p:sldId id="258" r:id="rId8"/>
    <p:sldId id="271" r:id="rId9"/>
    <p:sldId id="260" r:id="rId10"/>
    <p:sldId id="261" r:id="rId11"/>
    <p:sldId id="262" r:id="rId12"/>
    <p:sldId id="263" r:id="rId13"/>
    <p:sldId id="264" r:id="rId14"/>
    <p:sldId id="265" r:id="rId15"/>
    <p:sldId id="266"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70" d="100"/>
          <a:sy n="70" d="100"/>
        </p:scale>
        <p:origin x="1386" y="7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شريحة عنوان">
    <p:spTree>
      <p:nvGrpSpPr>
        <p:cNvPr id="1" name=""/>
        <p:cNvGrpSpPr/>
        <p:nvPr/>
      </p:nvGrpSpPr>
      <p:grpSpPr>
        <a:xfrm>
          <a:off x="0" y="0"/>
          <a:ext cx="0" cy="0"/>
          <a:chOff x="0" y="0"/>
          <a:chExt cx="0" cy="0"/>
        </a:xfrm>
      </p:grpSpPr>
      <p:grpSp>
        <p:nvGrpSpPr>
          <p:cNvPr id="18" name="Group 17"/>
          <p:cNvGrpSpPr/>
          <p:nvPr/>
        </p:nvGrpSpPr>
        <p:grpSpPr>
          <a:xfrm>
            <a:off x="0" y="0"/>
            <a:ext cx="9144677" cy="6858000"/>
            <a:chOff x="0" y="0"/>
            <a:chExt cx="9144677" cy="6858000"/>
          </a:xfrm>
        </p:grpSpPr>
        <p:pic>
          <p:nvPicPr>
            <p:cNvPr id="8" name="Picture 7" descr="SD-PanelTitle-R1.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1" name="Rectangle 10"/>
            <p:cNvSpPr/>
            <p:nvPr/>
          </p:nvSpPr>
          <p:spPr>
            <a:xfrm>
              <a:off x="1515532" y="1520422"/>
              <a:ext cx="6112935" cy="3818468"/>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2" name="Picture 11"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l="-2" r="47959"/>
            <a:stretch/>
          </p:blipFill>
          <p:spPr>
            <a:xfrm>
              <a:off x="0" y="3128434"/>
              <a:ext cx="1664208" cy="612648"/>
            </a:xfrm>
            <a:prstGeom prst="rect">
              <a:avLst/>
            </a:prstGeom>
          </p:spPr>
        </p:pic>
        <p:pic>
          <p:nvPicPr>
            <p:cNvPr id="13" name="Picture 12"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l="-2" r="47959"/>
            <a:stretch/>
          </p:blipFill>
          <p:spPr>
            <a:xfrm>
              <a:off x="7480469" y="3128434"/>
              <a:ext cx="1664208" cy="612648"/>
            </a:xfrm>
            <a:prstGeom prst="rect">
              <a:avLst/>
            </a:prstGeom>
          </p:spPr>
        </p:pic>
      </p:grpSp>
      <p:sp>
        <p:nvSpPr>
          <p:cNvPr id="2" name="Title 1"/>
          <p:cNvSpPr>
            <a:spLocks noGrp="1"/>
          </p:cNvSpPr>
          <p:nvPr>
            <p:ph type="ctrTitle"/>
          </p:nvPr>
        </p:nvSpPr>
        <p:spPr>
          <a:xfrm>
            <a:off x="1921934" y="1811863"/>
            <a:ext cx="5308866" cy="1515533"/>
          </a:xfrm>
        </p:spPr>
        <p:txBody>
          <a:bodyPr anchor="b">
            <a:noAutofit/>
          </a:bodyPr>
          <a:lstStyle>
            <a:lvl1pPr algn="ctr">
              <a:defRPr sz="4800">
                <a:effectLst/>
              </a:defRPr>
            </a:lvl1pPr>
          </a:lstStyle>
          <a:p>
            <a:r>
              <a:rPr lang="ar-SA" smtClean="0"/>
              <a:t>انقر لتحرير نمط العنوان الرئيسي</a:t>
            </a:r>
            <a:endParaRPr lang="en-US" dirty="0"/>
          </a:p>
        </p:txBody>
      </p:sp>
      <p:sp>
        <p:nvSpPr>
          <p:cNvPr id="3" name="Subtitle 2"/>
          <p:cNvSpPr>
            <a:spLocks noGrp="1"/>
          </p:cNvSpPr>
          <p:nvPr>
            <p:ph type="subTitle" idx="1"/>
          </p:nvPr>
        </p:nvSpPr>
        <p:spPr>
          <a:xfrm>
            <a:off x="1921934" y="3598327"/>
            <a:ext cx="5308866" cy="1377651"/>
          </a:xfrm>
        </p:spPr>
        <p:txBody>
          <a:bodyPr anchor="t">
            <a:normAutofit/>
          </a:bodyPr>
          <a:lstStyle>
            <a:lvl1pPr marL="0" indent="0" algn="ctr">
              <a:buNone/>
              <a:defRPr sz="20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ar-SA" smtClean="0"/>
              <a:t>انقر لتحرير نمط العنوان الثانوي الرئيسي</a:t>
            </a:r>
            <a:endParaRPr lang="en-US" dirty="0"/>
          </a:p>
        </p:txBody>
      </p:sp>
      <p:sp>
        <p:nvSpPr>
          <p:cNvPr id="4" name="Date Placeholder 3"/>
          <p:cNvSpPr>
            <a:spLocks noGrp="1"/>
          </p:cNvSpPr>
          <p:nvPr>
            <p:ph type="dt" sz="half" idx="10"/>
          </p:nvPr>
        </p:nvSpPr>
        <p:spPr>
          <a:xfrm>
            <a:off x="6065417" y="5054602"/>
            <a:ext cx="673276" cy="279400"/>
          </a:xfrm>
        </p:spPr>
        <p:txBody>
          <a:bodyPr/>
          <a:lstStyle/>
          <a:p>
            <a:fld id="{484BB7FB-0C50-4407-A161-2EE8B3A71562}" type="datetimeFigureOut">
              <a:rPr lang="en-US" smtClean="0"/>
              <a:t>9/28/2016</a:t>
            </a:fld>
            <a:endParaRPr lang="en-US"/>
          </a:p>
        </p:txBody>
      </p:sp>
      <p:sp>
        <p:nvSpPr>
          <p:cNvPr id="5" name="Footer Placeholder 4"/>
          <p:cNvSpPr>
            <a:spLocks noGrp="1"/>
          </p:cNvSpPr>
          <p:nvPr>
            <p:ph type="ftr" sz="quarter" idx="11"/>
          </p:nvPr>
        </p:nvSpPr>
        <p:spPr>
          <a:xfrm>
            <a:off x="1921934" y="5054602"/>
            <a:ext cx="4064860" cy="279400"/>
          </a:xfrm>
        </p:spPr>
        <p:txBody>
          <a:bodyPr/>
          <a:lstStyle/>
          <a:p>
            <a:endParaRPr lang="en-US"/>
          </a:p>
        </p:txBody>
      </p:sp>
      <p:sp>
        <p:nvSpPr>
          <p:cNvPr id="6" name="Slide Number Placeholder 5"/>
          <p:cNvSpPr>
            <a:spLocks noGrp="1"/>
          </p:cNvSpPr>
          <p:nvPr>
            <p:ph type="sldNum" sz="quarter" idx="12"/>
          </p:nvPr>
        </p:nvSpPr>
        <p:spPr>
          <a:xfrm>
            <a:off x="6817317" y="5054602"/>
            <a:ext cx="413483" cy="279400"/>
          </a:xfrm>
        </p:spPr>
        <p:txBody>
          <a:bodyPr/>
          <a:lstStyle/>
          <a:p>
            <a:fld id="{149B1EE5-9F48-4E3B-9946-8335A47FA60C}" type="slidenum">
              <a:rPr lang="en-US" smtClean="0"/>
              <a:t>‹#›</a:t>
            </a:fld>
            <a:endParaRPr lang="en-US"/>
          </a:p>
        </p:txBody>
      </p:sp>
      <p:cxnSp>
        <p:nvCxnSpPr>
          <p:cNvPr id="15" name="Straight Connector 14"/>
          <p:cNvCxnSpPr/>
          <p:nvPr/>
        </p:nvCxnSpPr>
        <p:spPr>
          <a:xfrm>
            <a:off x="2019825" y="3471329"/>
            <a:ext cx="5113083"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52938665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عنوان ومحتوى">
    <p:spTree>
      <p:nvGrpSpPr>
        <p:cNvPr id="1" name=""/>
        <p:cNvGrpSpPr/>
        <p:nvPr/>
      </p:nvGrpSpPr>
      <p:grpSpPr>
        <a:xfrm>
          <a:off x="0" y="0"/>
          <a:ext cx="0" cy="0"/>
          <a:chOff x="0" y="0"/>
          <a:chExt cx="0" cy="0"/>
        </a:xfrm>
      </p:grpSpPr>
      <p:cxnSp>
        <p:nvCxnSpPr>
          <p:cNvPr id="7" name="Straight Connector 6"/>
          <p:cNvCxnSpPr/>
          <p:nvPr/>
        </p:nvCxnSpPr>
        <p:spPr>
          <a:xfrm>
            <a:off x="1278465" y="2356260"/>
            <a:ext cx="6595534"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ar-SA" smtClean="0"/>
              <a:t>انقر لتحرير نمط العنوان الرئيسي</a:t>
            </a:r>
            <a:endParaRPr lang="en-US" dirty="0"/>
          </a:p>
        </p:txBody>
      </p:sp>
      <p:sp>
        <p:nvSpPr>
          <p:cNvPr id="3" name="Content Placeholder 2"/>
          <p:cNvSpPr>
            <a:spLocks noGrp="1"/>
          </p:cNvSpPr>
          <p:nvPr>
            <p:ph idx="1"/>
          </p:nvPr>
        </p:nvSpPr>
        <p:spPr/>
        <p:txBody>
          <a:bodyPr/>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en-US" dirty="0"/>
          </a:p>
        </p:txBody>
      </p:sp>
      <p:sp>
        <p:nvSpPr>
          <p:cNvPr id="4" name="Date Placeholder 3"/>
          <p:cNvSpPr>
            <a:spLocks noGrp="1"/>
          </p:cNvSpPr>
          <p:nvPr>
            <p:ph type="dt" sz="half" idx="10"/>
          </p:nvPr>
        </p:nvSpPr>
        <p:spPr/>
        <p:txBody>
          <a:bodyPr/>
          <a:lstStyle/>
          <a:p>
            <a:fld id="{484BB7FB-0C50-4407-A161-2EE8B3A71562}" type="datetimeFigureOut">
              <a:rPr lang="en-US" smtClean="0"/>
              <a:t>9/28/2016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49B1EE5-9F48-4E3B-9946-8335A47FA60C}" type="slidenum">
              <a:rPr lang="en-US" smtClean="0"/>
              <a:t>‹#›</a:t>
            </a:fld>
            <a:endParaRPr lang="en-US"/>
          </a:p>
        </p:txBody>
      </p:sp>
    </p:spTree>
    <p:extLst>
      <p:ext uri="{BB962C8B-B14F-4D97-AF65-F5344CB8AC3E}">
        <p14:creationId xmlns:p14="http://schemas.microsoft.com/office/powerpoint/2010/main" val="31619300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عنوان المقطع">
    <p:spTree>
      <p:nvGrpSpPr>
        <p:cNvPr id="1" name=""/>
        <p:cNvGrpSpPr/>
        <p:nvPr/>
      </p:nvGrpSpPr>
      <p:grpSpPr>
        <a:xfrm>
          <a:off x="0" y="0"/>
          <a:ext cx="0" cy="0"/>
          <a:chOff x="0" y="0"/>
          <a:chExt cx="0" cy="0"/>
        </a:xfrm>
      </p:grpSpPr>
      <p:sp>
        <p:nvSpPr>
          <p:cNvPr id="2" name="Title 1"/>
          <p:cNvSpPr>
            <a:spLocks noGrp="1"/>
          </p:cNvSpPr>
          <p:nvPr>
            <p:ph type="title"/>
          </p:nvPr>
        </p:nvSpPr>
        <p:spPr>
          <a:xfrm>
            <a:off x="1278465" y="1641413"/>
            <a:ext cx="6595534" cy="1822514"/>
          </a:xfrm>
        </p:spPr>
        <p:txBody>
          <a:bodyPr anchor="b">
            <a:normAutofit/>
          </a:bodyPr>
          <a:lstStyle>
            <a:lvl1pPr algn="ctr">
              <a:defRPr sz="4000" b="0" cap="none"/>
            </a:lvl1pPr>
          </a:lstStyle>
          <a:p>
            <a:r>
              <a:rPr lang="ar-SA" smtClean="0"/>
              <a:t>انقر لتحرير نمط العنوان الرئيسي</a:t>
            </a:r>
            <a:endParaRPr lang="en-US" dirty="0"/>
          </a:p>
        </p:txBody>
      </p:sp>
      <p:sp>
        <p:nvSpPr>
          <p:cNvPr id="3" name="Text Placeholder 2"/>
          <p:cNvSpPr>
            <a:spLocks noGrp="1"/>
          </p:cNvSpPr>
          <p:nvPr>
            <p:ph type="body" idx="1"/>
          </p:nvPr>
        </p:nvSpPr>
        <p:spPr>
          <a:xfrm>
            <a:off x="1278465" y="3734859"/>
            <a:ext cx="6595534" cy="1090015"/>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ar-SA" smtClean="0"/>
              <a:t>انقر لتحرير أنماط النص الرئيسي</a:t>
            </a:r>
          </a:p>
        </p:txBody>
      </p:sp>
      <p:sp>
        <p:nvSpPr>
          <p:cNvPr id="4" name="Date Placeholder 3"/>
          <p:cNvSpPr>
            <a:spLocks noGrp="1"/>
          </p:cNvSpPr>
          <p:nvPr>
            <p:ph type="dt" sz="half" idx="10"/>
          </p:nvPr>
        </p:nvSpPr>
        <p:spPr/>
        <p:txBody>
          <a:bodyPr/>
          <a:lstStyle/>
          <a:p>
            <a:fld id="{484BB7FB-0C50-4407-A161-2EE8B3A71562}" type="datetimeFigureOut">
              <a:rPr lang="en-US" smtClean="0"/>
              <a:t>9/28/2016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49B1EE5-9F48-4E3B-9946-8335A47FA60C}" type="slidenum">
              <a:rPr lang="en-US" smtClean="0"/>
              <a:t>‹#›</a:t>
            </a:fld>
            <a:endParaRPr lang="en-US"/>
          </a:p>
        </p:txBody>
      </p:sp>
      <p:cxnSp>
        <p:nvCxnSpPr>
          <p:cNvPr id="31" name="Straight Connector 30"/>
          <p:cNvCxnSpPr/>
          <p:nvPr/>
        </p:nvCxnSpPr>
        <p:spPr>
          <a:xfrm>
            <a:off x="1278466" y="3599392"/>
            <a:ext cx="6595533"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9785264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محتويين">
    <p:spTree>
      <p:nvGrpSpPr>
        <p:cNvPr id="1" name=""/>
        <p:cNvGrpSpPr/>
        <p:nvPr/>
      </p:nvGrpSpPr>
      <p:grpSpPr>
        <a:xfrm>
          <a:off x="0" y="0"/>
          <a:ext cx="0" cy="0"/>
          <a:chOff x="0" y="0"/>
          <a:chExt cx="0" cy="0"/>
        </a:xfrm>
      </p:grpSpPr>
      <p:cxnSp>
        <p:nvCxnSpPr>
          <p:cNvPr id="8" name="Straight Connector 7"/>
          <p:cNvCxnSpPr/>
          <p:nvPr/>
        </p:nvCxnSpPr>
        <p:spPr>
          <a:xfrm>
            <a:off x="1278465" y="2356260"/>
            <a:ext cx="6595534"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a:xfrm>
            <a:off x="1176866" y="915337"/>
            <a:ext cx="6798734" cy="1303867"/>
          </a:xfrm>
        </p:spPr>
        <p:txBody>
          <a:bodyPr/>
          <a:lstStyle/>
          <a:p>
            <a:r>
              <a:rPr lang="ar-SA" smtClean="0"/>
              <a:t>انقر لتحرير نمط العنوان الرئيسي</a:t>
            </a:r>
            <a:endParaRPr lang="en-US" dirty="0"/>
          </a:p>
        </p:txBody>
      </p:sp>
      <p:sp>
        <p:nvSpPr>
          <p:cNvPr id="3" name="Content Placeholder 2"/>
          <p:cNvSpPr>
            <a:spLocks noGrp="1"/>
          </p:cNvSpPr>
          <p:nvPr>
            <p:ph sz="half" idx="1"/>
          </p:nvPr>
        </p:nvSpPr>
        <p:spPr>
          <a:xfrm>
            <a:off x="1176866" y="2487168"/>
            <a:ext cx="3337560" cy="3447288"/>
          </a:xfrm>
        </p:spPr>
        <p:txBody>
          <a:bodyPr>
            <a:normAutofit/>
          </a:bodyPr>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en-US" dirty="0"/>
          </a:p>
        </p:txBody>
      </p:sp>
      <p:sp>
        <p:nvSpPr>
          <p:cNvPr id="4" name="Content Placeholder 3"/>
          <p:cNvSpPr>
            <a:spLocks noGrp="1"/>
          </p:cNvSpPr>
          <p:nvPr>
            <p:ph sz="half" idx="2"/>
          </p:nvPr>
        </p:nvSpPr>
        <p:spPr>
          <a:xfrm>
            <a:off x="4645152" y="2487168"/>
            <a:ext cx="3337560" cy="3447288"/>
          </a:xfrm>
        </p:spPr>
        <p:txBody>
          <a:bodyPr>
            <a:normAutofit/>
          </a:bodyPr>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en-US" dirty="0"/>
          </a:p>
        </p:txBody>
      </p:sp>
      <p:sp>
        <p:nvSpPr>
          <p:cNvPr id="5" name="Date Placeholder 4"/>
          <p:cNvSpPr>
            <a:spLocks noGrp="1"/>
          </p:cNvSpPr>
          <p:nvPr>
            <p:ph type="dt" sz="half" idx="10"/>
          </p:nvPr>
        </p:nvSpPr>
        <p:spPr/>
        <p:txBody>
          <a:bodyPr/>
          <a:lstStyle/>
          <a:p>
            <a:fld id="{484BB7FB-0C50-4407-A161-2EE8B3A71562}" type="datetimeFigureOut">
              <a:rPr lang="en-US" smtClean="0"/>
              <a:t>9/28/2016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49B1EE5-9F48-4E3B-9946-8335A47FA60C}" type="slidenum">
              <a:rPr lang="en-US" smtClean="0"/>
              <a:t>‹#›</a:t>
            </a:fld>
            <a:endParaRPr lang="en-US"/>
          </a:p>
        </p:txBody>
      </p:sp>
    </p:spTree>
    <p:extLst>
      <p:ext uri="{BB962C8B-B14F-4D97-AF65-F5344CB8AC3E}">
        <p14:creationId xmlns:p14="http://schemas.microsoft.com/office/powerpoint/2010/main" val="167818358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مقارنة">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ar-SA" smtClean="0"/>
              <a:t>انقر لتحرير نمط العنوان الرئيسي</a:t>
            </a:r>
            <a:endParaRPr lang="en-US" dirty="0"/>
          </a:p>
        </p:txBody>
      </p:sp>
      <p:sp>
        <p:nvSpPr>
          <p:cNvPr id="3" name="Text Placeholder 2"/>
          <p:cNvSpPr>
            <a:spLocks noGrp="1"/>
          </p:cNvSpPr>
          <p:nvPr>
            <p:ph type="body" idx="1"/>
          </p:nvPr>
        </p:nvSpPr>
        <p:spPr>
          <a:xfrm>
            <a:off x="1176868" y="2658533"/>
            <a:ext cx="3337560"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smtClean="0"/>
              <a:t>انقر لتحرير أنماط النص الرئيسي</a:t>
            </a:r>
          </a:p>
        </p:txBody>
      </p:sp>
      <p:sp>
        <p:nvSpPr>
          <p:cNvPr id="4" name="Content Placeholder 3"/>
          <p:cNvSpPr>
            <a:spLocks noGrp="1"/>
          </p:cNvSpPr>
          <p:nvPr>
            <p:ph sz="half" idx="2"/>
          </p:nvPr>
        </p:nvSpPr>
        <p:spPr>
          <a:xfrm>
            <a:off x="1176868" y="3243263"/>
            <a:ext cx="3337560" cy="2706624"/>
          </a:xfrm>
        </p:spPr>
        <p:txBody>
          <a:bodyPr>
            <a:normAutofit/>
          </a:bodyPr>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en-US" dirty="0"/>
          </a:p>
        </p:txBody>
      </p:sp>
      <p:sp>
        <p:nvSpPr>
          <p:cNvPr id="5" name="Text Placeholder 4"/>
          <p:cNvSpPr>
            <a:spLocks noGrp="1"/>
          </p:cNvSpPr>
          <p:nvPr>
            <p:ph type="body" sz="quarter" idx="3"/>
          </p:nvPr>
        </p:nvSpPr>
        <p:spPr>
          <a:xfrm>
            <a:off x="4641832" y="2658533"/>
            <a:ext cx="3337560"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smtClean="0"/>
              <a:t>انقر لتحرير أنماط النص الرئيسي</a:t>
            </a:r>
          </a:p>
        </p:txBody>
      </p:sp>
      <p:sp>
        <p:nvSpPr>
          <p:cNvPr id="6" name="Content Placeholder 5"/>
          <p:cNvSpPr>
            <a:spLocks noGrp="1"/>
          </p:cNvSpPr>
          <p:nvPr>
            <p:ph sz="quarter" idx="4"/>
          </p:nvPr>
        </p:nvSpPr>
        <p:spPr>
          <a:xfrm>
            <a:off x="4641832" y="3243263"/>
            <a:ext cx="3337560" cy="2706624"/>
          </a:xfrm>
        </p:spPr>
        <p:txBody>
          <a:bodyPr>
            <a:normAutofit/>
          </a:bodyPr>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en-US" dirty="0"/>
          </a:p>
        </p:txBody>
      </p:sp>
      <p:sp>
        <p:nvSpPr>
          <p:cNvPr id="7" name="Date Placeholder 6"/>
          <p:cNvSpPr>
            <a:spLocks noGrp="1"/>
          </p:cNvSpPr>
          <p:nvPr>
            <p:ph type="dt" sz="half" idx="10"/>
          </p:nvPr>
        </p:nvSpPr>
        <p:spPr/>
        <p:txBody>
          <a:bodyPr/>
          <a:lstStyle/>
          <a:p>
            <a:fld id="{484BB7FB-0C50-4407-A161-2EE8B3A71562}" type="datetimeFigureOut">
              <a:rPr lang="en-US" smtClean="0"/>
              <a:t>9/28/2016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149B1EE5-9F48-4E3B-9946-8335A47FA60C}" type="slidenum">
              <a:rPr lang="en-US" smtClean="0"/>
              <a:t>‹#›</a:t>
            </a:fld>
            <a:endParaRPr lang="en-US"/>
          </a:p>
        </p:txBody>
      </p:sp>
      <p:cxnSp>
        <p:nvCxnSpPr>
          <p:cNvPr id="41" name="Straight Connector 40"/>
          <p:cNvCxnSpPr/>
          <p:nvPr/>
        </p:nvCxnSpPr>
        <p:spPr>
          <a:xfrm>
            <a:off x="1278466" y="2354670"/>
            <a:ext cx="659553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7042617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عنوان فقط">
    <p:spTree>
      <p:nvGrpSpPr>
        <p:cNvPr id="1" name=""/>
        <p:cNvGrpSpPr/>
        <p:nvPr/>
      </p:nvGrpSpPr>
      <p:grpSpPr>
        <a:xfrm>
          <a:off x="0" y="0"/>
          <a:ext cx="0" cy="0"/>
          <a:chOff x="0" y="0"/>
          <a:chExt cx="0" cy="0"/>
        </a:xfrm>
      </p:grpSpPr>
      <p:sp>
        <p:nvSpPr>
          <p:cNvPr id="2" name="Title 1"/>
          <p:cNvSpPr>
            <a:spLocks noGrp="1"/>
          </p:cNvSpPr>
          <p:nvPr>
            <p:ph type="title"/>
          </p:nvPr>
        </p:nvSpPr>
        <p:spPr>
          <a:xfrm>
            <a:off x="1176865" y="915337"/>
            <a:ext cx="6798735" cy="1303867"/>
          </a:xfrm>
        </p:spPr>
        <p:txBody>
          <a:bodyPr/>
          <a:lstStyle/>
          <a:p>
            <a:r>
              <a:rPr lang="ar-SA" smtClean="0"/>
              <a:t>انقر لتحرير نمط العنوان الرئيسي</a:t>
            </a:r>
            <a:endParaRPr lang="en-US" dirty="0"/>
          </a:p>
        </p:txBody>
      </p:sp>
      <p:sp>
        <p:nvSpPr>
          <p:cNvPr id="3" name="Date Placeholder 2"/>
          <p:cNvSpPr>
            <a:spLocks noGrp="1"/>
          </p:cNvSpPr>
          <p:nvPr>
            <p:ph type="dt" sz="half" idx="10"/>
          </p:nvPr>
        </p:nvSpPr>
        <p:spPr/>
        <p:txBody>
          <a:bodyPr/>
          <a:lstStyle/>
          <a:p>
            <a:fld id="{484BB7FB-0C50-4407-A161-2EE8B3A71562}" type="datetimeFigureOut">
              <a:rPr lang="en-US" smtClean="0"/>
              <a:t>9/28/2016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149B1EE5-9F48-4E3B-9946-8335A47FA60C}" type="slidenum">
              <a:rPr lang="en-US" smtClean="0"/>
              <a:t>‹#›</a:t>
            </a:fld>
            <a:endParaRPr lang="en-US"/>
          </a:p>
        </p:txBody>
      </p:sp>
      <p:cxnSp>
        <p:nvCxnSpPr>
          <p:cNvPr id="14" name="Straight Connector 13"/>
          <p:cNvCxnSpPr/>
          <p:nvPr/>
        </p:nvCxnSpPr>
        <p:spPr>
          <a:xfrm>
            <a:off x="1278466" y="2354670"/>
            <a:ext cx="659553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81158483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فارغ">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4BB7FB-0C50-4407-A161-2EE8B3A71562}" type="datetimeFigureOut">
              <a:rPr lang="en-US" smtClean="0"/>
              <a:t>9/28/2016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149B1EE5-9F48-4E3B-9946-8335A47FA60C}" type="slidenum">
              <a:rPr lang="en-US" smtClean="0"/>
              <a:t>‹#›</a:t>
            </a:fld>
            <a:endParaRPr lang="en-US"/>
          </a:p>
        </p:txBody>
      </p:sp>
    </p:spTree>
    <p:extLst>
      <p:ext uri="{BB962C8B-B14F-4D97-AF65-F5344CB8AC3E}">
        <p14:creationId xmlns:p14="http://schemas.microsoft.com/office/powerpoint/2010/main" val="363044684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محتوى ذو تسمية توضيحية">
    <p:spTree>
      <p:nvGrpSpPr>
        <p:cNvPr id="1" name=""/>
        <p:cNvGrpSpPr/>
        <p:nvPr/>
      </p:nvGrpSpPr>
      <p:grpSpPr>
        <a:xfrm>
          <a:off x="0" y="0"/>
          <a:ext cx="0" cy="0"/>
          <a:chOff x="0" y="0"/>
          <a:chExt cx="0" cy="0"/>
        </a:xfrm>
      </p:grpSpPr>
      <p:sp>
        <p:nvSpPr>
          <p:cNvPr id="2" name="Title 1"/>
          <p:cNvSpPr>
            <a:spLocks noGrp="1"/>
          </p:cNvSpPr>
          <p:nvPr>
            <p:ph type="title"/>
          </p:nvPr>
        </p:nvSpPr>
        <p:spPr>
          <a:xfrm>
            <a:off x="1176865" y="1388534"/>
            <a:ext cx="2536798" cy="1371600"/>
          </a:xfrm>
        </p:spPr>
        <p:txBody>
          <a:bodyPr anchor="b">
            <a:normAutofit/>
          </a:bodyPr>
          <a:lstStyle>
            <a:lvl1pPr algn="ctr">
              <a:defRPr sz="2400" b="0"/>
            </a:lvl1pPr>
          </a:lstStyle>
          <a:p>
            <a:r>
              <a:rPr lang="ar-SA" smtClean="0"/>
              <a:t>انقر لتحرير نمط العنوان الرئيسي</a:t>
            </a:r>
            <a:endParaRPr lang="en-US" dirty="0"/>
          </a:p>
        </p:txBody>
      </p:sp>
      <p:sp>
        <p:nvSpPr>
          <p:cNvPr id="3" name="Content Placeholder 2"/>
          <p:cNvSpPr>
            <a:spLocks noGrp="1"/>
          </p:cNvSpPr>
          <p:nvPr>
            <p:ph idx="1"/>
          </p:nvPr>
        </p:nvSpPr>
        <p:spPr>
          <a:xfrm>
            <a:off x="4120062" y="982132"/>
            <a:ext cx="3855539" cy="4893735"/>
          </a:xfrm>
        </p:spPr>
        <p:txBody>
          <a:bodyPr anchor="ctr">
            <a:normAutofit/>
          </a:bodyPr>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en-US" dirty="0"/>
          </a:p>
        </p:txBody>
      </p:sp>
      <p:sp>
        <p:nvSpPr>
          <p:cNvPr id="4" name="Text Placeholder 3"/>
          <p:cNvSpPr>
            <a:spLocks noGrp="1"/>
          </p:cNvSpPr>
          <p:nvPr>
            <p:ph type="body" sz="half" idx="2"/>
          </p:nvPr>
        </p:nvSpPr>
        <p:spPr>
          <a:xfrm>
            <a:off x="1176865" y="3031065"/>
            <a:ext cx="2536798"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ar-SA" smtClean="0"/>
              <a:t>انقر لتحرير أنماط النص الرئيسي</a:t>
            </a:r>
          </a:p>
        </p:txBody>
      </p:sp>
      <p:sp>
        <p:nvSpPr>
          <p:cNvPr id="5" name="Date Placeholder 4"/>
          <p:cNvSpPr>
            <a:spLocks noGrp="1"/>
          </p:cNvSpPr>
          <p:nvPr>
            <p:ph type="dt" sz="half" idx="10"/>
          </p:nvPr>
        </p:nvSpPr>
        <p:spPr/>
        <p:txBody>
          <a:bodyPr/>
          <a:lstStyle/>
          <a:p>
            <a:fld id="{484BB7FB-0C50-4407-A161-2EE8B3A71562}" type="datetimeFigureOut">
              <a:rPr lang="en-US" smtClean="0"/>
              <a:t>9/28/2016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49B1EE5-9F48-4E3B-9946-8335A47FA60C}" type="slidenum">
              <a:rPr lang="en-US" smtClean="0"/>
              <a:t>‹#›</a:t>
            </a:fld>
            <a:endParaRPr lang="en-US"/>
          </a:p>
        </p:txBody>
      </p:sp>
      <p:cxnSp>
        <p:nvCxnSpPr>
          <p:cNvPr id="16" name="Straight Connector 15"/>
          <p:cNvCxnSpPr/>
          <p:nvPr/>
        </p:nvCxnSpPr>
        <p:spPr>
          <a:xfrm>
            <a:off x="1278466" y="2912533"/>
            <a:ext cx="233359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06555891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صورة مع تسمية توضيحية">
    <p:spTree>
      <p:nvGrpSpPr>
        <p:cNvPr id="1" name=""/>
        <p:cNvGrpSpPr/>
        <p:nvPr/>
      </p:nvGrpSpPr>
      <p:grpSpPr>
        <a:xfrm>
          <a:off x="0" y="0"/>
          <a:ext cx="0" cy="0"/>
          <a:chOff x="0" y="0"/>
          <a:chExt cx="0" cy="0"/>
        </a:xfrm>
      </p:grpSpPr>
      <p:sp>
        <p:nvSpPr>
          <p:cNvPr id="2" name="Title 1"/>
          <p:cNvSpPr>
            <a:spLocks noGrp="1"/>
          </p:cNvSpPr>
          <p:nvPr>
            <p:ph type="title"/>
          </p:nvPr>
        </p:nvSpPr>
        <p:spPr>
          <a:xfrm>
            <a:off x="1176865" y="1883832"/>
            <a:ext cx="3632202" cy="1371600"/>
          </a:xfrm>
        </p:spPr>
        <p:txBody>
          <a:bodyPr anchor="b">
            <a:normAutofit/>
          </a:bodyPr>
          <a:lstStyle>
            <a:lvl1pPr algn="ctr">
              <a:defRPr sz="2400" b="0"/>
            </a:lvl1pPr>
          </a:lstStyle>
          <a:p>
            <a:r>
              <a:rPr lang="ar-SA" smtClean="0"/>
              <a:t>انقر لتحرير نمط العنوان الرئيسي</a:t>
            </a:r>
            <a:endParaRPr lang="en-US" dirty="0"/>
          </a:p>
        </p:txBody>
      </p:sp>
      <p:sp>
        <p:nvSpPr>
          <p:cNvPr id="17" name="Picture Placeholder 2"/>
          <p:cNvSpPr>
            <a:spLocks noGrp="1" noChangeAspect="1"/>
          </p:cNvSpPr>
          <p:nvPr>
            <p:ph type="pic" idx="1"/>
          </p:nvPr>
        </p:nvSpPr>
        <p:spPr>
          <a:xfrm>
            <a:off x="5183069" y="1032933"/>
            <a:ext cx="2929463" cy="4792136"/>
          </a:xfrm>
          <a:prstGeom prst="roundRect">
            <a:avLst>
              <a:gd name="adj" fmla="val 0"/>
            </a:avLst>
          </a:prstGeom>
          <a:ln w="57150" cmpd="thickThin">
            <a:solidFill>
              <a:schemeClr val="tx1">
                <a:lumMod val="50000"/>
                <a:lumOff val="5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ar-SA" smtClean="0"/>
              <a:t>انقر فوق الأيقونة لإضافة صورة</a:t>
            </a:r>
            <a:endParaRPr lang="en-US" dirty="0"/>
          </a:p>
        </p:txBody>
      </p:sp>
      <p:sp>
        <p:nvSpPr>
          <p:cNvPr id="4" name="Text Placeholder 3"/>
          <p:cNvSpPr>
            <a:spLocks noGrp="1"/>
          </p:cNvSpPr>
          <p:nvPr>
            <p:ph type="body" sz="half" idx="2"/>
          </p:nvPr>
        </p:nvSpPr>
        <p:spPr>
          <a:xfrm>
            <a:off x="1176865" y="3255432"/>
            <a:ext cx="3632201" cy="1828800"/>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ar-SA" smtClean="0"/>
              <a:t>انقر لتحرير أنماط النص الرئيسي</a:t>
            </a:r>
          </a:p>
        </p:txBody>
      </p:sp>
      <p:sp>
        <p:nvSpPr>
          <p:cNvPr id="5" name="Date Placeholder 4"/>
          <p:cNvSpPr>
            <a:spLocks noGrp="1"/>
          </p:cNvSpPr>
          <p:nvPr>
            <p:ph type="dt" sz="half" idx="10"/>
          </p:nvPr>
        </p:nvSpPr>
        <p:spPr/>
        <p:txBody>
          <a:bodyPr/>
          <a:lstStyle/>
          <a:p>
            <a:fld id="{484BB7FB-0C50-4407-A161-2EE8B3A71562}" type="datetimeFigureOut">
              <a:rPr lang="en-US" smtClean="0"/>
              <a:t>9/28/2016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49B1EE5-9F48-4E3B-9946-8335A47FA60C}" type="slidenum">
              <a:rPr lang="en-US" smtClean="0"/>
              <a:t>‹#›</a:t>
            </a:fld>
            <a:endParaRPr lang="en-US"/>
          </a:p>
        </p:txBody>
      </p:sp>
    </p:spTree>
    <p:extLst>
      <p:ext uri="{BB962C8B-B14F-4D97-AF65-F5344CB8AC3E}">
        <p14:creationId xmlns:p14="http://schemas.microsoft.com/office/powerpoint/2010/main" val="224608696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صورة بانورامية مع تسمية توضيحية">
    <p:spTree>
      <p:nvGrpSpPr>
        <p:cNvPr id="1" name=""/>
        <p:cNvGrpSpPr/>
        <p:nvPr/>
      </p:nvGrpSpPr>
      <p:grpSpPr>
        <a:xfrm>
          <a:off x="0" y="0"/>
          <a:ext cx="0" cy="0"/>
          <a:chOff x="0" y="0"/>
          <a:chExt cx="0" cy="0"/>
        </a:xfrm>
      </p:grpSpPr>
      <p:sp>
        <p:nvSpPr>
          <p:cNvPr id="2" name="Title 1"/>
          <p:cNvSpPr>
            <a:spLocks noGrp="1"/>
          </p:cNvSpPr>
          <p:nvPr>
            <p:ph type="title"/>
          </p:nvPr>
        </p:nvSpPr>
        <p:spPr>
          <a:xfrm>
            <a:off x="1176866" y="4815415"/>
            <a:ext cx="6798734" cy="566738"/>
          </a:xfrm>
        </p:spPr>
        <p:txBody>
          <a:bodyPr anchor="b">
            <a:normAutofit/>
          </a:bodyPr>
          <a:lstStyle>
            <a:lvl1pPr algn="ctr">
              <a:defRPr sz="2400" b="0"/>
            </a:lvl1pPr>
          </a:lstStyle>
          <a:p>
            <a:r>
              <a:rPr lang="ar-SA" smtClean="0"/>
              <a:t>انقر لتحرير نمط العنوان الرئيسي</a:t>
            </a:r>
            <a:endParaRPr lang="en-US" dirty="0"/>
          </a:p>
        </p:txBody>
      </p:sp>
      <p:sp>
        <p:nvSpPr>
          <p:cNvPr id="3" name="Picture Placeholder 2"/>
          <p:cNvSpPr>
            <a:spLocks noGrp="1" noChangeAspect="1"/>
          </p:cNvSpPr>
          <p:nvPr>
            <p:ph type="pic" idx="1"/>
          </p:nvPr>
        </p:nvSpPr>
        <p:spPr>
          <a:xfrm>
            <a:off x="1026260" y="1032933"/>
            <a:ext cx="7091482" cy="3361269"/>
          </a:xfrm>
          <a:prstGeom prst="roundRect">
            <a:avLst>
              <a:gd name="adj" fmla="val 0"/>
            </a:avLst>
          </a:prstGeom>
          <a:ln w="57150" cmpd="thickThin">
            <a:solidFill>
              <a:schemeClr val="tx1">
                <a:lumMod val="50000"/>
                <a:lumOff val="5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ar-SA" smtClean="0"/>
              <a:t>انقر فوق الأيقونة لإضافة صورة</a:t>
            </a:r>
            <a:endParaRPr lang="en-US" dirty="0"/>
          </a:p>
        </p:txBody>
      </p:sp>
      <p:sp>
        <p:nvSpPr>
          <p:cNvPr id="4" name="Text Placeholder 3"/>
          <p:cNvSpPr>
            <a:spLocks noGrp="1"/>
          </p:cNvSpPr>
          <p:nvPr>
            <p:ph type="body" sz="half" idx="2"/>
          </p:nvPr>
        </p:nvSpPr>
        <p:spPr>
          <a:xfrm>
            <a:off x="1176866" y="5382153"/>
            <a:ext cx="6798734" cy="493712"/>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ar-SA" smtClean="0"/>
              <a:t>انقر لتحرير أنماط النص الرئيسي</a:t>
            </a:r>
          </a:p>
        </p:txBody>
      </p:sp>
      <p:sp>
        <p:nvSpPr>
          <p:cNvPr id="5" name="Date Placeholder 4"/>
          <p:cNvSpPr>
            <a:spLocks noGrp="1"/>
          </p:cNvSpPr>
          <p:nvPr>
            <p:ph type="dt" sz="half" idx="10"/>
          </p:nvPr>
        </p:nvSpPr>
        <p:spPr/>
        <p:txBody>
          <a:bodyPr/>
          <a:lstStyle/>
          <a:p>
            <a:fld id="{484BB7FB-0C50-4407-A161-2EE8B3A71562}" type="datetimeFigureOut">
              <a:rPr lang="en-US" smtClean="0"/>
              <a:t>9/28/2016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49B1EE5-9F48-4E3B-9946-8335A47FA60C}" type="slidenum">
              <a:rPr lang="en-US" smtClean="0"/>
              <a:t>‹#›</a:t>
            </a:fld>
            <a:endParaRPr lang="en-US"/>
          </a:p>
        </p:txBody>
      </p:sp>
    </p:spTree>
    <p:extLst>
      <p:ext uri="{BB962C8B-B14F-4D97-AF65-F5344CB8AC3E}">
        <p14:creationId xmlns:p14="http://schemas.microsoft.com/office/powerpoint/2010/main" val="169002777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العنوان والتسمية التوضيحية">
    <p:spTree>
      <p:nvGrpSpPr>
        <p:cNvPr id="1" name=""/>
        <p:cNvGrpSpPr/>
        <p:nvPr/>
      </p:nvGrpSpPr>
      <p:grpSpPr>
        <a:xfrm>
          <a:off x="0" y="0"/>
          <a:ext cx="0" cy="0"/>
          <a:chOff x="0" y="0"/>
          <a:chExt cx="0" cy="0"/>
        </a:xfrm>
      </p:grpSpPr>
      <p:sp>
        <p:nvSpPr>
          <p:cNvPr id="2" name="Title 1"/>
          <p:cNvSpPr>
            <a:spLocks noGrp="1"/>
          </p:cNvSpPr>
          <p:nvPr>
            <p:ph type="title"/>
          </p:nvPr>
        </p:nvSpPr>
        <p:spPr>
          <a:xfrm>
            <a:off x="1176866" y="906873"/>
            <a:ext cx="6798734" cy="3097860"/>
          </a:xfrm>
        </p:spPr>
        <p:txBody>
          <a:bodyPr anchor="ctr">
            <a:normAutofit/>
          </a:bodyPr>
          <a:lstStyle>
            <a:lvl1pPr algn="ctr">
              <a:defRPr sz="3200" b="0" cap="none"/>
            </a:lvl1pPr>
          </a:lstStyle>
          <a:p>
            <a:r>
              <a:rPr lang="ar-SA" smtClean="0"/>
              <a:t>انقر لتحرير نمط العنوان الرئيسي</a:t>
            </a:r>
            <a:endParaRPr lang="en-US" dirty="0"/>
          </a:p>
        </p:txBody>
      </p:sp>
      <p:sp>
        <p:nvSpPr>
          <p:cNvPr id="3" name="Text Placeholder 2"/>
          <p:cNvSpPr>
            <a:spLocks noGrp="1"/>
          </p:cNvSpPr>
          <p:nvPr>
            <p:ph type="body" idx="1"/>
          </p:nvPr>
        </p:nvSpPr>
        <p:spPr>
          <a:xfrm>
            <a:off x="1176865" y="4275666"/>
            <a:ext cx="6798736" cy="1600202"/>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ar-SA" smtClean="0"/>
              <a:t>انقر لتحرير أنماط النص الرئيسي</a:t>
            </a:r>
          </a:p>
        </p:txBody>
      </p:sp>
      <p:sp>
        <p:nvSpPr>
          <p:cNvPr id="4" name="Date Placeholder 3"/>
          <p:cNvSpPr>
            <a:spLocks noGrp="1"/>
          </p:cNvSpPr>
          <p:nvPr>
            <p:ph type="dt" sz="half" idx="10"/>
          </p:nvPr>
        </p:nvSpPr>
        <p:spPr/>
        <p:txBody>
          <a:bodyPr/>
          <a:lstStyle/>
          <a:p>
            <a:fld id="{484BB7FB-0C50-4407-A161-2EE8B3A71562}" type="datetimeFigureOut">
              <a:rPr lang="en-US" smtClean="0"/>
              <a:t>9/28/2016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49B1EE5-9F48-4E3B-9946-8335A47FA60C}" type="slidenum">
              <a:rPr lang="en-US" smtClean="0"/>
              <a:t>‹#›</a:t>
            </a:fld>
            <a:endParaRPr lang="en-US"/>
          </a:p>
        </p:txBody>
      </p:sp>
      <p:cxnSp>
        <p:nvCxnSpPr>
          <p:cNvPr id="15" name="Straight Connector 14"/>
          <p:cNvCxnSpPr/>
          <p:nvPr/>
        </p:nvCxnSpPr>
        <p:spPr>
          <a:xfrm>
            <a:off x="1278465" y="4140199"/>
            <a:ext cx="6606425"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02367395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اقتباس مع تسمية توضيحية">
    <p:spTree>
      <p:nvGrpSpPr>
        <p:cNvPr id="1" name=""/>
        <p:cNvGrpSpPr/>
        <p:nvPr/>
      </p:nvGrpSpPr>
      <p:grpSpPr>
        <a:xfrm>
          <a:off x="0" y="0"/>
          <a:ext cx="0" cy="0"/>
          <a:chOff x="0" y="0"/>
          <a:chExt cx="0" cy="0"/>
        </a:xfrm>
      </p:grpSpPr>
      <p:sp>
        <p:nvSpPr>
          <p:cNvPr id="2" name="Title 1"/>
          <p:cNvSpPr>
            <a:spLocks noGrp="1"/>
          </p:cNvSpPr>
          <p:nvPr>
            <p:ph type="title"/>
          </p:nvPr>
        </p:nvSpPr>
        <p:spPr>
          <a:xfrm>
            <a:off x="1334333" y="982132"/>
            <a:ext cx="6400250" cy="2370668"/>
          </a:xfrm>
        </p:spPr>
        <p:txBody>
          <a:bodyPr anchor="ctr">
            <a:normAutofit/>
          </a:bodyPr>
          <a:lstStyle>
            <a:lvl1pPr algn="ctr">
              <a:defRPr sz="3200" b="0" cap="none">
                <a:solidFill>
                  <a:schemeClr val="tx1"/>
                </a:solidFill>
              </a:defRPr>
            </a:lvl1pPr>
          </a:lstStyle>
          <a:p>
            <a:r>
              <a:rPr lang="ar-SA" smtClean="0"/>
              <a:t>انقر لتحرير نمط العنوان الرئيسي</a:t>
            </a:r>
            <a:endParaRPr lang="en-US" dirty="0"/>
          </a:p>
        </p:txBody>
      </p:sp>
      <p:sp>
        <p:nvSpPr>
          <p:cNvPr id="10" name="Text Placeholder 9"/>
          <p:cNvSpPr>
            <a:spLocks noGrp="1"/>
          </p:cNvSpPr>
          <p:nvPr>
            <p:ph type="body" sz="quarter" idx="13"/>
          </p:nvPr>
        </p:nvSpPr>
        <p:spPr>
          <a:xfrm>
            <a:off x="1600200" y="3352799"/>
            <a:ext cx="5892798" cy="651933"/>
          </a:xfrm>
        </p:spPr>
        <p:txBody>
          <a:bodyPr anchor="ctr">
            <a:normAutofit/>
          </a:bodyPr>
          <a:lstStyle>
            <a:lvl1pPr marL="0" indent="0" algn="r">
              <a:buFontTx/>
              <a:buNone/>
              <a:defRPr sz="18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ar-SA" smtClean="0"/>
              <a:t>انقر لتحرير أنماط النص الرئيسي</a:t>
            </a:r>
          </a:p>
        </p:txBody>
      </p:sp>
      <p:sp>
        <p:nvSpPr>
          <p:cNvPr id="3" name="Text Placeholder 2"/>
          <p:cNvSpPr>
            <a:spLocks noGrp="1"/>
          </p:cNvSpPr>
          <p:nvPr>
            <p:ph type="body" idx="1"/>
          </p:nvPr>
        </p:nvSpPr>
        <p:spPr>
          <a:xfrm>
            <a:off x="1176863" y="4343400"/>
            <a:ext cx="6798738"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ar-SA" smtClean="0"/>
              <a:t>انقر لتحرير أنماط النص الرئيسي</a:t>
            </a:r>
          </a:p>
        </p:txBody>
      </p:sp>
      <p:sp>
        <p:nvSpPr>
          <p:cNvPr id="4" name="Date Placeholder 3"/>
          <p:cNvSpPr>
            <a:spLocks noGrp="1"/>
          </p:cNvSpPr>
          <p:nvPr>
            <p:ph type="dt" sz="half" idx="10"/>
          </p:nvPr>
        </p:nvSpPr>
        <p:spPr/>
        <p:txBody>
          <a:bodyPr/>
          <a:lstStyle/>
          <a:p>
            <a:fld id="{484BB7FB-0C50-4407-A161-2EE8B3A71562}" type="datetimeFigureOut">
              <a:rPr lang="en-US" smtClean="0"/>
              <a:t>9/28/2016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49B1EE5-9F48-4E3B-9946-8335A47FA60C}" type="slidenum">
              <a:rPr lang="en-US" smtClean="0"/>
              <a:t>‹#›</a:t>
            </a:fld>
            <a:endParaRPr lang="en-US"/>
          </a:p>
        </p:txBody>
      </p:sp>
      <p:sp>
        <p:nvSpPr>
          <p:cNvPr id="14" name="TextBox 13"/>
          <p:cNvSpPr txBox="1"/>
          <p:nvPr/>
        </p:nvSpPr>
        <p:spPr>
          <a:xfrm>
            <a:off x="849969" y="905362"/>
            <a:ext cx="457319" cy="584776"/>
          </a:xfrm>
          <a:prstGeom prst="rect">
            <a:avLst/>
          </a:prstGeom>
        </p:spPr>
        <p:txBody>
          <a:bodyPr vert="horz" lIns="91440" tIns="45720" rIns="91440" bIns="45720" rtlCol="0" anchor="ctr">
            <a:noAutofit/>
          </a:bodyPr>
          <a:lstStyle/>
          <a:p>
            <a:pPr lvl="0"/>
            <a:r>
              <a:rPr lang="en-US" sz="7200" dirty="0">
                <a:solidFill>
                  <a:schemeClr val="tx1"/>
                </a:solidFill>
                <a:effectLst/>
              </a:rPr>
              <a:t>“</a:t>
            </a:r>
          </a:p>
        </p:txBody>
      </p:sp>
      <p:sp>
        <p:nvSpPr>
          <p:cNvPr id="15" name="TextBox 14"/>
          <p:cNvSpPr txBox="1"/>
          <p:nvPr/>
        </p:nvSpPr>
        <p:spPr>
          <a:xfrm>
            <a:off x="7633503" y="2827870"/>
            <a:ext cx="457319" cy="584776"/>
          </a:xfrm>
          <a:prstGeom prst="rect">
            <a:avLst/>
          </a:prstGeom>
        </p:spPr>
        <p:txBody>
          <a:bodyPr vert="horz" lIns="91440" tIns="45720" rIns="91440" bIns="45720" rtlCol="0" anchor="ctr">
            <a:noAutofit/>
          </a:bodyPr>
          <a:lstStyle/>
          <a:p>
            <a:pPr lvl="0" algn="r"/>
            <a:r>
              <a:rPr lang="en-US" sz="7200" dirty="0">
                <a:solidFill>
                  <a:schemeClr val="tx1"/>
                </a:solidFill>
                <a:effectLst/>
              </a:rPr>
              <a:t>”</a:t>
            </a:r>
          </a:p>
        </p:txBody>
      </p:sp>
      <p:cxnSp>
        <p:nvCxnSpPr>
          <p:cNvPr id="19" name="Straight Connector 18"/>
          <p:cNvCxnSpPr/>
          <p:nvPr/>
        </p:nvCxnSpPr>
        <p:spPr>
          <a:xfrm>
            <a:off x="1278466" y="4140199"/>
            <a:ext cx="659553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50239280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بطاقة اسم">
    <p:spTree>
      <p:nvGrpSpPr>
        <p:cNvPr id="1" name=""/>
        <p:cNvGrpSpPr/>
        <p:nvPr/>
      </p:nvGrpSpPr>
      <p:grpSpPr>
        <a:xfrm>
          <a:off x="0" y="0"/>
          <a:ext cx="0" cy="0"/>
          <a:chOff x="0" y="0"/>
          <a:chExt cx="0" cy="0"/>
        </a:xfrm>
      </p:grpSpPr>
      <p:sp>
        <p:nvSpPr>
          <p:cNvPr id="2" name="Title 1"/>
          <p:cNvSpPr>
            <a:spLocks noGrp="1"/>
          </p:cNvSpPr>
          <p:nvPr>
            <p:ph type="title"/>
          </p:nvPr>
        </p:nvSpPr>
        <p:spPr>
          <a:xfrm>
            <a:off x="1176869" y="3308581"/>
            <a:ext cx="6798728" cy="1468800"/>
          </a:xfrm>
        </p:spPr>
        <p:txBody>
          <a:bodyPr anchor="b">
            <a:normAutofit/>
          </a:bodyPr>
          <a:lstStyle>
            <a:lvl1pPr algn="l">
              <a:defRPr sz="3200" b="0" cap="none"/>
            </a:lvl1pPr>
          </a:lstStyle>
          <a:p>
            <a:r>
              <a:rPr lang="ar-SA" smtClean="0"/>
              <a:t>انقر لتحرير نمط العنوان الرئيسي</a:t>
            </a:r>
            <a:endParaRPr lang="en-US" dirty="0"/>
          </a:p>
        </p:txBody>
      </p:sp>
      <p:sp>
        <p:nvSpPr>
          <p:cNvPr id="3" name="Text Placeholder 2"/>
          <p:cNvSpPr>
            <a:spLocks noGrp="1"/>
          </p:cNvSpPr>
          <p:nvPr>
            <p:ph type="body" idx="1"/>
          </p:nvPr>
        </p:nvSpPr>
        <p:spPr>
          <a:xfrm>
            <a:off x="1176868" y="4777381"/>
            <a:ext cx="6798730" cy="8604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ar-SA" smtClean="0"/>
              <a:t>انقر لتحرير أنماط النص الرئيسي</a:t>
            </a:r>
          </a:p>
        </p:txBody>
      </p:sp>
      <p:sp>
        <p:nvSpPr>
          <p:cNvPr id="4" name="Date Placeholder 3"/>
          <p:cNvSpPr>
            <a:spLocks noGrp="1"/>
          </p:cNvSpPr>
          <p:nvPr>
            <p:ph type="dt" sz="half" idx="10"/>
          </p:nvPr>
        </p:nvSpPr>
        <p:spPr/>
        <p:txBody>
          <a:bodyPr/>
          <a:lstStyle/>
          <a:p>
            <a:fld id="{484BB7FB-0C50-4407-A161-2EE8B3A71562}" type="datetimeFigureOut">
              <a:rPr lang="en-US" smtClean="0"/>
              <a:t>9/28/2016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49B1EE5-9F48-4E3B-9946-8335A47FA60C}" type="slidenum">
              <a:rPr lang="en-US" smtClean="0"/>
              <a:t>‹#›</a:t>
            </a:fld>
            <a:endParaRPr lang="en-US"/>
          </a:p>
        </p:txBody>
      </p:sp>
    </p:spTree>
    <p:extLst>
      <p:ext uri="{BB962C8B-B14F-4D97-AF65-F5344CB8AC3E}">
        <p14:creationId xmlns:p14="http://schemas.microsoft.com/office/powerpoint/2010/main" val="61108991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بطاقة اسم ذات اقتباس">
    <p:spTree>
      <p:nvGrpSpPr>
        <p:cNvPr id="1" name=""/>
        <p:cNvGrpSpPr/>
        <p:nvPr/>
      </p:nvGrpSpPr>
      <p:grpSpPr>
        <a:xfrm>
          <a:off x="0" y="0"/>
          <a:ext cx="0" cy="0"/>
          <a:chOff x="0" y="0"/>
          <a:chExt cx="0" cy="0"/>
        </a:xfrm>
      </p:grpSpPr>
      <p:sp>
        <p:nvSpPr>
          <p:cNvPr id="2" name="Title 1"/>
          <p:cNvSpPr>
            <a:spLocks noGrp="1"/>
          </p:cNvSpPr>
          <p:nvPr>
            <p:ph type="title"/>
          </p:nvPr>
        </p:nvSpPr>
        <p:spPr>
          <a:xfrm>
            <a:off x="1409416" y="982132"/>
            <a:ext cx="6325168" cy="2243668"/>
          </a:xfrm>
        </p:spPr>
        <p:txBody>
          <a:bodyPr anchor="ctr">
            <a:normAutofit/>
          </a:bodyPr>
          <a:lstStyle>
            <a:lvl1pPr algn="ctr">
              <a:defRPr sz="3200" b="0" cap="none">
                <a:solidFill>
                  <a:schemeClr val="tx1"/>
                </a:solidFill>
              </a:defRPr>
            </a:lvl1pPr>
          </a:lstStyle>
          <a:p>
            <a:r>
              <a:rPr lang="ar-SA" smtClean="0"/>
              <a:t>انقر لتحرير نمط العنوان الرئيسي</a:t>
            </a:r>
            <a:endParaRPr lang="en-US" dirty="0"/>
          </a:p>
        </p:txBody>
      </p:sp>
      <p:sp>
        <p:nvSpPr>
          <p:cNvPr id="18" name="Text Placeholder 2"/>
          <p:cNvSpPr>
            <a:spLocks noGrp="1"/>
          </p:cNvSpPr>
          <p:nvPr>
            <p:ph type="body" idx="13"/>
          </p:nvPr>
        </p:nvSpPr>
        <p:spPr>
          <a:xfrm>
            <a:off x="1176868" y="3639312"/>
            <a:ext cx="6798730" cy="886968"/>
          </a:xfrm>
        </p:spPr>
        <p:txBody>
          <a:bodyPr anchor="b">
            <a:normAutofit/>
          </a:bodyPr>
          <a:lstStyle>
            <a:lvl1pPr marL="0" indent="0" algn="l">
              <a:spcBef>
                <a:spcPts val="0"/>
              </a:spcBef>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ar-SA" smtClean="0"/>
              <a:t>انقر لتحرير أنماط النص الرئيسي</a:t>
            </a:r>
          </a:p>
        </p:txBody>
      </p:sp>
      <p:sp>
        <p:nvSpPr>
          <p:cNvPr id="3" name="Text Placeholder 2"/>
          <p:cNvSpPr>
            <a:spLocks noGrp="1"/>
          </p:cNvSpPr>
          <p:nvPr>
            <p:ph type="body" idx="1"/>
          </p:nvPr>
        </p:nvSpPr>
        <p:spPr>
          <a:xfrm>
            <a:off x="1176865" y="4529667"/>
            <a:ext cx="6798736" cy="1346200"/>
          </a:xfrm>
        </p:spPr>
        <p:txBody>
          <a:bodyPr anchor="t">
            <a:normAutofit/>
          </a:bodyPr>
          <a:lstStyle>
            <a:lvl1pPr marL="0" indent="0" algn="l">
              <a:buNone/>
              <a:defRPr sz="1600">
                <a:solidFill>
                  <a:schemeClr val="tx1"/>
                </a:solidFill>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ar-SA" smtClean="0"/>
              <a:t>انقر لتحرير أنماط النص الرئيسي</a:t>
            </a:r>
          </a:p>
        </p:txBody>
      </p:sp>
      <p:sp>
        <p:nvSpPr>
          <p:cNvPr id="4" name="Date Placeholder 3"/>
          <p:cNvSpPr>
            <a:spLocks noGrp="1"/>
          </p:cNvSpPr>
          <p:nvPr>
            <p:ph type="dt" sz="half" idx="10"/>
          </p:nvPr>
        </p:nvSpPr>
        <p:spPr/>
        <p:txBody>
          <a:bodyPr/>
          <a:lstStyle/>
          <a:p>
            <a:fld id="{484BB7FB-0C50-4407-A161-2EE8B3A71562}" type="datetimeFigureOut">
              <a:rPr lang="en-US" smtClean="0"/>
              <a:t>9/28/2016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49B1EE5-9F48-4E3B-9946-8335A47FA60C}" type="slidenum">
              <a:rPr lang="en-US" smtClean="0"/>
              <a:t>‹#›</a:t>
            </a:fld>
            <a:endParaRPr lang="en-US"/>
          </a:p>
        </p:txBody>
      </p:sp>
      <p:sp>
        <p:nvSpPr>
          <p:cNvPr id="12" name="TextBox 11"/>
          <p:cNvSpPr txBox="1"/>
          <p:nvPr/>
        </p:nvSpPr>
        <p:spPr>
          <a:xfrm>
            <a:off x="878060" y="896895"/>
            <a:ext cx="457319"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7649796" y="2607728"/>
            <a:ext cx="457319"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278466" y="3429000"/>
            <a:ext cx="659553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43117696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صواب أو خطأ">
    <p:spTree>
      <p:nvGrpSpPr>
        <p:cNvPr id="1" name=""/>
        <p:cNvGrpSpPr/>
        <p:nvPr/>
      </p:nvGrpSpPr>
      <p:grpSpPr>
        <a:xfrm>
          <a:off x="0" y="0"/>
          <a:ext cx="0" cy="0"/>
          <a:chOff x="0" y="0"/>
          <a:chExt cx="0" cy="0"/>
        </a:xfrm>
      </p:grpSpPr>
      <p:sp>
        <p:nvSpPr>
          <p:cNvPr id="2" name="Title 1"/>
          <p:cNvSpPr>
            <a:spLocks noGrp="1"/>
          </p:cNvSpPr>
          <p:nvPr>
            <p:ph type="title"/>
          </p:nvPr>
        </p:nvSpPr>
        <p:spPr>
          <a:xfrm>
            <a:off x="1176865" y="982131"/>
            <a:ext cx="6798734" cy="2294467"/>
          </a:xfrm>
        </p:spPr>
        <p:txBody>
          <a:bodyPr vert="horz" lIns="91440" tIns="45720" rIns="91440" bIns="45720" rtlCol="0" anchor="ctr">
            <a:normAutofit/>
          </a:bodyPr>
          <a:lstStyle>
            <a:lvl1pPr>
              <a:defRPr lang="en-US" sz="3200" b="0" dirty="0"/>
            </a:lvl1pPr>
          </a:lstStyle>
          <a:p>
            <a:pPr marL="0" lvl="0"/>
            <a:r>
              <a:rPr lang="ar-SA" smtClean="0"/>
              <a:t>انقر لتحرير نمط العنوان الرئيسي</a:t>
            </a:r>
            <a:endParaRPr lang="en-US" dirty="0"/>
          </a:p>
        </p:txBody>
      </p:sp>
      <p:sp>
        <p:nvSpPr>
          <p:cNvPr id="14" name="Text Placeholder 2"/>
          <p:cNvSpPr>
            <a:spLocks noGrp="1"/>
          </p:cNvSpPr>
          <p:nvPr>
            <p:ph type="body" idx="13"/>
          </p:nvPr>
        </p:nvSpPr>
        <p:spPr>
          <a:xfrm>
            <a:off x="1176868" y="3566160"/>
            <a:ext cx="6798730" cy="905256"/>
          </a:xfrm>
        </p:spPr>
        <p:txBody>
          <a:bodyPr anchor="b">
            <a:normAutofit/>
          </a:bodyPr>
          <a:lstStyle>
            <a:lvl1pPr marL="0" indent="0" algn="l">
              <a:spcBef>
                <a:spcPts val="0"/>
              </a:spcBef>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ar-SA" smtClean="0"/>
              <a:t>انقر لتحرير أنماط النص الرئيسي</a:t>
            </a:r>
          </a:p>
        </p:txBody>
      </p:sp>
      <p:sp>
        <p:nvSpPr>
          <p:cNvPr id="3" name="Text Placeholder 2"/>
          <p:cNvSpPr>
            <a:spLocks noGrp="1"/>
          </p:cNvSpPr>
          <p:nvPr>
            <p:ph type="body" idx="1"/>
          </p:nvPr>
        </p:nvSpPr>
        <p:spPr>
          <a:xfrm>
            <a:off x="1176866" y="4470400"/>
            <a:ext cx="6798734" cy="1405467"/>
          </a:xfrm>
        </p:spPr>
        <p:txBody>
          <a:bodyPr anchor="t">
            <a:normAutofit/>
          </a:bodyPr>
          <a:lstStyle>
            <a:lvl1pPr marL="0" indent="0" algn="l">
              <a:buNone/>
              <a:defRPr sz="1600">
                <a:solidFill>
                  <a:schemeClr val="tx1"/>
                </a:solidFill>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ar-SA" smtClean="0"/>
              <a:t>انقر لتحرير أنماط النص الرئيسي</a:t>
            </a:r>
          </a:p>
        </p:txBody>
      </p:sp>
      <p:sp>
        <p:nvSpPr>
          <p:cNvPr id="4" name="Date Placeholder 3"/>
          <p:cNvSpPr>
            <a:spLocks noGrp="1"/>
          </p:cNvSpPr>
          <p:nvPr>
            <p:ph type="dt" sz="half" idx="10"/>
          </p:nvPr>
        </p:nvSpPr>
        <p:spPr/>
        <p:txBody>
          <a:bodyPr/>
          <a:lstStyle/>
          <a:p>
            <a:fld id="{484BB7FB-0C50-4407-A161-2EE8B3A71562}" type="datetimeFigureOut">
              <a:rPr lang="en-US" smtClean="0"/>
              <a:t>9/28/2016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49B1EE5-9F48-4E3B-9946-8335A47FA60C}" type="slidenum">
              <a:rPr lang="en-US" smtClean="0"/>
              <a:t>‹#›</a:t>
            </a:fld>
            <a:endParaRPr lang="en-US"/>
          </a:p>
        </p:txBody>
      </p:sp>
      <p:cxnSp>
        <p:nvCxnSpPr>
          <p:cNvPr id="15" name="Straight Connector 14"/>
          <p:cNvCxnSpPr/>
          <p:nvPr/>
        </p:nvCxnSpPr>
        <p:spPr>
          <a:xfrm>
            <a:off x="1278469" y="3429000"/>
            <a:ext cx="6606421"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3187231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عنوان ونص عمودي">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ar-SA" smtClean="0"/>
              <a:t>انقر لتحرير نمط العنوان الرئيسي</a:t>
            </a:r>
            <a:endParaRPr lang="en-US" dirty="0"/>
          </a:p>
        </p:txBody>
      </p:sp>
      <p:sp>
        <p:nvSpPr>
          <p:cNvPr id="3" name="Vertical Text Placeholder 2"/>
          <p:cNvSpPr>
            <a:spLocks noGrp="1"/>
          </p:cNvSpPr>
          <p:nvPr>
            <p:ph type="body" orient="vert" idx="1"/>
          </p:nvPr>
        </p:nvSpPr>
        <p:spPr>
          <a:xfrm>
            <a:off x="1176865" y="2490135"/>
            <a:ext cx="6798736" cy="3385733"/>
          </a:xfrm>
        </p:spPr>
        <p:txBody>
          <a:bodyPr vert="eaVert" anchor="t"/>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en-US" dirty="0"/>
          </a:p>
        </p:txBody>
      </p:sp>
      <p:sp>
        <p:nvSpPr>
          <p:cNvPr id="4" name="Date Placeholder 3"/>
          <p:cNvSpPr>
            <a:spLocks noGrp="1"/>
          </p:cNvSpPr>
          <p:nvPr>
            <p:ph type="dt" sz="half" idx="10"/>
          </p:nvPr>
        </p:nvSpPr>
        <p:spPr/>
        <p:txBody>
          <a:bodyPr/>
          <a:lstStyle/>
          <a:p>
            <a:fld id="{484BB7FB-0C50-4407-A161-2EE8B3A71562}" type="datetimeFigureOut">
              <a:rPr lang="en-US" smtClean="0"/>
              <a:t>9/28/2016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49B1EE5-9F48-4E3B-9946-8335A47FA60C}" type="slidenum">
              <a:rPr lang="en-US" smtClean="0"/>
              <a:t>‹#›</a:t>
            </a:fld>
            <a:endParaRPr lang="en-US"/>
          </a:p>
        </p:txBody>
      </p:sp>
      <p:cxnSp>
        <p:nvCxnSpPr>
          <p:cNvPr id="14" name="Straight Connector 13"/>
          <p:cNvCxnSpPr/>
          <p:nvPr/>
        </p:nvCxnSpPr>
        <p:spPr>
          <a:xfrm>
            <a:off x="1278466" y="2354670"/>
            <a:ext cx="660642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73431404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عنوان ونص عموديان">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356667" y="906873"/>
            <a:ext cx="1618930" cy="4968995"/>
          </a:xfrm>
        </p:spPr>
        <p:txBody>
          <a:bodyPr vert="eaVert"/>
          <a:lstStyle/>
          <a:p>
            <a:r>
              <a:rPr lang="ar-SA" smtClean="0"/>
              <a:t>انقر لتحرير نمط العنوان الرئيسي</a:t>
            </a:r>
            <a:endParaRPr lang="en-US" dirty="0"/>
          </a:p>
        </p:txBody>
      </p:sp>
      <p:sp>
        <p:nvSpPr>
          <p:cNvPr id="3" name="Vertical Text Placeholder 2"/>
          <p:cNvSpPr>
            <a:spLocks noGrp="1"/>
          </p:cNvSpPr>
          <p:nvPr>
            <p:ph type="body" orient="vert" idx="1"/>
          </p:nvPr>
        </p:nvSpPr>
        <p:spPr>
          <a:xfrm>
            <a:off x="1176867" y="906873"/>
            <a:ext cx="4915509" cy="4968993"/>
          </a:xfrm>
        </p:spPr>
        <p:txBody>
          <a:bodyPr vert="eaVert" anchor="t"/>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en-US" dirty="0"/>
          </a:p>
        </p:txBody>
      </p:sp>
      <p:sp>
        <p:nvSpPr>
          <p:cNvPr id="4" name="Date Placeholder 3"/>
          <p:cNvSpPr>
            <a:spLocks noGrp="1"/>
          </p:cNvSpPr>
          <p:nvPr>
            <p:ph type="dt" sz="half" idx="10"/>
          </p:nvPr>
        </p:nvSpPr>
        <p:spPr/>
        <p:txBody>
          <a:bodyPr/>
          <a:lstStyle/>
          <a:p>
            <a:fld id="{484BB7FB-0C50-4407-A161-2EE8B3A71562}" type="datetimeFigureOut">
              <a:rPr lang="en-US" smtClean="0"/>
              <a:t>9/28/2016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49B1EE5-9F48-4E3B-9946-8335A47FA60C}" type="slidenum">
              <a:rPr lang="en-US" smtClean="0"/>
              <a:t>‹#›</a:t>
            </a:fld>
            <a:endParaRPr lang="en-US"/>
          </a:p>
        </p:txBody>
      </p:sp>
      <p:cxnSp>
        <p:nvCxnSpPr>
          <p:cNvPr id="14" name="Straight Connector 13"/>
          <p:cNvCxnSpPr/>
          <p:nvPr/>
        </p:nvCxnSpPr>
        <p:spPr>
          <a:xfrm>
            <a:off x="6245512" y="906873"/>
            <a:ext cx="0" cy="4968993"/>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91012494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grpSp>
        <p:nvGrpSpPr>
          <p:cNvPr id="7" name="Group 6"/>
          <p:cNvGrpSpPr/>
          <p:nvPr/>
        </p:nvGrpSpPr>
        <p:grpSpPr>
          <a:xfrm>
            <a:off x="0" y="0"/>
            <a:ext cx="9152467" cy="6858000"/>
            <a:chOff x="0" y="0"/>
            <a:chExt cx="9152467" cy="6858000"/>
          </a:xfrm>
        </p:grpSpPr>
        <p:pic>
          <p:nvPicPr>
            <p:cNvPr id="8" name="Picture 7" descr="SD-PanelContent.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9" name="Rectangle 8"/>
            <p:cNvSpPr/>
            <p:nvPr/>
          </p:nvSpPr>
          <p:spPr>
            <a:xfrm>
              <a:off x="553888" y="542807"/>
              <a:ext cx="8039776" cy="5756392"/>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0" name="Picture 9"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l="1" r="14240"/>
            <a:stretch/>
          </p:blipFill>
          <p:spPr>
            <a:xfrm>
              <a:off x="0" y="3128434"/>
              <a:ext cx="685800" cy="606425"/>
            </a:xfrm>
            <a:prstGeom prst="rect">
              <a:avLst/>
            </a:prstGeom>
          </p:spPr>
        </p:pic>
        <p:pic>
          <p:nvPicPr>
            <p:cNvPr id="11" name="Picture 10"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l="1" r="14240"/>
            <a:stretch/>
          </p:blipFill>
          <p:spPr>
            <a:xfrm>
              <a:off x="8466667" y="3128434"/>
              <a:ext cx="685800" cy="606425"/>
            </a:xfrm>
            <a:prstGeom prst="rect">
              <a:avLst/>
            </a:prstGeom>
          </p:spPr>
        </p:pic>
      </p:grpSp>
      <p:sp>
        <p:nvSpPr>
          <p:cNvPr id="2" name="Title Placeholder 1"/>
          <p:cNvSpPr>
            <a:spLocks noGrp="1"/>
          </p:cNvSpPr>
          <p:nvPr>
            <p:ph type="title"/>
          </p:nvPr>
        </p:nvSpPr>
        <p:spPr>
          <a:xfrm>
            <a:off x="1176866" y="915337"/>
            <a:ext cx="6798734" cy="1303867"/>
          </a:xfrm>
          <a:prstGeom prst="rect">
            <a:avLst/>
          </a:prstGeom>
          <a:effectLst/>
        </p:spPr>
        <p:txBody>
          <a:bodyPr vert="horz" lIns="91440" tIns="45720" rIns="91440" bIns="45720" rtlCol="0" anchor="ctr">
            <a:normAutofit/>
          </a:bodyPr>
          <a:lstStyle/>
          <a:p>
            <a:r>
              <a:rPr lang="ar-SA" smtClean="0"/>
              <a:t>انقر لتحرير نمط العنوان الرئيسي</a:t>
            </a:r>
            <a:endParaRPr lang="en-US" dirty="0"/>
          </a:p>
        </p:txBody>
      </p:sp>
      <p:sp>
        <p:nvSpPr>
          <p:cNvPr id="3" name="Text Placeholder 2"/>
          <p:cNvSpPr>
            <a:spLocks noGrp="1"/>
          </p:cNvSpPr>
          <p:nvPr>
            <p:ph type="body" idx="1"/>
          </p:nvPr>
        </p:nvSpPr>
        <p:spPr>
          <a:xfrm>
            <a:off x="1176865" y="2490135"/>
            <a:ext cx="6798736" cy="3444997"/>
          </a:xfrm>
          <a:prstGeom prst="rect">
            <a:avLst/>
          </a:prstGeom>
        </p:spPr>
        <p:txBody>
          <a:bodyPr vert="horz" lIns="91440" tIns="45720" rIns="91440" bIns="45720" rtlCol="0" anchor="t">
            <a:normAutofit/>
          </a:bodyPr>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en-US" dirty="0"/>
          </a:p>
        </p:txBody>
      </p:sp>
      <p:sp>
        <p:nvSpPr>
          <p:cNvPr id="4" name="Date Placeholder 3"/>
          <p:cNvSpPr>
            <a:spLocks noGrp="1"/>
          </p:cNvSpPr>
          <p:nvPr>
            <p:ph type="dt" sz="half" idx="2"/>
          </p:nvPr>
        </p:nvSpPr>
        <p:spPr>
          <a:xfrm>
            <a:off x="6356670" y="5960533"/>
            <a:ext cx="1148283"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484BB7FB-0C50-4407-A161-2EE8B3A71562}" type="datetimeFigureOut">
              <a:rPr lang="en-US" smtClean="0"/>
              <a:t>9/28/2016</a:t>
            </a:fld>
            <a:endParaRPr lang="en-US"/>
          </a:p>
        </p:txBody>
      </p:sp>
      <p:sp>
        <p:nvSpPr>
          <p:cNvPr id="5" name="Footer Placeholder 4"/>
          <p:cNvSpPr>
            <a:spLocks noGrp="1"/>
          </p:cNvSpPr>
          <p:nvPr>
            <p:ph type="ftr" sz="quarter" idx="3"/>
          </p:nvPr>
        </p:nvSpPr>
        <p:spPr>
          <a:xfrm>
            <a:off x="1176865" y="5960533"/>
            <a:ext cx="5104667"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US"/>
          </a:p>
        </p:txBody>
      </p:sp>
      <p:sp>
        <p:nvSpPr>
          <p:cNvPr id="6" name="Slide Number Placeholder 5"/>
          <p:cNvSpPr>
            <a:spLocks noGrp="1"/>
          </p:cNvSpPr>
          <p:nvPr>
            <p:ph type="sldNum" sz="quarter" idx="4"/>
          </p:nvPr>
        </p:nvSpPr>
        <p:spPr>
          <a:xfrm>
            <a:off x="7580091" y="5960533"/>
            <a:ext cx="39551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149B1EE5-9F48-4E3B-9946-8335A47FA60C}" type="slidenum">
              <a:rPr lang="en-US" smtClean="0"/>
              <a:t>‹#›</a:t>
            </a:fld>
            <a:endParaRPr lang="en-US"/>
          </a:p>
        </p:txBody>
      </p:sp>
    </p:spTree>
    <p:extLst>
      <p:ext uri="{BB962C8B-B14F-4D97-AF65-F5344CB8AC3E}">
        <p14:creationId xmlns:p14="http://schemas.microsoft.com/office/powerpoint/2010/main" val="298930034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ctr" defTabSz="457200" rtl="1" eaLnBrk="1" latinLnBrk="0" hangingPunct="1">
        <a:spcBef>
          <a:spcPct val="0"/>
        </a:spcBef>
        <a:buNone/>
        <a:defRPr sz="4000" kern="1200" cap="none">
          <a:ln w="3175" cmpd="sng">
            <a:noFill/>
          </a:ln>
          <a:solidFill>
            <a:schemeClr val="tx1">
              <a:lumMod val="85000"/>
              <a:lumOff val="15000"/>
            </a:schemeClr>
          </a:solidFill>
          <a:effectLst/>
          <a:latin typeface="+mj-lt"/>
          <a:ea typeface="+mj-ea"/>
          <a:cs typeface="+mj-cs"/>
        </a:defRPr>
      </a:lvl1pPr>
      <a:lvl2pPr rtl="1" eaLnBrk="1" hangingPunct="1">
        <a:defRPr>
          <a:solidFill>
            <a:schemeClr val="tx2"/>
          </a:solidFill>
        </a:defRPr>
      </a:lvl2pPr>
      <a:lvl3pPr rtl="1" eaLnBrk="1" hangingPunct="1">
        <a:defRPr>
          <a:solidFill>
            <a:schemeClr val="tx2"/>
          </a:solidFill>
        </a:defRPr>
      </a:lvl3pPr>
      <a:lvl4pPr rtl="1" eaLnBrk="1" hangingPunct="1">
        <a:defRPr>
          <a:solidFill>
            <a:schemeClr val="tx2"/>
          </a:solidFill>
        </a:defRPr>
      </a:lvl4pPr>
      <a:lvl5pPr rtl="1" eaLnBrk="1" hangingPunct="1">
        <a:defRPr>
          <a:solidFill>
            <a:schemeClr val="tx2"/>
          </a:solidFill>
        </a:defRPr>
      </a:lvl5pPr>
      <a:lvl6pPr rtl="1" eaLnBrk="1" hangingPunct="1">
        <a:defRPr>
          <a:solidFill>
            <a:schemeClr val="tx2"/>
          </a:solidFill>
        </a:defRPr>
      </a:lvl6pPr>
      <a:lvl7pPr rtl="1" eaLnBrk="1" hangingPunct="1">
        <a:defRPr>
          <a:solidFill>
            <a:schemeClr val="tx2"/>
          </a:solidFill>
        </a:defRPr>
      </a:lvl7pPr>
      <a:lvl8pPr rtl="1" eaLnBrk="1" hangingPunct="1">
        <a:defRPr>
          <a:solidFill>
            <a:schemeClr val="tx2"/>
          </a:solidFill>
        </a:defRPr>
      </a:lvl8pPr>
      <a:lvl9pPr rtl="1" eaLnBrk="1" hangingPunct="1">
        <a:defRPr>
          <a:solidFill>
            <a:schemeClr val="tx2"/>
          </a:solidFill>
        </a:defRPr>
      </a:lvl9pPr>
    </p:titleStyle>
    <p:bodyStyle>
      <a:lvl1pPr marL="285750" indent="-285750" algn="r" defTabSz="457200" rtl="1"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r" defTabSz="457200" rtl="1"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r" defTabSz="457200" rtl="1"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r" defTabSz="457200" rtl="1"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r" defTabSz="457200" rtl="1"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r" defTabSz="457200" rtl="1"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r" defTabSz="457200" rtl="1"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r" defTabSz="457200" rtl="1"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r" defTabSz="457200" rtl="1"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r" defTabSz="457200" rtl="1" eaLnBrk="1" latinLnBrk="0" hangingPunct="1">
        <a:defRPr sz="1800" kern="1200">
          <a:solidFill>
            <a:schemeClr val="tx1"/>
          </a:solidFill>
          <a:latin typeface="+mn-lt"/>
          <a:ea typeface="+mn-ea"/>
          <a:cs typeface="+mn-cs"/>
        </a:defRPr>
      </a:lvl1pPr>
      <a:lvl2pPr marL="457200" algn="r" defTabSz="457200" rtl="1" eaLnBrk="1" latinLnBrk="0" hangingPunct="1">
        <a:defRPr sz="1800" kern="1200">
          <a:solidFill>
            <a:schemeClr val="tx1"/>
          </a:solidFill>
          <a:latin typeface="+mn-lt"/>
          <a:ea typeface="+mn-ea"/>
          <a:cs typeface="+mn-cs"/>
        </a:defRPr>
      </a:lvl2pPr>
      <a:lvl3pPr marL="914400" algn="r" defTabSz="457200" rtl="1" eaLnBrk="1" latinLnBrk="0" hangingPunct="1">
        <a:defRPr sz="1800" kern="1200">
          <a:solidFill>
            <a:schemeClr val="tx1"/>
          </a:solidFill>
          <a:latin typeface="+mn-lt"/>
          <a:ea typeface="+mn-ea"/>
          <a:cs typeface="+mn-cs"/>
        </a:defRPr>
      </a:lvl3pPr>
      <a:lvl4pPr marL="1371600" algn="r" defTabSz="457200" rtl="1" eaLnBrk="1" latinLnBrk="0" hangingPunct="1">
        <a:defRPr sz="1800" kern="1200">
          <a:solidFill>
            <a:schemeClr val="tx1"/>
          </a:solidFill>
          <a:latin typeface="+mn-lt"/>
          <a:ea typeface="+mn-ea"/>
          <a:cs typeface="+mn-cs"/>
        </a:defRPr>
      </a:lvl4pPr>
      <a:lvl5pPr marL="1828800" algn="r" defTabSz="457200" rtl="1" eaLnBrk="1" latinLnBrk="0" hangingPunct="1">
        <a:defRPr sz="1800" kern="1200">
          <a:solidFill>
            <a:schemeClr val="tx1"/>
          </a:solidFill>
          <a:latin typeface="+mn-lt"/>
          <a:ea typeface="+mn-ea"/>
          <a:cs typeface="+mn-cs"/>
        </a:defRPr>
      </a:lvl5pPr>
      <a:lvl6pPr marL="2286000" algn="r" defTabSz="457200" rtl="1" eaLnBrk="1" latinLnBrk="0" hangingPunct="1">
        <a:defRPr sz="1800" kern="1200">
          <a:solidFill>
            <a:schemeClr val="tx1"/>
          </a:solidFill>
          <a:latin typeface="+mn-lt"/>
          <a:ea typeface="+mn-ea"/>
          <a:cs typeface="+mn-cs"/>
        </a:defRPr>
      </a:lvl6pPr>
      <a:lvl7pPr marL="2743200" algn="r" defTabSz="457200" rtl="1" eaLnBrk="1" latinLnBrk="0" hangingPunct="1">
        <a:defRPr sz="1800" kern="1200">
          <a:solidFill>
            <a:schemeClr val="tx1"/>
          </a:solidFill>
          <a:latin typeface="+mn-lt"/>
          <a:ea typeface="+mn-ea"/>
          <a:cs typeface="+mn-cs"/>
        </a:defRPr>
      </a:lvl7pPr>
      <a:lvl8pPr marL="3200400" algn="r" defTabSz="457200" rtl="1" eaLnBrk="1" latinLnBrk="0" hangingPunct="1">
        <a:defRPr sz="1800" kern="1200">
          <a:solidFill>
            <a:schemeClr val="tx1"/>
          </a:solidFill>
          <a:latin typeface="+mn-lt"/>
          <a:ea typeface="+mn-ea"/>
          <a:cs typeface="+mn-cs"/>
        </a:defRPr>
      </a:lvl8pPr>
      <a:lvl9pPr marL="3657600" algn="r" defTabSz="4572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صورة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305891" cy="6858000"/>
          </a:xfrm>
          <a:prstGeom prst="rect">
            <a:avLst/>
          </a:prstGeom>
        </p:spPr>
      </p:pic>
      <p:pic>
        <p:nvPicPr>
          <p:cNvPr id="3" name="صورة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716016" y="4581128"/>
            <a:ext cx="4568689" cy="2242592"/>
          </a:xfrm>
          <a:prstGeom prst="rect">
            <a:avLst/>
          </a:prstGeom>
        </p:spPr>
      </p:pic>
    </p:spTree>
    <p:extLst>
      <p:ext uri="{BB962C8B-B14F-4D97-AF65-F5344CB8AC3E}">
        <p14:creationId xmlns:p14="http://schemas.microsoft.com/office/powerpoint/2010/main" val="3308481255"/>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صورة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4077"/>
            <a:ext cx="9144000" cy="6843923"/>
          </a:xfrm>
          <a:prstGeom prst="rect">
            <a:avLst/>
          </a:prstGeom>
        </p:spPr>
      </p:pic>
      <p:pic>
        <p:nvPicPr>
          <p:cNvPr id="3" name="صورة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2204864"/>
            <a:ext cx="9119045" cy="4631075"/>
          </a:xfrm>
          <a:prstGeom prst="rect">
            <a:avLst/>
          </a:prstGeom>
        </p:spPr>
      </p:pic>
    </p:spTree>
    <p:extLst>
      <p:ext uri="{BB962C8B-B14F-4D97-AF65-F5344CB8AC3E}">
        <p14:creationId xmlns:p14="http://schemas.microsoft.com/office/powerpoint/2010/main" val="3700884456"/>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1187624" y="409310"/>
            <a:ext cx="6798735" cy="825652"/>
          </a:xfrm>
        </p:spPr>
        <p:txBody>
          <a:bodyPr>
            <a:normAutofit fontScale="90000"/>
          </a:bodyPr>
          <a:lstStyle/>
          <a:p>
            <a:r>
              <a:rPr lang="ar-AE" sz="6600" b="1" dirty="0" smtClean="0">
                <a:solidFill>
                  <a:srgbClr val="FF0000"/>
                </a:solidFill>
              </a:rPr>
              <a:t>عناصر القصة </a:t>
            </a:r>
            <a:endParaRPr lang="ar-AE" sz="6600" b="1" dirty="0">
              <a:solidFill>
                <a:srgbClr val="FF0000"/>
              </a:solidFill>
            </a:endParaRPr>
          </a:p>
        </p:txBody>
      </p:sp>
      <p:sp>
        <p:nvSpPr>
          <p:cNvPr id="4" name="مستطيل مستدير الزوايا 3"/>
          <p:cNvSpPr/>
          <p:nvPr/>
        </p:nvSpPr>
        <p:spPr>
          <a:xfrm>
            <a:off x="755576" y="1926578"/>
            <a:ext cx="7632848" cy="67699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r"/>
            <a:r>
              <a:rPr lang="ar-AE" sz="3600" b="1" dirty="0" smtClean="0">
                <a:solidFill>
                  <a:srgbClr val="7030A0"/>
                </a:solidFill>
              </a:rPr>
              <a:t>الشخصيات :  رئيسية  وثانوية</a:t>
            </a:r>
            <a:endParaRPr lang="ar-AE" sz="3600" b="1" dirty="0">
              <a:solidFill>
                <a:srgbClr val="7030A0"/>
              </a:solidFill>
            </a:endParaRPr>
          </a:p>
        </p:txBody>
      </p:sp>
      <p:sp>
        <p:nvSpPr>
          <p:cNvPr id="5" name="مستطيل مستدير الزوايا 4"/>
          <p:cNvSpPr/>
          <p:nvPr/>
        </p:nvSpPr>
        <p:spPr>
          <a:xfrm>
            <a:off x="770567" y="2603568"/>
            <a:ext cx="7632848" cy="101775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r"/>
            <a:r>
              <a:rPr lang="ar-AE" sz="3200" b="1" dirty="0" smtClean="0">
                <a:solidFill>
                  <a:srgbClr val="FF0000"/>
                </a:solidFill>
              </a:rPr>
              <a:t>الحوار : </a:t>
            </a:r>
            <a:r>
              <a:rPr lang="ar-AE" sz="3200" b="1" dirty="0" smtClean="0">
                <a:solidFill>
                  <a:schemeClr val="bg1"/>
                </a:solidFill>
              </a:rPr>
              <a:t>داخلي  وخارجي </a:t>
            </a:r>
            <a:r>
              <a:rPr lang="ar-AE" sz="3200" b="1" dirty="0" smtClean="0">
                <a:solidFill>
                  <a:srgbClr val="FF0000"/>
                </a:solidFill>
              </a:rPr>
              <a:t>/ لغته : </a:t>
            </a:r>
            <a:r>
              <a:rPr lang="ar-AE" sz="3200" b="1" dirty="0" smtClean="0">
                <a:solidFill>
                  <a:schemeClr val="bg1"/>
                </a:solidFill>
              </a:rPr>
              <a:t>فصيح  -  لهجة عامية</a:t>
            </a:r>
          </a:p>
          <a:p>
            <a:pPr algn="r"/>
            <a:r>
              <a:rPr lang="ar-AE" sz="3200" b="1" dirty="0">
                <a:solidFill>
                  <a:srgbClr val="FF0000"/>
                </a:solidFill>
              </a:rPr>
              <a:t> </a:t>
            </a:r>
            <a:r>
              <a:rPr lang="ar-AE" sz="3200" b="1" dirty="0" smtClean="0">
                <a:solidFill>
                  <a:srgbClr val="FF0000"/>
                </a:solidFill>
              </a:rPr>
              <a:t>          سرد </a:t>
            </a:r>
            <a:r>
              <a:rPr lang="ar-AE" sz="3200" b="1" dirty="0" smtClean="0">
                <a:solidFill>
                  <a:schemeClr val="bg1"/>
                </a:solidFill>
              </a:rPr>
              <a:t>بلسان الكاتب أو على لسان الشخصيات</a:t>
            </a:r>
          </a:p>
        </p:txBody>
      </p:sp>
      <p:sp>
        <p:nvSpPr>
          <p:cNvPr id="6" name="مستطيل مستدير الزوايا 5"/>
          <p:cNvSpPr/>
          <p:nvPr/>
        </p:nvSpPr>
        <p:spPr>
          <a:xfrm>
            <a:off x="791667" y="3650244"/>
            <a:ext cx="7617857" cy="64807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r"/>
            <a:r>
              <a:rPr lang="ar-AE" sz="3200" b="1" dirty="0" smtClean="0">
                <a:solidFill>
                  <a:srgbClr val="7030A0"/>
                </a:solidFill>
              </a:rPr>
              <a:t>الأحداث :سير تطور المواقف ضمن زمان القصة</a:t>
            </a:r>
            <a:endParaRPr lang="ar-AE" sz="3200" b="1" dirty="0">
              <a:solidFill>
                <a:srgbClr val="7030A0"/>
              </a:solidFill>
            </a:endParaRPr>
          </a:p>
        </p:txBody>
      </p:sp>
      <p:sp>
        <p:nvSpPr>
          <p:cNvPr id="7" name="مستطيل مستدير الزوايا 6"/>
          <p:cNvSpPr/>
          <p:nvPr/>
        </p:nvSpPr>
        <p:spPr>
          <a:xfrm>
            <a:off x="770567" y="4327234"/>
            <a:ext cx="7617857" cy="72008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AE" sz="2800" b="1" dirty="0" smtClean="0"/>
              <a:t>الحبكة أو العقدة : </a:t>
            </a:r>
            <a:r>
              <a:rPr lang="ar-AE" sz="2800" b="1" dirty="0"/>
              <a:t>عبارة عن حوادث ، </a:t>
            </a:r>
            <a:r>
              <a:rPr lang="ar-AE" sz="2800" b="1" dirty="0" smtClean="0"/>
              <a:t>مرتبطة </a:t>
            </a:r>
            <a:r>
              <a:rPr lang="ar-AE" sz="2800" b="1" dirty="0"/>
              <a:t>فيما بينها زمنياً .</a:t>
            </a:r>
          </a:p>
        </p:txBody>
      </p:sp>
      <p:sp>
        <p:nvSpPr>
          <p:cNvPr id="8" name="مستطيل مستدير الزوايا 7"/>
          <p:cNvSpPr/>
          <p:nvPr/>
        </p:nvSpPr>
        <p:spPr>
          <a:xfrm>
            <a:off x="806658" y="5085878"/>
            <a:ext cx="7596757" cy="72008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r"/>
            <a:r>
              <a:rPr lang="ar-AE" sz="2400" b="1" dirty="0" smtClean="0"/>
              <a:t>الفكرة :</a:t>
            </a:r>
            <a:r>
              <a:rPr lang="ar-AE" sz="2400" b="1" dirty="0"/>
              <a:t>ما </a:t>
            </a:r>
            <a:r>
              <a:rPr lang="ar-AE" sz="2400" b="1" dirty="0" smtClean="0"/>
              <a:t>من حكاية </a:t>
            </a:r>
            <a:r>
              <a:rPr lang="ar-AE" sz="2400" b="1" dirty="0"/>
              <a:t>تروي أحداثاً تقع إلا لتقرر </a:t>
            </a:r>
            <a:r>
              <a:rPr lang="ar-AE" sz="2400" b="1" dirty="0" smtClean="0"/>
              <a:t>فكرة يقوم </a:t>
            </a:r>
            <a:r>
              <a:rPr lang="ar-AE" sz="2400" b="1" dirty="0"/>
              <a:t>عليها بناء </a:t>
            </a:r>
            <a:r>
              <a:rPr lang="ar-AE" sz="2400" b="1" dirty="0" smtClean="0"/>
              <a:t>القصة</a:t>
            </a:r>
            <a:endParaRPr lang="ar-AE" sz="2400" b="1" dirty="0"/>
          </a:p>
        </p:txBody>
      </p:sp>
      <p:sp>
        <p:nvSpPr>
          <p:cNvPr id="9" name="مستطيل مستدير الزوايا 8"/>
          <p:cNvSpPr/>
          <p:nvPr/>
        </p:nvSpPr>
        <p:spPr>
          <a:xfrm>
            <a:off x="806658" y="5834876"/>
            <a:ext cx="7581766" cy="61846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r"/>
            <a:r>
              <a:rPr lang="ar-AE" sz="2800" b="1" dirty="0" smtClean="0"/>
              <a:t>الخاتمة : حزينة / سارة / مفاجئة / متوقعة</a:t>
            </a:r>
            <a:endParaRPr lang="ar-AE" sz="2800" b="1" dirty="0"/>
          </a:p>
        </p:txBody>
      </p:sp>
      <p:sp>
        <p:nvSpPr>
          <p:cNvPr id="10" name="مستطيل مستدير الزوايا 9"/>
          <p:cNvSpPr/>
          <p:nvPr/>
        </p:nvSpPr>
        <p:spPr>
          <a:xfrm>
            <a:off x="770566" y="1234962"/>
            <a:ext cx="7617857" cy="66269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r"/>
            <a:r>
              <a:rPr lang="ar-AE" sz="3200" b="1" dirty="0"/>
              <a:t>البيئة القصصية </a:t>
            </a:r>
            <a:r>
              <a:rPr lang="ar-AE" sz="3200" b="1" dirty="0" smtClean="0"/>
              <a:t>:  </a:t>
            </a:r>
            <a:r>
              <a:rPr lang="ar-AE" sz="3200" b="1" dirty="0"/>
              <a:t>= الزمان        = المكان</a:t>
            </a:r>
          </a:p>
        </p:txBody>
      </p:sp>
    </p:spTree>
    <p:extLst>
      <p:ext uri="{BB962C8B-B14F-4D97-AF65-F5344CB8AC3E}">
        <p14:creationId xmlns:p14="http://schemas.microsoft.com/office/powerpoint/2010/main" val="10681264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500" fill="hold"/>
                                        <p:tgtEl>
                                          <p:spTgt spid="4"/>
                                        </p:tgtEl>
                                        <p:attrNameLst>
                                          <p:attrName>ppt_x</p:attrName>
                                        </p:attrNameLst>
                                      </p:cBhvr>
                                      <p:tavLst>
                                        <p:tav tm="0">
                                          <p:val>
                                            <p:strVal val="#ppt_x"/>
                                          </p:val>
                                        </p:tav>
                                        <p:tav tm="100000">
                                          <p:val>
                                            <p:strVal val="#ppt_x"/>
                                          </p:val>
                                        </p:tav>
                                      </p:tavLst>
                                    </p:anim>
                                    <p:anim calcmode="lin" valueType="num">
                                      <p:cBhvr additive="base">
                                        <p:cTn id="20"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additive="base">
                                        <p:cTn id="25" dur="500" fill="hold"/>
                                        <p:tgtEl>
                                          <p:spTgt spid="5"/>
                                        </p:tgtEl>
                                        <p:attrNameLst>
                                          <p:attrName>ppt_x</p:attrName>
                                        </p:attrNameLst>
                                      </p:cBhvr>
                                      <p:tavLst>
                                        <p:tav tm="0">
                                          <p:val>
                                            <p:strVal val="#ppt_x"/>
                                          </p:val>
                                        </p:tav>
                                        <p:tav tm="100000">
                                          <p:val>
                                            <p:strVal val="#ppt_x"/>
                                          </p:val>
                                        </p:tav>
                                      </p:tavLst>
                                    </p:anim>
                                    <p:anim calcmode="lin" valueType="num">
                                      <p:cBhvr additive="base">
                                        <p:cTn id="26"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6"/>
                                        </p:tgtEl>
                                        <p:attrNameLst>
                                          <p:attrName>style.visibility</p:attrName>
                                        </p:attrNameLst>
                                      </p:cBhvr>
                                      <p:to>
                                        <p:strVal val="visible"/>
                                      </p:to>
                                    </p:set>
                                    <p:anim calcmode="lin" valueType="num">
                                      <p:cBhvr additive="base">
                                        <p:cTn id="31" dur="500" fill="hold"/>
                                        <p:tgtEl>
                                          <p:spTgt spid="6"/>
                                        </p:tgtEl>
                                        <p:attrNameLst>
                                          <p:attrName>ppt_x</p:attrName>
                                        </p:attrNameLst>
                                      </p:cBhvr>
                                      <p:tavLst>
                                        <p:tav tm="0">
                                          <p:val>
                                            <p:strVal val="#ppt_x"/>
                                          </p:val>
                                        </p:tav>
                                        <p:tav tm="100000">
                                          <p:val>
                                            <p:strVal val="#ppt_x"/>
                                          </p:val>
                                        </p:tav>
                                      </p:tavLst>
                                    </p:anim>
                                    <p:anim calcmode="lin" valueType="num">
                                      <p:cBhvr additive="base">
                                        <p:cTn id="32"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7"/>
                                        </p:tgtEl>
                                        <p:attrNameLst>
                                          <p:attrName>style.visibility</p:attrName>
                                        </p:attrNameLst>
                                      </p:cBhvr>
                                      <p:to>
                                        <p:strVal val="visible"/>
                                      </p:to>
                                    </p:set>
                                    <p:anim calcmode="lin" valueType="num">
                                      <p:cBhvr additive="base">
                                        <p:cTn id="37" dur="500" fill="hold"/>
                                        <p:tgtEl>
                                          <p:spTgt spid="7"/>
                                        </p:tgtEl>
                                        <p:attrNameLst>
                                          <p:attrName>ppt_x</p:attrName>
                                        </p:attrNameLst>
                                      </p:cBhvr>
                                      <p:tavLst>
                                        <p:tav tm="0">
                                          <p:val>
                                            <p:strVal val="#ppt_x"/>
                                          </p:val>
                                        </p:tav>
                                        <p:tav tm="100000">
                                          <p:val>
                                            <p:strVal val="#ppt_x"/>
                                          </p:val>
                                        </p:tav>
                                      </p:tavLst>
                                    </p:anim>
                                    <p:anim calcmode="lin" valueType="num">
                                      <p:cBhvr additive="base">
                                        <p:cTn id="3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8"/>
                                        </p:tgtEl>
                                        <p:attrNameLst>
                                          <p:attrName>style.visibility</p:attrName>
                                        </p:attrNameLst>
                                      </p:cBhvr>
                                      <p:to>
                                        <p:strVal val="visible"/>
                                      </p:to>
                                    </p:set>
                                    <p:anim calcmode="lin" valueType="num">
                                      <p:cBhvr additive="base">
                                        <p:cTn id="43" dur="500" fill="hold"/>
                                        <p:tgtEl>
                                          <p:spTgt spid="8"/>
                                        </p:tgtEl>
                                        <p:attrNameLst>
                                          <p:attrName>ppt_x</p:attrName>
                                        </p:attrNameLst>
                                      </p:cBhvr>
                                      <p:tavLst>
                                        <p:tav tm="0">
                                          <p:val>
                                            <p:strVal val="#ppt_x"/>
                                          </p:val>
                                        </p:tav>
                                        <p:tav tm="100000">
                                          <p:val>
                                            <p:strVal val="#ppt_x"/>
                                          </p:val>
                                        </p:tav>
                                      </p:tavLst>
                                    </p:anim>
                                    <p:anim calcmode="lin" valueType="num">
                                      <p:cBhvr additive="base">
                                        <p:cTn id="4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9"/>
                                        </p:tgtEl>
                                        <p:attrNameLst>
                                          <p:attrName>style.visibility</p:attrName>
                                        </p:attrNameLst>
                                      </p:cBhvr>
                                      <p:to>
                                        <p:strVal val="visible"/>
                                      </p:to>
                                    </p:set>
                                    <p:anim calcmode="lin" valueType="num">
                                      <p:cBhvr additive="base">
                                        <p:cTn id="49" dur="500" fill="hold"/>
                                        <p:tgtEl>
                                          <p:spTgt spid="9"/>
                                        </p:tgtEl>
                                        <p:attrNameLst>
                                          <p:attrName>ppt_x</p:attrName>
                                        </p:attrNameLst>
                                      </p:cBhvr>
                                      <p:tavLst>
                                        <p:tav tm="0">
                                          <p:val>
                                            <p:strVal val="#ppt_x"/>
                                          </p:val>
                                        </p:tav>
                                        <p:tav tm="100000">
                                          <p:val>
                                            <p:strVal val="#ppt_x"/>
                                          </p:val>
                                        </p:tav>
                                      </p:tavLst>
                                    </p:anim>
                                    <p:anim calcmode="lin" valueType="num">
                                      <p:cBhvr additive="base">
                                        <p:cTn id="50"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animBg="1"/>
      <p:bldP spid="5" grpId="0" animBg="1"/>
      <p:bldP spid="6" grpId="0" animBg="1"/>
      <p:bldP spid="7" grpId="0" animBg="1"/>
      <p:bldP spid="8" grpId="0" animBg="1"/>
      <p:bldP spid="9" grpId="0" animBg="1"/>
      <p:bldP spid="10"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2050" name="Picture 2" descr="C:\Users\user1\Desktop\New folder (2)\20160905083239_00002.jpg"/>
          <p:cNvPicPr>
            <a:picLocks noChangeAspect="1" noChangeArrowheads="1"/>
          </p:cNvPicPr>
          <p:nvPr/>
        </p:nvPicPr>
        <p:blipFill>
          <a:blip r:embed="rId2"/>
          <a:srcRect l="3638" t="2319" r="3617" b="7345"/>
          <a:stretch>
            <a:fillRect/>
          </a:stretch>
        </p:blipFill>
        <p:spPr bwMode="auto">
          <a:xfrm>
            <a:off x="0" y="0"/>
            <a:ext cx="9144000" cy="6858000"/>
          </a:xfrm>
          <a:prstGeom prst="rect">
            <a:avLst/>
          </a:prstGeom>
          <a:noFill/>
        </p:spPr>
      </p:pic>
    </p:spTree>
  </p:cSld>
  <p:clrMapOvr>
    <a:masterClrMapping/>
  </p:clrMapOvr>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صورة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85315558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صورة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6370"/>
            <a:ext cx="9144000" cy="6851630"/>
          </a:xfrm>
          <a:prstGeom prst="rect">
            <a:avLst/>
          </a:prstGeom>
        </p:spPr>
      </p:pic>
      <p:sp>
        <p:nvSpPr>
          <p:cNvPr id="3" name="مربع نص 2"/>
          <p:cNvSpPr txBox="1"/>
          <p:nvPr/>
        </p:nvSpPr>
        <p:spPr>
          <a:xfrm>
            <a:off x="3272211" y="4797152"/>
            <a:ext cx="1296144" cy="584775"/>
          </a:xfrm>
          <a:prstGeom prst="rect">
            <a:avLst/>
          </a:prstGeom>
          <a:noFill/>
        </p:spPr>
        <p:txBody>
          <a:bodyPr wrap="square" rtlCol="1">
            <a:spAutoFit/>
          </a:bodyPr>
          <a:lstStyle/>
          <a:p>
            <a:pPr algn="r"/>
            <a:r>
              <a:rPr lang="ar-AE" sz="3200" b="1" dirty="0" smtClean="0">
                <a:solidFill>
                  <a:srgbClr val="FF0000"/>
                </a:solidFill>
              </a:rPr>
              <a:t>متهدج</a:t>
            </a:r>
            <a:endParaRPr lang="ar-AE" sz="3200" b="1" dirty="0">
              <a:solidFill>
                <a:srgbClr val="FF0000"/>
              </a:solidFill>
            </a:endParaRPr>
          </a:p>
        </p:txBody>
      </p:sp>
      <p:sp>
        <p:nvSpPr>
          <p:cNvPr id="4" name="مربع نص 3"/>
          <p:cNvSpPr txBox="1"/>
          <p:nvPr/>
        </p:nvSpPr>
        <p:spPr>
          <a:xfrm>
            <a:off x="4950953" y="3905104"/>
            <a:ext cx="1330326" cy="584775"/>
          </a:xfrm>
          <a:prstGeom prst="rect">
            <a:avLst/>
          </a:prstGeom>
          <a:noFill/>
        </p:spPr>
        <p:txBody>
          <a:bodyPr wrap="square" rtlCol="1">
            <a:spAutoFit/>
          </a:bodyPr>
          <a:lstStyle/>
          <a:p>
            <a:pPr algn="r"/>
            <a:r>
              <a:rPr lang="ar-AE" sz="3200" b="1" dirty="0" smtClean="0">
                <a:solidFill>
                  <a:srgbClr val="7030A0"/>
                </a:solidFill>
              </a:rPr>
              <a:t>جذلى </a:t>
            </a:r>
            <a:endParaRPr lang="ar-AE" sz="3200" b="1" dirty="0">
              <a:solidFill>
                <a:srgbClr val="7030A0"/>
              </a:solidFill>
            </a:endParaRPr>
          </a:p>
        </p:txBody>
      </p:sp>
      <p:sp>
        <p:nvSpPr>
          <p:cNvPr id="5" name="مربع نص 4"/>
          <p:cNvSpPr txBox="1"/>
          <p:nvPr/>
        </p:nvSpPr>
        <p:spPr>
          <a:xfrm>
            <a:off x="2123728" y="3109019"/>
            <a:ext cx="1368152" cy="646331"/>
          </a:xfrm>
          <a:prstGeom prst="rect">
            <a:avLst/>
          </a:prstGeom>
          <a:noFill/>
        </p:spPr>
        <p:txBody>
          <a:bodyPr wrap="square" rtlCol="1">
            <a:spAutoFit/>
          </a:bodyPr>
          <a:lstStyle/>
          <a:p>
            <a:pPr algn="r"/>
            <a:r>
              <a:rPr lang="ar-AE" sz="3600" b="1" dirty="0" smtClean="0">
                <a:solidFill>
                  <a:srgbClr val="FF0000"/>
                </a:solidFill>
              </a:rPr>
              <a:t>لأي . </a:t>
            </a:r>
            <a:endParaRPr lang="ar-AE" sz="3600" b="1" dirty="0">
              <a:solidFill>
                <a:srgbClr val="FF0000"/>
              </a:solidFill>
            </a:endParaRPr>
          </a:p>
        </p:txBody>
      </p:sp>
    </p:spTree>
    <p:extLst>
      <p:ext uri="{BB962C8B-B14F-4D97-AF65-F5344CB8AC3E}">
        <p14:creationId xmlns:p14="http://schemas.microsoft.com/office/powerpoint/2010/main" val="31976747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1000"/>
                                        <p:tgtEl>
                                          <p:spTgt spid="4"/>
                                        </p:tgtEl>
                                      </p:cBhvr>
                                    </p:animEffect>
                                    <p:anim calcmode="lin" valueType="num">
                                      <p:cBhvr>
                                        <p:cTn id="15" dur="1000" fill="hold"/>
                                        <p:tgtEl>
                                          <p:spTgt spid="4"/>
                                        </p:tgtEl>
                                        <p:attrNameLst>
                                          <p:attrName>ppt_x</p:attrName>
                                        </p:attrNameLst>
                                      </p:cBhvr>
                                      <p:tavLst>
                                        <p:tav tm="0">
                                          <p:val>
                                            <p:strVal val="#ppt_x"/>
                                          </p:val>
                                        </p:tav>
                                        <p:tav tm="100000">
                                          <p:val>
                                            <p:strVal val="#ppt_x"/>
                                          </p:val>
                                        </p:tav>
                                      </p:tavLst>
                                    </p:anim>
                                    <p:anim calcmode="lin" valueType="num">
                                      <p:cBhvr>
                                        <p:cTn id="16"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gtEl>
                                        <p:attrNameLst>
                                          <p:attrName>style.visibility</p:attrName>
                                        </p:attrNameLst>
                                      </p:cBhvr>
                                      <p:to>
                                        <p:strVal val="visible"/>
                                      </p:to>
                                    </p:set>
                                    <p:animEffect transition="in" filter="fade">
                                      <p:cBhvr>
                                        <p:cTn id="21" dur="1000"/>
                                        <p:tgtEl>
                                          <p:spTgt spid="3"/>
                                        </p:tgtEl>
                                      </p:cBhvr>
                                    </p:animEffect>
                                    <p:anim calcmode="lin" valueType="num">
                                      <p:cBhvr>
                                        <p:cTn id="22" dur="1000" fill="hold"/>
                                        <p:tgtEl>
                                          <p:spTgt spid="3"/>
                                        </p:tgtEl>
                                        <p:attrNameLst>
                                          <p:attrName>ppt_x</p:attrName>
                                        </p:attrNameLst>
                                      </p:cBhvr>
                                      <p:tavLst>
                                        <p:tav tm="0">
                                          <p:val>
                                            <p:strVal val="#ppt_x"/>
                                          </p:val>
                                        </p:tav>
                                        <p:tav tm="100000">
                                          <p:val>
                                            <p:strVal val="#ppt_x"/>
                                          </p:val>
                                        </p:tav>
                                      </p:tavLst>
                                    </p:anim>
                                    <p:anim calcmode="lin" valueType="num">
                                      <p:cBhvr>
                                        <p:cTn id="23"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عنصر نائب للمحتوى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80528" y="116632"/>
            <a:ext cx="3600400" cy="6480720"/>
          </a:xfrm>
        </p:spPr>
      </p:pic>
      <p:pic>
        <p:nvPicPr>
          <p:cNvPr id="5" name="صورة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203848" y="-603448"/>
            <a:ext cx="5940152" cy="4491880"/>
          </a:xfrm>
          <a:prstGeom prst="rect">
            <a:avLst/>
          </a:prstGeom>
        </p:spPr>
      </p:pic>
      <p:pic>
        <p:nvPicPr>
          <p:cNvPr id="6" name="صورة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203848" y="3717032"/>
            <a:ext cx="5940152" cy="3140968"/>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1" presetClass="entr" presetSubtype="1" fill="hold"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wheel(1)">
                                      <p:cBhvr>
                                        <p:cTn id="14" dur="2000"/>
                                        <p:tgtEl>
                                          <p:spTgt spid="5"/>
                                        </p:tgtEl>
                                      </p:cBhvr>
                                    </p:animEffec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endParaRPr lang="ar-AE"/>
          </a:p>
        </p:txBody>
      </p:sp>
      <p:pic>
        <p:nvPicPr>
          <p:cNvPr id="4" name="عنصر نائب للمحتوى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0"/>
            <a:ext cx="9144000" cy="6858000"/>
          </a:xfrm>
        </p:spPr>
      </p:pic>
      <p:pic>
        <p:nvPicPr>
          <p:cNvPr id="5" name="صورة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2051720" cy="1628800"/>
          </a:xfrm>
          <a:prstGeom prst="rect">
            <a:avLst/>
          </a:prstGeom>
        </p:spPr>
      </p:pic>
    </p:spTree>
    <p:extLst>
      <p:ext uri="{BB962C8B-B14F-4D97-AF65-F5344CB8AC3E}">
        <p14:creationId xmlns:p14="http://schemas.microsoft.com/office/powerpoint/2010/main" val="1349061037"/>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lstStyle/>
          <a:p>
            <a:endParaRPr lang="en-US" dirty="0"/>
          </a:p>
        </p:txBody>
      </p:sp>
      <p:pic>
        <p:nvPicPr>
          <p:cNvPr id="5122" name="Picture 2" descr="C:\Users\user1\Desktop\New folder (2)\20160905083239_00005.jpg"/>
          <p:cNvPicPr>
            <a:picLocks noChangeAspect="1" noChangeArrowheads="1"/>
          </p:cNvPicPr>
          <p:nvPr/>
        </p:nvPicPr>
        <p:blipFill>
          <a:blip r:embed="rId2"/>
          <a:srcRect l="9421" t="1115" b="9219"/>
          <a:stretch>
            <a:fillRect/>
          </a:stretch>
        </p:blipFill>
        <p:spPr bwMode="auto">
          <a:xfrm>
            <a:off x="0" y="0"/>
            <a:ext cx="9144000" cy="6858000"/>
          </a:xfrm>
          <a:prstGeom prst="rect">
            <a:avLst/>
          </a:prstGeom>
          <a:noFill/>
        </p:spPr>
      </p:pic>
    </p:spTree>
  </p:cSld>
  <p:clrMapOvr>
    <a:masterClrMapping/>
  </p:clrMapOvr>
  <p:transition spd="slow">
    <p:cove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lstStyle/>
          <a:p>
            <a:endParaRPr lang="en-US" dirty="0"/>
          </a:p>
        </p:txBody>
      </p:sp>
      <p:pic>
        <p:nvPicPr>
          <p:cNvPr id="6146" name="Picture 2" descr="C:\Users\user1\Desktop\New folder (2)\20160905083239_00006.jpg"/>
          <p:cNvPicPr>
            <a:picLocks noChangeAspect="1" noChangeArrowheads="1"/>
          </p:cNvPicPr>
          <p:nvPr/>
        </p:nvPicPr>
        <p:blipFill>
          <a:blip r:embed="rId2"/>
          <a:srcRect l="3427" t="699" r="6666" b="9635"/>
          <a:stretch>
            <a:fillRect/>
          </a:stretch>
        </p:blipFill>
        <p:spPr bwMode="auto">
          <a:xfrm>
            <a:off x="0" y="0"/>
            <a:ext cx="9144000" cy="6858000"/>
          </a:xfrm>
          <a:prstGeom prst="rect">
            <a:avLst/>
          </a:prstGeom>
          <a:noFill/>
        </p:spPr>
      </p:pic>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7170" name="Picture 2" descr="C:\Users\user1\Desktop\New folder (2)\20160905083239_00007.jpg"/>
          <p:cNvPicPr>
            <a:picLocks noChangeAspect="1" noChangeArrowheads="1"/>
          </p:cNvPicPr>
          <p:nvPr/>
        </p:nvPicPr>
        <p:blipFill>
          <a:blip r:embed="rId2"/>
          <a:srcRect l="10220" r="-126" b="9710"/>
          <a:stretch>
            <a:fillRect/>
          </a:stretch>
        </p:blipFill>
        <p:spPr bwMode="auto">
          <a:xfrm>
            <a:off x="0" y="0"/>
            <a:ext cx="9144000" cy="6858000"/>
          </a:xfrm>
          <a:prstGeom prst="rect">
            <a:avLst/>
          </a:prstGeom>
          <a:noFill/>
        </p:spPr>
      </p:pic>
    </p:spTree>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8194" name="Picture 2" descr="C:\Users\user1\Desktop\New folder (2)\20160905083239_00008.jpg"/>
          <p:cNvPicPr>
            <a:picLocks noChangeAspect="1" noChangeArrowheads="1"/>
          </p:cNvPicPr>
          <p:nvPr/>
        </p:nvPicPr>
        <p:blipFill>
          <a:blip r:embed="rId2"/>
          <a:srcRect l="2187" r="6015" b="9487"/>
          <a:stretch>
            <a:fillRect/>
          </a:stretch>
        </p:blipFill>
        <p:spPr bwMode="auto">
          <a:xfrm>
            <a:off x="0" y="0"/>
            <a:ext cx="9144000" cy="6858000"/>
          </a:xfrm>
          <a:prstGeom prst="rect">
            <a:avLst/>
          </a:prstGeom>
          <a:noFill/>
        </p:spPr>
      </p:pic>
    </p:spTree>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9218" name="Picture 2" descr="C:\Users\user1\Desktop\New folder (2)\20160905083239_00009.jpg"/>
          <p:cNvPicPr>
            <a:picLocks noChangeAspect="1" noChangeArrowheads="1"/>
          </p:cNvPicPr>
          <p:nvPr/>
        </p:nvPicPr>
        <p:blipFill>
          <a:blip r:embed="rId2"/>
          <a:srcRect l="9884" t="981" b="9353"/>
          <a:stretch>
            <a:fillRect/>
          </a:stretch>
        </p:blipFill>
        <p:spPr bwMode="auto">
          <a:xfrm>
            <a:off x="0" y="0"/>
            <a:ext cx="9144000" cy="6858000"/>
          </a:xfrm>
          <a:prstGeom prst="rect">
            <a:avLst/>
          </a:prstGeom>
          <a:noFill/>
        </p:spPr>
      </p:pic>
    </p:spTree>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10242" name="Picture 2" descr="C:\Users\user1\Desktop\New folder (2)\20160905083239_00010.jpg"/>
          <p:cNvPicPr>
            <a:picLocks noChangeAspect="1" noChangeArrowheads="1"/>
          </p:cNvPicPr>
          <p:nvPr/>
        </p:nvPicPr>
        <p:blipFill>
          <a:blip r:embed="rId2"/>
          <a:srcRect l="5993" t="773" r="2208" b="9561"/>
          <a:stretch>
            <a:fillRect/>
          </a:stretch>
        </p:blipFill>
        <p:spPr bwMode="auto">
          <a:xfrm>
            <a:off x="0" y="0"/>
            <a:ext cx="9144000" cy="6858000"/>
          </a:xfrm>
          <a:prstGeom prst="rect">
            <a:avLst/>
          </a:prstGeom>
          <a:noFill/>
        </p:spPr>
      </p:pic>
      <p:sp>
        <p:nvSpPr>
          <p:cNvPr id="4" name="مربع نص 3"/>
          <p:cNvSpPr txBox="1"/>
          <p:nvPr/>
        </p:nvSpPr>
        <p:spPr>
          <a:xfrm>
            <a:off x="107504" y="1844824"/>
            <a:ext cx="8784976" cy="646331"/>
          </a:xfrm>
          <a:prstGeom prst="rect">
            <a:avLst/>
          </a:prstGeom>
          <a:noFill/>
        </p:spPr>
        <p:txBody>
          <a:bodyPr wrap="square" rtlCol="1">
            <a:spAutoFit/>
          </a:bodyPr>
          <a:lstStyle/>
          <a:p>
            <a:pPr algn="r"/>
            <a:r>
              <a:rPr lang="ar-AE" b="1" dirty="0" smtClean="0">
                <a:solidFill>
                  <a:srgbClr val="FF0000"/>
                </a:solidFill>
              </a:rPr>
              <a:t>ظهرت لنا شخصية المفتش أنه محب لعمله يسعى بشتى السبل المتاحة لتحقيق المطلوب منه ،يظل متنقلا بين المدارس ليقف على حالة كل منها ويقدم الحلول المناسبة، ورغم ذلك يشعر بالعجز واليأس لصعوبة الحلول.</a:t>
            </a:r>
            <a:endParaRPr lang="ar-AE" b="1" dirty="0">
              <a:solidFill>
                <a:srgbClr val="FF0000"/>
              </a:solidFill>
            </a:endParaRPr>
          </a:p>
        </p:txBody>
      </p:sp>
      <p:sp>
        <p:nvSpPr>
          <p:cNvPr id="5" name="مربع نص 4"/>
          <p:cNvSpPr txBox="1"/>
          <p:nvPr/>
        </p:nvSpPr>
        <p:spPr>
          <a:xfrm>
            <a:off x="971600" y="2852936"/>
            <a:ext cx="7416824" cy="646331"/>
          </a:xfrm>
          <a:prstGeom prst="rect">
            <a:avLst/>
          </a:prstGeom>
          <a:noFill/>
        </p:spPr>
        <p:txBody>
          <a:bodyPr wrap="square" rtlCol="1">
            <a:spAutoFit/>
          </a:bodyPr>
          <a:lstStyle/>
          <a:p>
            <a:pPr algn="r"/>
            <a:r>
              <a:rPr lang="ar-AE" b="1" dirty="0" smtClean="0">
                <a:solidFill>
                  <a:srgbClr val="7030A0"/>
                </a:solidFill>
              </a:rPr>
              <a:t>شخصية مكافحة محبّ لعمله ،رغم الصعوبات التي تواجهه نجده يحاول تذليلها لما يخدم واقعه .</a:t>
            </a:r>
          </a:p>
          <a:p>
            <a:pPr algn="r"/>
            <a:r>
              <a:rPr lang="ar-AE" b="1" dirty="0" smtClean="0">
                <a:solidFill>
                  <a:srgbClr val="7030A0"/>
                </a:solidFill>
              </a:rPr>
              <a:t>والأبرز في سلوكه الوقوف بجانب طلبته والعمل معا لتأمين المكان الذي ستتم الدراسة به .</a:t>
            </a:r>
            <a:endParaRPr lang="ar-AE" b="1" dirty="0">
              <a:solidFill>
                <a:srgbClr val="7030A0"/>
              </a:solidFill>
            </a:endParaRPr>
          </a:p>
        </p:txBody>
      </p:sp>
      <p:sp>
        <p:nvSpPr>
          <p:cNvPr id="6" name="مربع نص 5"/>
          <p:cNvSpPr txBox="1"/>
          <p:nvPr/>
        </p:nvSpPr>
        <p:spPr>
          <a:xfrm>
            <a:off x="323528" y="3717032"/>
            <a:ext cx="5400600" cy="369332"/>
          </a:xfrm>
          <a:prstGeom prst="rect">
            <a:avLst/>
          </a:prstGeom>
          <a:noFill/>
        </p:spPr>
        <p:txBody>
          <a:bodyPr wrap="square" rtlCol="1">
            <a:spAutoFit/>
          </a:bodyPr>
          <a:lstStyle/>
          <a:p>
            <a:pPr algn="r"/>
            <a:r>
              <a:rPr lang="ar-AE" b="1" dirty="0" smtClean="0">
                <a:solidFill>
                  <a:srgbClr val="FF0000"/>
                </a:solidFill>
              </a:rPr>
              <a:t>شعر بسعادة غامرة وامتنان للمدرس على الجهود التي يبذلها .</a:t>
            </a:r>
            <a:endParaRPr lang="ar-AE" b="1" dirty="0">
              <a:solidFill>
                <a:srgbClr val="FF0000"/>
              </a:solidFill>
            </a:endParaRPr>
          </a:p>
        </p:txBody>
      </p:sp>
      <p:sp>
        <p:nvSpPr>
          <p:cNvPr id="7" name="مربع نص 6"/>
          <p:cNvSpPr txBox="1"/>
          <p:nvPr/>
        </p:nvSpPr>
        <p:spPr>
          <a:xfrm>
            <a:off x="-108520" y="4221088"/>
            <a:ext cx="4752528" cy="369332"/>
          </a:xfrm>
          <a:prstGeom prst="rect">
            <a:avLst/>
          </a:prstGeom>
          <a:noFill/>
        </p:spPr>
        <p:txBody>
          <a:bodyPr wrap="square" rtlCol="1">
            <a:spAutoFit/>
          </a:bodyPr>
          <a:lstStyle/>
          <a:p>
            <a:pPr algn="r"/>
            <a:r>
              <a:rPr lang="ar-AE" b="1" dirty="0" smtClean="0">
                <a:solidFill>
                  <a:srgbClr val="7030A0"/>
                </a:solidFill>
              </a:rPr>
              <a:t>لأنه لن يستطيع تقديم أيّ من الحلول المقترحة من المدرس .</a:t>
            </a:r>
            <a:endParaRPr lang="ar-AE" b="1" dirty="0">
              <a:solidFill>
                <a:srgbClr val="7030A0"/>
              </a:solidFill>
            </a:endParaRPr>
          </a:p>
        </p:txBody>
      </p:sp>
      <p:sp>
        <p:nvSpPr>
          <p:cNvPr id="8" name="مربع نص 7"/>
          <p:cNvSpPr txBox="1"/>
          <p:nvPr/>
        </p:nvSpPr>
        <p:spPr>
          <a:xfrm>
            <a:off x="323528" y="4941168"/>
            <a:ext cx="8064896" cy="369332"/>
          </a:xfrm>
          <a:prstGeom prst="rect">
            <a:avLst/>
          </a:prstGeom>
          <a:noFill/>
        </p:spPr>
        <p:txBody>
          <a:bodyPr wrap="square" rtlCol="1">
            <a:spAutoFit/>
          </a:bodyPr>
          <a:lstStyle/>
          <a:p>
            <a:pPr algn="r"/>
            <a:r>
              <a:rPr lang="ar-AE" b="1" dirty="0" smtClean="0">
                <a:solidFill>
                  <a:srgbClr val="FF0000"/>
                </a:solidFill>
              </a:rPr>
              <a:t>ليست المشكلة بالمفتش ، إنما في القوانين التي تنظم العمل بأن الحكومة لا تقدم أرضا لبناء المدرسة .</a:t>
            </a:r>
            <a:endParaRPr lang="ar-AE" b="1" dirty="0">
              <a:solidFill>
                <a:srgbClr val="FF0000"/>
              </a:solidFill>
            </a:endParaRPr>
          </a:p>
        </p:txBody>
      </p:sp>
      <p:sp>
        <p:nvSpPr>
          <p:cNvPr id="10" name="مربع نص 9"/>
          <p:cNvSpPr txBox="1"/>
          <p:nvPr/>
        </p:nvSpPr>
        <p:spPr>
          <a:xfrm>
            <a:off x="467544" y="5589240"/>
            <a:ext cx="7920880" cy="369332"/>
          </a:xfrm>
          <a:prstGeom prst="rect">
            <a:avLst/>
          </a:prstGeom>
          <a:noFill/>
        </p:spPr>
        <p:txBody>
          <a:bodyPr wrap="square" rtlCol="1">
            <a:spAutoFit/>
          </a:bodyPr>
          <a:lstStyle/>
          <a:p>
            <a:pPr algn="r"/>
            <a:r>
              <a:rPr lang="ar-AE" b="1" dirty="0" smtClean="0">
                <a:solidFill>
                  <a:srgbClr val="7030A0"/>
                </a:solidFill>
              </a:rPr>
              <a:t>المعاناة التي تواجه المناطق النائية وعدم اكتراث الجهات المعنية لتأمين أبسط المتطلبات لها .</a:t>
            </a:r>
            <a:endParaRPr lang="ar-AE" b="1" dirty="0">
              <a:solidFill>
                <a:srgbClr val="7030A0"/>
              </a:solidFill>
            </a:endParaRPr>
          </a:p>
        </p:txBody>
      </p:sp>
    </p:spTree>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additive="base">
                                        <p:cTn id="7"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nodeType="clickEffect">
                                  <p:stCondLst>
                                    <p:cond delay="0"/>
                                  </p:stCondLst>
                                  <p:childTnLst>
                                    <p:set>
                                      <p:cBhvr>
                                        <p:cTn id="18" dur="1" fill="hold">
                                          <p:stCondLst>
                                            <p:cond delay="0"/>
                                          </p:stCondLst>
                                        </p:cTn>
                                        <p:tgtEl>
                                          <p:spTgt spid="6">
                                            <p:txEl>
                                              <p:pRg st="0" end="0"/>
                                            </p:txEl>
                                          </p:spTgt>
                                        </p:tgtEl>
                                        <p:attrNameLst>
                                          <p:attrName>style.visibility</p:attrName>
                                        </p:attrNameLst>
                                      </p:cBhvr>
                                      <p:to>
                                        <p:strVal val="visible"/>
                                      </p:to>
                                    </p:set>
                                    <p:animEffect transition="in" filter="fade">
                                      <p:cBhvr>
                                        <p:cTn id="19" dur="1000"/>
                                        <p:tgtEl>
                                          <p:spTgt spid="6">
                                            <p:txEl>
                                              <p:pRg st="0" end="0"/>
                                            </p:txEl>
                                          </p:spTgt>
                                        </p:tgtEl>
                                      </p:cBhvr>
                                    </p:animEffect>
                                    <p:anim calcmode="lin" valueType="num">
                                      <p:cBhvr>
                                        <p:cTn id="20" dur="1000" fill="hold"/>
                                        <p:tgtEl>
                                          <p:spTgt spid="6">
                                            <p:txEl>
                                              <p:pRg st="0" end="0"/>
                                            </p:txEl>
                                          </p:spTgt>
                                        </p:tgtEl>
                                        <p:attrNameLst>
                                          <p:attrName>ppt_x</p:attrName>
                                        </p:attrNameLst>
                                      </p:cBhvr>
                                      <p:tavLst>
                                        <p:tav tm="0">
                                          <p:val>
                                            <p:strVal val="#ppt_x"/>
                                          </p:val>
                                        </p:tav>
                                        <p:tav tm="100000">
                                          <p:val>
                                            <p:strVal val="#ppt_x"/>
                                          </p:val>
                                        </p:tav>
                                      </p:tavLst>
                                    </p:anim>
                                    <p:anim calcmode="lin" valueType="num">
                                      <p:cBhvr>
                                        <p:cTn id="21" dur="1000" fill="hold"/>
                                        <p:tgtEl>
                                          <p:spTgt spid="6">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nodeType="clickEffect">
                                  <p:stCondLst>
                                    <p:cond delay="0"/>
                                  </p:stCondLst>
                                  <p:childTnLst>
                                    <p:set>
                                      <p:cBhvr>
                                        <p:cTn id="25" dur="1" fill="hold">
                                          <p:stCondLst>
                                            <p:cond delay="0"/>
                                          </p:stCondLst>
                                        </p:cTn>
                                        <p:tgtEl>
                                          <p:spTgt spid="7">
                                            <p:txEl>
                                              <p:pRg st="0" end="0"/>
                                            </p:txEl>
                                          </p:spTgt>
                                        </p:tgtEl>
                                        <p:attrNameLst>
                                          <p:attrName>style.visibility</p:attrName>
                                        </p:attrNameLst>
                                      </p:cBhvr>
                                      <p:to>
                                        <p:strVal val="visible"/>
                                      </p:to>
                                    </p:set>
                                    <p:animEffect transition="in" filter="fade">
                                      <p:cBhvr>
                                        <p:cTn id="26" dur="1000"/>
                                        <p:tgtEl>
                                          <p:spTgt spid="7">
                                            <p:txEl>
                                              <p:pRg st="0" end="0"/>
                                            </p:txEl>
                                          </p:spTgt>
                                        </p:tgtEl>
                                      </p:cBhvr>
                                    </p:animEffect>
                                    <p:anim calcmode="lin" valueType="num">
                                      <p:cBhvr>
                                        <p:cTn id="27" dur="1000" fill="hold"/>
                                        <p:tgtEl>
                                          <p:spTgt spid="7">
                                            <p:txEl>
                                              <p:pRg st="0" end="0"/>
                                            </p:txEl>
                                          </p:spTgt>
                                        </p:tgtEl>
                                        <p:attrNameLst>
                                          <p:attrName>ppt_x</p:attrName>
                                        </p:attrNameLst>
                                      </p:cBhvr>
                                      <p:tavLst>
                                        <p:tav tm="0">
                                          <p:val>
                                            <p:strVal val="#ppt_x"/>
                                          </p:val>
                                        </p:tav>
                                        <p:tav tm="100000">
                                          <p:val>
                                            <p:strVal val="#ppt_x"/>
                                          </p:val>
                                        </p:tav>
                                      </p:tavLst>
                                    </p:anim>
                                    <p:anim calcmode="lin" valueType="num">
                                      <p:cBhvr>
                                        <p:cTn id="28" dur="1000" fill="hold"/>
                                        <p:tgtEl>
                                          <p:spTgt spid="7">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42" presetClass="entr" presetSubtype="0" fill="hold" nodeType="clickEffect">
                                  <p:stCondLst>
                                    <p:cond delay="0"/>
                                  </p:stCondLst>
                                  <p:childTnLst>
                                    <p:set>
                                      <p:cBhvr>
                                        <p:cTn id="32" dur="1" fill="hold">
                                          <p:stCondLst>
                                            <p:cond delay="0"/>
                                          </p:stCondLst>
                                        </p:cTn>
                                        <p:tgtEl>
                                          <p:spTgt spid="8">
                                            <p:txEl>
                                              <p:pRg st="0" end="0"/>
                                            </p:txEl>
                                          </p:spTgt>
                                        </p:tgtEl>
                                        <p:attrNameLst>
                                          <p:attrName>style.visibility</p:attrName>
                                        </p:attrNameLst>
                                      </p:cBhvr>
                                      <p:to>
                                        <p:strVal val="visible"/>
                                      </p:to>
                                    </p:set>
                                    <p:animEffect transition="in" filter="fade">
                                      <p:cBhvr>
                                        <p:cTn id="33" dur="1000"/>
                                        <p:tgtEl>
                                          <p:spTgt spid="8">
                                            <p:txEl>
                                              <p:pRg st="0" end="0"/>
                                            </p:txEl>
                                          </p:spTgt>
                                        </p:tgtEl>
                                      </p:cBhvr>
                                    </p:animEffect>
                                    <p:anim calcmode="lin" valueType="num">
                                      <p:cBhvr>
                                        <p:cTn id="34" dur="1000" fill="hold"/>
                                        <p:tgtEl>
                                          <p:spTgt spid="8">
                                            <p:txEl>
                                              <p:pRg st="0" end="0"/>
                                            </p:txEl>
                                          </p:spTgt>
                                        </p:tgtEl>
                                        <p:attrNameLst>
                                          <p:attrName>ppt_x</p:attrName>
                                        </p:attrNameLst>
                                      </p:cBhvr>
                                      <p:tavLst>
                                        <p:tav tm="0">
                                          <p:val>
                                            <p:strVal val="#ppt_x"/>
                                          </p:val>
                                        </p:tav>
                                        <p:tav tm="100000">
                                          <p:val>
                                            <p:strVal val="#ppt_x"/>
                                          </p:val>
                                        </p:tav>
                                      </p:tavLst>
                                    </p:anim>
                                    <p:anim calcmode="lin" valueType="num">
                                      <p:cBhvr>
                                        <p:cTn id="35" dur="1000" fill="hold"/>
                                        <p:tgtEl>
                                          <p:spTgt spid="8">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42" presetClass="entr" presetSubtype="0" fill="hold" nodeType="clickEffect">
                                  <p:stCondLst>
                                    <p:cond delay="0"/>
                                  </p:stCondLst>
                                  <p:childTnLst>
                                    <p:set>
                                      <p:cBhvr>
                                        <p:cTn id="39" dur="1" fill="hold">
                                          <p:stCondLst>
                                            <p:cond delay="0"/>
                                          </p:stCondLst>
                                        </p:cTn>
                                        <p:tgtEl>
                                          <p:spTgt spid="10">
                                            <p:txEl>
                                              <p:pRg st="0" end="0"/>
                                            </p:txEl>
                                          </p:spTgt>
                                        </p:tgtEl>
                                        <p:attrNameLst>
                                          <p:attrName>style.visibility</p:attrName>
                                        </p:attrNameLst>
                                      </p:cBhvr>
                                      <p:to>
                                        <p:strVal val="visible"/>
                                      </p:to>
                                    </p:set>
                                    <p:animEffect transition="in" filter="fade">
                                      <p:cBhvr>
                                        <p:cTn id="40" dur="1000"/>
                                        <p:tgtEl>
                                          <p:spTgt spid="10">
                                            <p:txEl>
                                              <p:pRg st="0" end="0"/>
                                            </p:txEl>
                                          </p:spTgt>
                                        </p:tgtEl>
                                      </p:cBhvr>
                                    </p:animEffect>
                                    <p:anim calcmode="lin" valueType="num">
                                      <p:cBhvr>
                                        <p:cTn id="41" dur="1000" fill="hold"/>
                                        <p:tgtEl>
                                          <p:spTgt spid="10">
                                            <p:txEl>
                                              <p:pRg st="0" end="0"/>
                                            </p:txEl>
                                          </p:spTgt>
                                        </p:tgtEl>
                                        <p:attrNameLst>
                                          <p:attrName>ppt_x</p:attrName>
                                        </p:attrNameLst>
                                      </p:cBhvr>
                                      <p:tavLst>
                                        <p:tav tm="0">
                                          <p:val>
                                            <p:strVal val="#ppt_x"/>
                                          </p:val>
                                        </p:tav>
                                        <p:tav tm="100000">
                                          <p:val>
                                            <p:strVal val="#ppt_x"/>
                                          </p:val>
                                        </p:tav>
                                      </p:tavLst>
                                    </p:anim>
                                    <p:anim calcmode="lin" valueType="num">
                                      <p:cBhvr>
                                        <p:cTn id="42" dur="1000" fill="hold"/>
                                        <p:tgtEl>
                                          <p:spTgt spid="10">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11266" name="Picture 2" descr="C:\Users\user1\Desktop\New folder (2)\20160905083239_00011.jpg"/>
          <p:cNvPicPr>
            <a:picLocks noChangeAspect="1" noChangeArrowheads="1"/>
          </p:cNvPicPr>
          <p:nvPr/>
        </p:nvPicPr>
        <p:blipFill>
          <a:blip r:embed="rId2"/>
          <a:srcRect l="9464" b="9665"/>
          <a:stretch>
            <a:fillRect/>
          </a:stretch>
        </p:blipFill>
        <p:spPr bwMode="auto">
          <a:xfrm>
            <a:off x="28118" y="0"/>
            <a:ext cx="9144000" cy="6858000"/>
          </a:xfrm>
          <a:prstGeom prst="rect">
            <a:avLst/>
          </a:prstGeom>
          <a:noFill/>
        </p:spPr>
      </p:pic>
      <p:sp>
        <p:nvSpPr>
          <p:cNvPr id="4" name="مربع نص 3"/>
          <p:cNvSpPr txBox="1"/>
          <p:nvPr/>
        </p:nvSpPr>
        <p:spPr>
          <a:xfrm>
            <a:off x="5796136" y="1600200"/>
            <a:ext cx="1224136" cy="461665"/>
          </a:xfrm>
          <a:prstGeom prst="rect">
            <a:avLst/>
          </a:prstGeom>
          <a:noFill/>
        </p:spPr>
        <p:txBody>
          <a:bodyPr wrap="square" rtlCol="1">
            <a:spAutoFit/>
          </a:bodyPr>
          <a:lstStyle/>
          <a:p>
            <a:pPr algn="r"/>
            <a:r>
              <a:rPr lang="ar-AE" sz="2400" b="1" dirty="0" smtClean="0">
                <a:solidFill>
                  <a:srgbClr val="7030A0"/>
                </a:solidFill>
              </a:rPr>
              <a:t>جدير به :</a:t>
            </a:r>
            <a:endParaRPr lang="ar-AE" sz="2400" b="1" dirty="0">
              <a:solidFill>
                <a:srgbClr val="FF0000"/>
              </a:solidFill>
            </a:endParaRPr>
          </a:p>
        </p:txBody>
      </p:sp>
      <p:sp>
        <p:nvSpPr>
          <p:cNvPr id="6" name="مربع نص 5"/>
          <p:cNvSpPr txBox="1"/>
          <p:nvPr/>
        </p:nvSpPr>
        <p:spPr>
          <a:xfrm>
            <a:off x="2288619" y="1619082"/>
            <a:ext cx="3285518" cy="461665"/>
          </a:xfrm>
          <a:prstGeom prst="rect">
            <a:avLst/>
          </a:prstGeom>
          <a:noFill/>
        </p:spPr>
        <p:txBody>
          <a:bodyPr wrap="square" rtlCol="1">
            <a:spAutoFit/>
          </a:bodyPr>
          <a:lstStyle/>
          <a:p>
            <a:pPr algn="r"/>
            <a:r>
              <a:rPr lang="ar-AE" sz="2400" b="1" dirty="0" smtClean="0">
                <a:solidFill>
                  <a:srgbClr val="FF0000"/>
                </a:solidFill>
              </a:rPr>
              <a:t>حريٌّ بنا أن نكون شعلة الاتحاد</a:t>
            </a:r>
            <a:endParaRPr lang="ar-AE" sz="2400" b="1" dirty="0">
              <a:solidFill>
                <a:srgbClr val="FF0000"/>
              </a:solidFill>
            </a:endParaRPr>
          </a:p>
        </p:txBody>
      </p:sp>
      <p:sp>
        <p:nvSpPr>
          <p:cNvPr id="7" name="مربع نص 6"/>
          <p:cNvSpPr txBox="1"/>
          <p:nvPr/>
        </p:nvSpPr>
        <p:spPr>
          <a:xfrm>
            <a:off x="5076056" y="2460860"/>
            <a:ext cx="1757772" cy="461665"/>
          </a:xfrm>
          <a:prstGeom prst="rect">
            <a:avLst/>
          </a:prstGeom>
          <a:noFill/>
        </p:spPr>
        <p:txBody>
          <a:bodyPr wrap="square" rtlCol="1">
            <a:spAutoFit/>
          </a:bodyPr>
          <a:lstStyle/>
          <a:p>
            <a:pPr algn="r"/>
            <a:r>
              <a:rPr lang="ar-AE" sz="2400" b="1" dirty="0" smtClean="0">
                <a:solidFill>
                  <a:srgbClr val="7030A0"/>
                </a:solidFill>
              </a:rPr>
              <a:t>تقدم في سيره:</a:t>
            </a:r>
            <a:endParaRPr lang="ar-AE" sz="2400" b="1" dirty="0">
              <a:solidFill>
                <a:srgbClr val="FF0000"/>
              </a:solidFill>
            </a:endParaRPr>
          </a:p>
        </p:txBody>
      </p:sp>
      <p:sp>
        <p:nvSpPr>
          <p:cNvPr id="8" name="مربع نص 7"/>
          <p:cNvSpPr txBox="1"/>
          <p:nvPr/>
        </p:nvSpPr>
        <p:spPr>
          <a:xfrm>
            <a:off x="28118" y="2455578"/>
            <a:ext cx="5047938" cy="461665"/>
          </a:xfrm>
          <a:prstGeom prst="rect">
            <a:avLst/>
          </a:prstGeom>
          <a:noFill/>
        </p:spPr>
        <p:txBody>
          <a:bodyPr wrap="square" rtlCol="1">
            <a:spAutoFit/>
          </a:bodyPr>
          <a:lstStyle/>
          <a:p>
            <a:pPr algn="r"/>
            <a:r>
              <a:rPr lang="ar-AE" sz="2400" b="1" dirty="0" smtClean="0">
                <a:solidFill>
                  <a:srgbClr val="FF0000"/>
                </a:solidFill>
              </a:rPr>
              <a:t>مضى ابن الإمارات قدما في تميزه .</a:t>
            </a:r>
            <a:endParaRPr lang="ar-AE" sz="2400" b="1" dirty="0">
              <a:solidFill>
                <a:srgbClr val="FF0000"/>
              </a:solidFill>
            </a:endParaRPr>
          </a:p>
        </p:txBody>
      </p:sp>
      <p:sp>
        <p:nvSpPr>
          <p:cNvPr id="12" name="مربع نص 11"/>
          <p:cNvSpPr txBox="1"/>
          <p:nvPr/>
        </p:nvSpPr>
        <p:spPr>
          <a:xfrm>
            <a:off x="5004048" y="2119332"/>
            <a:ext cx="1731775" cy="461665"/>
          </a:xfrm>
          <a:prstGeom prst="rect">
            <a:avLst/>
          </a:prstGeom>
          <a:noFill/>
        </p:spPr>
        <p:txBody>
          <a:bodyPr wrap="square" rtlCol="1">
            <a:spAutoFit/>
          </a:bodyPr>
          <a:lstStyle/>
          <a:p>
            <a:pPr algn="r"/>
            <a:r>
              <a:rPr lang="ar-AE" sz="2400" b="1" dirty="0" smtClean="0">
                <a:solidFill>
                  <a:srgbClr val="7030A0"/>
                </a:solidFill>
              </a:rPr>
              <a:t>لم يتكلم نهائياً:</a:t>
            </a:r>
            <a:endParaRPr lang="ar-AE" sz="2400" b="1" dirty="0">
              <a:solidFill>
                <a:srgbClr val="FF0000"/>
              </a:solidFill>
            </a:endParaRPr>
          </a:p>
        </p:txBody>
      </p:sp>
      <p:sp>
        <p:nvSpPr>
          <p:cNvPr id="13" name="مربع نص 12"/>
          <p:cNvSpPr txBox="1"/>
          <p:nvPr/>
        </p:nvSpPr>
        <p:spPr>
          <a:xfrm>
            <a:off x="1878581" y="3831648"/>
            <a:ext cx="6250934" cy="461665"/>
          </a:xfrm>
          <a:prstGeom prst="rect">
            <a:avLst/>
          </a:prstGeom>
          <a:noFill/>
        </p:spPr>
        <p:txBody>
          <a:bodyPr wrap="square" rtlCol="1">
            <a:spAutoFit/>
          </a:bodyPr>
          <a:lstStyle/>
          <a:p>
            <a:pPr algn="r"/>
            <a:r>
              <a:rPr lang="ar-AE" sz="2400" b="1" dirty="0" smtClean="0">
                <a:solidFill>
                  <a:srgbClr val="7030A0"/>
                </a:solidFill>
              </a:rPr>
              <a:t>شعرت بالحزن الشديد على حالة المدرس والطلبة  </a:t>
            </a:r>
            <a:r>
              <a:rPr lang="ar-AE" sz="2400" b="1" dirty="0">
                <a:solidFill>
                  <a:srgbClr val="7030A0"/>
                </a:solidFill>
              </a:rPr>
              <a:t>.</a:t>
            </a:r>
            <a:endParaRPr lang="ar-AE" sz="2400" b="1" dirty="0">
              <a:solidFill>
                <a:srgbClr val="FF0000"/>
              </a:solidFill>
            </a:endParaRPr>
          </a:p>
        </p:txBody>
      </p:sp>
      <p:sp>
        <p:nvSpPr>
          <p:cNvPr id="14" name="مربع نص 13"/>
          <p:cNvSpPr txBox="1"/>
          <p:nvPr/>
        </p:nvSpPr>
        <p:spPr>
          <a:xfrm>
            <a:off x="5004048" y="2993443"/>
            <a:ext cx="3128976" cy="461665"/>
          </a:xfrm>
          <a:prstGeom prst="rect">
            <a:avLst/>
          </a:prstGeom>
          <a:noFill/>
        </p:spPr>
        <p:txBody>
          <a:bodyPr wrap="square" rtlCol="1">
            <a:spAutoFit/>
          </a:bodyPr>
          <a:lstStyle/>
          <a:p>
            <a:pPr algn="r"/>
            <a:r>
              <a:rPr lang="ar-AE" sz="2400" b="1" dirty="0" smtClean="0">
                <a:solidFill>
                  <a:srgbClr val="7030A0"/>
                </a:solidFill>
              </a:rPr>
              <a:t>أخذ نفساً ممدودا بعد توجع :</a:t>
            </a:r>
            <a:endParaRPr lang="ar-AE" sz="2400" b="1" dirty="0">
              <a:solidFill>
                <a:srgbClr val="FF0000"/>
              </a:solidFill>
            </a:endParaRPr>
          </a:p>
        </p:txBody>
      </p:sp>
      <p:sp>
        <p:nvSpPr>
          <p:cNvPr id="15" name="مربع نص 14"/>
          <p:cNvSpPr txBox="1"/>
          <p:nvPr/>
        </p:nvSpPr>
        <p:spPr>
          <a:xfrm>
            <a:off x="28118" y="2114182"/>
            <a:ext cx="5047938" cy="461665"/>
          </a:xfrm>
          <a:prstGeom prst="rect">
            <a:avLst/>
          </a:prstGeom>
          <a:noFill/>
        </p:spPr>
        <p:txBody>
          <a:bodyPr wrap="square" rtlCol="1">
            <a:spAutoFit/>
          </a:bodyPr>
          <a:lstStyle/>
          <a:p>
            <a:pPr algn="r"/>
            <a:r>
              <a:rPr lang="ar-AE" sz="2400" b="1" dirty="0" smtClean="0">
                <a:solidFill>
                  <a:srgbClr val="FF0000"/>
                </a:solidFill>
              </a:rPr>
              <a:t>وقف المتهم أمام القاضي لا ينبس ببنت شفة.</a:t>
            </a:r>
            <a:endParaRPr lang="ar-AE" sz="2400" b="1" dirty="0">
              <a:solidFill>
                <a:srgbClr val="FF0000"/>
              </a:solidFill>
            </a:endParaRPr>
          </a:p>
        </p:txBody>
      </p:sp>
      <p:sp>
        <p:nvSpPr>
          <p:cNvPr id="16" name="مربع نص 15"/>
          <p:cNvSpPr txBox="1"/>
          <p:nvPr/>
        </p:nvSpPr>
        <p:spPr>
          <a:xfrm>
            <a:off x="2123728" y="4766645"/>
            <a:ext cx="6004782" cy="461665"/>
          </a:xfrm>
          <a:prstGeom prst="rect">
            <a:avLst/>
          </a:prstGeom>
          <a:noFill/>
        </p:spPr>
        <p:txBody>
          <a:bodyPr wrap="square" rtlCol="1">
            <a:spAutoFit/>
          </a:bodyPr>
          <a:lstStyle/>
          <a:p>
            <a:pPr algn="r"/>
            <a:r>
              <a:rPr lang="ar-AE" sz="2400" b="1" dirty="0" smtClean="0">
                <a:solidFill>
                  <a:srgbClr val="7030A0"/>
                </a:solidFill>
              </a:rPr>
              <a:t>نعم // لأني أبذل جهدي للنجاح والتميز .</a:t>
            </a:r>
            <a:endParaRPr lang="ar-AE" sz="2400" b="1" dirty="0">
              <a:solidFill>
                <a:srgbClr val="7030A0"/>
              </a:solidFill>
            </a:endParaRPr>
          </a:p>
        </p:txBody>
      </p:sp>
      <p:sp>
        <p:nvSpPr>
          <p:cNvPr id="17" name="مربع نص 16"/>
          <p:cNvSpPr txBox="1"/>
          <p:nvPr/>
        </p:nvSpPr>
        <p:spPr>
          <a:xfrm>
            <a:off x="0" y="2991332"/>
            <a:ext cx="4988188" cy="461665"/>
          </a:xfrm>
          <a:prstGeom prst="rect">
            <a:avLst/>
          </a:prstGeom>
          <a:noFill/>
        </p:spPr>
        <p:txBody>
          <a:bodyPr wrap="square" rtlCol="1">
            <a:spAutoFit/>
          </a:bodyPr>
          <a:lstStyle/>
          <a:p>
            <a:pPr algn="r"/>
            <a:r>
              <a:rPr lang="ar-AE" sz="2400" b="1" dirty="0" smtClean="0">
                <a:solidFill>
                  <a:srgbClr val="FF0000"/>
                </a:solidFill>
              </a:rPr>
              <a:t>تنفسنا الصعداء بعد انتهاء الاختبارات النهائية.</a:t>
            </a:r>
            <a:endParaRPr lang="ar-AE" sz="2400" b="1" dirty="0">
              <a:solidFill>
                <a:srgbClr val="FF0000"/>
              </a:solidFill>
            </a:endParaRPr>
          </a:p>
        </p:txBody>
      </p:sp>
      <p:sp>
        <p:nvSpPr>
          <p:cNvPr id="18" name="مربع نص 17"/>
          <p:cNvSpPr txBox="1"/>
          <p:nvPr/>
        </p:nvSpPr>
        <p:spPr>
          <a:xfrm>
            <a:off x="752204" y="4228364"/>
            <a:ext cx="7380820" cy="461665"/>
          </a:xfrm>
          <a:prstGeom prst="rect">
            <a:avLst/>
          </a:prstGeom>
          <a:noFill/>
        </p:spPr>
        <p:txBody>
          <a:bodyPr wrap="square" rtlCol="1">
            <a:spAutoFit/>
          </a:bodyPr>
          <a:lstStyle/>
          <a:p>
            <a:pPr algn="r"/>
            <a:r>
              <a:rPr lang="ar-AE" sz="2400" b="1" dirty="0" smtClean="0">
                <a:solidFill>
                  <a:srgbClr val="FF0000"/>
                </a:solidFill>
              </a:rPr>
              <a:t>أشعر بسعادة غامرة وتقدير كبير للخدمات التي </a:t>
            </a:r>
            <a:r>
              <a:rPr lang="ar-AE" sz="2400" b="1" dirty="0" err="1" smtClean="0">
                <a:solidFill>
                  <a:srgbClr val="FF0000"/>
                </a:solidFill>
              </a:rPr>
              <a:t>ننعن</a:t>
            </a:r>
            <a:r>
              <a:rPr lang="ar-AE" sz="2400" b="1" dirty="0" smtClean="0">
                <a:solidFill>
                  <a:srgbClr val="FF0000"/>
                </a:solidFill>
              </a:rPr>
              <a:t> بها في مدارسنا .</a:t>
            </a:r>
            <a:endParaRPr lang="ar-AE" sz="2400" b="1" dirty="0">
              <a:solidFill>
                <a:srgbClr val="FF0000"/>
              </a:solidFill>
            </a:endParaRPr>
          </a:p>
        </p:txBody>
      </p:sp>
      <p:sp>
        <p:nvSpPr>
          <p:cNvPr id="5" name="سهم للأسفل 4"/>
          <p:cNvSpPr/>
          <p:nvPr/>
        </p:nvSpPr>
        <p:spPr>
          <a:xfrm>
            <a:off x="2627784" y="5228310"/>
            <a:ext cx="216024" cy="216914"/>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AE"/>
          </a:p>
        </p:txBody>
      </p:sp>
    </p:spTree>
  </p:cSld>
  <p:clrMapOvr>
    <a:masterClrMapping/>
  </p:clrMapOvr>
  <p:transition spd="slow">
    <p:wheel spokes="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2"/>
                                        </p:tgtEl>
                                        <p:attrNameLst>
                                          <p:attrName>style.visibility</p:attrName>
                                        </p:attrNameLst>
                                      </p:cBhvr>
                                      <p:to>
                                        <p:strVal val="visible"/>
                                      </p:to>
                                    </p:set>
                                    <p:anim calcmode="lin" valueType="num">
                                      <p:cBhvr additive="base">
                                        <p:cTn id="19" dur="500" fill="hold"/>
                                        <p:tgtEl>
                                          <p:spTgt spid="12"/>
                                        </p:tgtEl>
                                        <p:attrNameLst>
                                          <p:attrName>ppt_x</p:attrName>
                                        </p:attrNameLst>
                                      </p:cBhvr>
                                      <p:tavLst>
                                        <p:tav tm="0">
                                          <p:val>
                                            <p:strVal val="#ppt_x"/>
                                          </p:val>
                                        </p:tav>
                                        <p:tav tm="100000">
                                          <p:val>
                                            <p:strVal val="#ppt_x"/>
                                          </p:val>
                                        </p:tav>
                                      </p:tavLst>
                                    </p:anim>
                                    <p:anim calcmode="lin" valueType="num">
                                      <p:cBhvr additive="base">
                                        <p:cTn id="20"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grpId="0" nodeType="clickEffect">
                                  <p:stCondLst>
                                    <p:cond delay="0"/>
                                  </p:stCondLst>
                                  <p:childTnLst>
                                    <p:set>
                                      <p:cBhvr>
                                        <p:cTn id="24" dur="1" fill="hold">
                                          <p:stCondLst>
                                            <p:cond delay="0"/>
                                          </p:stCondLst>
                                        </p:cTn>
                                        <p:tgtEl>
                                          <p:spTgt spid="15"/>
                                        </p:tgtEl>
                                        <p:attrNameLst>
                                          <p:attrName>style.visibility</p:attrName>
                                        </p:attrNameLst>
                                      </p:cBhvr>
                                      <p:to>
                                        <p:strVal val="visible"/>
                                      </p:to>
                                    </p:set>
                                    <p:animEffect transition="in" filter="fade">
                                      <p:cBhvr>
                                        <p:cTn id="25" dur="1000"/>
                                        <p:tgtEl>
                                          <p:spTgt spid="15"/>
                                        </p:tgtEl>
                                      </p:cBhvr>
                                    </p:animEffect>
                                    <p:anim calcmode="lin" valueType="num">
                                      <p:cBhvr>
                                        <p:cTn id="26" dur="1000" fill="hold"/>
                                        <p:tgtEl>
                                          <p:spTgt spid="15"/>
                                        </p:tgtEl>
                                        <p:attrNameLst>
                                          <p:attrName>ppt_x</p:attrName>
                                        </p:attrNameLst>
                                      </p:cBhvr>
                                      <p:tavLst>
                                        <p:tav tm="0">
                                          <p:val>
                                            <p:strVal val="#ppt_x"/>
                                          </p:val>
                                        </p:tav>
                                        <p:tav tm="100000">
                                          <p:val>
                                            <p:strVal val="#ppt_x"/>
                                          </p:val>
                                        </p:tav>
                                      </p:tavLst>
                                    </p:anim>
                                    <p:anim calcmode="lin" valueType="num">
                                      <p:cBhvr>
                                        <p:cTn id="27"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42" presetClass="entr" presetSubtype="0" fill="hold" grpId="0" nodeType="clickEffect">
                                  <p:stCondLst>
                                    <p:cond delay="0"/>
                                  </p:stCondLst>
                                  <p:childTnLst>
                                    <p:set>
                                      <p:cBhvr>
                                        <p:cTn id="31" dur="1" fill="hold">
                                          <p:stCondLst>
                                            <p:cond delay="0"/>
                                          </p:stCondLst>
                                        </p:cTn>
                                        <p:tgtEl>
                                          <p:spTgt spid="7"/>
                                        </p:tgtEl>
                                        <p:attrNameLst>
                                          <p:attrName>style.visibility</p:attrName>
                                        </p:attrNameLst>
                                      </p:cBhvr>
                                      <p:to>
                                        <p:strVal val="visible"/>
                                      </p:to>
                                    </p:set>
                                    <p:animEffect transition="in" filter="fade">
                                      <p:cBhvr>
                                        <p:cTn id="32" dur="1000"/>
                                        <p:tgtEl>
                                          <p:spTgt spid="7"/>
                                        </p:tgtEl>
                                      </p:cBhvr>
                                    </p:animEffect>
                                    <p:anim calcmode="lin" valueType="num">
                                      <p:cBhvr>
                                        <p:cTn id="33" dur="1000" fill="hold"/>
                                        <p:tgtEl>
                                          <p:spTgt spid="7"/>
                                        </p:tgtEl>
                                        <p:attrNameLst>
                                          <p:attrName>ppt_x</p:attrName>
                                        </p:attrNameLst>
                                      </p:cBhvr>
                                      <p:tavLst>
                                        <p:tav tm="0">
                                          <p:val>
                                            <p:strVal val="#ppt_x"/>
                                          </p:val>
                                        </p:tav>
                                        <p:tav tm="100000">
                                          <p:val>
                                            <p:strVal val="#ppt_x"/>
                                          </p:val>
                                        </p:tav>
                                      </p:tavLst>
                                    </p:anim>
                                    <p:anim calcmode="lin" valueType="num">
                                      <p:cBhvr>
                                        <p:cTn id="34"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42" presetClass="entr" presetSubtype="0" fill="hold" grpId="0" nodeType="clickEffect">
                                  <p:stCondLst>
                                    <p:cond delay="0"/>
                                  </p:stCondLst>
                                  <p:childTnLst>
                                    <p:set>
                                      <p:cBhvr>
                                        <p:cTn id="38" dur="1" fill="hold">
                                          <p:stCondLst>
                                            <p:cond delay="0"/>
                                          </p:stCondLst>
                                        </p:cTn>
                                        <p:tgtEl>
                                          <p:spTgt spid="8"/>
                                        </p:tgtEl>
                                        <p:attrNameLst>
                                          <p:attrName>style.visibility</p:attrName>
                                        </p:attrNameLst>
                                      </p:cBhvr>
                                      <p:to>
                                        <p:strVal val="visible"/>
                                      </p:to>
                                    </p:set>
                                    <p:animEffect transition="in" filter="fade">
                                      <p:cBhvr>
                                        <p:cTn id="39" dur="1000"/>
                                        <p:tgtEl>
                                          <p:spTgt spid="8"/>
                                        </p:tgtEl>
                                      </p:cBhvr>
                                    </p:animEffect>
                                    <p:anim calcmode="lin" valueType="num">
                                      <p:cBhvr>
                                        <p:cTn id="40" dur="1000" fill="hold"/>
                                        <p:tgtEl>
                                          <p:spTgt spid="8"/>
                                        </p:tgtEl>
                                        <p:attrNameLst>
                                          <p:attrName>ppt_x</p:attrName>
                                        </p:attrNameLst>
                                      </p:cBhvr>
                                      <p:tavLst>
                                        <p:tav tm="0">
                                          <p:val>
                                            <p:strVal val="#ppt_x"/>
                                          </p:val>
                                        </p:tav>
                                        <p:tav tm="100000">
                                          <p:val>
                                            <p:strVal val="#ppt_x"/>
                                          </p:val>
                                        </p:tav>
                                      </p:tavLst>
                                    </p:anim>
                                    <p:anim calcmode="lin" valueType="num">
                                      <p:cBhvr>
                                        <p:cTn id="41"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42" fill="hold">
                      <p:stCondLst>
                        <p:cond delay="indefinite"/>
                      </p:stCondLst>
                      <p:childTnLst>
                        <p:par>
                          <p:cTn id="43" fill="hold">
                            <p:stCondLst>
                              <p:cond delay="0"/>
                            </p:stCondLst>
                            <p:childTnLst>
                              <p:par>
                                <p:cTn id="44" presetID="21" presetClass="entr" presetSubtype="1" fill="hold" grpId="0" nodeType="clickEffect">
                                  <p:stCondLst>
                                    <p:cond delay="0"/>
                                  </p:stCondLst>
                                  <p:childTnLst>
                                    <p:set>
                                      <p:cBhvr>
                                        <p:cTn id="45" dur="1" fill="hold">
                                          <p:stCondLst>
                                            <p:cond delay="0"/>
                                          </p:stCondLst>
                                        </p:cTn>
                                        <p:tgtEl>
                                          <p:spTgt spid="14"/>
                                        </p:tgtEl>
                                        <p:attrNameLst>
                                          <p:attrName>style.visibility</p:attrName>
                                        </p:attrNameLst>
                                      </p:cBhvr>
                                      <p:to>
                                        <p:strVal val="visible"/>
                                      </p:to>
                                    </p:set>
                                    <p:animEffect transition="in" filter="wheel(1)">
                                      <p:cBhvr>
                                        <p:cTn id="46" dur="2000"/>
                                        <p:tgtEl>
                                          <p:spTgt spid="14"/>
                                        </p:tgtEl>
                                      </p:cBhvr>
                                    </p:animEffect>
                                  </p:childTnLst>
                                </p:cTn>
                              </p:par>
                            </p:childTnLst>
                          </p:cTn>
                        </p:par>
                      </p:childTnLst>
                    </p:cTn>
                  </p:par>
                  <p:par>
                    <p:cTn id="47" fill="hold">
                      <p:stCondLst>
                        <p:cond delay="indefinite"/>
                      </p:stCondLst>
                      <p:childTnLst>
                        <p:par>
                          <p:cTn id="48" fill="hold">
                            <p:stCondLst>
                              <p:cond delay="0"/>
                            </p:stCondLst>
                            <p:childTnLst>
                              <p:par>
                                <p:cTn id="49" presetID="21" presetClass="entr" presetSubtype="1" fill="hold" grpId="0" nodeType="clickEffect">
                                  <p:stCondLst>
                                    <p:cond delay="0"/>
                                  </p:stCondLst>
                                  <p:childTnLst>
                                    <p:set>
                                      <p:cBhvr>
                                        <p:cTn id="50" dur="1" fill="hold">
                                          <p:stCondLst>
                                            <p:cond delay="0"/>
                                          </p:stCondLst>
                                        </p:cTn>
                                        <p:tgtEl>
                                          <p:spTgt spid="17"/>
                                        </p:tgtEl>
                                        <p:attrNameLst>
                                          <p:attrName>style.visibility</p:attrName>
                                        </p:attrNameLst>
                                      </p:cBhvr>
                                      <p:to>
                                        <p:strVal val="visible"/>
                                      </p:to>
                                    </p:set>
                                    <p:animEffect transition="in" filter="wheel(1)">
                                      <p:cBhvr>
                                        <p:cTn id="51" dur="2000"/>
                                        <p:tgtEl>
                                          <p:spTgt spid="17"/>
                                        </p:tgtEl>
                                      </p:cBhvr>
                                    </p:animEffect>
                                  </p:childTnLst>
                                </p:cTn>
                              </p:par>
                            </p:childTnLst>
                          </p:cTn>
                        </p:par>
                      </p:childTnLst>
                    </p:cTn>
                  </p:par>
                  <p:par>
                    <p:cTn id="52" fill="hold">
                      <p:stCondLst>
                        <p:cond delay="indefinite"/>
                      </p:stCondLst>
                      <p:childTnLst>
                        <p:par>
                          <p:cTn id="53" fill="hold">
                            <p:stCondLst>
                              <p:cond delay="0"/>
                            </p:stCondLst>
                            <p:childTnLst>
                              <p:par>
                                <p:cTn id="54" presetID="2" presetClass="entr" presetSubtype="4" fill="hold" grpId="0" nodeType="clickEffect">
                                  <p:stCondLst>
                                    <p:cond delay="0"/>
                                  </p:stCondLst>
                                  <p:childTnLst>
                                    <p:set>
                                      <p:cBhvr>
                                        <p:cTn id="55" dur="1" fill="hold">
                                          <p:stCondLst>
                                            <p:cond delay="0"/>
                                          </p:stCondLst>
                                        </p:cTn>
                                        <p:tgtEl>
                                          <p:spTgt spid="13"/>
                                        </p:tgtEl>
                                        <p:attrNameLst>
                                          <p:attrName>style.visibility</p:attrName>
                                        </p:attrNameLst>
                                      </p:cBhvr>
                                      <p:to>
                                        <p:strVal val="visible"/>
                                      </p:to>
                                    </p:set>
                                    <p:anim calcmode="lin" valueType="num">
                                      <p:cBhvr additive="base">
                                        <p:cTn id="56" dur="500" fill="hold"/>
                                        <p:tgtEl>
                                          <p:spTgt spid="13"/>
                                        </p:tgtEl>
                                        <p:attrNameLst>
                                          <p:attrName>ppt_x</p:attrName>
                                        </p:attrNameLst>
                                      </p:cBhvr>
                                      <p:tavLst>
                                        <p:tav tm="0">
                                          <p:val>
                                            <p:strVal val="#ppt_x"/>
                                          </p:val>
                                        </p:tav>
                                        <p:tav tm="100000">
                                          <p:val>
                                            <p:strVal val="#ppt_x"/>
                                          </p:val>
                                        </p:tav>
                                      </p:tavLst>
                                    </p:anim>
                                    <p:anim calcmode="lin" valueType="num">
                                      <p:cBhvr additive="base">
                                        <p:cTn id="57"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58" fill="hold">
                      <p:stCondLst>
                        <p:cond delay="indefinite"/>
                      </p:stCondLst>
                      <p:childTnLst>
                        <p:par>
                          <p:cTn id="59" fill="hold">
                            <p:stCondLst>
                              <p:cond delay="0"/>
                            </p:stCondLst>
                            <p:childTnLst>
                              <p:par>
                                <p:cTn id="60" presetID="2" presetClass="entr" presetSubtype="4" fill="hold" grpId="0" nodeType="click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500" fill="hold"/>
                                        <p:tgtEl>
                                          <p:spTgt spid="18"/>
                                        </p:tgtEl>
                                        <p:attrNameLst>
                                          <p:attrName>ppt_x</p:attrName>
                                        </p:attrNameLst>
                                      </p:cBhvr>
                                      <p:tavLst>
                                        <p:tav tm="0">
                                          <p:val>
                                            <p:strVal val="#ppt_x"/>
                                          </p:val>
                                        </p:tav>
                                        <p:tav tm="100000">
                                          <p:val>
                                            <p:strVal val="#ppt_x"/>
                                          </p:val>
                                        </p:tav>
                                      </p:tavLst>
                                    </p:anim>
                                    <p:anim calcmode="lin" valueType="num">
                                      <p:cBhvr additive="base">
                                        <p:cTn id="63"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par>
                    <p:cTn id="64" fill="hold">
                      <p:stCondLst>
                        <p:cond delay="indefinite"/>
                      </p:stCondLst>
                      <p:childTnLst>
                        <p:par>
                          <p:cTn id="65" fill="hold">
                            <p:stCondLst>
                              <p:cond delay="0"/>
                            </p:stCondLst>
                            <p:childTnLst>
                              <p:par>
                                <p:cTn id="66" presetID="2" presetClass="entr" presetSubtype="4" fill="hold" grpId="0" nodeType="clickEffect">
                                  <p:stCondLst>
                                    <p:cond delay="0"/>
                                  </p:stCondLst>
                                  <p:childTnLst>
                                    <p:set>
                                      <p:cBhvr>
                                        <p:cTn id="67" dur="1" fill="hold">
                                          <p:stCondLst>
                                            <p:cond delay="0"/>
                                          </p:stCondLst>
                                        </p:cTn>
                                        <p:tgtEl>
                                          <p:spTgt spid="16"/>
                                        </p:tgtEl>
                                        <p:attrNameLst>
                                          <p:attrName>style.visibility</p:attrName>
                                        </p:attrNameLst>
                                      </p:cBhvr>
                                      <p:to>
                                        <p:strVal val="visible"/>
                                      </p:to>
                                    </p:set>
                                    <p:anim calcmode="lin" valueType="num">
                                      <p:cBhvr additive="base">
                                        <p:cTn id="68" dur="500" fill="hold"/>
                                        <p:tgtEl>
                                          <p:spTgt spid="16"/>
                                        </p:tgtEl>
                                        <p:attrNameLst>
                                          <p:attrName>ppt_x</p:attrName>
                                        </p:attrNameLst>
                                      </p:cBhvr>
                                      <p:tavLst>
                                        <p:tav tm="0">
                                          <p:val>
                                            <p:strVal val="#ppt_x"/>
                                          </p:val>
                                        </p:tav>
                                        <p:tav tm="100000">
                                          <p:val>
                                            <p:strVal val="#ppt_x"/>
                                          </p:val>
                                        </p:tav>
                                      </p:tavLst>
                                    </p:anim>
                                    <p:anim calcmode="lin" valueType="num">
                                      <p:cBhvr additive="base">
                                        <p:cTn id="69"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70" fill="hold">
                      <p:stCondLst>
                        <p:cond delay="indefinite"/>
                      </p:stCondLst>
                      <p:childTnLst>
                        <p:par>
                          <p:cTn id="71" fill="hold">
                            <p:stCondLst>
                              <p:cond delay="0"/>
                            </p:stCondLst>
                            <p:childTnLst>
                              <p:par>
                                <p:cTn id="72" presetID="42" presetClass="entr" presetSubtype="0" fill="hold" grpId="0" nodeType="clickEffect">
                                  <p:stCondLst>
                                    <p:cond delay="0"/>
                                  </p:stCondLst>
                                  <p:childTnLst>
                                    <p:set>
                                      <p:cBhvr>
                                        <p:cTn id="73" dur="1" fill="hold">
                                          <p:stCondLst>
                                            <p:cond delay="0"/>
                                          </p:stCondLst>
                                        </p:cTn>
                                        <p:tgtEl>
                                          <p:spTgt spid="5"/>
                                        </p:tgtEl>
                                        <p:attrNameLst>
                                          <p:attrName>style.visibility</p:attrName>
                                        </p:attrNameLst>
                                      </p:cBhvr>
                                      <p:to>
                                        <p:strVal val="visible"/>
                                      </p:to>
                                    </p:set>
                                    <p:animEffect transition="in" filter="fade">
                                      <p:cBhvr>
                                        <p:cTn id="74" dur="1000"/>
                                        <p:tgtEl>
                                          <p:spTgt spid="5"/>
                                        </p:tgtEl>
                                      </p:cBhvr>
                                    </p:animEffect>
                                    <p:anim calcmode="lin" valueType="num">
                                      <p:cBhvr>
                                        <p:cTn id="75" dur="1000" fill="hold"/>
                                        <p:tgtEl>
                                          <p:spTgt spid="5"/>
                                        </p:tgtEl>
                                        <p:attrNameLst>
                                          <p:attrName>ppt_x</p:attrName>
                                        </p:attrNameLst>
                                      </p:cBhvr>
                                      <p:tavLst>
                                        <p:tav tm="0">
                                          <p:val>
                                            <p:strVal val="#ppt_x"/>
                                          </p:val>
                                        </p:tav>
                                        <p:tav tm="100000">
                                          <p:val>
                                            <p:strVal val="#ppt_x"/>
                                          </p:val>
                                        </p:tav>
                                      </p:tavLst>
                                    </p:anim>
                                    <p:anim calcmode="lin" valueType="num">
                                      <p:cBhvr>
                                        <p:cTn id="76"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P spid="7" grpId="0"/>
      <p:bldP spid="8" grpId="0"/>
      <p:bldP spid="12" grpId="0"/>
      <p:bldP spid="13" grpId="0"/>
      <p:bldP spid="14" grpId="0"/>
      <p:bldP spid="15" grpId="0"/>
      <p:bldP spid="16" grpId="0"/>
      <p:bldP spid="17" grpId="0"/>
      <p:bldP spid="18" grpId="0"/>
      <p:bldP spid="5" grpId="0" animBg="1"/>
    </p:bld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عضوي">
  <a:themeElements>
    <a:clrScheme name="عضوي">
      <a:dk1>
        <a:sysClr val="windowText" lastClr="000000"/>
      </a:dk1>
      <a:lt1>
        <a:sysClr val="window" lastClr="FFFFFF"/>
      </a:lt1>
      <a:dk2>
        <a:srgbClr val="212121"/>
      </a:dk2>
      <a:lt2>
        <a:srgbClr val="DADADA"/>
      </a:lt2>
      <a:accent1>
        <a:srgbClr val="83992A"/>
      </a:accent1>
      <a:accent2>
        <a:srgbClr val="3C9770"/>
      </a:accent2>
      <a:accent3>
        <a:srgbClr val="44709D"/>
      </a:accent3>
      <a:accent4>
        <a:srgbClr val="A23C33"/>
      </a:accent4>
      <a:accent5>
        <a:srgbClr val="D97828"/>
      </a:accent5>
      <a:accent6>
        <a:srgbClr val="DEB340"/>
      </a:accent6>
      <a:hlink>
        <a:srgbClr val="A8BF4D"/>
      </a:hlink>
      <a:folHlink>
        <a:srgbClr val="B4CA80"/>
      </a:folHlink>
    </a:clrScheme>
    <a:fontScheme name="عضوي">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عضوي">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rotWithShape="1">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rnd" cmpd="sng" algn="ctr">
          <a:solidFill>
            <a:schemeClr val="phClr"/>
          </a:solidFill>
          <a:prstDash val="solid"/>
        </a:ln>
        <a:ln w="15875" cap="rnd" cmpd="sng" algn="ctr">
          <a:solidFill>
            <a:schemeClr val="phClr"/>
          </a:solidFill>
          <a:prstDash val="solid"/>
        </a:ln>
        <a:ln w="25400" cap="rnd"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7DAC20F1-423D-49E2-BD0B-50532748BAD0}"/>
    </a:ext>
  </a:extLst>
</a:theme>
</file>

<file path=docProps/app.xml><?xml version="1.0" encoding="utf-8"?>
<Properties xmlns="http://schemas.openxmlformats.org/officeDocument/2006/extended-properties" xmlns:vt="http://schemas.openxmlformats.org/officeDocument/2006/docPropsVTypes">
  <Template>Organic</Template>
  <TotalTime>202</TotalTime>
  <Words>275</Words>
  <Application>Microsoft Office PowerPoint</Application>
  <PresentationFormat>عرض على الشاشة (3:4)‏</PresentationFormat>
  <Paragraphs>30</Paragraphs>
  <Slides>15</Slides>
  <Notes>0</Notes>
  <HiddenSlides>0</HiddenSlides>
  <MMClips>0</MMClips>
  <ScaleCrop>false</ScaleCrop>
  <HeadingPairs>
    <vt:vector size="6" baseType="variant">
      <vt:variant>
        <vt:lpstr>الخطوط المستخدمة</vt:lpstr>
      </vt:variant>
      <vt:variant>
        <vt:i4>3</vt:i4>
      </vt:variant>
      <vt:variant>
        <vt:lpstr>نسق</vt:lpstr>
      </vt:variant>
      <vt:variant>
        <vt:i4>1</vt:i4>
      </vt:variant>
      <vt:variant>
        <vt:lpstr>عناوين الشرائح</vt:lpstr>
      </vt:variant>
      <vt:variant>
        <vt:i4>15</vt:i4>
      </vt:variant>
    </vt:vector>
  </HeadingPairs>
  <TitlesOfParts>
    <vt:vector size="19" baseType="lpstr">
      <vt:lpstr>Arial</vt:lpstr>
      <vt:lpstr>Garamond</vt:lpstr>
      <vt:lpstr>Times New Roman</vt:lpstr>
      <vt:lpstr>عضوي</vt:lpstr>
      <vt:lpstr>عرض تقديمي في PowerPoint</vt:lpstr>
      <vt:lpstr>عرض تقديمي في PowerPoint</vt:lpstr>
      <vt:lpstr>عناصر القصة </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user1</dc:creator>
  <cp:lastModifiedBy>احمد محمود زعرور</cp:lastModifiedBy>
  <cp:revision>21</cp:revision>
  <dcterms:created xsi:type="dcterms:W3CDTF">2016-09-05T07:23:23Z</dcterms:created>
  <dcterms:modified xsi:type="dcterms:W3CDTF">2016-09-28T08:57:07Z</dcterms:modified>
</cp:coreProperties>
</file>