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9"/>
  </p:notesMasterIdLst>
  <p:sldIdLst>
    <p:sldId id="4356" r:id="rId3"/>
    <p:sldId id="4355" r:id="rId4"/>
    <p:sldId id="4357" r:id="rId5"/>
    <p:sldId id="4359" r:id="rId6"/>
    <p:sldId id="4360" r:id="rId7"/>
    <p:sldId id="5001" r:id="rId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84380"/>
    <p:restoredTop sz="94660"/>
  </p:normalViewPr>
  <p:slideViewPr>
    <p:cSldViewPr snapToGrid="0">
      <p:cViewPr>
        <p:scale>
          <a:sx n="60" d="100"/>
          <a:sy n="60" d="100"/>
        </p:scale>
        <p:origin x="1450" y="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A2D5A5D0-A0C1-4308-B285-466CC88BDEC1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80EB80AE-BA4E-4D6D-9F6D-A47F15B0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232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5855EF5-9D87-B8DE-4D45-E0BE4DF921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340EDC8-6E40-B035-7977-B30E6CFEF1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FAD1755-6634-5493-0F29-C16AC99C6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C9879FF-E81A-3760-88CB-5B2B2DE42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AD68344-08CE-BEE2-3699-1D562879A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5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5E77207-1159-F1D2-DFFB-2A802AD20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CCA823E-2048-5BA8-5E52-2FC7663D7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A1C8A9C-58E9-4553-9E81-DA3A60C74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E69AD34-17E7-EB80-5213-52270FE55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AD1D6BC-7509-B1EE-6548-29B29C078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311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889669A-E8A3-0DC0-A648-A02144B65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FFBD867A-CD0F-0014-D979-824640006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BF9598-E2C1-DBA0-DC35-56E0D611A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FC64898-253C-7EDF-D50D-43F6C7E20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A5AB780-6F94-27E8-9E70-B5C69556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803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3F78A61-0395-4487-795F-2797E6FD1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E866426-26CC-2321-4C75-5D51040F7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03057B8-D0F7-F86D-C5B6-7F168A6A0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F6F02F4-E75F-F807-36D2-1A5BEAAF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A04B7AD-E9A7-92EA-4B39-5AD35CD7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400FE6C-3A04-D733-CFF0-2FD740159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882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E383128-9E3B-4D41-0736-72A5C2526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27586F0-8D69-CCF8-F31E-71787AEB4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9E073A91-9D15-60D1-7EBE-A7D1776DC5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EE1FB9C6-EFCD-723B-0DE3-67F444C75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4543B903-CF0F-90E0-4B08-DC6EFD3FAF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1903D0D3-A574-5623-0C3C-01EA9AAC3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26BE03B2-C2BB-79B0-00E9-17CB0DDA3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90881D92-DDEA-EBF1-34A8-DC714302D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828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3B68AE9-D309-3AA5-2A66-004C0E45E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4D7A5D9E-4D21-3C81-448D-69AD0BB1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A770BC5-678D-D01E-1CC8-32907855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BEB4FB5D-A565-BBBA-F1CC-761E092C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62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A190E7D5-F0C5-7603-63AF-319F29BAB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3A9B6D6E-5ECA-74DE-89FE-9F4370FBD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1EE30B8-7B3E-C41F-7676-5D6B78B65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6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B0EBFF6-170B-FC1C-FE9C-1129491AC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4357F3A-B562-4346-9ACB-48AE09366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964205A-65D8-976A-28B5-EAF462D2FC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17F74CB-16EC-7C2B-D708-841E63A2A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89F527E-7019-127C-36A0-578B70961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0FFF137-FE64-36A7-75FB-419263401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602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1072161-8C3B-96B4-48FC-6229460C7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96D16D7E-76A4-4AF0-69C4-7BB48192CD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EF45BCFD-E2B2-F43A-A57D-70B12725D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3E5E255-A6E7-EC08-9212-5E2F42FBB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AA1E302-7163-81B7-5522-045086B82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81DBAD9-A326-1ED3-B738-8FB486454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0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6EBCF6D-1AA9-1DF6-1537-6AD213283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38E9B81-65C7-6911-9D5B-FFFA711C0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FDC5A8E-E272-2188-FCC0-E1C22A37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8C02852-0959-0B87-9E56-D302FC8D9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A7F453C-7F24-9BC0-FEDD-3EDBE9904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59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49BD4E2F-0281-3049-691F-5B942898EE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D2320E0E-C2EC-7ABB-80FD-003EA64C17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67F4C72-46D1-FE61-4C29-C9FECA206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D5C1842-FCFE-3B64-A14D-8852E33AD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0A841AF-D224-A16F-5258-E8117800D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601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noFill/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" name="Google Shape;10;p2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" name="Google Shape;12;p2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" name="Google Shape;13;p2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" name="Google Shape;14;p2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2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" name="Google Shape;16;p2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2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Google Shape;18;p2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" name="Google Shape;19;p2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2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" name="Google Shape;21;p2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2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" name="Google Shape;23;p2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2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2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2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2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2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" name="Google Shape;29;p2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" name="Google Shape;30;p2"/>
          <p:cNvSpPr txBox="1">
            <a:spLocks noGrp="1"/>
          </p:cNvSpPr>
          <p:nvPr>
            <p:ph type="ctrTitle"/>
          </p:nvPr>
        </p:nvSpPr>
        <p:spPr>
          <a:xfrm>
            <a:off x="3233967" y="1909800"/>
            <a:ext cx="5795200" cy="303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89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31" name="Google Shape;31;p2"/>
          <p:cNvSpPr txBox="1">
            <a:spLocks noGrp="1"/>
          </p:cNvSpPr>
          <p:nvPr>
            <p:ph type="subTitle" idx="1"/>
          </p:nvPr>
        </p:nvSpPr>
        <p:spPr>
          <a:xfrm>
            <a:off x="3233967" y="4799233"/>
            <a:ext cx="5762400" cy="61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2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2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986127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"/>
          <p:cNvSpPr txBox="1">
            <a:spLocks noGrp="1"/>
          </p:cNvSpPr>
          <p:nvPr>
            <p:ph type="title"/>
          </p:nvPr>
        </p:nvSpPr>
        <p:spPr>
          <a:xfrm>
            <a:off x="4157800" y="3294289"/>
            <a:ext cx="3876400" cy="8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Font typeface="Amatic SC"/>
              <a:buNone/>
              <a:defRPr sz="6000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37" name="Google Shape;37;p3"/>
          <p:cNvSpPr txBox="1">
            <a:spLocks noGrp="1"/>
          </p:cNvSpPr>
          <p:nvPr>
            <p:ph type="title" idx="2" hasCustomPrompt="1"/>
          </p:nvPr>
        </p:nvSpPr>
        <p:spPr>
          <a:xfrm>
            <a:off x="4552800" y="1070567"/>
            <a:ext cx="3137200" cy="17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38" name="Google Shape;38;p3"/>
          <p:cNvSpPr txBox="1">
            <a:spLocks noGrp="1"/>
          </p:cNvSpPr>
          <p:nvPr>
            <p:ph type="subTitle" idx="1"/>
          </p:nvPr>
        </p:nvSpPr>
        <p:spPr>
          <a:xfrm>
            <a:off x="2902800" y="4102909"/>
            <a:ext cx="6386400" cy="56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3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3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" name="Google Shape;42;p3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" name="Google Shape;43;p3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" name="Google Shape;44;p3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" name="Google Shape;45;p3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" name="Google Shape;46;p3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" name="Google Shape;47;p3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" name="Google Shape;48;p3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" name="Google Shape;49;p3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" name="Google Shape;50;p3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" name="Google Shape;51;p3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" name="Google Shape;52;p3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" name="Google Shape;53;p3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3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3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3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" name="Google Shape;58;p3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" name="Google Shape;59;p3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0" name="Google Shape;60;p3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" name="Google Shape;61;p3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" name="Google Shape;62;p3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276097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"/>
          <p:cNvSpPr txBox="1">
            <a:spLocks noGrp="1"/>
          </p:cNvSpPr>
          <p:nvPr>
            <p:ph type="body" idx="1"/>
          </p:nvPr>
        </p:nvSpPr>
        <p:spPr>
          <a:xfrm>
            <a:off x="1772256" y="4260867"/>
            <a:ext cx="3452000" cy="14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92" name="Google Shape;92;p5"/>
          <p:cNvSpPr txBox="1">
            <a:spLocks noGrp="1"/>
          </p:cNvSpPr>
          <p:nvPr>
            <p:ph type="body" idx="2"/>
          </p:nvPr>
        </p:nvSpPr>
        <p:spPr>
          <a:xfrm>
            <a:off x="6881219" y="4260867"/>
            <a:ext cx="3546800" cy="14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93" name="Google Shape;93;p5"/>
          <p:cNvSpPr txBox="1">
            <a:spLocks noGrp="1"/>
          </p:cNvSpPr>
          <p:nvPr>
            <p:ph type="subTitle" idx="3"/>
          </p:nvPr>
        </p:nvSpPr>
        <p:spPr>
          <a:xfrm>
            <a:off x="2274856" y="3710600"/>
            <a:ext cx="2302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94" name="Google Shape;94;p5"/>
          <p:cNvSpPr txBox="1">
            <a:spLocks noGrp="1"/>
          </p:cNvSpPr>
          <p:nvPr>
            <p:ph type="subTitle" idx="4"/>
          </p:nvPr>
        </p:nvSpPr>
        <p:spPr>
          <a:xfrm>
            <a:off x="7415619" y="3710600"/>
            <a:ext cx="24780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95" name="Google Shape;95;p5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6" name="Google Shape;96;p5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5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5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9" name="Google Shape;99;p5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0" name="Google Shape;100;p5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1" name="Google Shape;101;p5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2" name="Google Shape;102;p5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3" name="Google Shape;103;p5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4" name="Google Shape;104;p5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5" name="Google Shape;105;p5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" name="Google Shape;106;p5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" name="Google Shape;107;p5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" name="Google Shape;108;p5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9" name="Google Shape;109;p5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" name="Google Shape;110;p5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" name="Google Shape;111;p5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" name="Google Shape;112;p5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3" name="Google Shape;113;p5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4" name="Google Shape;114;p5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5" name="Google Shape;115;p5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5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5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8" name="Google Shape;118;p5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9" name="Google Shape;119;p5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74126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2" name="Google Shape;122;p6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" name="Google Shape;123;p6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" name="Google Shape;124;p6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" name="Google Shape;125;p6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6" name="Google Shape;126;p6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7" name="Google Shape;127;p6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8" name="Google Shape;128;p6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9" name="Google Shape;129;p6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0" name="Google Shape;130;p6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1" name="Google Shape;131;p6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2" name="Google Shape;132;p6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6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6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5" name="Google Shape;135;p6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6" name="Google Shape;136;p6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7" name="Google Shape;137;p6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8" name="Google Shape;138;p6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6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0" name="Google Shape;140;p6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1" name="Google Shape;141;p6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2" name="Google Shape;142;p6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3" name="Google Shape;143;p6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6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5" name="Google Shape;145;p6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1711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>
            <a:spLocks noGrp="1"/>
          </p:cNvSpPr>
          <p:nvPr>
            <p:ph type="body" idx="1"/>
          </p:nvPr>
        </p:nvSpPr>
        <p:spPr>
          <a:xfrm>
            <a:off x="7033867" y="4050599"/>
            <a:ext cx="3966800" cy="11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8" name="Google Shape;148;p7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9" name="Google Shape;149;p7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0" name="Google Shape;150;p7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1" name="Google Shape;151;p7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2" name="Google Shape;152;p7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3" name="Google Shape;153;p7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4" name="Google Shape;154;p7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5" name="Google Shape;155;p7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6" name="Google Shape;156;p7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7" name="Google Shape;157;p7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8" name="Google Shape;158;p7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9" name="Google Shape;159;p7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0" name="Google Shape;160;p7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1" name="Google Shape;161;p7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2" name="Google Shape;162;p7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3" name="Google Shape;163;p7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4" name="Google Shape;164;p7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7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7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7" name="Google Shape;167;p7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8" name="Google Shape;168;p7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9" name="Google Shape;169;p7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0" name="Google Shape;170;p7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1" name="Google Shape;171;p7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2" name="Google Shape;172;p7"/>
          <p:cNvSpPr txBox="1">
            <a:spLocks noGrp="1"/>
          </p:cNvSpPr>
          <p:nvPr>
            <p:ph type="title"/>
          </p:nvPr>
        </p:nvSpPr>
        <p:spPr>
          <a:xfrm>
            <a:off x="6645067" y="1644600"/>
            <a:ext cx="4355600" cy="2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690102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"/>
          <p:cNvSpPr txBox="1">
            <a:spLocks noGrp="1"/>
          </p:cNvSpPr>
          <p:nvPr>
            <p:ph type="title"/>
          </p:nvPr>
        </p:nvSpPr>
        <p:spPr>
          <a:xfrm>
            <a:off x="2549967" y="2278200"/>
            <a:ext cx="7092000" cy="230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10666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175" name="Google Shape;175;p8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6" name="Google Shape;176;p8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7" name="Google Shape;177;p8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8" name="Google Shape;178;p8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9" name="Google Shape;179;p8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0" name="Google Shape;180;p8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1" name="Google Shape;181;p8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2" name="Google Shape;182;p8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3" name="Google Shape;183;p8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4" name="Google Shape;184;p8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" name="Google Shape;185;p8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" name="Google Shape;186;p8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7" name="Google Shape;187;p8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8" name="Google Shape;188;p8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9" name="Google Shape;189;p8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0" name="Google Shape;190;p8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1" name="Google Shape;191;p8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8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3" name="Google Shape;193;p8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4" name="Google Shape;194;p8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5" name="Google Shape;195;p8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6" name="Google Shape;196;p8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7" name="Google Shape;197;p8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" name="Google Shape;198;p8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4817138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"/>
          <p:cNvSpPr txBox="1">
            <a:spLocks noGrp="1"/>
          </p:cNvSpPr>
          <p:nvPr>
            <p:ph type="title"/>
          </p:nvPr>
        </p:nvSpPr>
        <p:spPr>
          <a:xfrm>
            <a:off x="6982533" y="3100200"/>
            <a:ext cx="3906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500"/>
              <a:buNone/>
              <a:defRPr sz="4267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95273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1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1" name="Google Shape;231;p11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11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3" name="Google Shape;233;p11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4" name="Google Shape;234;p11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5" name="Google Shape;235;p11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6" name="Google Shape;236;p11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7" name="Google Shape;237;p11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8" name="Google Shape;238;p11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9" name="Google Shape;239;p11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0" name="Google Shape;240;p11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1" name="Google Shape;241;p11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2" name="Google Shape;242;p11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3" name="Google Shape;243;p11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4" name="Google Shape;244;p11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11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11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11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11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9" name="Google Shape;249;p11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0" name="Google Shape;250;p11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1" name="Google Shape;251;p11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2" name="Google Shape;252;p11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3" name="Google Shape;253;p11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4" name="Google Shape;254;p11"/>
          <p:cNvSpPr txBox="1">
            <a:spLocks noGrp="1"/>
          </p:cNvSpPr>
          <p:nvPr>
            <p:ph type="title" hasCustomPrompt="1"/>
          </p:nvPr>
        </p:nvSpPr>
        <p:spPr>
          <a:xfrm>
            <a:off x="1998984" y="1966067"/>
            <a:ext cx="8194000" cy="246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255" name="Google Shape;255;p11"/>
          <p:cNvSpPr txBox="1">
            <a:spLocks noGrp="1"/>
          </p:cNvSpPr>
          <p:nvPr>
            <p:ph type="body" idx="1"/>
          </p:nvPr>
        </p:nvSpPr>
        <p:spPr>
          <a:xfrm>
            <a:off x="1492200" y="4358567"/>
            <a:ext cx="9207600" cy="6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Fira Sans"/>
              <a:buChar char="●"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40256" algn="ctr">
              <a:spcBef>
                <a:spcPts val="2133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Fira Sans"/>
              <a:buChar char="○"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828754" lvl="2" indent="-440256" algn="ctr">
              <a:spcBef>
                <a:spcPts val="2133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Fira Sans"/>
              <a:buChar char="■"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033251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Table Of Contents "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15"/>
          <p:cNvSpPr txBox="1">
            <a:spLocks noGrp="1"/>
          </p:cNvSpPr>
          <p:nvPr>
            <p:ph type="title" hasCustomPrompt="1"/>
          </p:nvPr>
        </p:nvSpPr>
        <p:spPr>
          <a:xfrm>
            <a:off x="9104733" y="2892303"/>
            <a:ext cx="1327200" cy="80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325" name="Google Shape;325;p15"/>
          <p:cNvSpPr txBox="1">
            <a:spLocks noGrp="1"/>
          </p:cNvSpPr>
          <p:nvPr>
            <p:ph type="title" idx="2" hasCustomPrompt="1"/>
          </p:nvPr>
        </p:nvSpPr>
        <p:spPr>
          <a:xfrm>
            <a:off x="5425167" y="2892303"/>
            <a:ext cx="1327200" cy="80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326" name="Google Shape;326;p15"/>
          <p:cNvSpPr txBox="1">
            <a:spLocks noGrp="1"/>
          </p:cNvSpPr>
          <p:nvPr>
            <p:ph type="title" idx="3" hasCustomPrompt="1"/>
          </p:nvPr>
        </p:nvSpPr>
        <p:spPr>
          <a:xfrm>
            <a:off x="1780633" y="2892303"/>
            <a:ext cx="1327200" cy="80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327" name="Google Shape;327;p15"/>
          <p:cNvSpPr txBox="1">
            <a:spLocks noGrp="1"/>
          </p:cNvSpPr>
          <p:nvPr>
            <p:ph type="subTitle" idx="1"/>
          </p:nvPr>
        </p:nvSpPr>
        <p:spPr>
          <a:xfrm>
            <a:off x="1382035" y="3673633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328" name="Google Shape;328;p15"/>
          <p:cNvSpPr txBox="1">
            <a:spLocks noGrp="1"/>
          </p:cNvSpPr>
          <p:nvPr>
            <p:ph type="subTitle" idx="4"/>
          </p:nvPr>
        </p:nvSpPr>
        <p:spPr>
          <a:xfrm>
            <a:off x="5043833" y="3673633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329" name="Google Shape;329;p15"/>
          <p:cNvSpPr txBox="1">
            <a:spLocks noGrp="1"/>
          </p:cNvSpPr>
          <p:nvPr>
            <p:ph type="subTitle" idx="5"/>
          </p:nvPr>
        </p:nvSpPr>
        <p:spPr>
          <a:xfrm>
            <a:off x="8518500" y="3673633"/>
            <a:ext cx="2505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330" name="Google Shape;330;p15"/>
          <p:cNvSpPr txBox="1">
            <a:spLocks noGrp="1"/>
          </p:cNvSpPr>
          <p:nvPr>
            <p:ph type="subTitle" idx="6"/>
          </p:nvPr>
        </p:nvSpPr>
        <p:spPr>
          <a:xfrm>
            <a:off x="978767" y="431844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331" name="Google Shape;331;p15"/>
          <p:cNvSpPr txBox="1">
            <a:spLocks noGrp="1"/>
          </p:cNvSpPr>
          <p:nvPr>
            <p:ph type="subTitle" idx="7"/>
          </p:nvPr>
        </p:nvSpPr>
        <p:spPr>
          <a:xfrm>
            <a:off x="4643099" y="431844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332" name="Google Shape;332;p15"/>
          <p:cNvSpPr txBox="1">
            <a:spLocks noGrp="1"/>
          </p:cNvSpPr>
          <p:nvPr>
            <p:ph type="subTitle" idx="8"/>
          </p:nvPr>
        </p:nvSpPr>
        <p:spPr>
          <a:xfrm>
            <a:off x="8307447" y="431844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333" name="Google Shape;333;p15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4" name="Google Shape;334;p15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5" name="Google Shape;335;p15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6" name="Google Shape;336;p15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7" name="Google Shape;337;p15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8" name="Google Shape;338;p15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15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0" name="Google Shape;340;p15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1" name="Google Shape;341;p15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2" name="Google Shape;342;p15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3" name="Google Shape;343;p15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4" name="Google Shape;344;p15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5" name="Google Shape;345;p15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6" name="Google Shape;346;p15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7" name="Google Shape;347;p15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8" name="Google Shape;348;p15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9" name="Google Shape;349;p15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0" name="Google Shape;350;p15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1" name="Google Shape;351;p15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2" name="Google Shape;352;p15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3" name="Google Shape;353;p15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4" name="Google Shape;354;p15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5" name="Google Shape;355;p15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6" name="Google Shape;356;p15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7" name="Google Shape;357;p15"/>
          <p:cNvSpPr txBox="1">
            <a:spLocks noGrp="1"/>
          </p:cNvSpPr>
          <p:nvPr>
            <p:ph type="title" idx="9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45815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Title and two columns 3"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17"/>
          <p:cNvSpPr txBox="1">
            <a:spLocks noGrp="1"/>
          </p:cNvSpPr>
          <p:nvPr>
            <p:ph type="body" idx="1"/>
          </p:nvPr>
        </p:nvSpPr>
        <p:spPr>
          <a:xfrm>
            <a:off x="2507500" y="2859767"/>
            <a:ext cx="6274000" cy="101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402" name="Google Shape;402;p17"/>
          <p:cNvSpPr txBox="1">
            <a:spLocks noGrp="1"/>
          </p:cNvSpPr>
          <p:nvPr>
            <p:ph type="body" idx="2"/>
          </p:nvPr>
        </p:nvSpPr>
        <p:spPr>
          <a:xfrm>
            <a:off x="2507500" y="5055349"/>
            <a:ext cx="6244400" cy="101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403" name="Google Shape;403;p17"/>
          <p:cNvSpPr txBox="1">
            <a:spLocks noGrp="1"/>
          </p:cNvSpPr>
          <p:nvPr>
            <p:ph type="subTitle" idx="3"/>
          </p:nvPr>
        </p:nvSpPr>
        <p:spPr>
          <a:xfrm>
            <a:off x="2507500" y="2077085"/>
            <a:ext cx="544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04" name="Google Shape;404;p17"/>
          <p:cNvSpPr txBox="1">
            <a:spLocks noGrp="1"/>
          </p:cNvSpPr>
          <p:nvPr>
            <p:ph type="subTitle" idx="4"/>
          </p:nvPr>
        </p:nvSpPr>
        <p:spPr>
          <a:xfrm>
            <a:off x="2507500" y="4268312"/>
            <a:ext cx="449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05" name="Google Shape;405;p17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6" name="Google Shape;406;p17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7" name="Google Shape;407;p17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8" name="Google Shape;408;p17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9" name="Google Shape;409;p17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0" name="Google Shape;410;p17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1" name="Google Shape;411;p17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2" name="Google Shape;412;p17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3" name="Google Shape;413;p17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4" name="Google Shape;414;p17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5" name="Google Shape;415;p17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6" name="Google Shape;416;p17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7" name="Google Shape;417;p17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8" name="Google Shape;418;p17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9" name="Google Shape;419;p17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0" name="Google Shape;420;p17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1" name="Google Shape;421;p17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2" name="Google Shape;422;p17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3" name="Google Shape;423;p17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4" name="Google Shape;424;p17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5" name="Google Shape;425;p17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6" name="Google Shape;426;p17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7" name="Google Shape;427;p17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8" name="Google Shape;428;p17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9" name="Google Shape;429;p17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162419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1" name="Google Shape;431;p18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432" name="Google Shape;432;p18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3" name="Google Shape;433;p18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4" name="Google Shape;434;p18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5" name="Google Shape;435;p18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6" name="Google Shape;436;p18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7" name="Google Shape;437;p18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8" name="Google Shape;438;p18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39" name="Google Shape;439;p18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0" name="Google Shape;440;p18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1" name="Google Shape;441;p18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2" name="Google Shape;442;p18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3" name="Google Shape;443;p18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4" name="Google Shape;444;p18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5" name="Google Shape;445;p18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6" name="Google Shape;446;p18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7" name="Google Shape;447;p18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8" name="Google Shape;448;p18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9" name="Google Shape;449;p18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0" name="Google Shape;450;p18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1" name="Google Shape;451;p18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2" name="Google Shape;452;p18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3" name="Google Shape;453;p18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4" name="Google Shape;454;p18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5" name="Google Shape;455;p18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456" name="Google Shape;456;p18"/>
          <p:cNvSpPr txBox="1">
            <a:spLocks noGrp="1"/>
          </p:cNvSpPr>
          <p:nvPr>
            <p:ph type="subTitle" idx="1"/>
          </p:nvPr>
        </p:nvSpPr>
        <p:spPr>
          <a:xfrm>
            <a:off x="1382035" y="3608351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57" name="Google Shape;457;p18"/>
          <p:cNvSpPr txBox="1">
            <a:spLocks noGrp="1"/>
          </p:cNvSpPr>
          <p:nvPr>
            <p:ph type="subTitle" idx="2"/>
          </p:nvPr>
        </p:nvSpPr>
        <p:spPr>
          <a:xfrm>
            <a:off x="5043833" y="3611767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58" name="Google Shape;458;p18"/>
          <p:cNvSpPr txBox="1">
            <a:spLocks noGrp="1"/>
          </p:cNvSpPr>
          <p:nvPr>
            <p:ph type="subTitle" idx="3"/>
          </p:nvPr>
        </p:nvSpPr>
        <p:spPr>
          <a:xfrm>
            <a:off x="8596700" y="3608100"/>
            <a:ext cx="2374800" cy="6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59" name="Google Shape;459;p18"/>
          <p:cNvSpPr txBox="1">
            <a:spLocks noGrp="1"/>
          </p:cNvSpPr>
          <p:nvPr>
            <p:ph type="subTitle" idx="4"/>
          </p:nvPr>
        </p:nvSpPr>
        <p:spPr>
          <a:xfrm>
            <a:off x="978767" y="423719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60" name="Google Shape;460;p18"/>
          <p:cNvSpPr txBox="1">
            <a:spLocks noGrp="1"/>
          </p:cNvSpPr>
          <p:nvPr>
            <p:ph type="subTitle" idx="5"/>
          </p:nvPr>
        </p:nvSpPr>
        <p:spPr>
          <a:xfrm>
            <a:off x="4643099" y="423719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61" name="Google Shape;461;p18"/>
          <p:cNvSpPr txBox="1">
            <a:spLocks noGrp="1"/>
          </p:cNvSpPr>
          <p:nvPr>
            <p:ph type="subTitle" idx="6"/>
          </p:nvPr>
        </p:nvSpPr>
        <p:spPr>
          <a:xfrm>
            <a:off x="8307433" y="4237200"/>
            <a:ext cx="285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62" name="Google Shape;462;p18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969395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4">
  <p:cSld name="Title and three columns 4"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4" name="Google Shape;464;p19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465" name="Google Shape;465;p19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6" name="Google Shape;466;p19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7" name="Google Shape;467;p19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8" name="Google Shape;468;p19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9" name="Google Shape;469;p19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0" name="Google Shape;470;p19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1" name="Google Shape;471;p19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2" name="Google Shape;472;p19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3" name="Google Shape;473;p19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4" name="Google Shape;474;p19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5" name="Google Shape;475;p19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6" name="Google Shape;476;p19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7" name="Google Shape;477;p19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8" name="Google Shape;478;p19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9" name="Google Shape;479;p19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0" name="Google Shape;480;p19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1" name="Google Shape;481;p19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2" name="Google Shape;482;p19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3" name="Google Shape;483;p19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4" name="Google Shape;484;p19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5" name="Google Shape;485;p19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6" name="Google Shape;486;p19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7" name="Google Shape;487;p19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88" name="Google Shape;488;p19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489" name="Google Shape;489;p19"/>
          <p:cNvSpPr txBox="1">
            <a:spLocks noGrp="1"/>
          </p:cNvSpPr>
          <p:nvPr>
            <p:ph type="subTitle" idx="1"/>
          </p:nvPr>
        </p:nvSpPr>
        <p:spPr>
          <a:xfrm>
            <a:off x="1005533" y="4700567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90" name="Google Shape;490;p19"/>
          <p:cNvSpPr txBox="1">
            <a:spLocks noGrp="1"/>
          </p:cNvSpPr>
          <p:nvPr>
            <p:ph type="subTitle" idx="2"/>
          </p:nvPr>
        </p:nvSpPr>
        <p:spPr>
          <a:xfrm>
            <a:off x="4669800" y="4703967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91" name="Google Shape;491;p19"/>
          <p:cNvSpPr txBox="1">
            <a:spLocks noGrp="1"/>
          </p:cNvSpPr>
          <p:nvPr>
            <p:ph type="subTitle" idx="3"/>
          </p:nvPr>
        </p:nvSpPr>
        <p:spPr>
          <a:xfrm>
            <a:off x="8334133" y="4700300"/>
            <a:ext cx="2852400" cy="6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492" name="Google Shape;492;p19"/>
          <p:cNvSpPr txBox="1">
            <a:spLocks noGrp="1"/>
          </p:cNvSpPr>
          <p:nvPr>
            <p:ph type="subTitle" idx="4"/>
          </p:nvPr>
        </p:nvSpPr>
        <p:spPr>
          <a:xfrm>
            <a:off x="1005467" y="532939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93" name="Google Shape;493;p19"/>
          <p:cNvSpPr txBox="1">
            <a:spLocks noGrp="1"/>
          </p:cNvSpPr>
          <p:nvPr>
            <p:ph type="subTitle" idx="5"/>
          </p:nvPr>
        </p:nvSpPr>
        <p:spPr>
          <a:xfrm>
            <a:off x="4669799" y="532939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94" name="Google Shape;494;p19"/>
          <p:cNvSpPr txBox="1">
            <a:spLocks noGrp="1"/>
          </p:cNvSpPr>
          <p:nvPr>
            <p:ph type="subTitle" idx="6"/>
          </p:nvPr>
        </p:nvSpPr>
        <p:spPr>
          <a:xfrm>
            <a:off x="8334133" y="5329400"/>
            <a:ext cx="285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95" name="Google Shape;495;p19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28768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0"/>
          <p:cNvSpPr txBox="1">
            <a:spLocks noGrp="1"/>
          </p:cNvSpPr>
          <p:nvPr>
            <p:ph type="subTitle" idx="1"/>
          </p:nvPr>
        </p:nvSpPr>
        <p:spPr>
          <a:xfrm flipH="1">
            <a:off x="960000" y="2514133"/>
            <a:ext cx="6517600" cy="27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○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■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●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○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■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●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Char char="○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Char char="■"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498" name="Google Shape;498;p20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9" name="Google Shape;499;p20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0" name="Google Shape;500;p20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1" name="Google Shape;501;p20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2" name="Google Shape;502;p20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3" name="Google Shape;503;p20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4" name="Google Shape;504;p20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5" name="Google Shape;505;p20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6" name="Google Shape;506;p20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7" name="Google Shape;507;p20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8" name="Google Shape;508;p20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9" name="Google Shape;509;p20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0" name="Google Shape;510;p20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1" name="Google Shape;511;p20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2" name="Google Shape;512;p20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3" name="Google Shape;513;p20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4" name="Google Shape;514;p20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5" name="Google Shape;515;p20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6" name="Google Shape;516;p20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7" name="Google Shape;517;p20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8" name="Google Shape;518;p20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9" name="Google Shape;519;p20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0" name="Google Shape;520;p20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1" name="Google Shape;521;p20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2" name="Google Shape;522;p20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50315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1"/>
          <p:cNvSpPr txBox="1">
            <a:spLocks noGrp="1"/>
          </p:cNvSpPr>
          <p:nvPr>
            <p:ph type="subTitle" idx="1"/>
          </p:nvPr>
        </p:nvSpPr>
        <p:spPr>
          <a:xfrm>
            <a:off x="978767" y="1339637"/>
            <a:ext cx="10340000" cy="481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"/>
              <a:buFont typeface="Fira Sans"/>
              <a:buAutoNum type="arabicPeriod"/>
              <a:defRPr sz="16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alpha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roman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arabi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alpha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roman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arabi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AutoNum type="alpha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200"/>
              <a:buFont typeface="Fira Sans"/>
              <a:buAutoNum type="romanLcPeriod"/>
              <a:defRPr sz="16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25" name="Google Shape;525;p21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526" name="Google Shape;526;p21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7" name="Google Shape;527;p21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8" name="Google Shape;528;p21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9" name="Google Shape;529;p21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0" name="Google Shape;530;p21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1" name="Google Shape;531;p21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2" name="Google Shape;532;p21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3" name="Google Shape;533;p21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4" name="Google Shape;534;p21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5" name="Google Shape;535;p21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6" name="Google Shape;536;p21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7" name="Google Shape;537;p21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8" name="Google Shape;538;p21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9" name="Google Shape;539;p21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0" name="Google Shape;540;p21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1" name="Google Shape;541;p21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2" name="Google Shape;542;p21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3" name="Google Shape;543;p21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4" name="Google Shape;544;p21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5" name="Google Shape;545;p21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6" name="Google Shape;546;p21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7" name="Google Shape;547;p21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8" name="Google Shape;548;p21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9" name="Google Shape;549;p21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9481442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1" name="Google Shape;551;p22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552" name="Google Shape;552;p22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3" name="Google Shape;553;p22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4" name="Google Shape;554;p22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5" name="Google Shape;555;p22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6" name="Google Shape;556;p22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7" name="Google Shape;557;p22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8" name="Google Shape;558;p22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9" name="Google Shape;559;p22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0" name="Google Shape;560;p22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1" name="Google Shape;561;p22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2" name="Google Shape;562;p22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3" name="Google Shape;563;p22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4" name="Google Shape;564;p22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5" name="Google Shape;565;p22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6" name="Google Shape;566;p22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7" name="Google Shape;567;p22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8" name="Google Shape;568;p22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9" name="Google Shape;569;p22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0" name="Google Shape;570;p22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1" name="Google Shape;571;p22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2" name="Google Shape;572;p22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3" name="Google Shape;573;p22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4" name="Google Shape;574;p22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5" name="Google Shape;575;p22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576" name="Google Shape;576;p22"/>
          <p:cNvSpPr txBox="1">
            <a:spLocks noGrp="1"/>
          </p:cNvSpPr>
          <p:nvPr>
            <p:ph type="subTitle" idx="1"/>
          </p:nvPr>
        </p:nvSpPr>
        <p:spPr>
          <a:xfrm>
            <a:off x="5339500" y="4080925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577" name="Google Shape;577;p22"/>
          <p:cNvSpPr txBox="1">
            <a:spLocks noGrp="1"/>
          </p:cNvSpPr>
          <p:nvPr>
            <p:ph type="subTitle" idx="2"/>
          </p:nvPr>
        </p:nvSpPr>
        <p:spPr>
          <a:xfrm>
            <a:off x="8528667" y="2291792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578" name="Google Shape;578;p22"/>
          <p:cNvSpPr txBox="1">
            <a:spLocks noGrp="1"/>
          </p:cNvSpPr>
          <p:nvPr>
            <p:ph type="subTitle" idx="3"/>
          </p:nvPr>
        </p:nvSpPr>
        <p:spPr>
          <a:xfrm>
            <a:off x="8404867" y="4128551"/>
            <a:ext cx="2374800" cy="6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579" name="Google Shape;579;p22"/>
          <p:cNvSpPr txBox="1">
            <a:spLocks noGrp="1"/>
          </p:cNvSpPr>
          <p:nvPr>
            <p:ph type="subTitle" idx="4"/>
          </p:nvPr>
        </p:nvSpPr>
        <p:spPr>
          <a:xfrm>
            <a:off x="4940900" y="477644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80" name="Google Shape;580;p22"/>
          <p:cNvSpPr txBox="1">
            <a:spLocks noGrp="1"/>
          </p:cNvSpPr>
          <p:nvPr>
            <p:ph type="subTitle" idx="5"/>
          </p:nvPr>
        </p:nvSpPr>
        <p:spPr>
          <a:xfrm>
            <a:off x="8130067" y="2987065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81" name="Google Shape;581;p22"/>
          <p:cNvSpPr txBox="1">
            <a:spLocks noGrp="1"/>
          </p:cNvSpPr>
          <p:nvPr>
            <p:ph type="subTitle" idx="6"/>
          </p:nvPr>
        </p:nvSpPr>
        <p:spPr>
          <a:xfrm>
            <a:off x="8166067" y="4776441"/>
            <a:ext cx="285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82" name="Google Shape;582;p22"/>
          <p:cNvSpPr txBox="1">
            <a:spLocks noGrp="1"/>
          </p:cNvSpPr>
          <p:nvPr>
            <p:ph type="subTitle" idx="7"/>
          </p:nvPr>
        </p:nvSpPr>
        <p:spPr>
          <a:xfrm>
            <a:off x="5339500" y="2291792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583" name="Google Shape;583;p22"/>
          <p:cNvSpPr txBox="1">
            <a:spLocks noGrp="1"/>
          </p:cNvSpPr>
          <p:nvPr>
            <p:ph type="subTitle" idx="8"/>
          </p:nvPr>
        </p:nvSpPr>
        <p:spPr>
          <a:xfrm>
            <a:off x="4940900" y="2987065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84" name="Google Shape;584;p22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654469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0" name="Google Shape;630;p24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631" name="Google Shape;631;p24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2" name="Google Shape;632;p24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3" name="Google Shape;633;p24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4" name="Google Shape;634;p24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5" name="Google Shape;635;p24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6" name="Google Shape;636;p24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7" name="Google Shape;637;p24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8" name="Google Shape;638;p24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9" name="Google Shape;639;p24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0" name="Google Shape;640;p24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1" name="Google Shape;641;p24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2" name="Google Shape;642;p24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3" name="Google Shape;643;p24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4" name="Google Shape;644;p24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5" name="Google Shape;645;p24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6" name="Google Shape;646;p24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7" name="Google Shape;647;p24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8" name="Google Shape;648;p24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49" name="Google Shape;649;p24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0" name="Google Shape;650;p24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1" name="Google Shape;651;p24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2" name="Google Shape;652;p24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3" name="Google Shape;653;p24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54" name="Google Shape;654;p24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55" name="Google Shape;655;p24"/>
          <p:cNvSpPr txBox="1">
            <a:spLocks noGrp="1"/>
          </p:cNvSpPr>
          <p:nvPr>
            <p:ph type="subTitle" idx="1"/>
          </p:nvPr>
        </p:nvSpPr>
        <p:spPr>
          <a:xfrm>
            <a:off x="5031700" y="4700051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56" name="Google Shape;656;p24"/>
          <p:cNvSpPr txBox="1">
            <a:spLocks noGrp="1"/>
          </p:cNvSpPr>
          <p:nvPr>
            <p:ph type="subTitle" idx="2"/>
          </p:nvPr>
        </p:nvSpPr>
        <p:spPr>
          <a:xfrm>
            <a:off x="8686392" y="2609284"/>
            <a:ext cx="205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57" name="Google Shape;657;p24"/>
          <p:cNvSpPr txBox="1">
            <a:spLocks noGrp="1"/>
          </p:cNvSpPr>
          <p:nvPr>
            <p:ph type="subTitle" idx="3"/>
          </p:nvPr>
        </p:nvSpPr>
        <p:spPr>
          <a:xfrm>
            <a:off x="8553392" y="4724051"/>
            <a:ext cx="2318400" cy="6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58" name="Google Shape;658;p24"/>
          <p:cNvSpPr txBox="1">
            <a:spLocks noGrp="1"/>
          </p:cNvSpPr>
          <p:nvPr>
            <p:ph type="subTitle" idx="4"/>
          </p:nvPr>
        </p:nvSpPr>
        <p:spPr>
          <a:xfrm>
            <a:off x="4588100" y="5151075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59" name="Google Shape;659;p24"/>
          <p:cNvSpPr txBox="1">
            <a:spLocks noGrp="1"/>
          </p:cNvSpPr>
          <p:nvPr>
            <p:ph type="subTitle" idx="5"/>
          </p:nvPr>
        </p:nvSpPr>
        <p:spPr>
          <a:xfrm>
            <a:off x="8205392" y="3053751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60" name="Google Shape;660;p24"/>
          <p:cNvSpPr txBox="1">
            <a:spLocks noGrp="1"/>
          </p:cNvSpPr>
          <p:nvPr>
            <p:ph type="subTitle" idx="6"/>
          </p:nvPr>
        </p:nvSpPr>
        <p:spPr>
          <a:xfrm>
            <a:off x="8205392" y="5122500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61" name="Google Shape;661;p24"/>
          <p:cNvSpPr txBox="1">
            <a:spLocks noGrp="1"/>
          </p:cNvSpPr>
          <p:nvPr>
            <p:ph type="subTitle" idx="7"/>
          </p:nvPr>
        </p:nvSpPr>
        <p:spPr>
          <a:xfrm>
            <a:off x="5031700" y="2609292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62" name="Google Shape;662;p24"/>
          <p:cNvSpPr txBox="1">
            <a:spLocks noGrp="1"/>
          </p:cNvSpPr>
          <p:nvPr>
            <p:ph type="subTitle" idx="8"/>
          </p:nvPr>
        </p:nvSpPr>
        <p:spPr>
          <a:xfrm>
            <a:off x="4588100" y="3053751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63" name="Google Shape;663;p24"/>
          <p:cNvSpPr txBox="1">
            <a:spLocks noGrp="1"/>
          </p:cNvSpPr>
          <p:nvPr>
            <p:ph type="subTitle" idx="9"/>
          </p:nvPr>
        </p:nvSpPr>
        <p:spPr>
          <a:xfrm>
            <a:off x="1420300" y="4700051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64" name="Google Shape;664;p24"/>
          <p:cNvSpPr txBox="1">
            <a:spLocks noGrp="1"/>
          </p:cNvSpPr>
          <p:nvPr>
            <p:ph type="subTitle" idx="13"/>
          </p:nvPr>
        </p:nvSpPr>
        <p:spPr>
          <a:xfrm>
            <a:off x="976700" y="5144727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65" name="Google Shape;665;p24"/>
          <p:cNvSpPr txBox="1">
            <a:spLocks noGrp="1"/>
          </p:cNvSpPr>
          <p:nvPr>
            <p:ph type="subTitle" idx="14"/>
          </p:nvPr>
        </p:nvSpPr>
        <p:spPr>
          <a:xfrm>
            <a:off x="1420300" y="2609292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66" name="Google Shape;666;p24"/>
          <p:cNvSpPr txBox="1">
            <a:spLocks noGrp="1"/>
          </p:cNvSpPr>
          <p:nvPr>
            <p:ph type="subTitle" idx="15"/>
          </p:nvPr>
        </p:nvSpPr>
        <p:spPr>
          <a:xfrm>
            <a:off x="976700" y="3053751"/>
            <a:ext cx="301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67" name="Google Shape;667;p24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75842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2">
  <p:cSld name="Title and six columns 2"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9" name="Google Shape;669;p25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670" name="Google Shape;670;p25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1" name="Google Shape;671;p25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2" name="Google Shape;672;p25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3" name="Google Shape;673;p25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4" name="Google Shape;674;p25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5" name="Google Shape;675;p25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6" name="Google Shape;676;p25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7" name="Google Shape;677;p25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8" name="Google Shape;678;p25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79" name="Google Shape;679;p25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0" name="Google Shape;680;p25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1" name="Google Shape;681;p25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2" name="Google Shape;682;p25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3" name="Google Shape;683;p25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4" name="Google Shape;684;p25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5" name="Google Shape;685;p25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6" name="Google Shape;686;p25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7" name="Google Shape;687;p25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8" name="Google Shape;688;p25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89" name="Google Shape;689;p25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0" name="Google Shape;690;p25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1" name="Google Shape;691;p25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2" name="Google Shape;692;p25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93" name="Google Shape;693;p25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94" name="Google Shape;694;p25"/>
          <p:cNvSpPr txBox="1">
            <a:spLocks noGrp="1"/>
          </p:cNvSpPr>
          <p:nvPr>
            <p:ph type="subTitle" idx="1"/>
          </p:nvPr>
        </p:nvSpPr>
        <p:spPr>
          <a:xfrm>
            <a:off x="7477700" y="2123500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95" name="Google Shape;695;p25"/>
          <p:cNvSpPr txBox="1">
            <a:spLocks noGrp="1"/>
          </p:cNvSpPr>
          <p:nvPr>
            <p:ph type="subTitle" idx="2"/>
          </p:nvPr>
        </p:nvSpPr>
        <p:spPr>
          <a:xfrm>
            <a:off x="7477700" y="3452072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96" name="Google Shape;696;p25"/>
          <p:cNvSpPr txBox="1">
            <a:spLocks noGrp="1"/>
          </p:cNvSpPr>
          <p:nvPr>
            <p:ph type="subTitle" idx="3"/>
          </p:nvPr>
        </p:nvSpPr>
        <p:spPr>
          <a:xfrm>
            <a:off x="7477700" y="4780645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697" name="Google Shape;697;p25"/>
          <p:cNvSpPr txBox="1">
            <a:spLocks noGrp="1"/>
          </p:cNvSpPr>
          <p:nvPr>
            <p:ph type="subTitle" idx="4"/>
          </p:nvPr>
        </p:nvSpPr>
        <p:spPr>
          <a:xfrm>
            <a:off x="7477700" y="2639480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98" name="Google Shape;698;p25"/>
          <p:cNvSpPr txBox="1">
            <a:spLocks noGrp="1"/>
          </p:cNvSpPr>
          <p:nvPr>
            <p:ph type="subTitle" idx="5"/>
          </p:nvPr>
        </p:nvSpPr>
        <p:spPr>
          <a:xfrm>
            <a:off x="7477692" y="3968360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699" name="Google Shape;699;p25"/>
          <p:cNvSpPr txBox="1">
            <a:spLocks noGrp="1"/>
          </p:cNvSpPr>
          <p:nvPr>
            <p:ph type="subTitle" idx="6"/>
          </p:nvPr>
        </p:nvSpPr>
        <p:spPr>
          <a:xfrm>
            <a:off x="7477692" y="5284561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00" name="Google Shape;700;p25"/>
          <p:cNvSpPr txBox="1">
            <a:spLocks noGrp="1"/>
          </p:cNvSpPr>
          <p:nvPr>
            <p:ph type="subTitle" idx="7"/>
          </p:nvPr>
        </p:nvSpPr>
        <p:spPr>
          <a:xfrm>
            <a:off x="2234800" y="2123500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01" name="Google Shape;701;p25"/>
          <p:cNvSpPr txBox="1">
            <a:spLocks noGrp="1"/>
          </p:cNvSpPr>
          <p:nvPr>
            <p:ph type="subTitle" idx="8"/>
          </p:nvPr>
        </p:nvSpPr>
        <p:spPr>
          <a:xfrm>
            <a:off x="2234800" y="2639697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02" name="Google Shape;702;p25"/>
          <p:cNvSpPr txBox="1">
            <a:spLocks noGrp="1"/>
          </p:cNvSpPr>
          <p:nvPr>
            <p:ph type="subTitle" idx="9"/>
          </p:nvPr>
        </p:nvSpPr>
        <p:spPr>
          <a:xfrm>
            <a:off x="2234800" y="4780345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03" name="Google Shape;703;p25"/>
          <p:cNvSpPr txBox="1">
            <a:spLocks noGrp="1"/>
          </p:cNvSpPr>
          <p:nvPr>
            <p:ph type="subTitle" idx="13"/>
          </p:nvPr>
        </p:nvSpPr>
        <p:spPr>
          <a:xfrm>
            <a:off x="2234800" y="5296372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04" name="Google Shape;704;p25"/>
          <p:cNvSpPr txBox="1">
            <a:spLocks noGrp="1"/>
          </p:cNvSpPr>
          <p:nvPr>
            <p:ph type="subTitle" idx="14"/>
          </p:nvPr>
        </p:nvSpPr>
        <p:spPr>
          <a:xfrm>
            <a:off x="2234800" y="3451923"/>
            <a:ext cx="3014400" cy="5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05" name="Google Shape;705;p25"/>
          <p:cNvSpPr txBox="1">
            <a:spLocks noGrp="1"/>
          </p:cNvSpPr>
          <p:nvPr>
            <p:ph type="subTitle" idx="15"/>
          </p:nvPr>
        </p:nvSpPr>
        <p:spPr>
          <a:xfrm>
            <a:off x="2234800" y="3968120"/>
            <a:ext cx="3014400" cy="6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06" name="Google Shape;706;p25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651158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26"/>
          <p:cNvSpPr txBox="1">
            <a:spLocks noGrp="1"/>
          </p:cNvSpPr>
          <p:nvPr>
            <p:ph type="body" idx="1"/>
          </p:nvPr>
        </p:nvSpPr>
        <p:spPr>
          <a:xfrm flipH="1">
            <a:off x="928144" y="4050599"/>
            <a:ext cx="3966800" cy="11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09" name="Google Shape;709;p26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0" name="Google Shape;710;p26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1" name="Google Shape;711;p26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2" name="Google Shape;712;p26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3" name="Google Shape;713;p26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4" name="Google Shape;714;p26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5" name="Google Shape;715;p26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6" name="Google Shape;716;p26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7" name="Google Shape;717;p26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8" name="Google Shape;718;p26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9" name="Google Shape;719;p26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0" name="Google Shape;720;p26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1" name="Google Shape;721;p26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2" name="Google Shape;722;p26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3" name="Google Shape;723;p26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4" name="Google Shape;724;p26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5" name="Google Shape;725;p26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6" name="Google Shape;726;p26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7" name="Google Shape;727;p26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8" name="Google Shape;728;p26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9" name="Google Shape;729;p26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30" name="Google Shape;730;p26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31" name="Google Shape;731;p26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32" name="Google Shape;732;p26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33" name="Google Shape;733;p26"/>
          <p:cNvSpPr txBox="1">
            <a:spLocks noGrp="1"/>
          </p:cNvSpPr>
          <p:nvPr>
            <p:ph type="title"/>
          </p:nvPr>
        </p:nvSpPr>
        <p:spPr>
          <a:xfrm flipH="1">
            <a:off x="928144" y="1644600"/>
            <a:ext cx="4355600" cy="2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484948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5" name="Google Shape;735;p27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736" name="Google Shape;736;p27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7" name="Google Shape;737;p27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8" name="Google Shape;738;p27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9" name="Google Shape;739;p27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0" name="Google Shape;740;p27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1" name="Google Shape;741;p27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2" name="Google Shape;742;p27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3" name="Google Shape;743;p27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4" name="Google Shape;744;p27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5" name="Google Shape;745;p27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6" name="Google Shape;746;p27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7" name="Google Shape;747;p27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8" name="Google Shape;748;p27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9" name="Google Shape;749;p27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0" name="Google Shape;750;p27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1" name="Google Shape;751;p27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2" name="Google Shape;752;p27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3" name="Google Shape;753;p27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4" name="Google Shape;754;p27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5" name="Google Shape;755;p27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6" name="Google Shape;756;p27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7" name="Google Shape;757;p27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8" name="Google Shape;758;p27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9" name="Google Shape;759;p27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60" name="Google Shape;760;p27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61" name="Google Shape;761;p27"/>
          <p:cNvSpPr txBox="1">
            <a:spLocks noGrp="1"/>
          </p:cNvSpPr>
          <p:nvPr>
            <p:ph type="title" idx="2" hasCustomPrompt="1"/>
          </p:nvPr>
        </p:nvSpPr>
        <p:spPr>
          <a:xfrm>
            <a:off x="8475133" y="2615667"/>
            <a:ext cx="1882000" cy="80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Font typeface="Gloria Hallelujah"/>
              <a:buNone/>
              <a:defRPr sz="4000" b="1">
                <a:solidFill>
                  <a:schemeClr val="accent5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62" name="Google Shape;762;p27"/>
          <p:cNvSpPr txBox="1">
            <a:spLocks noGrp="1"/>
          </p:cNvSpPr>
          <p:nvPr>
            <p:ph type="title" idx="3" hasCustomPrompt="1"/>
          </p:nvPr>
        </p:nvSpPr>
        <p:spPr>
          <a:xfrm>
            <a:off x="4796284" y="2809300"/>
            <a:ext cx="2625600" cy="99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500"/>
              <a:buFont typeface="Gloria Hallelujah"/>
              <a:buNone/>
              <a:defRPr sz="6000" b="1">
                <a:solidFill>
                  <a:schemeClr val="accent5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63" name="Google Shape;763;p27"/>
          <p:cNvSpPr txBox="1">
            <a:spLocks noGrp="1"/>
          </p:cNvSpPr>
          <p:nvPr>
            <p:ph type="title" idx="4" hasCustomPrompt="1"/>
          </p:nvPr>
        </p:nvSpPr>
        <p:spPr>
          <a:xfrm>
            <a:off x="1860233" y="2602967"/>
            <a:ext cx="1882000" cy="80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500"/>
              <a:buFont typeface="Gloria Hallelujah"/>
              <a:buNone/>
              <a:defRPr sz="4000" b="1">
                <a:solidFill>
                  <a:schemeClr val="accent5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000"/>
              <a:buNone/>
              <a:defRPr sz="16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64" name="Google Shape;764;p27"/>
          <p:cNvSpPr txBox="1">
            <a:spLocks noGrp="1"/>
          </p:cNvSpPr>
          <p:nvPr>
            <p:ph type="subTitle" idx="1"/>
          </p:nvPr>
        </p:nvSpPr>
        <p:spPr>
          <a:xfrm>
            <a:off x="1737635" y="3608351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65" name="Google Shape;765;p27"/>
          <p:cNvSpPr txBox="1">
            <a:spLocks noGrp="1"/>
          </p:cNvSpPr>
          <p:nvPr>
            <p:ph type="subTitle" idx="5"/>
          </p:nvPr>
        </p:nvSpPr>
        <p:spPr>
          <a:xfrm>
            <a:off x="5043833" y="4132467"/>
            <a:ext cx="21272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66" name="Google Shape;766;p27"/>
          <p:cNvSpPr txBox="1">
            <a:spLocks noGrp="1"/>
          </p:cNvSpPr>
          <p:nvPr>
            <p:ph type="subTitle" idx="6"/>
          </p:nvPr>
        </p:nvSpPr>
        <p:spPr>
          <a:xfrm>
            <a:off x="8228733" y="3608100"/>
            <a:ext cx="2374800" cy="6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767" name="Google Shape;767;p27"/>
          <p:cNvSpPr txBox="1">
            <a:spLocks noGrp="1"/>
          </p:cNvSpPr>
          <p:nvPr>
            <p:ph type="subTitle" idx="7"/>
          </p:nvPr>
        </p:nvSpPr>
        <p:spPr>
          <a:xfrm>
            <a:off x="1334367" y="423719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68" name="Google Shape;768;p27"/>
          <p:cNvSpPr txBox="1">
            <a:spLocks noGrp="1"/>
          </p:cNvSpPr>
          <p:nvPr>
            <p:ph type="subTitle" idx="8"/>
          </p:nvPr>
        </p:nvSpPr>
        <p:spPr>
          <a:xfrm>
            <a:off x="4643100" y="4760281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69" name="Google Shape;769;p27"/>
          <p:cNvSpPr txBox="1">
            <a:spLocks noGrp="1"/>
          </p:cNvSpPr>
          <p:nvPr>
            <p:ph type="subTitle" idx="9"/>
          </p:nvPr>
        </p:nvSpPr>
        <p:spPr>
          <a:xfrm>
            <a:off x="7953933" y="4237200"/>
            <a:ext cx="2924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956347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>
  <p:cSld name="Numbers and text 2"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28"/>
          <p:cNvSpPr txBox="1">
            <a:spLocks noGrp="1"/>
          </p:cNvSpPr>
          <p:nvPr>
            <p:ph type="title" hasCustomPrompt="1"/>
          </p:nvPr>
        </p:nvSpPr>
        <p:spPr>
          <a:xfrm>
            <a:off x="6343200" y="4282300"/>
            <a:ext cx="4638800" cy="99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2" name="Google Shape;772;p28"/>
          <p:cNvSpPr txBox="1">
            <a:spLocks noGrp="1"/>
          </p:cNvSpPr>
          <p:nvPr>
            <p:ph type="title" idx="2" hasCustomPrompt="1"/>
          </p:nvPr>
        </p:nvSpPr>
        <p:spPr>
          <a:xfrm>
            <a:off x="3372000" y="2694033"/>
            <a:ext cx="4939200" cy="9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3" name="Google Shape;773;p28"/>
          <p:cNvSpPr txBox="1">
            <a:spLocks noGrp="1"/>
          </p:cNvSpPr>
          <p:nvPr>
            <p:ph type="title" idx="3" hasCustomPrompt="1"/>
          </p:nvPr>
        </p:nvSpPr>
        <p:spPr>
          <a:xfrm>
            <a:off x="712800" y="1040767"/>
            <a:ext cx="4638800" cy="9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4" name="Google Shape;774;p28"/>
          <p:cNvSpPr txBox="1">
            <a:spLocks noGrp="1"/>
          </p:cNvSpPr>
          <p:nvPr>
            <p:ph type="subTitle" idx="1"/>
          </p:nvPr>
        </p:nvSpPr>
        <p:spPr>
          <a:xfrm>
            <a:off x="899000" y="1748167"/>
            <a:ext cx="4266400" cy="4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75" name="Google Shape;775;p28"/>
          <p:cNvSpPr txBox="1">
            <a:spLocks noGrp="1"/>
          </p:cNvSpPr>
          <p:nvPr>
            <p:ph type="subTitle" idx="4"/>
          </p:nvPr>
        </p:nvSpPr>
        <p:spPr>
          <a:xfrm>
            <a:off x="3529605" y="3382800"/>
            <a:ext cx="4638800" cy="4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76" name="Google Shape;776;p28"/>
          <p:cNvSpPr txBox="1">
            <a:spLocks noGrp="1"/>
          </p:cNvSpPr>
          <p:nvPr>
            <p:ph type="subTitle" idx="5"/>
          </p:nvPr>
        </p:nvSpPr>
        <p:spPr>
          <a:xfrm>
            <a:off x="5848800" y="5041359"/>
            <a:ext cx="5630400" cy="4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grpSp>
        <p:nvGrpSpPr>
          <p:cNvPr id="777" name="Google Shape;777;p28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778" name="Google Shape;778;p28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9" name="Google Shape;779;p28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0" name="Google Shape;780;p28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1" name="Google Shape;781;p28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2" name="Google Shape;782;p28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3" name="Google Shape;783;p28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4" name="Google Shape;784;p28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5" name="Google Shape;785;p28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6" name="Google Shape;786;p28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7" name="Google Shape;787;p28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8" name="Google Shape;788;p28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9" name="Google Shape;789;p28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0" name="Google Shape;790;p28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1" name="Google Shape;791;p28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2" name="Google Shape;792;p28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3" name="Google Shape;793;p28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4" name="Google Shape;794;p28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5" name="Google Shape;795;p28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6" name="Google Shape;796;p28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7" name="Google Shape;797;p28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8" name="Google Shape;798;p28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9" name="Google Shape;799;p28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0" name="Google Shape;800;p28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1" name="Google Shape;801;p28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1618145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3">
  <p:cSld name="Numbers and text 3"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29"/>
          <p:cNvSpPr txBox="1">
            <a:spLocks noGrp="1"/>
          </p:cNvSpPr>
          <p:nvPr>
            <p:ph type="title" hasCustomPrompt="1"/>
          </p:nvPr>
        </p:nvSpPr>
        <p:spPr>
          <a:xfrm>
            <a:off x="3834500" y="4338560"/>
            <a:ext cx="4638800" cy="99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04" name="Google Shape;804;p29"/>
          <p:cNvSpPr txBox="1">
            <a:spLocks noGrp="1"/>
          </p:cNvSpPr>
          <p:nvPr>
            <p:ph type="title" idx="2" hasCustomPrompt="1"/>
          </p:nvPr>
        </p:nvSpPr>
        <p:spPr>
          <a:xfrm>
            <a:off x="3834500" y="2663547"/>
            <a:ext cx="4638800" cy="9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05" name="Google Shape;805;p29"/>
          <p:cNvSpPr txBox="1">
            <a:spLocks noGrp="1"/>
          </p:cNvSpPr>
          <p:nvPr>
            <p:ph type="title" idx="3" hasCustomPrompt="1"/>
          </p:nvPr>
        </p:nvSpPr>
        <p:spPr>
          <a:xfrm>
            <a:off x="3834500" y="988533"/>
            <a:ext cx="4638800" cy="9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Gloria Hallelujah"/>
              <a:buNone/>
              <a:defRPr sz="5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None/>
              <a:defRPr sz="5333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06" name="Google Shape;806;p29"/>
          <p:cNvSpPr txBox="1">
            <a:spLocks noGrp="1"/>
          </p:cNvSpPr>
          <p:nvPr>
            <p:ph type="subTitle" idx="1"/>
          </p:nvPr>
        </p:nvSpPr>
        <p:spPr>
          <a:xfrm>
            <a:off x="3518900" y="1914235"/>
            <a:ext cx="5270000" cy="5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grpSp>
        <p:nvGrpSpPr>
          <p:cNvPr id="807" name="Google Shape;807;p29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808" name="Google Shape;808;p29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9" name="Google Shape;809;p29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0" name="Google Shape;810;p29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1" name="Google Shape;811;p29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2" name="Google Shape;812;p29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3" name="Google Shape;813;p29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4" name="Google Shape;814;p29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5" name="Google Shape;815;p29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6" name="Google Shape;816;p29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7" name="Google Shape;817;p29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8" name="Google Shape;818;p29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9" name="Google Shape;819;p29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0" name="Google Shape;820;p29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1" name="Google Shape;821;p29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2" name="Google Shape;822;p29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3" name="Google Shape;823;p29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4" name="Google Shape;824;p29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5" name="Google Shape;825;p29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6" name="Google Shape;826;p29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7" name="Google Shape;827;p29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8" name="Google Shape;828;p29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9" name="Google Shape;829;p29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30" name="Google Shape;830;p29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31" name="Google Shape;831;p29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32" name="Google Shape;832;p29"/>
          <p:cNvSpPr txBox="1">
            <a:spLocks noGrp="1"/>
          </p:cNvSpPr>
          <p:nvPr>
            <p:ph type="subTitle" idx="4"/>
          </p:nvPr>
        </p:nvSpPr>
        <p:spPr>
          <a:xfrm>
            <a:off x="3518900" y="3589263"/>
            <a:ext cx="5270000" cy="5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833" name="Google Shape;833;p29"/>
          <p:cNvSpPr txBox="1">
            <a:spLocks noGrp="1"/>
          </p:cNvSpPr>
          <p:nvPr>
            <p:ph type="subTitle" idx="5"/>
          </p:nvPr>
        </p:nvSpPr>
        <p:spPr>
          <a:xfrm>
            <a:off x="3518900" y="5315467"/>
            <a:ext cx="5270000" cy="5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grpSp>
        <p:nvGrpSpPr>
          <p:cNvPr id="834" name="Google Shape;834;p29"/>
          <p:cNvGrpSpPr/>
          <p:nvPr/>
        </p:nvGrpSpPr>
        <p:grpSpPr>
          <a:xfrm rot="1578529" flipH="1">
            <a:off x="826564" y="707894"/>
            <a:ext cx="496389" cy="907831"/>
            <a:chOff x="7648575" y="1389939"/>
            <a:chExt cx="372300" cy="680886"/>
          </a:xfrm>
        </p:grpSpPr>
        <p:sp>
          <p:nvSpPr>
            <p:cNvPr id="835" name="Google Shape;835;p29"/>
            <p:cNvSpPr/>
            <p:nvPr/>
          </p:nvSpPr>
          <p:spPr>
            <a:xfrm flipH="1">
              <a:off x="7648575" y="1940025"/>
              <a:ext cx="131400" cy="130800"/>
            </a:xfrm>
            <a:prstGeom prst="ellipse">
              <a:avLst/>
            </a:prstGeom>
            <a:solidFill>
              <a:schemeClr val="lt2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36" name="Google Shape;836;p29"/>
            <p:cNvSpPr/>
            <p:nvPr/>
          </p:nvSpPr>
          <p:spPr>
            <a:xfrm flipH="1">
              <a:off x="7648575" y="1389939"/>
              <a:ext cx="212100" cy="210900"/>
            </a:xfrm>
            <a:prstGeom prst="ellipse">
              <a:avLst/>
            </a:prstGeom>
            <a:solidFill>
              <a:schemeClr val="accent3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37" name="Google Shape;837;p29"/>
            <p:cNvSpPr/>
            <p:nvPr/>
          </p:nvSpPr>
          <p:spPr>
            <a:xfrm flipH="1">
              <a:off x="7860675" y="1704515"/>
              <a:ext cx="160200" cy="159300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838" name="Google Shape;838;p29"/>
          <p:cNvGrpSpPr/>
          <p:nvPr/>
        </p:nvGrpSpPr>
        <p:grpSpPr>
          <a:xfrm rot="1687079">
            <a:off x="10859814" y="5241813"/>
            <a:ext cx="496412" cy="907871"/>
            <a:chOff x="7648575" y="1389939"/>
            <a:chExt cx="372300" cy="680886"/>
          </a:xfrm>
        </p:grpSpPr>
        <p:sp>
          <p:nvSpPr>
            <p:cNvPr id="839" name="Google Shape;839;p29"/>
            <p:cNvSpPr/>
            <p:nvPr/>
          </p:nvSpPr>
          <p:spPr>
            <a:xfrm flipH="1">
              <a:off x="7648575" y="1940025"/>
              <a:ext cx="131400" cy="130800"/>
            </a:xfrm>
            <a:prstGeom prst="ellipse">
              <a:avLst/>
            </a:prstGeom>
            <a:solidFill>
              <a:schemeClr val="lt2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40" name="Google Shape;840;p29"/>
            <p:cNvSpPr/>
            <p:nvPr/>
          </p:nvSpPr>
          <p:spPr>
            <a:xfrm flipH="1">
              <a:off x="7648575" y="1389939"/>
              <a:ext cx="212100" cy="210900"/>
            </a:xfrm>
            <a:prstGeom prst="ellipse">
              <a:avLst/>
            </a:prstGeom>
            <a:solidFill>
              <a:schemeClr val="accent3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41" name="Google Shape;841;p29"/>
            <p:cNvSpPr/>
            <p:nvPr/>
          </p:nvSpPr>
          <p:spPr>
            <a:xfrm flipH="1">
              <a:off x="7860675" y="1704515"/>
              <a:ext cx="160200" cy="159300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5894682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30"/>
          <p:cNvSpPr txBox="1">
            <a:spLocks noGrp="1"/>
          </p:cNvSpPr>
          <p:nvPr>
            <p:ph type="body" idx="1"/>
          </p:nvPr>
        </p:nvSpPr>
        <p:spPr>
          <a:xfrm>
            <a:off x="2020933" y="5050600"/>
            <a:ext cx="30144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44" name="Google Shape;844;p30"/>
          <p:cNvSpPr txBox="1">
            <a:spLocks noGrp="1"/>
          </p:cNvSpPr>
          <p:nvPr>
            <p:ph type="body" idx="2"/>
          </p:nvPr>
        </p:nvSpPr>
        <p:spPr>
          <a:xfrm>
            <a:off x="7286269" y="5050584"/>
            <a:ext cx="28092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45" name="Google Shape;845;p30"/>
          <p:cNvSpPr txBox="1">
            <a:spLocks noGrp="1"/>
          </p:cNvSpPr>
          <p:nvPr>
            <p:ph type="subTitle" idx="3"/>
          </p:nvPr>
        </p:nvSpPr>
        <p:spPr>
          <a:xfrm>
            <a:off x="2097133" y="4513033"/>
            <a:ext cx="28620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846" name="Google Shape;846;p30"/>
          <p:cNvSpPr txBox="1">
            <a:spLocks noGrp="1"/>
          </p:cNvSpPr>
          <p:nvPr>
            <p:ph type="subTitle" idx="4"/>
          </p:nvPr>
        </p:nvSpPr>
        <p:spPr>
          <a:xfrm>
            <a:off x="7114467" y="4513033"/>
            <a:ext cx="31824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847" name="Google Shape;847;p30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48" name="Google Shape;848;p30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49" name="Google Shape;849;p30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0" name="Google Shape;850;p30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1" name="Google Shape;851;p30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2" name="Google Shape;852;p30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3" name="Google Shape;853;p30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4" name="Google Shape;854;p30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5" name="Google Shape;855;p30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6" name="Google Shape;856;p30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7" name="Google Shape;857;p30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8" name="Google Shape;858;p30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9" name="Google Shape;859;p30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0" name="Google Shape;860;p30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1" name="Google Shape;861;p30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2" name="Google Shape;862;p30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3" name="Google Shape;863;p30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4" name="Google Shape;864;p30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5" name="Google Shape;865;p30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6" name="Google Shape;866;p30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7" name="Google Shape;867;p30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8" name="Google Shape;868;p30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9" name="Google Shape;869;p30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70" name="Google Shape;870;p30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71" name="Google Shape;871;p30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547588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6">
  <p:cSld name="Title and text 6">
    <p:spTree>
      <p:nvGrpSpPr>
        <p:cNvPr id="1" name="Shape 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3" name="Google Shape;873;p31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874" name="Google Shape;874;p31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5" name="Google Shape;875;p31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6" name="Google Shape;876;p31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7" name="Google Shape;877;p31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8" name="Google Shape;878;p31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9" name="Google Shape;879;p31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0" name="Google Shape;880;p31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1" name="Google Shape;881;p31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2" name="Google Shape;882;p31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3" name="Google Shape;883;p31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4" name="Google Shape;884;p31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5" name="Google Shape;885;p31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6" name="Google Shape;886;p31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7" name="Google Shape;887;p31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8" name="Google Shape;888;p31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9" name="Google Shape;889;p31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0" name="Google Shape;890;p31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1" name="Google Shape;891;p31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2" name="Google Shape;892;p31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3" name="Google Shape;893;p31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4" name="Google Shape;894;p31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5" name="Google Shape;895;p31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6" name="Google Shape;896;p31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7" name="Google Shape;897;p31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98" name="Google Shape;898;p31"/>
          <p:cNvSpPr txBox="1">
            <a:spLocks noGrp="1"/>
          </p:cNvSpPr>
          <p:nvPr>
            <p:ph type="body" idx="1"/>
          </p:nvPr>
        </p:nvSpPr>
        <p:spPr>
          <a:xfrm>
            <a:off x="6662167" y="3023367"/>
            <a:ext cx="4075200" cy="146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99" name="Google Shape;899;p31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080896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3">
  <p:cSld name="Section Header 3">
    <p:spTree>
      <p:nvGrpSpPr>
        <p:cNvPr id="1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32"/>
          <p:cNvSpPr txBox="1">
            <a:spLocks noGrp="1"/>
          </p:cNvSpPr>
          <p:nvPr>
            <p:ph type="title"/>
          </p:nvPr>
        </p:nvSpPr>
        <p:spPr>
          <a:xfrm>
            <a:off x="4157800" y="3802289"/>
            <a:ext cx="3876400" cy="8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Font typeface="Amatic SC"/>
              <a:buNone/>
              <a:defRPr sz="6000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902" name="Google Shape;902;p32"/>
          <p:cNvSpPr txBox="1">
            <a:spLocks noGrp="1"/>
          </p:cNvSpPr>
          <p:nvPr>
            <p:ph type="title" idx="2" hasCustomPrompt="1"/>
          </p:nvPr>
        </p:nvSpPr>
        <p:spPr>
          <a:xfrm>
            <a:off x="4552800" y="1578567"/>
            <a:ext cx="3137200" cy="17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903" name="Google Shape;903;p32"/>
          <p:cNvSpPr txBox="1">
            <a:spLocks noGrp="1"/>
          </p:cNvSpPr>
          <p:nvPr>
            <p:ph type="subTitle" idx="1"/>
          </p:nvPr>
        </p:nvSpPr>
        <p:spPr>
          <a:xfrm>
            <a:off x="2902800" y="4610909"/>
            <a:ext cx="6386400" cy="56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904" name="Google Shape;904;p32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5" name="Google Shape;905;p32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6" name="Google Shape;906;p32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7" name="Google Shape;907;p32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8" name="Google Shape;908;p32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9" name="Google Shape;909;p32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0" name="Google Shape;910;p32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1" name="Google Shape;911;p32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2" name="Google Shape;912;p32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3" name="Google Shape;913;p32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4" name="Google Shape;914;p32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5" name="Google Shape;915;p32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6" name="Google Shape;916;p32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7" name="Google Shape;917;p32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8" name="Google Shape;918;p32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9" name="Google Shape;919;p32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0" name="Google Shape;920;p32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1" name="Google Shape;921;p32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2" name="Google Shape;922;p32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3" name="Google Shape;923;p32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4" name="Google Shape;924;p32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5" name="Google Shape;925;p32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6" name="Google Shape;926;p32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7" name="Google Shape;927;p32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8" name="Google Shape;928;p32"/>
          <p:cNvSpPr/>
          <p:nvPr/>
        </p:nvSpPr>
        <p:spPr>
          <a:xfrm rot="10800000">
            <a:off x="4664982" y="5674575"/>
            <a:ext cx="2884919" cy="391459"/>
          </a:xfrm>
          <a:custGeom>
            <a:avLst/>
            <a:gdLst/>
            <a:ahLst/>
            <a:cxnLst/>
            <a:rect l="l" t="t" r="r" b="b"/>
            <a:pathLst>
              <a:path w="45633" h="6192" extrusionOk="0">
                <a:moveTo>
                  <a:pt x="6199" y="1"/>
                </a:moveTo>
                <a:cubicBezTo>
                  <a:pt x="4001" y="1"/>
                  <a:pt x="1" y="1861"/>
                  <a:pt x="1372" y="4241"/>
                </a:cubicBezTo>
                <a:cubicBezTo>
                  <a:pt x="1814" y="4987"/>
                  <a:pt x="2593" y="5375"/>
                  <a:pt x="3382" y="5375"/>
                </a:cubicBezTo>
                <a:cubicBezTo>
                  <a:pt x="4010" y="5375"/>
                  <a:pt x="4644" y="5128"/>
                  <a:pt x="5117" y="4618"/>
                </a:cubicBezTo>
                <a:cubicBezTo>
                  <a:pt x="5840" y="3771"/>
                  <a:pt x="5869" y="2169"/>
                  <a:pt x="4500" y="2169"/>
                </a:cubicBezTo>
                <a:cubicBezTo>
                  <a:pt x="4483" y="2169"/>
                  <a:pt x="4465" y="2169"/>
                  <a:pt x="4447" y="2170"/>
                </a:cubicBezTo>
                <a:cubicBezTo>
                  <a:pt x="3966" y="2170"/>
                  <a:pt x="3966" y="2902"/>
                  <a:pt x="4447" y="2902"/>
                </a:cubicBezTo>
                <a:cubicBezTo>
                  <a:pt x="5211" y="2941"/>
                  <a:pt x="4399" y="4410"/>
                  <a:pt x="3468" y="4410"/>
                </a:cubicBezTo>
                <a:cubicBezTo>
                  <a:pt x="3405" y="4410"/>
                  <a:pt x="3340" y="4403"/>
                  <a:pt x="3276" y="4388"/>
                </a:cubicBezTo>
                <a:cubicBezTo>
                  <a:pt x="2250" y="4158"/>
                  <a:pt x="1874" y="3342"/>
                  <a:pt x="2543" y="2567"/>
                </a:cubicBezTo>
                <a:cubicBezTo>
                  <a:pt x="3318" y="1674"/>
                  <a:pt x="4770" y="950"/>
                  <a:pt x="6007" y="950"/>
                </a:cubicBezTo>
                <a:cubicBezTo>
                  <a:pt x="6074" y="950"/>
                  <a:pt x="6140" y="952"/>
                  <a:pt x="6205" y="956"/>
                </a:cubicBezTo>
                <a:cubicBezTo>
                  <a:pt x="7126" y="1019"/>
                  <a:pt x="8067" y="1396"/>
                  <a:pt x="8925" y="1689"/>
                </a:cubicBezTo>
                <a:cubicBezTo>
                  <a:pt x="10243" y="2107"/>
                  <a:pt x="11540" y="2547"/>
                  <a:pt x="12879" y="2965"/>
                </a:cubicBezTo>
                <a:cubicBezTo>
                  <a:pt x="14433" y="3447"/>
                  <a:pt x="17416" y="4387"/>
                  <a:pt x="19889" y="4387"/>
                </a:cubicBezTo>
                <a:cubicBezTo>
                  <a:pt x="21813" y="4387"/>
                  <a:pt x="23429" y="3818"/>
                  <a:pt x="23823" y="2023"/>
                </a:cubicBezTo>
                <a:cubicBezTo>
                  <a:pt x="24785" y="3049"/>
                  <a:pt x="25894" y="3760"/>
                  <a:pt x="27421" y="3928"/>
                </a:cubicBezTo>
                <a:cubicBezTo>
                  <a:pt x="27804" y="3970"/>
                  <a:pt x="28190" y="3990"/>
                  <a:pt x="28577" y="3990"/>
                </a:cubicBezTo>
                <a:cubicBezTo>
                  <a:pt x="31221" y="3990"/>
                  <a:pt x="33955" y="3081"/>
                  <a:pt x="36419" y="2442"/>
                </a:cubicBezTo>
                <a:cubicBezTo>
                  <a:pt x="37625" y="2129"/>
                  <a:pt x="39063" y="1763"/>
                  <a:pt x="40439" y="1763"/>
                </a:cubicBezTo>
                <a:cubicBezTo>
                  <a:pt x="41640" y="1763"/>
                  <a:pt x="42793" y="2042"/>
                  <a:pt x="43700" y="2881"/>
                </a:cubicBezTo>
                <a:cubicBezTo>
                  <a:pt x="44262" y="3406"/>
                  <a:pt x="44053" y="5221"/>
                  <a:pt x="43252" y="5221"/>
                </a:cubicBezTo>
                <a:cubicBezTo>
                  <a:pt x="43158" y="5221"/>
                  <a:pt x="43056" y="5196"/>
                  <a:pt x="42947" y="5141"/>
                </a:cubicBezTo>
                <a:cubicBezTo>
                  <a:pt x="42553" y="4944"/>
                  <a:pt x="41769" y="3746"/>
                  <a:pt x="42482" y="3746"/>
                </a:cubicBezTo>
                <a:cubicBezTo>
                  <a:pt x="42526" y="3746"/>
                  <a:pt x="42577" y="3750"/>
                  <a:pt x="42633" y="3760"/>
                </a:cubicBezTo>
                <a:cubicBezTo>
                  <a:pt x="42665" y="3766"/>
                  <a:pt x="42697" y="3769"/>
                  <a:pt x="42727" y="3769"/>
                </a:cubicBezTo>
                <a:cubicBezTo>
                  <a:pt x="43224" y="3769"/>
                  <a:pt x="43417" y="3000"/>
                  <a:pt x="42884" y="2881"/>
                </a:cubicBezTo>
                <a:cubicBezTo>
                  <a:pt x="42707" y="2844"/>
                  <a:pt x="42546" y="2826"/>
                  <a:pt x="42401" y="2826"/>
                </a:cubicBezTo>
                <a:cubicBezTo>
                  <a:pt x="40772" y="2826"/>
                  <a:pt x="41169" y="5047"/>
                  <a:pt x="42361" y="5873"/>
                </a:cubicBezTo>
                <a:cubicBezTo>
                  <a:pt x="42683" y="6095"/>
                  <a:pt x="42992" y="6192"/>
                  <a:pt x="43277" y="6192"/>
                </a:cubicBezTo>
                <a:cubicBezTo>
                  <a:pt x="44770" y="6192"/>
                  <a:pt x="45633" y="3549"/>
                  <a:pt x="44579" y="2337"/>
                </a:cubicBezTo>
                <a:cubicBezTo>
                  <a:pt x="43503" y="1106"/>
                  <a:pt x="42022" y="706"/>
                  <a:pt x="40462" y="706"/>
                </a:cubicBezTo>
                <a:cubicBezTo>
                  <a:pt x="38655" y="706"/>
                  <a:pt x="36742" y="1243"/>
                  <a:pt x="35226" y="1647"/>
                </a:cubicBezTo>
                <a:cubicBezTo>
                  <a:pt x="32945" y="2254"/>
                  <a:pt x="30644" y="2798"/>
                  <a:pt x="28279" y="2902"/>
                </a:cubicBezTo>
                <a:cubicBezTo>
                  <a:pt x="28200" y="2906"/>
                  <a:pt x="28121" y="2907"/>
                  <a:pt x="28044" y="2907"/>
                </a:cubicBezTo>
                <a:cubicBezTo>
                  <a:pt x="26170" y="2907"/>
                  <a:pt x="24949" y="1941"/>
                  <a:pt x="23843" y="454"/>
                </a:cubicBezTo>
                <a:cubicBezTo>
                  <a:pt x="23730" y="297"/>
                  <a:pt x="23541" y="217"/>
                  <a:pt x="23360" y="217"/>
                </a:cubicBezTo>
                <a:cubicBezTo>
                  <a:pt x="23106" y="217"/>
                  <a:pt x="22869" y="375"/>
                  <a:pt x="22881" y="705"/>
                </a:cubicBezTo>
                <a:cubicBezTo>
                  <a:pt x="23010" y="2701"/>
                  <a:pt x="21645" y="3389"/>
                  <a:pt x="19649" y="3389"/>
                </a:cubicBezTo>
                <a:cubicBezTo>
                  <a:pt x="15513" y="3389"/>
                  <a:pt x="8668" y="438"/>
                  <a:pt x="6791" y="57"/>
                </a:cubicBezTo>
                <a:cubicBezTo>
                  <a:pt x="6616" y="19"/>
                  <a:pt x="6416" y="1"/>
                  <a:pt x="619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210754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8" name="Google Shape;958;p34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959" name="Google Shape;959;p34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0" name="Google Shape;960;p34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1" name="Google Shape;961;p34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2" name="Google Shape;962;p34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3" name="Google Shape;963;p34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4" name="Google Shape;964;p34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5" name="Google Shape;965;p34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6" name="Google Shape;966;p34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7" name="Google Shape;967;p34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8" name="Google Shape;968;p34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9" name="Google Shape;969;p34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0" name="Google Shape;970;p34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1" name="Google Shape;971;p34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2" name="Google Shape;972;p34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3" name="Google Shape;973;p34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4" name="Google Shape;974;p34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5" name="Google Shape;975;p34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6" name="Google Shape;976;p34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7" name="Google Shape;977;p34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8" name="Google Shape;978;p34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9" name="Google Shape;979;p34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0" name="Google Shape;980;p34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1" name="Google Shape;981;p34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2" name="Google Shape;982;p34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983" name="Google Shape;983;p34"/>
          <p:cNvSpPr txBox="1">
            <a:spLocks noGrp="1"/>
          </p:cNvSpPr>
          <p:nvPr>
            <p:ph type="body" idx="1"/>
          </p:nvPr>
        </p:nvSpPr>
        <p:spPr>
          <a:xfrm>
            <a:off x="6420000" y="5050067"/>
            <a:ext cx="3503600" cy="5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Gloria Hallelujah"/>
              <a:buChar char="●"/>
              <a:defRPr sz="2667" b="1">
                <a:solidFill>
                  <a:schemeClr val="accent5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984" name="Google Shape;984;p34"/>
          <p:cNvSpPr txBox="1">
            <a:spLocks noGrp="1"/>
          </p:cNvSpPr>
          <p:nvPr>
            <p:ph type="title"/>
          </p:nvPr>
        </p:nvSpPr>
        <p:spPr>
          <a:xfrm>
            <a:off x="2275367" y="2839251"/>
            <a:ext cx="7513200" cy="18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Fira Sans"/>
              <a:buNone/>
              <a:defRPr sz="3333">
                <a:latin typeface="Fira Sans"/>
                <a:ea typeface="Fira Sans"/>
                <a:cs typeface="Fira Sans"/>
                <a:sym typeface="Fira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958133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1_Title and two columns 3"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Google Shape;1062;p36"/>
          <p:cNvSpPr txBox="1">
            <a:spLocks noGrp="1"/>
          </p:cNvSpPr>
          <p:nvPr>
            <p:ph type="body" idx="1"/>
          </p:nvPr>
        </p:nvSpPr>
        <p:spPr>
          <a:xfrm>
            <a:off x="6031233" y="2563600"/>
            <a:ext cx="4500000" cy="11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063" name="Google Shape;1063;p36"/>
          <p:cNvSpPr txBox="1">
            <a:spLocks noGrp="1"/>
          </p:cNvSpPr>
          <p:nvPr>
            <p:ph type="body" idx="2"/>
          </p:nvPr>
        </p:nvSpPr>
        <p:spPr>
          <a:xfrm>
            <a:off x="5975033" y="4441197"/>
            <a:ext cx="4612400" cy="11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064" name="Google Shape;1064;p36"/>
          <p:cNvSpPr txBox="1">
            <a:spLocks noGrp="1"/>
          </p:cNvSpPr>
          <p:nvPr>
            <p:ph type="subTitle" idx="3"/>
          </p:nvPr>
        </p:nvSpPr>
        <p:spPr>
          <a:xfrm>
            <a:off x="7129833" y="1829200"/>
            <a:ext cx="2302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065" name="Google Shape;1065;p36"/>
          <p:cNvSpPr txBox="1">
            <a:spLocks noGrp="1"/>
          </p:cNvSpPr>
          <p:nvPr>
            <p:ph type="subTitle" idx="4"/>
          </p:nvPr>
        </p:nvSpPr>
        <p:spPr>
          <a:xfrm>
            <a:off x="7042233" y="3706800"/>
            <a:ext cx="24780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3333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066" name="Google Shape;1066;p36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7" name="Google Shape;1067;p36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8" name="Google Shape;1068;p36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9" name="Google Shape;1069;p36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0" name="Google Shape;1070;p36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1" name="Google Shape;1071;p36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2" name="Google Shape;1072;p36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3" name="Google Shape;1073;p36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4" name="Google Shape;1074;p36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5" name="Google Shape;1075;p36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6" name="Google Shape;1076;p36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7" name="Google Shape;1077;p36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8" name="Google Shape;1078;p36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79" name="Google Shape;1079;p36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0" name="Google Shape;1080;p36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1" name="Google Shape;1081;p36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2" name="Google Shape;1082;p36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3" name="Google Shape;1083;p36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4" name="Google Shape;1084;p36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5" name="Google Shape;1085;p36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6" name="Google Shape;1086;p36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7" name="Google Shape;1087;p36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8" name="Google Shape;1088;p36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89" name="Google Shape;1089;p36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90" name="Google Shape;1090;p36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97721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Title and three columns 2"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p37"/>
          <p:cNvSpPr txBox="1">
            <a:spLocks noGrp="1"/>
          </p:cNvSpPr>
          <p:nvPr>
            <p:ph type="title" hasCustomPrompt="1"/>
          </p:nvPr>
        </p:nvSpPr>
        <p:spPr>
          <a:xfrm>
            <a:off x="959984" y="4617883"/>
            <a:ext cx="970800" cy="62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093" name="Google Shape;1093;p37"/>
          <p:cNvSpPr txBox="1">
            <a:spLocks noGrp="1"/>
          </p:cNvSpPr>
          <p:nvPr>
            <p:ph type="title" idx="2" hasCustomPrompt="1"/>
          </p:nvPr>
        </p:nvSpPr>
        <p:spPr>
          <a:xfrm>
            <a:off x="978777" y="3393236"/>
            <a:ext cx="944000" cy="67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094" name="Google Shape;1094;p37"/>
          <p:cNvSpPr txBox="1">
            <a:spLocks noGrp="1"/>
          </p:cNvSpPr>
          <p:nvPr>
            <p:ph type="title" idx="3" hasCustomPrompt="1"/>
          </p:nvPr>
        </p:nvSpPr>
        <p:spPr>
          <a:xfrm>
            <a:off x="951933" y="2056333"/>
            <a:ext cx="944000" cy="73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095" name="Google Shape;1095;p37"/>
          <p:cNvSpPr txBox="1">
            <a:spLocks noGrp="1"/>
          </p:cNvSpPr>
          <p:nvPr>
            <p:ph type="subTitle" idx="1"/>
          </p:nvPr>
        </p:nvSpPr>
        <p:spPr>
          <a:xfrm>
            <a:off x="2081600" y="1936933"/>
            <a:ext cx="3798400" cy="6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096" name="Google Shape;1096;p37"/>
          <p:cNvSpPr txBox="1">
            <a:spLocks noGrp="1"/>
          </p:cNvSpPr>
          <p:nvPr>
            <p:ph type="subTitle" idx="4"/>
          </p:nvPr>
        </p:nvSpPr>
        <p:spPr>
          <a:xfrm>
            <a:off x="2081600" y="3207236"/>
            <a:ext cx="3798400" cy="58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097" name="Google Shape;1097;p37"/>
          <p:cNvSpPr txBox="1">
            <a:spLocks noGrp="1"/>
          </p:cNvSpPr>
          <p:nvPr>
            <p:ph type="subTitle" idx="5"/>
          </p:nvPr>
        </p:nvSpPr>
        <p:spPr>
          <a:xfrm>
            <a:off x="2081600" y="4431940"/>
            <a:ext cx="3798400" cy="58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098" name="Google Shape;1098;p37"/>
          <p:cNvSpPr txBox="1">
            <a:spLocks noGrp="1"/>
          </p:cNvSpPr>
          <p:nvPr>
            <p:ph type="subTitle" idx="6"/>
          </p:nvPr>
        </p:nvSpPr>
        <p:spPr>
          <a:xfrm>
            <a:off x="2081600" y="2376367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099" name="Google Shape;1099;p37"/>
          <p:cNvSpPr txBox="1">
            <a:spLocks noGrp="1"/>
          </p:cNvSpPr>
          <p:nvPr>
            <p:ph type="subTitle" idx="7"/>
          </p:nvPr>
        </p:nvSpPr>
        <p:spPr>
          <a:xfrm>
            <a:off x="2081600" y="3610199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00" name="Google Shape;1100;p37"/>
          <p:cNvSpPr txBox="1">
            <a:spLocks noGrp="1"/>
          </p:cNvSpPr>
          <p:nvPr>
            <p:ph type="subTitle" idx="8"/>
          </p:nvPr>
        </p:nvSpPr>
        <p:spPr>
          <a:xfrm>
            <a:off x="2081600" y="4844032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01" name="Google Shape;1101;p37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2" name="Google Shape;1102;p37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3" name="Google Shape;1103;p37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4" name="Google Shape;1104;p37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5" name="Google Shape;1105;p37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6" name="Google Shape;1106;p37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7" name="Google Shape;1107;p37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8" name="Google Shape;1108;p37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09" name="Google Shape;1109;p37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0" name="Google Shape;1110;p37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1" name="Google Shape;1111;p37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2" name="Google Shape;1112;p37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3" name="Google Shape;1113;p37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4" name="Google Shape;1114;p37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5" name="Google Shape;1115;p37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6" name="Google Shape;1116;p37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7" name="Google Shape;1117;p37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8" name="Google Shape;1118;p37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9" name="Google Shape;1119;p37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0" name="Google Shape;1120;p37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1" name="Google Shape;1121;p37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2" name="Google Shape;1122;p37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3" name="Google Shape;1123;p37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4" name="Google Shape;1124;p37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5" name="Google Shape;1125;p37"/>
          <p:cNvSpPr txBox="1">
            <a:spLocks noGrp="1"/>
          </p:cNvSpPr>
          <p:nvPr>
            <p:ph type="title" idx="9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50429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>
  <p:cSld name="Title and three columns 3">
    <p:spTree>
      <p:nvGrpSpPr>
        <p:cNvPr id="1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Google Shape;1127;p38"/>
          <p:cNvSpPr txBox="1">
            <a:spLocks noGrp="1"/>
          </p:cNvSpPr>
          <p:nvPr>
            <p:ph type="subTitle" idx="1"/>
          </p:nvPr>
        </p:nvSpPr>
        <p:spPr>
          <a:xfrm>
            <a:off x="6176596" y="2101167"/>
            <a:ext cx="3798400" cy="6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28" name="Google Shape;1128;p38"/>
          <p:cNvSpPr txBox="1">
            <a:spLocks noGrp="1"/>
          </p:cNvSpPr>
          <p:nvPr>
            <p:ph type="subTitle" idx="2"/>
          </p:nvPr>
        </p:nvSpPr>
        <p:spPr>
          <a:xfrm>
            <a:off x="6176596" y="3337269"/>
            <a:ext cx="3798400" cy="58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29" name="Google Shape;1129;p38"/>
          <p:cNvSpPr txBox="1">
            <a:spLocks noGrp="1"/>
          </p:cNvSpPr>
          <p:nvPr>
            <p:ph type="subTitle" idx="3"/>
          </p:nvPr>
        </p:nvSpPr>
        <p:spPr>
          <a:xfrm>
            <a:off x="6176596" y="4576756"/>
            <a:ext cx="3798400" cy="58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30" name="Google Shape;1130;p38"/>
          <p:cNvSpPr txBox="1">
            <a:spLocks noGrp="1"/>
          </p:cNvSpPr>
          <p:nvPr>
            <p:ph type="subTitle" idx="4"/>
          </p:nvPr>
        </p:nvSpPr>
        <p:spPr>
          <a:xfrm>
            <a:off x="6778196" y="2500000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31" name="Google Shape;1131;p38"/>
          <p:cNvSpPr txBox="1">
            <a:spLocks noGrp="1"/>
          </p:cNvSpPr>
          <p:nvPr>
            <p:ph type="subTitle" idx="5"/>
          </p:nvPr>
        </p:nvSpPr>
        <p:spPr>
          <a:xfrm>
            <a:off x="6778196" y="3738445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32" name="Google Shape;1132;p38"/>
          <p:cNvSpPr txBox="1">
            <a:spLocks noGrp="1"/>
          </p:cNvSpPr>
          <p:nvPr>
            <p:ph type="subTitle" idx="6"/>
          </p:nvPr>
        </p:nvSpPr>
        <p:spPr>
          <a:xfrm>
            <a:off x="6778196" y="4975415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grpSp>
        <p:nvGrpSpPr>
          <p:cNvPr id="1133" name="Google Shape;1133;p38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1134" name="Google Shape;1134;p38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5" name="Google Shape;1135;p38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6" name="Google Shape;1136;p38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7" name="Google Shape;1137;p38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8" name="Google Shape;1138;p38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9" name="Google Shape;1139;p38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0" name="Google Shape;1140;p38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1" name="Google Shape;1141;p38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2" name="Google Shape;1142;p38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3" name="Google Shape;1143;p38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4" name="Google Shape;1144;p38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5" name="Google Shape;1145;p38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6" name="Google Shape;1146;p38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7" name="Google Shape;1147;p38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8" name="Google Shape;1148;p38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9" name="Google Shape;1149;p38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0" name="Google Shape;1150;p38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1" name="Google Shape;1151;p38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2" name="Google Shape;1152;p38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3" name="Google Shape;1153;p38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4" name="Google Shape;1154;p38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5" name="Google Shape;1155;p38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6" name="Google Shape;1156;p38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7" name="Google Shape;1157;p38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158" name="Google Shape;1158;p38"/>
          <p:cNvSpPr txBox="1">
            <a:spLocks noGrp="1"/>
          </p:cNvSpPr>
          <p:nvPr>
            <p:ph type="title" hasCustomPrompt="1"/>
          </p:nvPr>
        </p:nvSpPr>
        <p:spPr>
          <a:xfrm>
            <a:off x="10020196" y="4769416"/>
            <a:ext cx="970800" cy="62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159" name="Google Shape;1159;p38"/>
          <p:cNvSpPr txBox="1">
            <a:spLocks noGrp="1"/>
          </p:cNvSpPr>
          <p:nvPr>
            <p:ph type="title" idx="7" hasCustomPrompt="1"/>
          </p:nvPr>
        </p:nvSpPr>
        <p:spPr>
          <a:xfrm>
            <a:off x="10046996" y="3557469"/>
            <a:ext cx="944000" cy="67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160" name="Google Shape;1160;p38"/>
          <p:cNvSpPr txBox="1">
            <a:spLocks noGrp="1"/>
          </p:cNvSpPr>
          <p:nvPr>
            <p:ph type="title" idx="8" hasCustomPrompt="1"/>
          </p:nvPr>
        </p:nvSpPr>
        <p:spPr>
          <a:xfrm>
            <a:off x="10046996" y="2220567"/>
            <a:ext cx="944000" cy="73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3333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Font typeface="Gloria Hallelujah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r>
              <a:t>xx%</a:t>
            </a:r>
          </a:p>
        </p:txBody>
      </p:sp>
      <p:sp>
        <p:nvSpPr>
          <p:cNvPr id="1161" name="Google Shape;1161;p38"/>
          <p:cNvSpPr txBox="1">
            <a:spLocks noGrp="1"/>
          </p:cNvSpPr>
          <p:nvPr>
            <p:ph type="title" idx="9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59034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5">
  <p:cSld name="Title and three columns 5">
    <p:spTree>
      <p:nvGrpSpPr>
        <p:cNvPr id="1" name="Shape 1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" name="Google Shape;1163;p39"/>
          <p:cNvSpPr txBox="1">
            <a:spLocks noGrp="1"/>
          </p:cNvSpPr>
          <p:nvPr>
            <p:ph type="title"/>
          </p:nvPr>
        </p:nvSpPr>
        <p:spPr>
          <a:xfrm>
            <a:off x="960000" y="593000"/>
            <a:ext cx="10272000" cy="8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 sz="4667" b="1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loria Hallelujah"/>
              <a:buNone/>
              <a:defRPr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grpSp>
        <p:nvGrpSpPr>
          <p:cNvPr id="1164" name="Google Shape;1164;p39"/>
          <p:cNvGrpSpPr/>
          <p:nvPr/>
        </p:nvGrpSpPr>
        <p:grpSpPr>
          <a:xfrm>
            <a:off x="377134" y="-79082"/>
            <a:ext cx="11437717" cy="7016151"/>
            <a:chOff x="282850" y="-59312"/>
            <a:chExt cx="8578288" cy="5262113"/>
          </a:xfrm>
        </p:grpSpPr>
        <p:sp>
          <p:nvSpPr>
            <p:cNvPr id="1165" name="Google Shape;1165;p39"/>
            <p:cNvSpPr/>
            <p:nvPr/>
          </p:nvSpPr>
          <p:spPr>
            <a:xfrm>
              <a:off x="2828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6" name="Google Shape;1166;p39"/>
            <p:cNvSpPr/>
            <p:nvPr/>
          </p:nvSpPr>
          <p:spPr>
            <a:xfrm>
              <a:off x="655050" y="-220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7" name="Google Shape;1167;p39"/>
            <p:cNvSpPr/>
            <p:nvPr/>
          </p:nvSpPr>
          <p:spPr>
            <a:xfrm>
              <a:off x="10272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8" name="Google Shape;1168;p39"/>
            <p:cNvSpPr/>
            <p:nvPr/>
          </p:nvSpPr>
          <p:spPr>
            <a:xfrm>
              <a:off x="1399438" y="-153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9" name="Google Shape;1169;p39"/>
            <p:cNvSpPr/>
            <p:nvPr/>
          </p:nvSpPr>
          <p:spPr>
            <a:xfrm>
              <a:off x="17716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0" name="Google Shape;1170;p39"/>
            <p:cNvSpPr/>
            <p:nvPr/>
          </p:nvSpPr>
          <p:spPr>
            <a:xfrm>
              <a:off x="2143850" y="-878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1" name="Google Shape;1171;p39"/>
            <p:cNvSpPr/>
            <p:nvPr/>
          </p:nvSpPr>
          <p:spPr>
            <a:xfrm>
              <a:off x="25160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2" name="Google Shape;1172;p39"/>
            <p:cNvSpPr/>
            <p:nvPr/>
          </p:nvSpPr>
          <p:spPr>
            <a:xfrm>
              <a:off x="2888238" y="-219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3" name="Google Shape;1173;p39"/>
            <p:cNvSpPr/>
            <p:nvPr/>
          </p:nvSpPr>
          <p:spPr>
            <a:xfrm>
              <a:off x="32604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4" name="Google Shape;1174;p39"/>
            <p:cNvSpPr/>
            <p:nvPr/>
          </p:nvSpPr>
          <p:spPr>
            <a:xfrm>
              <a:off x="3632650" y="-1207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5" name="Google Shape;1175;p39"/>
            <p:cNvSpPr/>
            <p:nvPr/>
          </p:nvSpPr>
          <p:spPr>
            <a:xfrm>
              <a:off x="40048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6" name="Google Shape;1176;p39"/>
            <p:cNvSpPr/>
            <p:nvPr/>
          </p:nvSpPr>
          <p:spPr>
            <a:xfrm>
              <a:off x="4377038" y="-25250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7" name="Google Shape;1177;p39"/>
            <p:cNvSpPr/>
            <p:nvPr/>
          </p:nvSpPr>
          <p:spPr>
            <a:xfrm>
              <a:off x="47492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8" name="Google Shape;1178;p39"/>
            <p:cNvSpPr/>
            <p:nvPr/>
          </p:nvSpPr>
          <p:spPr>
            <a:xfrm>
              <a:off x="5121450" y="-1866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9" name="Google Shape;1179;p39"/>
            <p:cNvSpPr/>
            <p:nvPr/>
          </p:nvSpPr>
          <p:spPr>
            <a:xfrm>
              <a:off x="54936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0" name="Google Shape;1180;p39"/>
            <p:cNvSpPr/>
            <p:nvPr/>
          </p:nvSpPr>
          <p:spPr>
            <a:xfrm>
              <a:off x="58658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1" name="Google Shape;1181;p39"/>
            <p:cNvSpPr/>
            <p:nvPr/>
          </p:nvSpPr>
          <p:spPr>
            <a:xfrm>
              <a:off x="62380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2" name="Google Shape;1182;p39"/>
            <p:cNvSpPr/>
            <p:nvPr/>
          </p:nvSpPr>
          <p:spPr>
            <a:xfrm>
              <a:off x="6610238" y="-52725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3" name="Google Shape;1183;p39"/>
            <p:cNvSpPr/>
            <p:nvPr/>
          </p:nvSpPr>
          <p:spPr>
            <a:xfrm>
              <a:off x="69824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4" name="Google Shape;1184;p39"/>
            <p:cNvSpPr/>
            <p:nvPr/>
          </p:nvSpPr>
          <p:spPr>
            <a:xfrm>
              <a:off x="7354650" y="-461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5" name="Google Shape;1185;p39"/>
            <p:cNvSpPr/>
            <p:nvPr/>
          </p:nvSpPr>
          <p:spPr>
            <a:xfrm>
              <a:off x="77268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6" name="Google Shape;1186;p39"/>
            <p:cNvSpPr/>
            <p:nvPr/>
          </p:nvSpPr>
          <p:spPr>
            <a:xfrm>
              <a:off x="8099038" y="-59312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7" name="Google Shape;1187;p39"/>
            <p:cNvSpPr/>
            <p:nvPr/>
          </p:nvSpPr>
          <p:spPr>
            <a:xfrm>
              <a:off x="84712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8" name="Google Shape;1188;p39"/>
            <p:cNvSpPr/>
            <p:nvPr/>
          </p:nvSpPr>
          <p:spPr>
            <a:xfrm>
              <a:off x="8843438" y="-31837"/>
              <a:ext cx="17700" cy="5205000"/>
            </a:xfrm>
            <a:prstGeom prst="rect">
              <a:avLst/>
            </a:prstGeom>
            <a:solidFill>
              <a:schemeClr val="accent5">
                <a:alpha val="4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189" name="Google Shape;1189;p39"/>
          <p:cNvSpPr txBox="1">
            <a:spLocks noGrp="1"/>
          </p:cNvSpPr>
          <p:nvPr>
            <p:ph type="subTitle" idx="1"/>
          </p:nvPr>
        </p:nvSpPr>
        <p:spPr>
          <a:xfrm>
            <a:off x="960000" y="1676400"/>
            <a:ext cx="4615200" cy="9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90" name="Google Shape;1190;p39"/>
          <p:cNvSpPr txBox="1">
            <a:spLocks noGrp="1"/>
          </p:cNvSpPr>
          <p:nvPr>
            <p:ph type="subTitle" idx="2"/>
          </p:nvPr>
        </p:nvSpPr>
        <p:spPr>
          <a:xfrm>
            <a:off x="960000" y="3088547"/>
            <a:ext cx="4615200" cy="9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91" name="Google Shape;1191;p39"/>
          <p:cNvSpPr txBox="1">
            <a:spLocks noGrp="1"/>
          </p:cNvSpPr>
          <p:nvPr>
            <p:ph type="subTitle" idx="3"/>
          </p:nvPr>
        </p:nvSpPr>
        <p:spPr>
          <a:xfrm>
            <a:off x="1370400" y="4431940"/>
            <a:ext cx="3798400" cy="58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92" name="Google Shape;1192;p39"/>
          <p:cNvSpPr txBox="1">
            <a:spLocks noGrp="1"/>
          </p:cNvSpPr>
          <p:nvPr>
            <p:ph type="subTitle" idx="4"/>
          </p:nvPr>
        </p:nvSpPr>
        <p:spPr>
          <a:xfrm>
            <a:off x="960000" y="2603673"/>
            <a:ext cx="4615200" cy="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93" name="Google Shape;1193;p39"/>
          <p:cNvSpPr txBox="1">
            <a:spLocks noGrp="1"/>
          </p:cNvSpPr>
          <p:nvPr>
            <p:ph type="subTitle" idx="5"/>
          </p:nvPr>
        </p:nvSpPr>
        <p:spPr>
          <a:xfrm>
            <a:off x="960000" y="4015820"/>
            <a:ext cx="4615200" cy="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94" name="Google Shape;1194;p39"/>
          <p:cNvSpPr txBox="1">
            <a:spLocks noGrp="1"/>
          </p:cNvSpPr>
          <p:nvPr>
            <p:ph type="subTitle" idx="6"/>
          </p:nvPr>
        </p:nvSpPr>
        <p:spPr>
          <a:xfrm>
            <a:off x="1671200" y="4844032"/>
            <a:ext cx="3196800" cy="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1195" name="Google Shape;1195;p39"/>
          <p:cNvSpPr txBox="1">
            <a:spLocks noGrp="1"/>
          </p:cNvSpPr>
          <p:nvPr>
            <p:ph type="subTitle" idx="7"/>
          </p:nvPr>
        </p:nvSpPr>
        <p:spPr>
          <a:xfrm>
            <a:off x="960000" y="4500693"/>
            <a:ext cx="4615200" cy="9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Font typeface="Gloria Hallelujah"/>
              <a:buNone/>
              <a:defRPr sz="2667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3000"/>
              <a:buFont typeface="Gloria Hallelujah"/>
              <a:buNone/>
              <a:defRPr sz="4000"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  <p:sp>
        <p:nvSpPr>
          <p:cNvPr id="1196" name="Google Shape;1196;p39"/>
          <p:cNvSpPr txBox="1">
            <a:spLocks noGrp="1"/>
          </p:cNvSpPr>
          <p:nvPr>
            <p:ph type="subTitle" idx="8"/>
          </p:nvPr>
        </p:nvSpPr>
        <p:spPr>
          <a:xfrm>
            <a:off x="960000" y="5427967"/>
            <a:ext cx="4615200" cy="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 sz="1867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Font typeface="Fira Sans"/>
              <a:buNone/>
              <a:defRPr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51413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 header 2">
    <p:spTree>
      <p:nvGrpSpPr>
        <p:cNvPr id="1" name="Shape 1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6" name="Google Shape;1226;p41"/>
          <p:cNvSpPr/>
          <p:nvPr/>
        </p:nvSpPr>
        <p:spPr>
          <a:xfrm>
            <a:off x="4614451" y="5770333"/>
            <a:ext cx="2963088" cy="356768"/>
          </a:xfrm>
          <a:custGeom>
            <a:avLst/>
            <a:gdLst/>
            <a:ahLst/>
            <a:cxnLst/>
            <a:rect l="l" t="t" r="r" b="b"/>
            <a:pathLst>
              <a:path w="54342" h="6543" extrusionOk="0">
                <a:moveTo>
                  <a:pt x="51931" y="0"/>
                </a:moveTo>
                <a:cubicBezTo>
                  <a:pt x="51423" y="0"/>
                  <a:pt x="50902" y="169"/>
                  <a:pt x="50447" y="545"/>
                </a:cubicBezTo>
                <a:cubicBezTo>
                  <a:pt x="49190" y="1601"/>
                  <a:pt x="50108" y="3141"/>
                  <a:pt x="51352" y="3141"/>
                </a:cubicBezTo>
                <a:cubicBezTo>
                  <a:pt x="51660" y="3141"/>
                  <a:pt x="51989" y="3046"/>
                  <a:pt x="52309" y="2826"/>
                </a:cubicBezTo>
                <a:cubicBezTo>
                  <a:pt x="52732" y="2579"/>
                  <a:pt x="52487" y="2006"/>
                  <a:pt x="52100" y="2006"/>
                </a:cubicBezTo>
                <a:cubicBezTo>
                  <a:pt x="52027" y="2006"/>
                  <a:pt x="51949" y="2026"/>
                  <a:pt x="51870" y="2073"/>
                </a:cubicBezTo>
                <a:cubicBezTo>
                  <a:pt x="50782" y="1361"/>
                  <a:pt x="50865" y="964"/>
                  <a:pt x="52100" y="901"/>
                </a:cubicBezTo>
                <a:cubicBezTo>
                  <a:pt x="52477" y="1026"/>
                  <a:pt x="52790" y="1257"/>
                  <a:pt x="53000" y="1591"/>
                </a:cubicBezTo>
                <a:cubicBezTo>
                  <a:pt x="53334" y="2052"/>
                  <a:pt x="53334" y="2575"/>
                  <a:pt x="53230" y="3119"/>
                </a:cubicBezTo>
                <a:cubicBezTo>
                  <a:pt x="53083" y="3935"/>
                  <a:pt x="52456" y="4458"/>
                  <a:pt x="51744" y="4793"/>
                </a:cubicBezTo>
                <a:cubicBezTo>
                  <a:pt x="50987" y="5177"/>
                  <a:pt x="50077" y="5305"/>
                  <a:pt x="49162" y="5305"/>
                </a:cubicBezTo>
                <a:cubicBezTo>
                  <a:pt x="48384" y="5305"/>
                  <a:pt x="47603" y="5212"/>
                  <a:pt x="46911" y="5107"/>
                </a:cubicBezTo>
                <a:cubicBezTo>
                  <a:pt x="44400" y="4709"/>
                  <a:pt x="42036" y="3412"/>
                  <a:pt x="39650" y="2596"/>
                </a:cubicBezTo>
                <a:cubicBezTo>
                  <a:pt x="37862" y="1986"/>
                  <a:pt x="35096" y="1243"/>
                  <a:pt x="32641" y="1243"/>
                </a:cubicBezTo>
                <a:cubicBezTo>
                  <a:pt x="30212" y="1243"/>
                  <a:pt x="28087" y="1970"/>
                  <a:pt x="27515" y="4270"/>
                </a:cubicBezTo>
                <a:cubicBezTo>
                  <a:pt x="26595" y="2256"/>
                  <a:pt x="24480" y="1613"/>
                  <a:pt x="22110" y="1613"/>
                </a:cubicBezTo>
                <a:cubicBezTo>
                  <a:pt x="19356" y="1613"/>
                  <a:pt x="16259" y="2481"/>
                  <a:pt x="14291" y="3077"/>
                </a:cubicBezTo>
                <a:cubicBezTo>
                  <a:pt x="11822" y="3809"/>
                  <a:pt x="9458" y="4793"/>
                  <a:pt x="6947" y="5337"/>
                </a:cubicBezTo>
                <a:cubicBezTo>
                  <a:pt x="6023" y="5521"/>
                  <a:pt x="5032" y="5698"/>
                  <a:pt x="4059" y="5698"/>
                </a:cubicBezTo>
                <a:cubicBezTo>
                  <a:pt x="3489" y="5698"/>
                  <a:pt x="2926" y="5638"/>
                  <a:pt x="2385" y="5483"/>
                </a:cubicBezTo>
                <a:cubicBezTo>
                  <a:pt x="1548" y="5253"/>
                  <a:pt x="1130" y="4604"/>
                  <a:pt x="1067" y="3767"/>
                </a:cubicBezTo>
                <a:cubicBezTo>
                  <a:pt x="1004" y="2951"/>
                  <a:pt x="1402" y="2135"/>
                  <a:pt x="2113" y="1675"/>
                </a:cubicBezTo>
                <a:cubicBezTo>
                  <a:pt x="2337" y="1543"/>
                  <a:pt x="2587" y="1479"/>
                  <a:pt x="2836" y="1479"/>
                </a:cubicBezTo>
                <a:cubicBezTo>
                  <a:pt x="3216" y="1479"/>
                  <a:pt x="3593" y="1627"/>
                  <a:pt x="3871" y="1905"/>
                </a:cubicBezTo>
                <a:cubicBezTo>
                  <a:pt x="4691" y="2573"/>
                  <a:pt x="4155" y="3175"/>
                  <a:pt x="3488" y="3175"/>
                </a:cubicBezTo>
                <a:cubicBezTo>
                  <a:pt x="3236" y="3175"/>
                  <a:pt x="2965" y="3089"/>
                  <a:pt x="2741" y="2889"/>
                </a:cubicBezTo>
                <a:cubicBezTo>
                  <a:pt x="2682" y="2839"/>
                  <a:pt x="2618" y="2817"/>
                  <a:pt x="2556" y="2817"/>
                </a:cubicBezTo>
                <a:cubicBezTo>
                  <a:pt x="2334" y="2817"/>
                  <a:pt x="2143" y="3094"/>
                  <a:pt x="2323" y="3307"/>
                </a:cubicBezTo>
                <a:cubicBezTo>
                  <a:pt x="2679" y="3719"/>
                  <a:pt x="3131" y="3903"/>
                  <a:pt x="3558" y="3903"/>
                </a:cubicBezTo>
                <a:cubicBezTo>
                  <a:pt x="4410" y="3903"/>
                  <a:pt x="5161" y="3173"/>
                  <a:pt x="4854" y="2073"/>
                </a:cubicBezTo>
                <a:cubicBezTo>
                  <a:pt x="4589" y="1125"/>
                  <a:pt x="3861" y="736"/>
                  <a:pt x="3068" y="736"/>
                </a:cubicBezTo>
                <a:cubicBezTo>
                  <a:pt x="1988" y="736"/>
                  <a:pt x="786" y="1457"/>
                  <a:pt x="460" y="2470"/>
                </a:cubicBezTo>
                <a:cubicBezTo>
                  <a:pt x="0" y="3956"/>
                  <a:pt x="377" y="5651"/>
                  <a:pt x="1967" y="6195"/>
                </a:cubicBezTo>
                <a:cubicBezTo>
                  <a:pt x="2625" y="6427"/>
                  <a:pt x="3321" y="6515"/>
                  <a:pt x="4027" y="6515"/>
                </a:cubicBezTo>
                <a:cubicBezTo>
                  <a:pt x="5161" y="6515"/>
                  <a:pt x="6324" y="6288"/>
                  <a:pt x="7407" y="6069"/>
                </a:cubicBezTo>
                <a:cubicBezTo>
                  <a:pt x="10797" y="5358"/>
                  <a:pt x="13998" y="3935"/>
                  <a:pt x="17388" y="3119"/>
                </a:cubicBezTo>
                <a:cubicBezTo>
                  <a:pt x="18693" y="2813"/>
                  <a:pt x="20386" y="2482"/>
                  <a:pt x="21992" y="2482"/>
                </a:cubicBezTo>
                <a:cubicBezTo>
                  <a:pt x="24454" y="2482"/>
                  <a:pt x="26712" y="3261"/>
                  <a:pt x="27054" y="6111"/>
                </a:cubicBezTo>
                <a:cubicBezTo>
                  <a:pt x="27097" y="6396"/>
                  <a:pt x="27341" y="6542"/>
                  <a:pt x="27568" y="6542"/>
                </a:cubicBezTo>
                <a:cubicBezTo>
                  <a:pt x="27790" y="6542"/>
                  <a:pt x="27996" y="6401"/>
                  <a:pt x="27975" y="6111"/>
                </a:cubicBezTo>
                <a:cubicBezTo>
                  <a:pt x="27975" y="6069"/>
                  <a:pt x="27954" y="6027"/>
                  <a:pt x="27954" y="5985"/>
                </a:cubicBezTo>
                <a:cubicBezTo>
                  <a:pt x="28226" y="4353"/>
                  <a:pt x="28833" y="2930"/>
                  <a:pt x="30549" y="2366"/>
                </a:cubicBezTo>
                <a:cubicBezTo>
                  <a:pt x="31181" y="2152"/>
                  <a:pt x="31855" y="2069"/>
                  <a:pt x="32541" y="2069"/>
                </a:cubicBezTo>
                <a:cubicBezTo>
                  <a:pt x="33737" y="2069"/>
                  <a:pt x="34968" y="2322"/>
                  <a:pt x="36072" y="2575"/>
                </a:cubicBezTo>
                <a:cubicBezTo>
                  <a:pt x="39483" y="3370"/>
                  <a:pt x="42601" y="5148"/>
                  <a:pt x="45969" y="5943"/>
                </a:cubicBezTo>
                <a:cubicBezTo>
                  <a:pt x="46840" y="6142"/>
                  <a:pt x="47884" y="6281"/>
                  <a:pt x="48934" y="6281"/>
                </a:cubicBezTo>
                <a:cubicBezTo>
                  <a:pt x="51545" y="6281"/>
                  <a:pt x="54192" y="5419"/>
                  <a:pt x="54297" y="2449"/>
                </a:cubicBezTo>
                <a:cubicBezTo>
                  <a:pt x="54341" y="1009"/>
                  <a:pt x="53174" y="0"/>
                  <a:pt x="51931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27" name="Google Shape;1227;p41"/>
          <p:cNvSpPr/>
          <p:nvPr/>
        </p:nvSpPr>
        <p:spPr>
          <a:xfrm rot="10800000">
            <a:off x="4487427" y="690293"/>
            <a:ext cx="2963088" cy="356768"/>
          </a:xfrm>
          <a:custGeom>
            <a:avLst/>
            <a:gdLst/>
            <a:ahLst/>
            <a:cxnLst/>
            <a:rect l="l" t="t" r="r" b="b"/>
            <a:pathLst>
              <a:path w="54342" h="6543" extrusionOk="0">
                <a:moveTo>
                  <a:pt x="51931" y="0"/>
                </a:moveTo>
                <a:cubicBezTo>
                  <a:pt x="51423" y="0"/>
                  <a:pt x="50902" y="169"/>
                  <a:pt x="50447" y="545"/>
                </a:cubicBezTo>
                <a:cubicBezTo>
                  <a:pt x="49190" y="1601"/>
                  <a:pt x="50108" y="3141"/>
                  <a:pt x="51352" y="3141"/>
                </a:cubicBezTo>
                <a:cubicBezTo>
                  <a:pt x="51660" y="3141"/>
                  <a:pt x="51989" y="3046"/>
                  <a:pt x="52309" y="2826"/>
                </a:cubicBezTo>
                <a:cubicBezTo>
                  <a:pt x="52732" y="2579"/>
                  <a:pt x="52487" y="2006"/>
                  <a:pt x="52100" y="2006"/>
                </a:cubicBezTo>
                <a:cubicBezTo>
                  <a:pt x="52027" y="2006"/>
                  <a:pt x="51949" y="2026"/>
                  <a:pt x="51870" y="2073"/>
                </a:cubicBezTo>
                <a:cubicBezTo>
                  <a:pt x="50782" y="1361"/>
                  <a:pt x="50865" y="964"/>
                  <a:pt x="52100" y="901"/>
                </a:cubicBezTo>
                <a:cubicBezTo>
                  <a:pt x="52477" y="1026"/>
                  <a:pt x="52790" y="1257"/>
                  <a:pt x="53000" y="1591"/>
                </a:cubicBezTo>
                <a:cubicBezTo>
                  <a:pt x="53334" y="2052"/>
                  <a:pt x="53334" y="2575"/>
                  <a:pt x="53230" y="3119"/>
                </a:cubicBezTo>
                <a:cubicBezTo>
                  <a:pt x="53083" y="3935"/>
                  <a:pt x="52456" y="4458"/>
                  <a:pt x="51744" y="4793"/>
                </a:cubicBezTo>
                <a:cubicBezTo>
                  <a:pt x="50987" y="5177"/>
                  <a:pt x="50077" y="5305"/>
                  <a:pt x="49162" y="5305"/>
                </a:cubicBezTo>
                <a:cubicBezTo>
                  <a:pt x="48384" y="5305"/>
                  <a:pt x="47603" y="5212"/>
                  <a:pt x="46911" y="5107"/>
                </a:cubicBezTo>
                <a:cubicBezTo>
                  <a:pt x="44400" y="4709"/>
                  <a:pt x="42036" y="3412"/>
                  <a:pt x="39650" y="2596"/>
                </a:cubicBezTo>
                <a:cubicBezTo>
                  <a:pt x="37862" y="1986"/>
                  <a:pt x="35096" y="1243"/>
                  <a:pt x="32641" y="1243"/>
                </a:cubicBezTo>
                <a:cubicBezTo>
                  <a:pt x="30212" y="1243"/>
                  <a:pt x="28087" y="1970"/>
                  <a:pt x="27515" y="4270"/>
                </a:cubicBezTo>
                <a:cubicBezTo>
                  <a:pt x="26595" y="2256"/>
                  <a:pt x="24480" y="1613"/>
                  <a:pt x="22110" y="1613"/>
                </a:cubicBezTo>
                <a:cubicBezTo>
                  <a:pt x="19356" y="1613"/>
                  <a:pt x="16259" y="2481"/>
                  <a:pt x="14291" y="3077"/>
                </a:cubicBezTo>
                <a:cubicBezTo>
                  <a:pt x="11822" y="3809"/>
                  <a:pt x="9458" y="4793"/>
                  <a:pt x="6947" y="5337"/>
                </a:cubicBezTo>
                <a:cubicBezTo>
                  <a:pt x="6023" y="5521"/>
                  <a:pt x="5032" y="5698"/>
                  <a:pt x="4059" y="5698"/>
                </a:cubicBezTo>
                <a:cubicBezTo>
                  <a:pt x="3489" y="5698"/>
                  <a:pt x="2926" y="5638"/>
                  <a:pt x="2385" y="5483"/>
                </a:cubicBezTo>
                <a:cubicBezTo>
                  <a:pt x="1548" y="5253"/>
                  <a:pt x="1130" y="4604"/>
                  <a:pt x="1067" y="3767"/>
                </a:cubicBezTo>
                <a:cubicBezTo>
                  <a:pt x="1004" y="2951"/>
                  <a:pt x="1402" y="2135"/>
                  <a:pt x="2113" y="1675"/>
                </a:cubicBezTo>
                <a:cubicBezTo>
                  <a:pt x="2337" y="1543"/>
                  <a:pt x="2587" y="1479"/>
                  <a:pt x="2836" y="1479"/>
                </a:cubicBezTo>
                <a:cubicBezTo>
                  <a:pt x="3216" y="1479"/>
                  <a:pt x="3593" y="1627"/>
                  <a:pt x="3871" y="1905"/>
                </a:cubicBezTo>
                <a:cubicBezTo>
                  <a:pt x="4691" y="2573"/>
                  <a:pt x="4155" y="3175"/>
                  <a:pt x="3488" y="3175"/>
                </a:cubicBezTo>
                <a:cubicBezTo>
                  <a:pt x="3236" y="3175"/>
                  <a:pt x="2965" y="3089"/>
                  <a:pt x="2741" y="2889"/>
                </a:cubicBezTo>
                <a:cubicBezTo>
                  <a:pt x="2682" y="2839"/>
                  <a:pt x="2618" y="2817"/>
                  <a:pt x="2556" y="2817"/>
                </a:cubicBezTo>
                <a:cubicBezTo>
                  <a:pt x="2334" y="2817"/>
                  <a:pt x="2143" y="3094"/>
                  <a:pt x="2323" y="3307"/>
                </a:cubicBezTo>
                <a:cubicBezTo>
                  <a:pt x="2679" y="3719"/>
                  <a:pt x="3131" y="3903"/>
                  <a:pt x="3558" y="3903"/>
                </a:cubicBezTo>
                <a:cubicBezTo>
                  <a:pt x="4410" y="3903"/>
                  <a:pt x="5161" y="3173"/>
                  <a:pt x="4854" y="2073"/>
                </a:cubicBezTo>
                <a:cubicBezTo>
                  <a:pt x="4589" y="1125"/>
                  <a:pt x="3861" y="736"/>
                  <a:pt x="3068" y="736"/>
                </a:cubicBezTo>
                <a:cubicBezTo>
                  <a:pt x="1988" y="736"/>
                  <a:pt x="786" y="1457"/>
                  <a:pt x="460" y="2470"/>
                </a:cubicBezTo>
                <a:cubicBezTo>
                  <a:pt x="0" y="3956"/>
                  <a:pt x="377" y="5651"/>
                  <a:pt x="1967" y="6195"/>
                </a:cubicBezTo>
                <a:cubicBezTo>
                  <a:pt x="2625" y="6427"/>
                  <a:pt x="3321" y="6515"/>
                  <a:pt x="4027" y="6515"/>
                </a:cubicBezTo>
                <a:cubicBezTo>
                  <a:pt x="5161" y="6515"/>
                  <a:pt x="6324" y="6288"/>
                  <a:pt x="7407" y="6069"/>
                </a:cubicBezTo>
                <a:cubicBezTo>
                  <a:pt x="10797" y="5358"/>
                  <a:pt x="13998" y="3935"/>
                  <a:pt x="17388" y="3119"/>
                </a:cubicBezTo>
                <a:cubicBezTo>
                  <a:pt x="18693" y="2813"/>
                  <a:pt x="20386" y="2482"/>
                  <a:pt x="21992" y="2482"/>
                </a:cubicBezTo>
                <a:cubicBezTo>
                  <a:pt x="24454" y="2482"/>
                  <a:pt x="26712" y="3261"/>
                  <a:pt x="27054" y="6111"/>
                </a:cubicBezTo>
                <a:cubicBezTo>
                  <a:pt x="27097" y="6396"/>
                  <a:pt x="27341" y="6542"/>
                  <a:pt x="27568" y="6542"/>
                </a:cubicBezTo>
                <a:cubicBezTo>
                  <a:pt x="27790" y="6542"/>
                  <a:pt x="27996" y="6401"/>
                  <a:pt x="27975" y="6111"/>
                </a:cubicBezTo>
                <a:cubicBezTo>
                  <a:pt x="27975" y="6069"/>
                  <a:pt x="27954" y="6027"/>
                  <a:pt x="27954" y="5985"/>
                </a:cubicBezTo>
                <a:cubicBezTo>
                  <a:pt x="28226" y="4353"/>
                  <a:pt x="28833" y="2930"/>
                  <a:pt x="30549" y="2366"/>
                </a:cubicBezTo>
                <a:cubicBezTo>
                  <a:pt x="31181" y="2152"/>
                  <a:pt x="31855" y="2069"/>
                  <a:pt x="32541" y="2069"/>
                </a:cubicBezTo>
                <a:cubicBezTo>
                  <a:pt x="33737" y="2069"/>
                  <a:pt x="34968" y="2322"/>
                  <a:pt x="36072" y="2575"/>
                </a:cubicBezTo>
                <a:cubicBezTo>
                  <a:pt x="39483" y="3370"/>
                  <a:pt x="42601" y="5148"/>
                  <a:pt x="45969" y="5943"/>
                </a:cubicBezTo>
                <a:cubicBezTo>
                  <a:pt x="46840" y="6142"/>
                  <a:pt x="47884" y="6281"/>
                  <a:pt x="48934" y="6281"/>
                </a:cubicBezTo>
                <a:cubicBezTo>
                  <a:pt x="51545" y="6281"/>
                  <a:pt x="54192" y="5419"/>
                  <a:pt x="54297" y="2449"/>
                </a:cubicBezTo>
                <a:cubicBezTo>
                  <a:pt x="54341" y="1009"/>
                  <a:pt x="53174" y="0"/>
                  <a:pt x="51931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28" name="Google Shape;1228;p41"/>
          <p:cNvSpPr txBox="1">
            <a:spLocks noGrp="1"/>
          </p:cNvSpPr>
          <p:nvPr>
            <p:ph type="title"/>
          </p:nvPr>
        </p:nvSpPr>
        <p:spPr>
          <a:xfrm flipH="1">
            <a:off x="3289800" y="2504284"/>
            <a:ext cx="3972000" cy="159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Font typeface="Amatic SC"/>
              <a:buNone/>
              <a:defRPr sz="6000"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229" name="Google Shape;1229;p41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7213400" y="2162751"/>
            <a:ext cx="31404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1230" name="Google Shape;1230;p41"/>
          <p:cNvSpPr txBox="1">
            <a:spLocks noGrp="1"/>
          </p:cNvSpPr>
          <p:nvPr>
            <p:ph type="subTitle" idx="1"/>
          </p:nvPr>
        </p:nvSpPr>
        <p:spPr>
          <a:xfrm flipH="1">
            <a:off x="1533400" y="3666851"/>
            <a:ext cx="5728400" cy="56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31" name="Google Shape;1231;p41"/>
          <p:cNvSpPr/>
          <p:nvPr/>
        </p:nvSpPr>
        <p:spPr>
          <a:xfrm>
            <a:off x="377133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2" name="Google Shape;1232;p41"/>
          <p:cNvSpPr/>
          <p:nvPr/>
        </p:nvSpPr>
        <p:spPr>
          <a:xfrm>
            <a:off x="873400" y="-293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3" name="Google Shape;1233;p41"/>
          <p:cNvSpPr/>
          <p:nvPr/>
        </p:nvSpPr>
        <p:spPr>
          <a:xfrm>
            <a:off x="1369651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4" name="Google Shape;1234;p41"/>
          <p:cNvSpPr/>
          <p:nvPr/>
        </p:nvSpPr>
        <p:spPr>
          <a:xfrm>
            <a:off x="1865917" y="-205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5" name="Google Shape;1235;p41"/>
          <p:cNvSpPr/>
          <p:nvPr/>
        </p:nvSpPr>
        <p:spPr>
          <a:xfrm>
            <a:off x="2362200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6" name="Google Shape;1236;p41"/>
          <p:cNvSpPr/>
          <p:nvPr/>
        </p:nvSpPr>
        <p:spPr>
          <a:xfrm>
            <a:off x="2858467" y="-117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7" name="Google Shape;1237;p41"/>
          <p:cNvSpPr/>
          <p:nvPr/>
        </p:nvSpPr>
        <p:spPr>
          <a:xfrm>
            <a:off x="3354717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8" name="Google Shape;1238;p41"/>
          <p:cNvSpPr/>
          <p:nvPr/>
        </p:nvSpPr>
        <p:spPr>
          <a:xfrm>
            <a:off x="3850984" y="-292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9" name="Google Shape;1239;p41"/>
          <p:cNvSpPr/>
          <p:nvPr/>
        </p:nvSpPr>
        <p:spPr>
          <a:xfrm>
            <a:off x="4347267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0" name="Google Shape;1240;p41"/>
          <p:cNvSpPr/>
          <p:nvPr/>
        </p:nvSpPr>
        <p:spPr>
          <a:xfrm>
            <a:off x="4843533" y="-161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1" name="Google Shape;1241;p41"/>
          <p:cNvSpPr/>
          <p:nvPr/>
        </p:nvSpPr>
        <p:spPr>
          <a:xfrm>
            <a:off x="5339784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2" name="Google Shape;1242;p41"/>
          <p:cNvSpPr/>
          <p:nvPr/>
        </p:nvSpPr>
        <p:spPr>
          <a:xfrm>
            <a:off x="5836051" y="-33667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3" name="Google Shape;1243;p41"/>
          <p:cNvSpPr/>
          <p:nvPr/>
        </p:nvSpPr>
        <p:spPr>
          <a:xfrm>
            <a:off x="6332333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4" name="Google Shape;1244;p41"/>
          <p:cNvSpPr/>
          <p:nvPr/>
        </p:nvSpPr>
        <p:spPr>
          <a:xfrm>
            <a:off x="6828600" y="-248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5" name="Google Shape;1245;p41"/>
          <p:cNvSpPr/>
          <p:nvPr/>
        </p:nvSpPr>
        <p:spPr>
          <a:xfrm>
            <a:off x="73248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6" name="Google Shape;1246;p41"/>
          <p:cNvSpPr/>
          <p:nvPr/>
        </p:nvSpPr>
        <p:spPr>
          <a:xfrm>
            <a:off x="7821117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7" name="Google Shape;1247;p41"/>
          <p:cNvSpPr/>
          <p:nvPr/>
        </p:nvSpPr>
        <p:spPr>
          <a:xfrm>
            <a:off x="8317384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8" name="Google Shape;1248;p41"/>
          <p:cNvSpPr/>
          <p:nvPr/>
        </p:nvSpPr>
        <p:spPr>
          <a:xfrm>
            <a:off x="8813651" y="-70300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9" name="Google Shape;1249;p41"/>
          <p:cNvSpPr/>
          <p:nvPr/>
        </p:nvSpPr>
        <p:spPr>
          <a:xfrm>
            <a:off x="9309933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0" name="Google Shape;1250;p41"/>
          <p:cNvSpPr/>
          <p:nvPr/>
        </p:nvSpPr>
        <p:spPr>
          <a:xfrm>
            <a:off x="9806200" y="-61516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1" name="Google Shape;1251;p41"/>
          <p:cNvSpPr/>
          <p:nvPr/>
        </p:nvSpPr>
        <p:spPr>
          <a:xfrm>
            <a:off x="10302451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2" name="Google Shape;1252;p41"/>
          <p:cNvSpPr/>
          <p:nvPr/>
        </p:nvSpPr>
        <p:spPr>
          <a:xfrm>
            <a:off x="10798717" y="-79083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3" name="Google Shape;1253;p41"/>
          <p:cNvSpPr/>
          <p:nvPr/>
        </p:nvSpPr>
        <p:spPr>
          <a:xfrm>
            <a:off x="11294984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54" name="Google Shape;1254;p41"/>
          <p:cNvSpPr/>
          <p:nvPr/>
        </p:nvSpPr>
        <p:spPr>
          <a:xfrm>
            <a:off x="11791251" y="-42449"/>
            <a:ext cx="23600" cy="6940000"/>
          </a:xfrm>
          <a:prstGeom prst="rect">
            <a:avLst/>
          </a:prstGeom>
          <a:solidFill>
            <a:schemeClr val="accent5">
              <a:alpha val="446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504096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 Caption 2">
  <p:cSld name=" Caption 2">
    <p:spTree>
      <p:nvGrpSpPr>
        <p:cNvPr id="1" name="Shape 1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" name="Google Shape;1256;p42"/>
          <p:cNvSpPr txBox="1">
            <a:spLocks noGrp="1"/>
          </p:cNvSpPr>
          <p:nvPr>
            <p:ph type="title"/>
          </p:nvPr>
        </p:nvSpPr>
        <p:spPr>
          <a:xfrm>
            <a:off x="749300" y="3100200"/>
            <a:ext cx="3802000" cy="2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500"/>
              <a:buNone/>
              <a:defRPr sz="4267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Gloria Hallelujah"/>
              <a:buNone/>
              <a:defRPr b="1">
                <a:solidFill>
                  <a:schemeClr val="lt2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66984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83D40DD-707B-30A6-E85F-9E3B0032E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E461A76-66A4-2B64-DFFF-FC216E98DD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2B761C5-0DCA-056B-CF84-043571354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78076-141F-4707-9DE3-031C5315CC54}" type="datetimeFigureOut">
              <a:rPr lang="en-US" smtClean="0"/>
              <a:t>9/16/2023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062A24A-2906-76D9-BB9F-2FC66103F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D579100-6216-99A1-2057-1DD0988973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8AE86-3CA0-42D9-B113-A60EA35E0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3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●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○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■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●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○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Fira Sans"/>
              <a:buChar char="■"/>
              <a:defRPr>
                <a:solidFill>
                  <a:schemeClr val="accent5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Nunito"/>
              <a:buChar char="●"/>
              <a:defRPr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375114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4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5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6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8;p76">
            <a:extLst>
              <a:ext uri="{FF2B5EF4-FFF2-40B4-BE49-F238E27FC236}">
                <a16:creationId xmlns:a16="http://schemas.microsoft.com/office/drawing/2014/main" id="{EC7AFDB1-AB64-0031-4658-CC10B7DD1BB7}"/>
              </a:ext>
            </a:extLst>
          </p:cNvPr>
          <p:cNvSpPr/>
          <p:nvPr/>
        </p:nvSpPr>
        <p:spPr>
          <a:xfrm rot="1594654">
            <a:off x="1351518" y="5033430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pic>
        <p:nvPicPr>
          <p:cNvPr id="3" name="Picture 2" descr="وزارة التعليم تعلن تفاصيل وقرارات هامة لـ الدراسة في رمضان 1443 والفصل  الدراسي الثالث - مجلة اعرف">
            <a:extLst>
              <a:ext uri="{FF2B5EF4-FFF2-40B4-BE49-F238E27FC236}">
                <a16:creationId xmlns:a16="http://schemas.microsoft.com/office/drawing/2014/main" id="{0434DD6D-F10E-75D9-5C6F-5BB1AAF19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14" y="150843"/>
            <a:ext cx="1843791" cy="11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8830;p71">
            <a:extLst>
              <a:ext uri="{FF2B5EF4-FFF2-40B4-BE49-F238E27FC236}">
                <a16:creationId xmlns:a16="http://schemas.microsoft.com/office/drawing/2014/main" id="{96DA6EEB-20C0-D9B4-71B3-DC9FB7C9DE26}"/>
              </a:ext>
            </a:extLst>
          </p:cNvPr>
          <p:cNvGrpSpPr/>
          <p:nvPr/>
        </p:nvGrpSpPr>
        <p:grpSpPr>
          <a:xfrm>
            <a:off x="3348991" y="1915223"/>
            <a:ext cx="5662344" cy="4609066"/>
            <a:chOff x="3578510" y="1419647"/>
            <a:chExt cx="4021500" cy="3062887"/>
          </a:xfrm>
          <a:solidFill>
            <a:srgbClr val="CAFF60"/>
          </a:solidFill>
        </p:grpSpPr>
        <p:sp>
          <p:nvSpPr>
            <p:cNvPr id="5" name="Google Shape;8831;p71">
              <a:extLst>
                <a:ext uri="{FF2B5EF4-FFF2-40B4-BE49-F238E27FC236}">
                  <a16:creationId xmlns:a16="http://schemas.microsoft.com/office/drawing/2014/main" id="{1B12E309-19A3-585E-4B5D-1501AECED7B2}"/>
                </a:ext>
              </a:extLst>
            </p:cNvPr>
            <p:cNvSpPr/>
            <p:nvPr/>
          </p:nvSpPr>
          <p:spPr>
            <a:xfrm>
              <a:off x="3716658" y="1548119"/>
              <a:ext cx="3748500" cy="2285700"/>
            </a:xfrm>
            <a:prstGeom prst="rect">
              <a:avLst/>
            </a:prstGeom>
            <a:grp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" name="Google Shape;8832;p71">
              <a:extLst>
                <a:ext uri="{FF2B5EF4-FFF2-40B4-BE49-F238E27FC236}">
                  <a16:creationId xmlns:a16="http://schemas.microsoft.com/office/drawing/2014/main" id="{03C6909D-1EF3-F374-48EE-6856CD16BD19}"/>
                </a:ext>
              </a:extLst>
            </p:cNvPr>
            <p:cNvSpPr/>
            <p:nvPr/>
          </p:nvSpPr>
          <p:spPr>
            <a:xfrm>
              <a:off x="3578510" y="1419647"/>
              <a:ext cx="4021500" cy="2544300"/>
            </a:xfrm>
            <a:prstGeom prst="roundRect">
              <a:avLst>
                <a:gd name="adj" fmla="val 3857"/>
              </a:avLst>
            </a:pr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" name="Google Shape;8833;p71">
              <a:extLst>
                <a:ext uri="{FF2B5EF4-FFF2-40B4-BE49-F238E27FC236}">
                  <a16:creationId xmlns:a16="http://schemas.microsoft.com/office/drawing/2014/main" id="{28FDF095-2470-3FE3-6CFF-39C67F2883FE}"/>
                </a:ext>
              </a:extLst>
            </p:cNvPr>
            <p:cNvSpPr/>
            <p:nvPr/>
          </p:nvSpPr>
          <p:spPr>
            <a:xfrm>
              <a:off x="4900908" y="3963886"/>
              <a:ext cx="1373274" cy="518648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8" name="Google Shape;8834;p71">
              <a:extLst>
                <a:ext uri="{FF2B5EF4-FFF2-40B4-BE49-F238E27FC236}">
                  <a16:creationId xmlns:a16="http://schemas.microsoft.com/office/drawing/2014/main" id="{FD5B837F-70E3-F311-1355-92D6754F070D}"/>
                </a:ext>
              </a:extLst>
            </p:cNvPr>
            <p:cNvCxnSpPr/>
            <p:nvPr/>
          </p:nvCxnSpPr>
          <p:spPr>
            <a:xfrm>
              <a:off x="4915750" y="4433452"/>
              <a:ext cx="1353300" cy="0"/>
            </a:xfrm>
            <a:prstGeom prst="straightConnector1">
              <a:avLst/>
            </a:prstGeom>
            <a:grpFill/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" name="Google Shape;5481;p62">
            <a:extLst>
              <a:ext uri="{FF2B5EF4-FFF2-40B4-BE49-F238E27FC236}">
                <a16:creationId xmlns:a16="http://schemas.microsoft.com/office/drawing/2014/main" id="{7F50458C-B1CD-9932-11F2-A2DDC842A0AB}"/>
              </a:ext>
            </a:extLst>
          </p:cNvPr>
          <p:cNvGrpSpPr/>
          <p:nvPr/>
        </p:nvGrpSpPr>
        <p:grpSpPr>
          <a:xfrm flipH="1">
            <a:off x="10459907" y="4268443"/>
            <a:ext cx="1592642" cy="2850250"/>
            <a:chOff x="3586125" y="718900"/>
            <a:chExt cx="1007350" cy="1739900"/>
          </a:xfrm>
        </p:grpSpPr>
        <p:sp>
          <p:nvSpPr>
            <p:cNvPr id="11" name="Google Shape;5482;p62">
              <a:extLst>
                <a:ext uri="{FF2B5EF4-FFF2-40B4-BE49-F238E27FC236}">
                  <a16:creationId xmlns:a16="http://schemas.microsoft.com/office/drawing/2014/main" id="{5B4C8877-4BC4-0E3A-4594-E926462AB43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" name="Google Shape;5483;p62">
              <a:extLst>
                <a:ext uri="{FF2B5EF4-FFF2-40B4-BE49-F238E27FC236}">
                  <a16:creationId xmlns:a16="http://schemas.microsoft.com/office/drawing/2014/main" id="{B87B2502-C007-71E4-56E8-A802212C4B50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Google Shape;5484;p62">
              <a:extLst>
                <a:ext uri="{FF2B5EF4-FFF2-40B4-BE49-F238E27FC236}">
                  <a16:creationId xmlns:a16="http://schemas.microsoft.com/office/drawing/2014/main" id="{676A7FFC-08BA-EDE5-3E7A-D5DF00783B62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Google Shape;5485;p62">
              <a:extLst>
                <a:ext uri="{FF2B5EF4-FFF2-40B4-BE49-F238E27FC236}">
                  <a16:creationId xmlns:a16="http://schemas.microsoft.com/office/drawing/2014/main" id="{2B567AC1-0A31-44D1-0C7D-D3A5F6C0399D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Google Shape;5486;p62">
              <a:extLst>
                <a:ext uri="{FF2B5EF4-FFF2-40B4-BE49-F238E27FC236}">
                  <a16:creationId xmlns:a16="http://schemas.microsoft.com/office/drawing/2014/main" id="{6BF482DA-3329-9CF5-180F-D40853CCD76A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" name="Google Shape;5487;p62">
              <a:extLst>
                <a:ext uri="{FF2B5EF4-FFF2-40B4-BE49-F238E27FC236}">
                  <a16:creationId xmlns:a16="http://schemas.microsoft.com/office/drawing/2014/main" id="{EB14E474-6276-E7E9-307C-9998112BCAC4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" name="Google Shape;5488;p62">
              <a:extLst>
                <a:ext uri="{FF2B5EF4-FFF2-40B4-BE49-F238E27FC236}">
                  <a16:creationId xmlns:a16="http://schemas.microsoft.com/office/drawing/2014/main" id="{8B0FAC42-1502-84B2-A7D4-12A41215B642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Google Shape;5489;p62">
              <a:extLst>
                <a:ext uri="{FF2B5EF4-FFF2-40B4-BE49-F238E27FC236}">
                  <a16:creationId xmlns:a16="http://schemas.microsoft.com/office/drawing/2014/main" id="{E8A51324-0B61-A07A-5637-F732875D521D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Google Shape;5490;p62">
              <a:extLst>
                <a:ext uri="{FF2B5EF4-FFF2-40B4-BE49-F238E27FC236}">
                  <a16:creationId xmlns:a16="http://schemas.microsoft.com/office/drawing/2014/main" id="{3072F5BC-5AC2-5A63-7177-1D08B1432129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Google Shape;5491;p62">
              <a:extLst>
                <a:ext uri="{FF2B5EF4-FFF2-40B4-BE49-F238E27FC236}">
                  <a16:creationId xmlns:a16="http://schemas.microsoft.com/office/drawing/2014/main" id="{67D25231-A5D1-F827-0CD4-B9C0D0F8C580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" name="Google Shape;5492;p62">
              <a:extLst>
                <a:ext uri="{FF2B5EF4-FFF2-40B4-BE49-F238E27FC236}">
                  <a16:creationId xmlns:a16="http://schemas.microsoft.com/office/drawing/2014/main" id="{49A80B80-9CB8-452D-1D06-51D2EEF9849C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2" name="Google Shape;5493;p62">
              <a:extLst>
                <a:ext uri="{FF2B5EF4-FFF2-40B4-BE49-F238E27FC236}">
                  <a16:creationId xmlns:a16="http://schemas.microsoft.com/office/drawing/2014/main" id="{DB16DDB1-D077-F1CF-7980-24D586729375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3" name="Google Shape;5494;p62">
              <a:extLst>
                <a:ext uri="{FF2B5EF4-FFF2-40B4-BE49-F238E27FC236}">
                  <a16:creationId xmlns:a16="http://schemas.microsoft.com/office/drawing/2014/main" id="{F421F4B5-176D-76B3-001D-F290C95C8EE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" name="Google Shape;5495;p62">
              <a:extLst>
                <a:ext uri="{FF2B5EF4-FFF2-40B4-BE49-F238E27FC236}">
                  <a16:creationId xmlns:a16="http://schemas.microsoft.com/office/drawing/2014/main" id="{ACD0974F-2842-7477-39B1-CFEE0AC6C64E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5" name="Google Shape;5496;p62">
              <a:extLst>
                <a:ext uri="{FF2B5EF4-FFF2-40B4-BE49-F238E27FC236}">
                  <a16:creationId xmlns:a16="http://schemas.microsoft.com/office/drawing/2014/main" id="{462B717C-780C-E773-0FB6-D3B8C2D6AB31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6" name="Google Shape;5497;p62">
              <a:extLst>
                <a:ext uri="{FF2B5EF4-FFF2-40B4-BE49-F238E27FC236}">
                  <a16:creationId xmlns:a16="http://schemas.microsoft.com/office/drawing/2014/main" id="{F72011F5-F380-10E8-375D-01FC9968526E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7" name="Google Shape;5498;p62">
              <a:extLst>
                <a:ext uri="{FF2B5EF4-FFF2-40B4-BE49-F238E27FC236}">
                  <a16:creationId xmlns:a16="http://schemas.microsoft.com/office/drawing/2014/main" id="{35697377-0DBB-D700-0631-6209F5DA9166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8" name="Google Shape;5499;p62">
              <a:extLst>
                <a:ext uri="{FF2B5EF4-FFF2-40B4-BE49-F238E27FC236}">
                  <a16:creationId xmlns:a16="http://schemas.microsoft.com/office/drawing/2014/main" id="{F07C53FB-D0F2-784F-46D5-1329F43313B6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9" name="Google Shape;5500;p62">
              <a:extLst>
                <a:ext uri="{FF2B5EF4-FFF2-40B4-BE49-F238E27FC236}">
                  <a16:creationId xmlns:a16="http://schemas.microsoft.com/office/drawing/2014/main" id="{CE034EC8-6290-7AD7-843A-CFC9C435C60D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0" name="Google Shape;5501;p62">
              <a:extLst>
                <a:ext uri="{FF2B5EF4-FFF2-40B4-BE49-F238E27FC236}">
                  <a16:creationId xmlns:a16="http://schemas.microsoft.com/office/drawing/2014/main" id="{D8C6458F-7F0D-A5AD-F22D-77B8A2478490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1" name="Google Shape;5502;p62">
              <a:extLst>
                <a:ext uri="{FF2B5EF4-FFF2-40B4-BE49-F238E27FC236}">
                  <a16:creationId xmlns:a16="http://schemas.microsoft.com/office/drawing/2014/main" id="{66747C6B-5675-8D93-EDD4-39508B50EE2D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2" name="Google Shape;5503;p62">
              <a:extLst>
                <a:ext uri="{FF2B5EF4-FFF2-40B4-BE49-F238E27FC236}">
                  <a16:creationId xmlns:a16="http://schemas.microsoft.com/office/drawing/2014/main" id="{729C954B-C713-DB96-5E6A-DB38ACE85873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3" name="Google Shape;5504;p62">
              <a:extLst>
                <a:ext uri="{FF2B5EF4-FFF2-40B4-BE49-F238E27FC236}">
                  <a16:creationId xmlns:a16="http://schemas.microsoft.com/office/drawing/2014/main" id="{FD0B1A65-FB1E-1F1B-814D-716313334A20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4" name="Google Shape;5505;p62">
              <a:extLst>
                <a:ext uri="{FF2B5EF4-FFF2-40B4-BE49-F238E27FC236}">
                  <a16:creationId xmlns:a16="http://schemas.microsoft.com/office/drawing/2014/main" id="{3E772838-5504-9E74-2EEF-C79FDE6141ED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5" name="Google Shape;5506;p62">
              <a:extLst>
                <a:ext uri="{FF2B5EF4-FFF2-40B4-BE49-F238E27FC236}">
                  <a16:creationId xmlns:a16="http://schemas.microsoft.com/office/drawing/2014/main" id="{276D2B7D-E746-65A3-0197-321CE16AC1EF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6" name="Google Shape;5507;p62">
              <a:extLst>
                <a:ext uri="{FF2B5EF4-FFF2-40B4-BE49-F238E27FC236}">
                  <a16:creationId xmlns:a16="http://schemas.microsoft.com/office/drawing/2014/main" id="{84BAE769-C064-C45B-7E8F-D9D1199CC15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7" name="Google Shape;5508;p62">
              <a:extLst>
                <a:ext uri="{FF2B5EF4-FFF2-40B4-BE49-F238E27FC236}">
                  <a16:creationId xmlns:a16="http://schemas.microsoft.com/office/drawing/2014/main" id="{8FF39139-C204-332E-A3D0-3FF661D7C2F5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8" name="Google Shape;5509;p62">
              <a:extLst>
                <a:ext uri="{FF2B5EF4-FFF2-40B4-BE49-F238E27FC236}">
                  <a16:creationId xmlns:a16="http://schemas.microsoft.com/office/drawing/2014/main" id="{EBF73EB5-DBE5-6C63-6541-060029E67EA3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9" name="Google Shape;5510;p62">
              <a:extLst>
                <a:ext uri="{FF2B5EF4-FFF2-40B4-BE49-F238E27FC236}">
                  <a16:creationId xmlns:a16="http://schemas.microsoft.com/office/drawing/2014/main" id="{315ABC5D-A30C-7662-618F-EE18B7FA43A1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0" name="Google Shape;5511;p62">
              <a:extLst>
                <a:ext uri="{FF2B5EF4-FFF2-40B4-BE49-F238E27FC236}">
                  <a16:creationId xmlns:a16="http://schemas.microsoft.com/office/drawing/2014/main" id="{8614E525-AFF9-43A7-C6F2-F0408F6A95D0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1" name="Google Shape;5512;p62">
              <a:extLst>
                <a:ext uri="{FF2B5EF4-FFF2-40B4-BE49-F238E27FC236}">
                  <a16:creationId xmlns:a16="http://schemas.microsoft.com/office/drawing/2014/main" id="{0C0A5CE3-9C0C-1E79-072F-A5B4F6FD10AD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2" name="Google Shape;5513;p62">
              <a:extLst>
                <a:ext uri="{FF2B5EF4-FFF2-40B4-BE49-F238E27FC236}">
                  <a16:creationId xmlns:a16="http://schemas.microsoft.com/office/drawing/2014/main" id="{8552EF2E-DEB2-12FD-0B7A-60B2EDC52DDA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3" name="Google Shape;5514;p62">
              <a:extLst>
                <a:ext uri="{FF2B5EF4-FFF2-40B4-BE49-F238E27FC236}">
                  <a16:creationId xmlns:a16="http://schemas.microsoft.com/office/drawing/2014/main" id="{09BC0567-77AC-4022-CB52-069E75C71005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4" name="Google Shape;5515;p62">
              <a:extLst>
                <a:ext uri="{FF2B5EF4-FFF2-40B4-BE49-F238E27FC236}">
                  <a16:creationId xmlns:a16="http://schemas.microsoft.com/office/drawing/2014/main" id="{39B2898B-5C6A-785E-D47B-3D4691893A0E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5" name="Google Shape;5516;p62">
              <a:extLst>
                <a:ext uri="{FF2B5EF4-FFF2-40B4-BE49-F238E27FC236}">
                  <a16:creationId xmlns:a16="http://schemas.microsoft.com/office/drawing/2014/main" id="{2983D8A1-75BE-5E47-13A6-B74EBD40D760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6" name="Google Shape;5517;p62">
              <a:extLst>
                <a:ext uri="{FF2B5EF4-FFF2-40B4-BE49-F238E27FC236}">
                  <a16:creationId xmlns:a16="http://schemas.microsoft.com/office/drawing/2014/main" id="{9E03DF8F-751F-D5C6-94BE-1821F2D96DC3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7" name="Google Shape;5518;p62">
              <a:extLst>
                <a:ext uri="{FF2B5EF4-FFF2-40B4-BE49-F238E27FC236}">
                  <a16:creationId xmlns:a16="http://schemas.microsoft.com/office/drawing/2014/main" id="{7534E7EB-51CC-65C3-6EDC-F77A74DFC8F1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8" name="Google Shape;5519;p62">
              <a:extLst>
                <a:ext uri="{FF2B5EF4-FFF2-40B4-BE49-F238E27FC236}">
                  <a16:creationId xmlns:a16="http://schemas.microsoft.com/office/drawing/2014/main" id="{1FB9E360-6B63-3E19-A79E-D07855951A6B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9" name="Google Shape;5520;p62">
              <a:extLst>
                <a:ext uri="{FF2B5EF4-FFF2-40B4-BE49-F238E27FC236}">
                  <a16:creationId xmlns:a16="http://schemas.microsoft.com/office/drawing/2014/main" id="{D5EDB136-00AD-FFF6-8E42-20C2D79106A7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0" name="Google Shape;5521;p62">
              <a:extLst>
                <a:ext uri="{FF2B5EF4-FFF2-40B4-BE49-F238E27FC236}">
                  <a16:creationId xmlns:a16="http://schemas.microsoft.com/office/drawing/2014/main" id="{9170C924-C82D-A272-8B0D-735DAB0E52A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1" name="Google Shape;5522;p62">
              <a:extLst>
                <a:ext uri="{FF2B5EF4-FFF2-40B4-BE49-F238E27FC236}">
                  <a16:creationId xmlns:a16="http://schemas.microsoft.com/office/drawing/2014/main" id="{4AA82825-4B26-E2CA-C1D7-FA3ADDAC5BB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2" name="Google Shape;5523;p62">
              <a:extLst>
                <a:ext uri="{FF2B5EF4-FFF2-40B4-BE49-F238E27FC236}">
                  <a16:creationId xmlns:a16="http://schemas.microsoft.com/office/drawing/2014/main" id="{0BFB9050-A102-B409-6171-390DC057108C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3" name="Google Shape;5524;p62">
              <a:extLst>
                <a:ext uri="{FF2B5EF4-FFF2-40B4-BE49-F238E27FC236}">
                  <a16:creationId xmlns:a16="http://schemas.microsoft.com/office/drawing/2014/main" id="{6D76CE7B-9CC5-45BC-EF00-B314F33B09A0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4" name="Google Shape;5525;p62">
              <a:extLst>
                <a:ext uri="{FF2B5EF4-FFF2-40B4-BE49-F238E27FC236}">
                  <a16:creationId xmlns:a16="http://schemas.microsoft.com/office/drawing/2014/main" id="{260A8E48-4C35-371D-E7C1-4C42C251F392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5" name="Google Shape;5526;p62">
              <a:extLst>
                <a:ext uri="{FF2B5EF4-FFF2-40B4-BE49-F238E27FC236}">
                  <a16:creationId xmlns:a16="http://schemas.microsoft.com/office/drawing/2014/main" id="{980D6D23-4051-83A6-0146-BD42D187EDC1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6" name="Google Shape;5527;p62">
              <a:extLst>
                <a:ext uri="{FF2B5EF4-FFF2-40B4-BE49-F238E27FC236}">
                  <a16:creationId xmlns:a16="http://schemas.microsoft.com/office/drawing/2014/main" id="{9C33B7BF-B6F6-C07D-1BB6-AB010355D752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7" name="Google Shape;5528;p62">
              <a:extLst>
                <a:ext uri="{FF2B5EF4-FFF2-40B4-BE49-F238E27FC236}">
                  <a16:creationId xmlns:a16="http://schemas.microsoft.com/office/drawing/2014/main" id="{3DB693AA-B780-15EE-9907-348B74095E00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8" name="Google Shape;5529;p62">
              <a:extLst>
                <a:ext uri="{FF2B5EF4-FFF2-40B4-BE49-F238E27FC236}">
                  <a16:creationId xmlns:a16="http://schemas.microsoft.com/office/drawing/2014/main" id="{4C743EB4-473D-7DC1-5040-E66E4A4340C5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9" name="Google Shape;5530;p62">
              <a:extLst>
                <a:ext uri="{FF2B5EF4-FFF2-40B4-BE49-F238E27FC236}">
                  <a16:creationId xmlns:a16="http://schemas.microsoft.com/office/drawing/2014/main" id="{728D7BD6-339E-2F82-EBA3-50BA6E83B693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0" name="Google Shape;5531;p62">
              <a:extLst>
                <a:ext uri="{FF2B5EF4-FFF2-40B4-BE49-F238E27FC236}">
                  <a16:creationId xmlns:a16="http://schemas.microsoft.com/office/drawing/2014/main" id="{07DE8EAD-F981-7745-DE6A-23F29CB3D218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1" name="Google Shape;5532;p62">
              <a:extLst>
                <a:ext uri="{FF2B5EF4-FFF2-40B4-BE49-F238E27FC236}">
                  <a16:creationId xmlns:a16="http://schemas.microsoft.com/office/drawing/2014/main" id="{C5537C70-DDE6-57B4-1FFF-5E8F58D6EB80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2" name="Google Shape;5533;p62">
              <a:extLst>
                <a:ext uri="{FF2B5EF4-FFF2-40B4-BE49-F238E27FC236}">
                  <a16:creationId xmlns:a16="http://schemas.microsoft.com/office/drawing/2014/main" id="{1162D167-1075-5B1D-AE07-CDB5E05C25DB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3" name="Google Shape;5534;p62">
              <a:extLst>
                <a:ext uri="{FF2B5EF4-FFF2-40B4-BE49-F238E27FC236}">
                  <a16:creationId xmlns:a16="http://schemas.microsoft.com/office/drawing/2014/main" id="{F2EB4263-1AE8-DB25-CAEF-E5E6BC4A2670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4" name="Google Shape;5535;p62">
              <a:extLst>
                <a:ext uri="{FF2B5EF4-FFF2-40B4-BE49-F238E27FC236}">
                  <a16:creationId xmlns:a16="http://schemas.microsoft.com/office/drawing/2014/main" id="{E9A66B0C-987E-A0DB-96A5-EFA014462AC5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5" name="Google Shape;5536;p62">
              <a:extLst>
                <a:ext uri="{FF2B5EF4-FFF2-40B4-BE49-F238E27FC236}">
                  <a16:creationId xmlns:a16="http://schemas.microsoft.com/office/drawing/2014/main" id="{F4585C19-4BE1-0B4F-048A-30798ACCF43B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6" name="Google Shape;5537;p62">
              <a:extLst>
                <a:ext uri="{FF2B5EF4-FFF2-40B4-BE49-F238E27FC236}">
                  <a16:creationId xmlns:a16="http://schemas.microsoft.com/office/drawing/2014/main" id="{2B221601-D5B9-2E5F-1E0F-D7FB265E5AF9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7" name="Google Shape;5538;p62">
              <a:extLst>
                <a:ext uri="{FF2B5EF4-FFF2-40B4-BE49-F238E27FC236}">
                  <a16:creationId xmlns:a16="http://schemas.microsoft.com/office/drawing/2014/main" id="{6721D460-18DD-ACBE-901E-058D904FFA21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8" name="Google Shape;5539;p62">
              <a:extLst>
                <a:ext uri="{FF2B5EF4-FFF2-40B4-BE49-F238E27FC236}">
                  <a16:creationId xmlns:a16="http://schemas.microsoft.com/office/drawing/2014/main" id="{9E5B96C0-3C4A-CCDC-57BD-CDFA7C8166F7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9" name="Google Shape;5540;p62">
              <a:extLst>
                <a:ext uri="{FF2B5EF4-FFF2-40B4-BE49-F238E27FC236}">
                  <a16:creationId xmlns:a16="http://schemas.microsoft.com/office/drawing/2014/main" id="{23DB4CD2-4E01-98FC-1070-44EFD89B7409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0" name="Google Shape;5541;p62">
              <a:extLst>
                <a:ext uri="{FF2B5EF4-FFF2-40B4-BE49-F238E27FC236}">
                  <a16:creationId xmlns:a16="http://schemas.microsoft.com/office/drawing/2014/main" id="{D49F4AEA-36E6-E0C4-B7ED-515123F1BF1C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1" name="Google Shape;5542;p62">
              <a:extLst>
                <a:ext uri="{FF2B5EF4-FFF2-40B4-BE49-F238E27FC236}">
                  <a16:creationId xmlns:a16="http://schemas.microsoft.com/office/drawing/2014/main" id="{A5FDCD1A-100C-2A8E-349D-D9F6382C41D1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2" name="Google Shape;5543;p62">
              <a:extLst>
                <a:ext uri="{FF2B5EF4-FFF2-40B4-BE49-F238E27FC236}">
                  <a16:creationId xmlns:a16="http://schemas.microsoft.com/office/drawing/2014/main" id="{0A4F69ED-5013-D9C4-1633-582B6554EFFD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3" name="Google Shape;5544;p62">
              <a:extLst>
                <a:ext uri="{FF2B5EF4-FFF2-40B4-BE49-F238E27FC236}">
                  <a16:creationId xmlns:a16="http://schemas.microsoft.com/office/drawing/2014/main" id="{253A08EE-788B-3263-9DA6-2B0B2C06290C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4" name="Google Shape;5545;p62">
              <a:extLst>
                <a:ext uri="{FF2B5EF4-FFF2-40B4-BE49-F238E27FC236}">
                  <a16:creationId xmlns:a16="http://schemas.microsoft.com/office/drawing/2014/main" id="{99C260AB-D71E-E727-D699-1295B1DBB46E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5" name="Google Shape;5546;p62">
              <a:extLst>
                <a:ext uri="{FF2B5EF4-FFF2-40B4-BE49-F238E27FC236}">
                  <a16:creationId xmlns:a16="http://schemas.microsoft.com/office/drawing/2014/main" id="{1B41B466-E4B6-0930-554E-3E046765CD30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6" name="Google Shape;5547;p62">
              <a:extLst>
                <a:ext uri="{FF2B5EF4-FFF2-40B4-BE49-F238E27FC236}">
                  <a16:creationId xmlns:a16="http://schemas.microsoft.com/office/drawing/2014/main" id="{5A07DBA2-21C8-D572-889B-D232C2D310A7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7" name="Google Shape;5548;p62">
              <a:extLst>
                <a:ext uri="{FF2B5EF4-FFF2-40B4-BE49-F238E27FC236}">
                  <a16:creationId xmlns:a16="http://schemas.microsoft.com/office/drawing/2014/main" id="{7427E33E-8ED7-BD3B-CE73-DC4B57111368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8" name="Google Shape;5549;p62">
              <a:extLst>
                <a:ext uri="{FF2B5EF4-FFF2-40B4-BE49-F238E27FC236}">
                  <a16:creationId xmlns:a16="http://schemas.microsoft.com/office/drawing/2014/main" id="{B4EDCF1D-E9D7-543C-6365-405368955488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9" name="Google Shape;5550;p62">
              <a:extLst>
                <a:ext uri="{FF2B5EF4-FFF2-40B4-BE49-F238E27FC236}">
                  <a16:creationId xmlns:a16="http://schemas.microsoft.com/office/drawing/2014/main" id="{0264CF26-0C05-9C0A-CE08-5CDD1366DA71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0" name="Google Shape;5551;p62">
              <a:extLst>
                <a:ext uri="{FF2B5EF4-FFF2-40B4-BE49-F238E27FC236}">
                  <a16:creationId xmlns:a16="http://schemas.microsoft.com/office/drawing/2014/main" id="{74B8236F-D14A-FB15-1FCF-32D0BE09F43F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1" name="Google Shape;5552;p62">
              <a:extLst>
                <a:ext uri="{FF2B5EF4-FFF2-40B4-BE49-F238E27FC236}">
                  <a16:creationId xmlns:a16="http://schemas.microsoft.com/office/drawing/2014/main" id="{0383798C-37B9-78A6-89B9-0CEBDCBB4C0B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2" name="Google Shape;5553;p62">
              <a:extLst>
                <a:ext uri="{FF2B5EF4-FFF2-40B4-BE49-F238E27FC236}">
                  <a16:creationId xmlns:a16="http://schemas.microsoft.com/office/drawing/2014/main" id="{2310D963-605A-97E7-E86D-6329A7BD8FFF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3" name="Google Shape;5554;p62">
              <a:extLst>
                <a:ext uri="{FF2B5EF4-FFF2-40B4-BE49-F238E27FC236}">
                  <a16:creationId xmlns:a16="http://schemas.microsoft.com/office/drawing/2014/main" id="{1A8BD0E9-DFC8-603F-E5DF-5A1BE51AC038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4" name="Google Shape;5555;p62">
              <a:extLst>
                <a:ext uri="{FF2B5EF4-FFF2-40B4-BE49-F238E27FC236}">
                  <a16:creationId xmlns:a16="http://schemas.microsoft.com/office/drawing/2014/main" id="{F0A86B98-43A9-7835-FD38-7A3D4D107447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5" name="Google Shape;5556;p62">
              <a:extLst>
                <a:ext uri="{FF2B5EF4-FFF2-40B4-BE49-F238E27FC236}">
                  <a16:creationId xmlns:a16="http://schemas.microsoft.com/office/drawing/2014/main" id="{EE1B993D-8B86-FF51-3F27-19390CDD4A8D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6" name="Google Shape;5557;p62">
              <a:extLst>
                <a:ext uri="{FF2B5EF4-FFF2-40B4-BE49-F238E27FC236}">
                  <a16:creationId xmlns:a16="http://schemas.microsoft.com/office/drawing/2014/main" id="{4CB3470A-9105-DEF4-A3AB-213DFDEC2D97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7" name="Google Shape;5558;p62">
              <a:extLst>
                <a:ext uri="{FF2B5EF4-FFF2-40B4-BE49-F238E27FC236}">
                  <a16:creationId xmlns:a16="http://schemas.microsoft.com/office/drawing/2014/main" id="{D4312A84-9C77-1AE2-4470-70783295213F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8" name="Google Shape;5559;p62">
              <a:extLst>
                <a:ext uri="{FF2B5EF4-FFF2-40B4-BE49-F238E27FC236}">
                  <a16:creationId xmlns:a16="http://schemas.microsoft.com/office/drawing/2014/main" id="{F45F32AF-3D6F-84F0-D1D5-279E4E18EF93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9" name="Google Shape;5560;p62">
              <a:extLst>
                <a:ext uri="{FF2B5EF4-FFF2-40B4-BE49-F238E27FC236}">
                  <a16:creationId xmlns:a16="http://schemas.microsoft.com/office/drawing/2014/main" id="{90B61F70-4D17-8C58-488B-9730C3C7FF28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0" name="Google Shape;5561;p62">
              <a:extLst>
                <a:ext uri="{FF2B5EF4-FFF2-40B4-BE49-F238E27FC236}">
                  <a16:creationId xmlns:a16="http://schemas.microsoft.com/office/drawing/2014/main" id="{CBF0F551-A5D3-0001-826E-FC3608CF3D9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1" name="Google Shape;5562;p62">
              <a:extLst>
                <a:ext uri="{FF2B5EF4-FFF2-40B4-BE49-F238E27FC236}">
                  <a16:creationId xmlns:a16="http://schemas.microsoft.com/office/drawing/2014/main" id="{F6FDDADD-DDE3-8319-1594-4AA2316F7B29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2" name="Google Shape;5563;p62">
              <a:extLst>
                <a:ext uri="{FF2B5EF4-FFF2-40B4-BE49-F238E27FC236}">
                  <a16:creationId xmlns:a16="http://schemas.microsoft.com/office/drawing/2014/main" id="{75EFFCE2-F647-2D10-F07B-6302AC971E40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3" name="Google Shape;5564;p62">
              <a:extLst>
                <a:ext uri="{FF2B5EF4-FFF2-40B4-BE49-F238E27FC236}">
                  <a16:creationId xmlns:a16="http://schemas.microsoft.com/office/drawing/2014/main" id="{E0EF4CB6-5EFC-75AD-8B2A-5FC765DF4A9A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4" name="Google Shape;5565;p62">
              <a:extLst>
                <a:ext uri="{FF2B5EF4-FFF2-40B4-BE49-F238E27FC236}">
                  <a16:creationId xmlns:a16="http://schemas.microsoft.com/office/drawing/2014/main" id="{B28D6AE2-82E7-015E-1A98-A9FD12EA696E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5" name="Google Shape;5566;p62">
              <a:extLst>
                <a:ext uri="{FF2B5EF4-FFF2-40B4-BE49-F238E27FC236}">
                  <a16:creationId xmlns:a16="http://schemas.microsoft.com/office/drawing/2014/main" id="{F9C2393E-43E0-1679-7A39-946DC3A310E3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6" name="Google Shape;5567;p62">
              <a:extLst>
                <a:ext uri="{FF2B5EF4-FFF2-40B4-BE49-F238E27FC236}">
                  <a16:creationId xmlns:a16="http://schemas.microsoft.com/office/drawing/2014/main" id="{E28A3032-2E84-C5E4-3843-A83E2B894E0F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7" name="Google Shape;5568;p62">
              <a:extLst>
                <a:ext uri="{FF2B5EF4-FFF2-40B4-BE49-F238E27FC236}">
                  <a16:creationId xmlns:a16="http://schemas.microsoft.com/office/drawing/2014/main" id="{02605B4B-CE10-7C62-9CEE-7984EAC74EF3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8" name="Google Shape;5569;p62">
              <a:extLst>
                <a:ext uri="{FF2B5EF4-FFF2-40B4-BE49-F238E27FC236}">
                  <a16:creationId xmlns:a16="http://schemas.microsoft.com/office/drawing/2014/main" id="{5C4A7FA8-F0E3-9393-0711-DCA1F6EE5D9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9" name="Google Shape;5570;p62">
              <a:extLst>
                <a:ext uri="{FF2B5EF4-FFF2-40B4-BE49-F238E27FC236}">
                  <a16:creationId xmlns:a16="http://schemas.microsoft.com/office/drawing/2014/main" id="{8E174F3A-52B7-0017-2537-5EAA8C3BB811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0" name="Google Shape;5571;p62">
              <a:extLst>
                <a:ext uri="{FF2B5EF4-FFF2-40B4-BE49-F238E27FC236}">
                  <a16:creationId xmlns:a16="http://schemas.microsoft.com/office/drawing/2014/main" id="{8CC4710F-AF43-9C82-8D5F-A30479824294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1" name="Google Shape;5572;p62">
              <a:extLst>
                <a:ext uri="{FF2B5EF4-FFF2-40B4-BE49-F238E27FC236}">
                  <a16:creationId xmlns:a16="http://schemas.microsoft.com/office/drawing/2014/main" id="{D8D2E89D-2323-D1D2-A521-28F62CEA8162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2" name="Google Shape;5573;p62">
              <a:extLst>
                <a:ext uri="{FF2B5EF4-FFF2-40B4-BE49-F238E27FC236}">
                  <a16:creationId xmlns:a16="http://schemas.microsoft.com/office/drawing/2014/main" id="{2BCB1BA9-9C5A-9E0B-3C71-BFEF6F61FCE8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3" name="Google Shape;5574;p62">
              <a:extLst>
                <a:ext uri="{FF2B5EF4-FFF2-40B4-BE49-F238E27FC236}">
                  <a16:creationId xmlns:a16="http://schemas.microsoft.com/office/drawing/2014/main" id="{FADCA664-F0E5-6C81-185A-82E2A6E20CC4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4" name="Google Shape;5575;p62">
              <a:extLst>
                <a:ext uri="{FF2B5EF4-FFF2-40B4-BE49-F238E27FC236}">
                  <a16:creationId xmlns:a16="http://schemas.microsoft.com/office/drawing/2014/main" id="{FD8960A5-09BE-A12A-A4D0-DCA4660C7B6B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5" name="Google Shape;5576;p62">
              <a:extLst>
                <a:ext uri="{FF2B5EF4-FFF2-40B4-BE49-F238E27FC236}">
                  <a16:creationId xmlns:a16="http://schemas.microsoft.com/office/drawing/2014/main" id="{17AB89A9-60DC-3004-D2C7-AFBCCE4EE4E9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6" name="Google Shape;5577;p62">
              <a:extLst>
                <a:ext uri="{FF2B5EF4-FFF2-40B4-BE49-F238E27FC236}">
                  <a16:creationId xmlns:a16="http://schemas.microsoft.com/office/drawing/2014/main" id="{E3E4C245-7613-E7A6-F3ED-F9698811858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7" name="Google Shape;5578;p62">
              <a:extLst>
                <a:ext uri="{FF2B5EF4-FFF2-40B4-BE49-F238E27FC236}">
                  <a16:creationId xmlns:a16="http://schemas.microsoft.com/office/drawing/2014/main" id="{C7F66E3A-C9E8-718D-5CD3-76B0FF36B2D8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8" name="Google Shape;5579;p62">
              <a:extLst>
                <a:ext uri="{FF2B5EF4-FFF2-40B4-BE49-F238E27FC236}">
                  <a16:creationId xmlns:a16="http://schemas.microsoft.com/office/drawing/2014/main" id="{5A5010CA-DDCF-6D22-CACC-25A39355D0FC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9" name="Google Shape;5580;p62">
              <a:extLst>
                <a:ext uri="{FF2B5EF4-FFF2-40B4-BE49-F238E27FC236}">
                  <a16:creationId xmlns:a16="http://schemas.microsoft.com/office/drawing/2014/main" id="{A900FF7B-4AB1-7681-5F7E-54A7DE6193D4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0" name="Google Shape;5581;p62">
              <a:extLst>
                <a:ext uri="{FF2B5EF4-FFF2-40B4-BE49-F238E27FC236}">
                  <a16:creationId xmlns:a16="http://schemas.microsoft.com/office/drawing/2014/main" id="{F12EDE22-1AE5-6978-A54A-FA1731CBDA8E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1" name="Google Shape;5582;p62">
              <a:extLst>
                <a:ext uri="{FF2B5EF4-FFF2-40B4-BE49-F238E27FC236}">
                  <a16:creationId xmlns:a16="http://schemas.microsoft.com/office/drawing/2014/main" id="{FC98A38E-DA75-7DC1-AFEF-AAF354338195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2" name="Google Shape;5583;p62">
              <a:extLst>
                <a:ext uri="{FF2B5EF4-FFF2-40B4-BE49-F238E27FC236}">
                  <a16:creationId xmlns:a16="http://schemas.microsoft.com/office/drawing/2014/main" id="{DC4F478E-9DEF-F897-2CBE-85D6EF7E6C98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13" name="Google Shape;2038;p76">
            <a:extLst>
              <a:ext uri="{FF2B5EF4-FFF2-40B4-BE49-F238E27FC236}">
                <a16:creationId xmlns:a16="http://schemas.microsoft.com/office/drawing/2014/main" id="{BCD4CEF1-2A10-4B6A-D176-934E7D92A9C0}"/>
              </a:ext>
            </a:extLst>
          </p:cNvPr>
          <p:cNvSpPr/>
          <p:nvPr/>
        </p:nvSpPr>
        <p:spPr>
          <a:xfrm rot="1594654">
            <a:off x="9174338" y="5046537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114" name="Google Shape;5481;p62">
            <a:extLst>
              <a:ext uri="{FF2B5EF4-FFF2-40B4-BE49-F238E27FC236}">
                <a16:creationId xmlns:a16="http://schemas.microsoft.com/office/drawing/2014/main" id="{D7C48E38-F37A-FC05-3A71-E761C2058CEB}"/>
              </a:ext>
            </a:extLst>
          </p:cNvPr>
          <p:cNvGrpSpPr/>
          <p:nvPr/>
        </p:nvGrpSpPr>
        <p:grpSpPr>
          <a:xfrm>
            <a:off x="249602" y="4255298"/>
            <a:ext cx="1592642" cy="2850250"/>
            <a:chOff x="3586125" y="718900"/>
            <a:chExt cx="1007350" cy="1739900"/>
          </a:xfrm>
        </p:grpSpPr>
        <p:sp>
          <p:nvSpPr>
            <p:cNvPr id="115" name="Google Shape;5482;p62">
              <a:extLst>
                <a:ext uri="{FF2B5EF4-FFF2-40B4-BE49-F238E27FC236}">
                  <a16:creationId xmlns:a16="http://schemas.microsoft.com/office/drawing/2014/main" id="{20C258FD-B4DD-3112-CD61-8A731F36B15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6" name="Google Shape;5483;p62">
              <a:extLst>
                <a:ext uri="{FF2B5EF4-FFF2-40B4-BE49-F238E27FC236}">
                  <a16:creationId xmlns:a16="http://schemas.microsoft.com/office/drawing/2014/main" id="{9BB00515-8079-8185-E68A-15C17AED8221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7" name="Google Shape;5484;p62">
              <a:extLst>
                <a:ext uri="{FF2B5EF4-FFF2-40B4-BE49-F238E27FC236}">
                  <a16:creationId xmlns:a16="http://schemas.microsoft.com/office/drawing/2014/main" id="{E063763C-1F1B-52ED-6907-595D1185885A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8" name="Google Shape;5485;p62">
              <a:extLst>
                <a:ext uri="{FF2B5EF4-FFF2-40B4-BE49-F238E27FC236}">
                  <a16:creationId xmlns:a16="http://schemas.microsoft.com/office/drawing/2014/main" id="{9A8DC2A2-74BF-50E9-D289-F1C67FC84070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9" name="Google Shape;5486;p62">
              <a:extLst>
                <a:ext uri="{FF2B5EF4-FFF2-40B4-BE49-F238E27FC236}">
                  <a16:creationId xmlns:a16="http://schemas.microsoft.com/office/drawing/2014/main" id="{06FE1318-AC63-C9D3-7801-66433B7F9F13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0" name="Google Shape;5487;p62">
              <a:extLst>
                <a:ext uri="{FF2B5EF4-FFF2-40B4-BE49-F238E27FC236}">
                  <a16:creationId xmlns:a16="http://schemas.microsoft.com/office/drawing/2014/main" id="{4A27F37E-65F8-6694-532A-51A85AA0AC1A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1" name="Google Shape;5488;p62">
              <a:extLst>
                <a:ext uri="{FF2B5EF4-FFF2-40B4-BE49-F238E27FC236}">
                  <a16:creationId xmlns:a16="http://schemas.microsoft.com/office/drawing/2014/main" id="{5B651A49-FCB4-1A9C-5B97-D5F20B9F075C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2" name="Google Shape;5489;p62">
              <a:extLst>
                <a:ext uri="{FF2B5EF4-FFF2-40B4-BE49-F238E27FC236}">
                  <a16:creationId xmlns:a16="http://schemas.microsoft.com/office/drawing/2014/main" id="{3CDB588E-EDBF-79D5-7709-2854B15690FB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3" name="Google Shape;5490;p62">
              <a:extLst>
                <a:ext uri="{FF2B5EF4-FFF2-40B4-BE49-F238E27FC236}">
                  <a16:creationId xmlns:a16="http://schemas.microsoft.com/office/drawing/2014/main" id="{2C699AFE-C85A-16E9-A271-A48756AD0DAD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4" name="Google Shape;5491;p62">
              <a:extLst>
                <a:ext uri="{FF2B5EF4-FFF2-40B4-BE49-F238E27FC236}">
                  <a16:creationId xmlns:a16="http://schemas.microsoft.com/office/drawing/2014/main" id="{0756390E-BDB9-1852-7D19-B279473732BA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5" name="Google Shape;5492;p62">
              <a:extLst>
                <a:ext uri="{FF2B5EF4-FFF2-40B4-BE49-F238E27FC236}">
                  <a16:creationId xmlns:a16="http://schemas.microsoft.com/office/drawing/2014/main" id="{14D7293E-B7DA-B10E-3AF7-BEDAA92C08B0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6" name="Google Shape;5493;p62">
              <a:extLst>
                <a:ext uri="{FF2B5EF4-FFF2-40B4-BE49-F238E27FC236}">
                  <a16:creationId xmlns:a16="http://schemas.microsoft.com/office/drawing/2014/main" id="{0F4CF817-7F44-0775-CE2B-18B09F479402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7" name="Google Shape;5494;p62">
              <a:extLst>
                <a:ext uri="{FF2B5EF4-FFF2-40B4-BE49-F238E27FC236}">
                  <a16:creationId xmlns:a16="http://schemas.microsoft.com/office/drawing/2014/main" id="{59BE1296-93FA-B631-4452-6818C890E9B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8" name="Google Shape;5495;p62">
              <a:extLst>
                <a:ext uri="{FF2B5EF4-FFF2-40B4-BE49-F238E27FC236}">
                  <a16:creationId xmlns:a16="http://schemas.microsoft.com/office/drawing/2014/main" id="{D0BF565F-88BC-9A61-7945-8C96FF3CD511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9" name="Google Shape;5496;p62">
              <a:extLst>
                <a:ext uri="{FF2B5EF4-FFF2-40B4-BE49-F238E27FC236}">
                  <a16:creationId xmlns:a16="http://schemas.microsoft.com/office/drawing/2014/main" id="{B019310A-A002-EAB0-BC56-C0AD19284C36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0" name="Google Shape;5497;p62">
              <a:extLst>
                <a:ext uri="{FF2B5EF4-FFF2-40B4-BE49-F238E27FC236}">
                  <a16:creationId xmlns:a16="http://schemas.microsoft.com/office/drawing/2014/main" id="{13D6C1A4-78BE-1F39-6016-F3F4ECD20617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1" name="Google Shape;5498;p62">
              <a:extLst>
                <a:ext uri="{FF2B5EF4-FFF2-40B4-BE49-F238E27FC236}">
                  <a16:creationId xmlns:a16="http://schemas.microsoft.com/office/drawing/2014/main" id="{6E62D333-63F7-C29F-8F41-94236FE99CE9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2" name="Google Shape;5499;p62">
              <a:extLst>
                <a:ext uri="{FF2B5EF4-FFF2-40B4-BE49-F238E27FC236}">
                  <a16:creationId xmlns:a16="http://schemas.microsoft.com/office/drawing/2014/main" id="{03AF7D3A-8DB2-24CA-CB87-C7643CCB4E6E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3" name="Google Shape;5500;p62">
              <a:extLst>
                <a:ext uri="{FF2B5EF4-FFF2-40B4-BE49-F238E27FC236}">
                  <a16:creationId xmlns:a16="http://schemas.microsoft.com/office/drawing/2014/main" id="{FA48AEA9-4467-D545-C775-9803439E355F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4" name="Google Shape;5501;p62">
              <a:extLst>
                <a:ext uri="{FF2B5EF4-FFF2-40B4-BE49-F238E27FC236}">
                  <a16:creationId xmlns:a16="http://schemas.microsoft.com/office/drawing/2014/main" id="{12B0B214-E3CB-75A5-6C59-EACF834220C2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5" name="Google Shape;5502;p62">
              <a:extLst>
                <a:ext uri="{FF2B5EF4-FFF2-40B4-BE49-F238E27FC236}">
                  <a16:creationId xmlns:a16="http://schemas.microsoft.com/office/drawing/2014/main" id="{C481DD8E-E65C-1F34-97B0-99A7314CB0EF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6" name="Google Shape;5503;p62">
              <a:extLst>
                <a:ext uri="{FF2B5EF4-FFF2-40B4-BE49-F238E27FC236}">
                  <a16:creationId xmlns:a16="http://schemas.microsoft.com/office/drawing/2014/main" id="{492C822A-B426-CF94-8331-F5BD1BF9F9AC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7" name="Google Shape;5504;p62">
              <a:extLst>
                <a:ext uri="{FF2B5EF4-FFF2-40B4-BE49-F238E27FC236}">
                  <a16:creationId xmlns:a16="http://schemas.microsoft.com/office/drawing/2014/main" id="{B72A71A7-E0CF-3852-4BD7-16234E550C07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8" name="Google Shape;5505;p62">
              <a:extLst>
                <a:ext uri="{FF2B5EF4-FFF2-40B4-BE49-F238E27FC236}">
                  <a16:creationId xmlns:a16="http://schemas.microsoft.com/office/drawing/2014/main" id="{4AACFDA9-6F97-F6E9-F841-F919FFA047C4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9" name="Google Shape;5506;p62">
              <a:extLst>
                <a:ext uri="{FF2B5EF4-FFF2-40B4-BE49-F238E27FC236}">
                  <a16:creationId xmlns:a16="http://schemas.microsoft.com/office/drawing/2014/main" id="{0A4136B3-DFAE-92E2-CE6C-0C86C8E25F83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0" name="Google Shape;5507;p62">
              <a:extLst>
                <a:ext uri="{FF2B5EF4-FFF2-40B4-BE49-F238E27FC236}">
                  <a16:creationId xmlns:a16="http://schemas.microsoft.com/office/drawing/2014/main" id="{F6E5FA04-627D-ABF9-3D99-F5828FF6BE2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1" name="Google Shape;5508;p62">
              <a:extLst>
                <a:ext uri="{FF2B5EF4-FFF2-40B4-BE49-F238E27FC236}">
                  <a16:creationId xmlns:a16="http://schemas.microsoft.com/office/drawing/2014/main" id="{B3651108-8C6E-3E61-6B99-428CB053B29B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2" name="Google Shape;5509;p62">
              <a:extLst>
                <a:ext uri="{FF2B5EF4-FFF2-40B4-BE49-F238E27FC236}">
                  <a16:creationId xmlns:a16="http://schemas.microsoft.com/office/drawing/2014/main" id="{EC20DC04-02B4-78BA-9F5A-040C5DFF076A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3" name="Google Shape;5510;p62">
              <a:extLst>
                <a:ext uri="{FF2B5EF4-FFF2-40B4-BE49-F238E27FC236}">
                  <a16:creationId xmlns:a16="http://schemas.microsoft.com/office/drawing/2014/main" id="{E10ED2E1-84E1-3501-DA2F-C2A4FC00E65B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4" name="Google Shape;5511;p62">
              <a:extLst>
                <a:ext uri="{FF2B5EF4-FFF2-40B4-BE49-F238E27FC236}">
                  <a16:creationId xmlns:a16="http://schemas.microsoft.com/office/drawing/2014/main" id="{50BF8C7D-F4B0-93D3-50B4-1EB934EED674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5" name="Google Shape;5512;p62">
              <a:extLst>
                <a:ext uri="{FF2B5EF4-FFF2-40B4-BE49-F238E27FC236}">
                  <a16:creationId xmlns:a16="http://schemas.microsoft.com/office/drawing/2014/main" id="{60B34CC0-1027-9BEF-9A38-BF825E3714B6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6" name="Google Shape;5513;p62">
              <a:extLst>
                <a:ext uri="{FF2B5EF4-FFF2-40B4-BE49-F238E27FC236}">
                  <a16:creationId xmlns:a16="http://schemas.microsoft.com/office/drawing/2014/main" id="{4D3897A6-D430-2757-97BC-AF83E039B8E9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7" name="Google Shape;5514;p62">
              <a:extLst>
                <a:ext uri="{FF2B5EF4-FFF2-40B4-BE49-F238E27FC236}">
                  <a16:creationId xmlns:a16="http://schemas.microsoft.com/office/drawing/2014/main" id="{737A120A-F313-657F-B7A9-CEFF34214283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8" name="Google Shape;5515;p62">
              <a:extLst>
                <a:ext uri="{FF2B5EF4-FFF2-40B4-BE49-F238E27FC236}">
                  <a16:creationId xmlns:a16="http://schemas.microsoft.com/office/drawing/2014/main" id="{1678EA08-4B63-6AB7-D9DB-115057C7EAD1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9" name="Google Shape;5516;p62">
              <a:extLst>
                <a:ext uri="{FF2B5EF4-FFF2-40B4-BE49-F238E27FC236}">
                  <a16:creationId xmlns:a16="http://schemas.microsoft.com/office/drawing/2014/main" id="{56D3760D-03CA-8614-8042-CFA2F9903801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0" name="Google Shape;5517;p62">
              <a:extLst>
                <a:ext uri="{FF2B5EF4-FFF2-40B4-BE49-F238E27FC236}">
                  <a16:creationId xmlns:a16="http://schemas.microsoft.com/office/drawing/2014/main" id="{BAE6F668-0B2D-E23C-1694-241BC271F095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1" name="Google Shape;5518;p62">
              <a:extLst>
                <a:ext uri="{FF2B5EF4-FFF2-40B4-BE49-F238E27FC236}">
                  <a16:creationId xmlns:a16="http://schemas.microsoft.com/office/drawing/2014/main" id="{A0AE54AF-4B31-C431-A8D0-666DD532F1AB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2" name="Google Shape;5519;p62">
              <a:extLst>
                <a:ext uri="{FF2B5EF4-FFF2-40B4-BE49-F238E27FC236}">
                  <a16:creationId xmlns:a16="http://schemas.microsoft.com/office/drawing/2014/main" id="{1CD9F060-BDCC-5CCD-36FD-752D9B869FD2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3" name="Google Shape;5520;p62">
              <a:extLst>
                <a:ext uri="{FF2B5EF4-FFF2-40B4-BE49-F238E27FC236}">
                  <a16:creationId xmlns:a16="http://schemas.microsoft.com/office/drawing/2014/main" id="{2B3A5BD4-44DE-20EC-07CC-17BD89C11108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4" name="Google Shape;5521;p62">
              <a:extLst>
                <a:ext uri="{FF2B5EF4-FFF2-40B4-BE49-F238E27FC236}">
                  <a16:creationId xmlns:a16="http://schemas.microsoft.com/office/drawing/2014/main" id="{C1BCC806-0F40-3722-1F28-47C642B50E0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5" name="Google Shape;5522;p62">
              <a:extLst>
                <a:ext uri="{FF2B5EF4-FFF2-40B4-BE49-F238E27FC236}">
                  <a16:creationId xmlns:a16="http://schemas.microsoft.com/office/drawing/2014/main" id="{C14F7D37-43FC-21FD-48C8-917918B8FDE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6" name="Google Shape;5523;p62">
              <a:extLst>
                <a:ext uri="{FF2B5EF4-FFF2-40B4-BE49-F238E27FC236}">
                  <a16:creationId xmlns:a16="http://schemas.microsoft.com/office/drawing/2014/main" id="{9E6FEA9B-F251-2BEB-8735-5F0D3C7FCE90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7" name="Google Shape;5524;p62">
              <a:extLst>
                <a:ext uri="{FF2B5EF4-FFF2-40B4-BE49-F238E27FC236}">
                  <a16:creationId xmlns:a16="http://schemas.microsoft.com/office/drawing/2014/main" id="{4695938B-5952-AD4F-913F-3CA31D72D404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8" name="Google Shape;5525;p62">
              <a:extLst>
                <a:ext uri="{FF2B5EF4-FFF2-40B4-BE49-F238E27FC236}">
                  <a16:creationId xmlns:a16="http://schemas.microsoft.com/office/drawing/2014/main" id="{C8A6E2EA-5DC4-69DD-3A63-9364CEDEA44A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9" name="Google Shape;5526;p62">
              <a:extLst>
                <a:ext uri="{FF2B5EF4-FFF2-40B4-BE49-F238E27FC236}">
                  <a16:creationId xmlns:a16="http://schemas.microsoft.com/office/drawing/2014/main" id="{DF1C1BC6-56CE-5A83-0B6D-E367FD2A176B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0" name="Google Shape;5527;p62">
              <a:extLst>
                <a:ext uri="{FF2B5EF4-FFF2-40B4-BE49-F238E27FC236}">
                  <a16:creationId xmlns:a16="http://schemas.microsoft.com/office/drawing/2014/main" id="{025E8B7F-BFB5-320C-7F5F-43AEEA077A7D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1" name="Google Shape;5528;p62">
              <a:extLst>
                <a:ext uri="{FF2B5EF4-FFF2-40B4-BE49-F238E27FC236}">
                  <a16:creationId xmlns:a16="http://schemas.microsoft.com/office/drawing/2014/main" id="{284307D3-A43E-D285-DBB7-05FA3A658DE2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2" name="Google Shape;5529;p62">
              <a:extLst>
                <a:ext uri="{FF2B5EF4-FFF2-40B4-BE49-F238E27FC236}">
                  <a16:creationId xmlns:a16="http://schemas.microsoft.com/office/drawing/2014/main" id="{20AB857C-D963-4696-C191-5C14DFB57E63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3" name="Google Shape;5530;p62">
              <a:extLst>
                <a:ext uri="{FF2B5EF4-FFF2-40B4-BE49-F238E27FC236}">
                  <a16:creationId xmlns:a16="http://schemas.microsoft.com/office/drawing/2014/main" id="{84C35DCA-D307-9708-270D-343E2E0CE7E6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4" name="Google Shape;5531;p62">
              <a:extLst>
                <a:ext uri="{FF2B5EF4-FFF2-40B4-BE49-F238E27FC236}">
                  <a16:creationId xmlns:a16="http://schemas.microsoft.com/office/drawing/2014/main" id="{826BBCFE-15B6-834D-5A4E-9B7B351B95CC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5" name="Google Shape;5532;p62">
              <a:extLst>
                <a:ext uri="{FF2B5EF4-FFF2-40B4-BE49-F238E27FC236}">
                  <a16:creationId xmlns:a16="http://schemas.microsoft.com/office/drawing/2014/main" id="{30BE2957-6E81-164A-9844-A3884FD3A04B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6" name="Google Shape;5533;p62">
              <a:extLst>
                <a:ext uri="{FF2B5EF4-FFF2-40B4-BE49-F238E27FC236}">
                  <a16:creationId xmlns:a16="http://schemas.microsoft.com/office/drawing/2014/main" id="{9B768B1A-81E7-BEA6-DED1-93398E4FAD85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7" name="Google Shape;5534;p62">
              <a:extLst>
                <a:ext uri="{FF2B5EF4-FFF2-40B4-BE49-F238E27FC236}">
                  <a16:creationId xmlns:a16="http://schemas.microsoft.com/office/drawing/2014/main" id="{9432B9B3-ADDE-FD27-EB4D-509881422F3E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8" name="Google Shape;5535;p62">
              <a:extLst>
                <a:ext uri="{FF2B5EF4-FFF2-40B4-BE49-F238E27FC236}">
                  <a16:creationId xmlns:a16="http://schemas.microsoft.com/office/drawing/2014/main" id="{7EE821F6-87E3-B7D3-D004-08113DED0819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9" name="Google Shape;5536;p62">
              <a:extLst>
                <a:ext uri="{FF2B5EF4-FFF2-40B4-BE49-F238E27FC236}">
                  <a16:creationId xmlns:a16="http://schemas.microsoft.com/office/drawing/2014/main" id="{A45EEDA9-E228-4B9B-603C-1A623DE6320F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0" name="Google Shape;5537;p62">
              <a:extLst>
                <a:ext uri="{FF2B5EF4-FFF2-40B4-BE49-F238E27FC236}">
                  <a16:creationId xmlns:a16="http://schemas.microsoft.com/office/drawing/2014/main" id="{C5328FFB-6145-BA01-EB50-323BBE81C5EA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1" name="Google Shape;5538;p62">
              <a:extLst>
                <a:ext uri="{FF2B5EF4-FFF2-40B4-BE49-F238E27FC236}">
                  <a16:creationId xmlns:a16="http://schemas.microsoft.com/office/drawing/2014/main" id="{4611F178-CBD0-646A-8342-61CDE9B6D0B7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2" name="Google Shape;5539;p62">
              <a:extLst>
                <a:ext uri="{FF2B5EF4-FFF2-40B4-BE49-F238E27FC236}">
                  <a16:creationId xmlns:a16="http://schemas.microsoft.com/office/drawing/2014/main" id="{41A5A1E6-24DD-CC18-6F14-A84E80EDB7AD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3" name="Google Shape;5540;p62">
              <a:extLst>
                <a:ext uri="{FF2B5EF4-FFF2-40B4-BE49-F238E27FC236}">
                  <a16:creationId xmlns:a16="http://schemas.microsoft.com/office/drawing/2014/main" id="{661F5565-7C82-AB0E-C140-9121E19D29EC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4" name="Google Shape;5541;p62">
              <a:extLst>
                <a:ext uri="{FF2B5EF4-FFF2-40B4-BE49-F238E27FC236}">
                  <a16:creationId xmlns:a16="http://schemas.microsoft.com/office/drawing/2014/main" id="{A2CF2110-BE72-440F-54E1-91DD02EBE8B2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5" name="Google Shape;5542;p62">
              <a:extLst>
                <a:ext uri="{FF2B5EF4-FFF2-40B4-BE49-F238E27FC236}">
                  <a16:creationId xmlns:a16="http://schemas.microsoft.com/office/drawing/2014/main" id="{97E2E7D2-1CBE-1FDE-4DE5-1776D531758A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6" name="Google Shape;5543;p62">
              <a:extLst>
                <a:ext uri="{FF2B5EF4-FFF2-40B4-BE49-F238E27FC236}">
                  <a16:creationId xmlns:a16="http://schemas.microsoft.com/office/drawing/2014/main" id="{692032ED-8F46-BD24-AB08-73129B229956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7" name="Google Shape;5544;p62">
              <a:extLst>
                <a:ext uri="{FF2B5EF4-FFF2-40B4-BE49-F238E27FC236}">
                  <a16:creationId xmlns:a16="http://schemas.microsoft.com/office/drawing/2014/main" id="{9834AE2B-294D-EDFD-BCC0-D4FAF7369880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8" name="Google Shape;5545;p62">
              <a:extLst>
                <a:ext uri="{FF2B5EF4-FFF2-40B4-BE49-F238E27FC236}">
                  <a16:creationId xmlns:a16="http://schemas.microsoft.com/office/drawing/2014/main" id="{8468F200-BF59-5AB2-8119-EDA5C785FB18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9" name="Google Shape;5546;p62">
              <a:extLst>
                <a:ext uri="{FF2B5EF4-FFF2-40B4-BE49-F238E27FC236}">
                  <a16:creationId xmlns:a16="http://schemas.microsoft.com/office/drawing/2014/main" id="{47F63F1D-E5E6-00C4-4121-68BE3AD423D6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0" name="Google Shape;5547;p62">
              <a:extLst>
                <a:ext uri="{FF2B5EF4-FFF2-40B4-BE49-F238E27FC236}">
                  <a16:creationId xmlns:a16="http://schemas.microsoft.com/office/drawing/2014/main" id="{EA02C8D2-1526-50BB-5A63-981465990A93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1" name="Google Shape;5548;p62">
              <a:extLst>
                <a:ext uri="{FF2B5EF4-FFF2-40B4-BE49-F238E27FC236}">
                  <a16:creationId xmlns:a16="http://schemas.microsoft.com/office/drawing/2014/main" id="{E2714087-BD91-DC09-E34C-CC8378D988C4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2" name="Google Shape;5549;p62">
              <a:extLst>
                <a:ext uri="{FF2B5EF4-FFF2-40B4-BE49-F238E27FC236}">
                  <a16:creationId xmlns:a16="http://schemas.microsoft.com/office/drawing/2014/main" id="{1894EF94-49B7-7134-73B2-81C3560DA6E6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3" name="Google Shape;5550;p62">
              <a:extLst>
                <a:ext uri="{FF2B5EF4-FFF2-40B4-BE49-F238E27FC236}">
                  <a16:creationId xmlns:a16="http://schemas.microsoft.com/office/drawing/2014/main" id="{E8DFC9F6-3AE1-52AC-FC6A-7107409D3B90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4" name="Google Shape;5551;p62">
              <a:extLst>
                <a:ext uri="{FF2B5EF4-FFF2-40B4-BE49-F238E27FC236}">
                  <a16:creationId xmlns:a16="http://schemas.microsoft.com/office/drawing/2014/main" id="{47048636-30FE-6E91-71DC-362CB477D3FE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5" name="Google Shape;5552;p62">
              <a:extLst>
                <a:ext uri="{FF2B5EF4-FFF2-40B4-BE49-F238E27FC236}">
                  <a16:creationId xmlns:a16="http://schemas.microsoft.com/office/drawing/2014/main" id="{9847E657-3573-90F2-E835-94FB971C3AAC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6" name="Google Shape;5553;p62">
              <a:extLst>
                <a:ext uri="{FF2B5EF4-FFF2-40B4-BE49-F238E27FC236}">
                  <a16:creationId xmlns:a16="http://schemas.microsoft.com/office/drawing/2014/main" id="{D9846B6F-530C-48C6-CCA6-E7BEA9C390E9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7" name="Google Shape;5554;p62">
              <a:extLst>
                <a:ext uri="{FF2B5EF4-FFF2-40B4-BE49-F238E27FC236}">
                  <a16:creationId xmlns:a16="http://schemas.microsoft.com/office/drawing/2014/main" id="{49C9D4B4-DBC1-0F2D-B7EE-629E51EE561A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8" name="Google Shape;5555;p62">
              <a:extLst>
                <a:ext uri="{FF2B5EF4-FFF2-40B4-BE49-F238E27FC236}">
                  <a16:creationId xmlns:a16="http://schemas.microsoft.com/office/drawing/2014/main" id="{EF6A685A-8C4A-AA97-4744-4027B505F3F8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9" name="Google Shape;5556;p62">
              <a:extLst>
                <a:ext uri="{FF2B5EF4-FFF2-40B4-BE49-F238E27FC236}">
                  <a16:creationId xmlns:a16="http://schemas.microsoft.com/office/drawing/2014/main" id="{838D4E93-5E3D-04E6-A4A4-8B392D2E5E9A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0" name="Google Shape;5557;p62">
              <a:extLst>
                <a:ext uri="{FF2B5EF4-FFF2-40B4-BE49-F238E27FC236}">
                  <a16:creationId xmlns:a16="http://schemas.microsoft.com/office/drawing/2014/main" id="{F90DE06B-D730-D1E4-10F7-9B48026E4E1E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1" name="Google Shape;5558;p62">
              <a:extLst>
                <a:ext uri="{FF2B5EF4-FFF2-40B4-BE49-F238E27FC236}">
                  <a16:creationId xmlns:a16="http://schemas.microsoft.com/office/drawing/2014/main" id="{AEE9DFE3-7263-A32F-371B-D6AA5890326A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2" name="Google Shape;5559;p62">
              <a:extLst>
                <a:ext uri="{FF2B5EF4-FFF2-40B4-BE49-F238E27FC236}">
                  <a16:creationId xmlns:a16="http://schemas.microsoft.com/office/drawing/2014/main" id="{ACBF52E2-B1F5-EBAB-626E-31A26C66F2A6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3" name="Google Shape;5560;p62">
              <a:extLst>
                <a:ext uri="{FF2B5EF4-FFF2-40B4-BE49-F238E27FC236}">
                  <a16:creationId xmlns:a16="http://schemas.microsoft.com/office/drawing/2014/main" id="{500CC50E-B900-A96E-FBE3-2F9171BAEFE6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4" name="Google Shape;5561;p62">
              <a:extLst>
                <a:ext uri="{FF2B5EF4-FFF2-40B4-BE49-F238E27FC236}">
                  <a16:creationId xmlns:a16="http://schemas.microsoft.com/office/drawing/2014/main" id="{2B2D153D-091B-E6CA-6BDA-E582872D361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5" name="Google Shape;5562;p62">
              <a:extLst>
                <a:ext uri="{FF2B5EF4-FFF2-40B4-BE49-F238E27FC236}">
                  <a16:creationId xmlns:a16="http://schemas.microsoft.com/office/drawing/2014/main" id="{7F5E3E81-C341-BB85-8BEA-645A712C4AF2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6" name="Google Shape;5563;p62">
              <a:extLst>
                <a:ext uri="{FF2B5EF4-FFF2-40B4-BE49-F238E27FC236}">
                  <a16:creationId xmlns:a16="http://schemas.microsoft.com/office/drawing/2014/main" id="{591F5E30-DDDD-4547-CED1-934CE79AE171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7" name="Google Shape;5564;p62">
              <a:extLst>
                <a:ext uri="{FF2B5EF4-FFF2-40B4-BE49-F238E27FC236}">
                  <a16:creationId xmlns:a16="http://schemas.microsoft.com/office/drawing/2014/main" id="{8F048CB9-408D-011A-3A64-6E0D6A1EC4A7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8" name="Google Shape;5565;p62">
              <a:extLst>
                <a:ext uri="{FF2B5EF4-FFF2-40B4-BE49-F238E27FC236}">
                  <a16:creationId xmlns:a16="http://schemas.microsoft.com/office/drawing/2014/main" id="{24E0E0EC-C59E-D1E7-5FE0-E68E67B7A6CB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9" name="Google Shape;5566;p62">
              <a:extLst>
                <a:ext uri="{FF2B5EF4-FFF2-40B4-BE49-F238E27FC236}">
                  <a16:creationId xmlns:a16="http://schemas.microsoft.com/office/drawing/2014/main" id="{7B9A20EF-752A-E2D9-A0D9-7F2E8E160C1F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0" name="Google Shape;5567;p62">
              <a:extLst>
                <a:ext uri="{FF2B5EF4-FFF2-40B4-BE49-F238E27FC236}">
                  <a16:creationId xmlns:a16="http://schemas.microsoft.com/office/drawing/2014/main" id="{9B1CBE30-4410-F8E8-A2F7-24A7243147F4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1" name="Google Shape;5568;p62">
              <a:extLst>
                <a:ext uri="{FF2B5EF4-FFF2-40B4-BE49-F238E27FC236}">
                  <a16:creationId xmlns:a16="http://schemas.microsoft.com/office/drawing/2014/main" id="{B052C6FA-DE46-F1EC-20AB-5EC9724E4830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2" name="Google Shape;5569;p62">
              <a:extLst>
                <a:ext uri="{FF2B5EF4-FFF2-40B4-BE49-F238E27FC236}">
                  <a16:creationId xmlns:a16="http://schemas.microsoft.com/office/drawing/2014/main" id="{DDD992FF-5E3C-4499-26C6-F815D9B2B0B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3" name="Google Shape;5570;p62">
              <a:extLst>
                <a:ext uri="{FF2B5EF4-FFF2-40B4-BE49-F238E27FC236}">
                  <a16:creationId xmlns:a16="http://schemas.microsoft.com/office/drawing/2014/main" id="{D40F438F-C734-CA3F-82BB-F24752F81F5E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4" name="Google Shape;5571;p62">
              <a:extLst>
                <a:ext uri="{FF2B5EF4-FFF2-40B4-BE49-F238E27FC236}">
                  <a16:creationId xmlns:a16="http://schemas.microsoft.com/office/drawing/2014/main" id="{45CBC6D7-EA57-56E9-21B6-4F9485407263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5" name="Google Shape;5572;p62">
              <a:extLst>
                <a:ext uri="{FF2B5EF4-FFF2-40B4-BE49-F238E27FC236}">
                  <a16:creationId xmlns:a16="http://schemas.microsoft.com/office/drawing/2014/main" id="{C12705C3-9972-2738-03AE-35A148BC63A7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6" name="Google Shape;5573;p62">
              <a:extLst>
                <a:ext uri="{FF2B5EF4-FFF2-40B4-BE49-F238E27FC236}">
                  <a16:creationId xmlns:a16="http://schemas.microsoft.com/office/drawing/2014/main" id="{3F128CA2-7CAF-22DF-9185-F9BE171BB35E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7" name="Google Shape;5574;p62">
              <a:extLst>
                <a:ext uri="{FF2B5EF4-FFF2-40B4-BE49-F238E27FC236}">
                  <a16:creationId xmlns:a16="http://schemas.microsoft.com/office/drawing/2014/main" id="{15DF7307-D219-A4DF-D9AA-3B11F2BA7C56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8" name="Google Shape;5575;p62">
              <a:extLst>
                <a:ext uri="{FF2B5EF4-FFF2-40B4-BE49-F238E27FC236}">
                  <a16:creationId xmlns:a16="http://schemas.microsoft.com/office/drawing/2014/main" id="{C9470222-28DF-E5D9-EDED-20D9E3B0454D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9" name="Google Shape;5576;p62">
              <a:extLst>
                <a:ext uri="{FF2B5EF4-FFF2-40B4-BE49-F238E27FC236}">
                  <a16:creationId xmlns:a16="http://schemas.microsoft.com/office/drawing/2014/main" id="{9724DD17-3DFF-3EC5-F3DC-B0E10B51E6C5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0" name="Google Shape;5577;p62">
              <a:extLst>
                <a:ext uri="{FF2B5EF4-FFF2-40B4-BE49-F238E27FC236}">
                  <a16:creationId xmlns:a16="http://schemas.microsoft.com/office/drawing/2014/main" id="{14663B8D-7FE2-70B1-6B9A-05961712F05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1" name="Google Shape;5578;p62">
              <a:extLst>
                <a:ext uri="{FF2B5EF4-FFF2-40B4-BE49-F238E27FC236}">
                  <a16:creationId xmlns:a16="http://schemas.microsoft.com/office/drawing/2014/main" id="{5C19C2C7-6262-814E-812B-FD49ECB1C4AF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2" name="Google Shape;5579;p62">
              <a:extLst>
                <a:ext uri="{FF2B5EF4-FFF2-40B4-BE49-F238E27FC236}">
                  <a16:creationId xmlns:a16="http://schemas.microsoft.com/office/drawing/2014/main" id="{E062E868-06FE-637D-4AEC-F397F47DA9F9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3" name="Google Shape;5580;p62">
              <a:extLst>
                <a:ext uri="{FF2B5EF4-FFF2-40B4-BE49-F238E27FC236}">
                  <a16:creationId xmlns:a16="http://schemas.microsoft.com/office/drawing/2014/main" id="{5638A1F0-B0DE-B318-AB36-F184DD8EDBAE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4" name="Google Shape;5581;p62">
              <a:extLst>
                <a:ext uri="{FF2B5EF4-FFF2-40B4-BE49-F238E27FC236}">
                  <a16:creationId xmlns:a16="http://schemas.microsoft.com/office/drawing/2014/main" id="{D7270C9A-1BD7-17A7-37B4-9045715FECFC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5" name="Google Shape;5582;p62">
              <a:extLst>
                <a:ext uri="{FF2B5EF4-FFF2-40B4-BE49-F238E27FC236}">
                  <a16:creationId xmlns:a16="http://schemas.microsoft.com/office/drawing/2014/main" id="{E600E9A8-CCB7-614A-1C22-946CD09DDD48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6" name="Google Shape;5583;p62">
              <a:extLst>
                <a:ext uri="{FF2B5EF4-FFF2-40B4-BE49-F238E27FC236}">
                  <a16:creationId xmlns:a16="http://schemas.microsoft.com/office/drawing/2014/main" id="{BD69E2FF-962A-885E-22A3-1491CF223564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217" name="مجموعة 216">
            <a:extLst>
              <a:ext uri="{FF2B5EF4-FFF2-40B4-BE49-F238E27FC236}">
                <a16:creationId xmlns:a16="http://schemas.microsoft.com/office/drawing/2014/main" id="{5C482BD0-4A0A-ACA3-BD6F-8BCCFB510B8E}"/>
              </a:ext>
            </a:extLst>
          </p:cNvPr>
          <p:cNvGrpSpPr/>
          <p:nvPr/>
        </p:nvGrpSpPr>
        <p:grpSpPr>
          <a:xfrm>
            <a:off x="2458820" y="-90622"/>
            <a:ext cx="7437853" cy="1803788"/>
            <a:chOff x="2287346" y="387663"/>
            <a:chExt cx="7437853" cy="1803788"/>
          </a:xfrm>
        </p:grpSpPr>
        <p:sp>
          <p:nvSpPr>
            <p:cNvPr id="218" name="Google Shape;1216;p47">
              <a:extLst>
                <a:ext uri="{FF2B5EF4-FFF2-40B4-BE49-F238E27FC236}">
                  <a16:creationId xmlns:a16="http://schemas.microsoft.com/office/drawing/2014/main" id="{EE519D37-A7E0-9E2B-B548-9798A821A186}"/>
                </a:ext>
              </a:extLst>
            </p:cNvPr>
            <p:cNvSpPr/>
            <p:nvPr/>
          </p:nvSpPr>
          <p:spPr>
            <a:xfrm>
              <a:off x="3063014" y="883333"/>
              <a:ext cx="5966741" cy="1125245"/>
            </a:xfrm>
            <a:prstGeom prst="rect">
              <a:avLst/>
            </a:prstGeom>
            <a:solidFill>
              <a:srgbClr val="8FE2DB">
                <a:lumMod val="20000"/>
                <a:lumOff val="80000"/>
              </a:srgbClr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2E3952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8FE2DB">
                      <a:lumMod val="50000"/>
                    </a:srgbClr>
                  </a:solidFill>
                  <a:effectLst/>
                  <a:uLnTx/>
                  <a:uFillTx/>
                  <a:latin typeface="Arabic Typesetting" panose="03020402040406030203" pitchFamily="66" charset="-78"/>
                  <a:ea typeface="+mn-ea"/>
                  <a:cs typeface="Arabic Typesetting" panose="03020402040406030203" pitchFamily="66" charset="-78"/>
                </a:rPr>
                <a:t>مؤقت </a:t>
              </a:r>
              <a:r>
                <a:rPr lang="ar-SA" sz="8000" b="1" kern="0" dirty="0">
                  <a:solidFill>
                    <a:srgbClr val="8FE2DB">
                      <a:lumMod val="50000"/>
                    </a:srgbClr>
                  </a:solidFill>
                  <a:latin typeface="Arabic Typesetting" panose="03020402040406030203" pitchFamily="66" charset="-78"/>
                  <a:cs typeface="Arabic Typesetting" panose="03020402040406030203" pitchFamily="66" charset="-78"/>
                </a:rPr>
                <a:t>(30) ثانية</a:t>
              </a:r>
              <a:endParaRPr kumimoji="0" sz="8000" b="1" i="0" u="none" strike="noStrike" kern="0" cap="none" spc="0" normalizeH="0" baseline="0" noProof="0" dirty="0">
                <a:ln>
                  <a:noFill/>
                </a:ln>
                <a:solidFill>
                  <a:srgbClr val="8FE2DB">
                    <a:lumMod val="50000"/>
                  </a:srgbClr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endParaRPr>
            </a:p>
          </p:txBody>
        </p:sp>
        <p:grpSp>
          <p:nvGrpSpPr>
            <p:cNvPr id="219" name="Google Shape;5481;p62">
              <a:extLst>
                <a:ext uri="{FF2B5EF4-FFF2-40B4-BE49-F238E27FC236}">
                  <a16:creationId xmlns:a16="http://schemas.microsoft.com/office/drawing/2014/main" id="{C3AA2FAE-1522-191F-A3DF-FF3C3FC1A6F7}"/>
                </a:ext>
              </a:extLst>
            </p:cNvPr>
            <p:cNvGrpSpPr/>
            <p:nvPr/>
          </p:nvGrpSpPr>
          <p:grpSpPr>
            <a:xfrm rot="21049399">
              <a:off x="2287346" y="593319"/>
              <a:ext cx="1451109" cy="1598132"/>
              <a:chOff x="3586125" y="718900"/>
              <a:chExt cx="1007350" cy="1739900"/>
            </a:xfrm>
          </p:grpSpPr>
          <p:sp>
            <p:nvSpPr>
              <p:cNvPr id="323" name="Google Shape;5482;p62">
                <a:extLst>
                  <a:ext uri="{FF2B5EF4-FFF2-40B4-BE49-F238E27FC236}">
                    <a16:creationId xmlns:a16="http://schemas.microsoft.com/office/drawing/2014/main" id="{25B1BC0F-7304-601B-7E9E-BBB80CC3DA70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4" name="Google Shape;5483;p62">
                <a:extLst>
                  <a:ext uri="{FF2B5EF4-FFF2-40B4-BE49-F238E27FC236}">
                    <a16:creationId xmlns:a16="http://schemas.microsoft.com/office/drawing/2014/main" id="{6BFDC0F1-A265-394B-C891-2EAE1A6C6BF4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5" name="Google Shape;5484;p62">
                <a:extLst>
                  <a:ext uri="{FF2B5EF4-FFF2-40B4-BE49-F238E27FC236}">
                    <a16:creationId xmlns:a16="http://schemas.microsoft.com/office/drawing/2014/main" id="{D4B35A59-68F8-816B-CA64-8201155A041E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6" name="Google Shape;5485;p62">
                <a:extLst>
                  <a:ext uri="{FF2B5EF4-FFF2-40B4-BE49-F238E27FC236}">
                    <a16:creationId xmlns:a16="http://schemas.microsoft.com/office/drawing/2014/main" id="{70F403EB-865D-C929-E079-201AF1A18A0C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7" name="Google Shape;5486;p62">
                <a:extLst>
                  <a:ext uri="{FF2B5EF4-FFF2-40B4-BE49-F238E27FC236}">
                    <a16:creationId xmlns:a16="http://schemas.microsoft.com/office/drawing/2014/main" id="{BCB239C4-A034-495C-75D6-2421B4610D9D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8" name="Google Shape;5487;p62">
                <a:extLst>
                  <a:ext uri="{FF2B5EF4-FFF2-40B4-BE49-F238E27FC236}">
                    <a16:creationId xmlns:a16="http://schemas.microsoft.com/office/drawing/2014/main" id="{45B22EC6-BBBA-CEE6-F59B-1B2233783133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9" name="Google Shape;5488;p62">
                <a:extLst>
                  <a:ext uri="{FF2B5EF4-FFF2-40B4-BE49-F238E27FC236}">
                    <a16:creationId xmlns:a16="http://schemas.microsoft.com/office/drawing/2014/main" id="{15EB5FEB-522B-66E0-EC1A-A918473E23F2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0" name="Google Shape;5489;p62">
                <a:extLst>
                  <a:ext uri="{FF2B5EF4-FFF2-40B4-BE49-F238E27FC236}">
                    <a16:creationId xmlns:a16="http://schemas.microsoft.com/office/drawing/2014/main" id="{36C0515F-FD21-6129-62B3-08F341C4428A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1" name="Google Shape;5490;p62">
                <a:extLst>
                  <a:ext uri="{FF2B5EF4-FFF2-40B4-BE49-F238E27FC236}">
                    <a16:creationId xmlns:a16="http://schemas.microsoft.com/office/drawing/2014/main" id="{EFD1FC47-06DA-26B0-93C4-E03D89DA483F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2" name="Google Shape;5491;p62">
                <a:extLst>
                  <a:ext uri="{FF2B5EF4-FFF2-40B4-BE49-F238E27FC236}">
                    <a16:creationId xmlns:a16="http://schemas.microsoft.com/office/drawing/2014/main" id="{80B23DE0-D29C-6B44-F7EE-4458ABF46925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3" name="Google Shape;5492;p62">
                <a:extLst>
                  <a:ext uri="{FF2B5EF4-FFF2-40B4-BE49-F238E27FC236}">
                    <a16:creationId xmlns:a16="http://schemas.microsoft.com/office/drawing/2014/main" id="{6CC266B8-4195-797B-5960-183C6E98DE7B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4" name="Google Shape;5493;p62">
                <a:extLst>
                  <a:ext uri="{FF2B5EF4-FFF2-40B4-BE49-F238E27FC236}">
                    <a16:creationId xmlns:a16="http://schemas.microsoft.com/office/drawing/2014/main" id="{6F8238B6-BF5B-BCF4-011C-A6583DC3E44D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5" name="Google Shape;5494;p62">
                <a:extLst>
                  <a:ext uri="{FF2B5EF4-FFF2-40B4-BE49-F238E27FC236}">
                    <a16:creationId xmlns:a16="http://schemas.microsoft.com/office/drawing/2014/main" id="{394E4BC1-C341-D751-2AEF-683548836CB8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6" name="Google Shape;5495;p62">
                <a:extLst>
                  <a:ext uri="{FF2B5EF4-FFF2-40B4-BE49-F238E27FC236}">
                    <a16:creationId xmlns:a16="http://schemas.microsoft.com/office/drawing/2014/main" id="{00420B7D-9F7F-8A3B-3378-B8B207EB21C8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7" name="Google Shape;5496;p62">
                <a:extLst>
                  <a:ext uri="{FF2B5EF4-FFF2-40B4-BE49-F238E27FC236}">
                    <a16:creationId xmlns:a16="http://schemas.microsoft.com/office/drawing/2014/main" id="{2D8BB6B6-39CD-B9C3-72B4-550C44CF192E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8" name="Google Shape;5497;p62">
                <a:extLst>
                  <a:ext uri="{FF2B5EF4-FFF2-40B4-BE49-F238E27FC236}">
                    <a16:creationId xmlns:a16="http://schemas.microsoft.com/office/drawing/2014/main" id="{9077B5E3-4DCA-0239-F027-31807E10BFFF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9" name="Google Shape;5498;p62">
                <a:extLst>
                  <a:ext uri="{FF2B5EF4-FFF2-40B4-BE49-F238E27FC236}">
                    <a16:creationId xmlns:a16="http://schemas.microsoft.com/office/drawing/2014/main" id="{E5EC389A-58D1-53AE-9834-BE5F29CD9709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0" name="Google Shape;5499;p62">
                <a:extLst>
                  <a:ext uri="{FF2B5EF4-FFF2-40B4-BE49-F238E27FC236}">
                    <a16:creationId xmlns:a16="http://schemas.microsoft.com/office/drawing/2014/main" id="{A339D708-F585-10B0-0569-E3BF48178EF9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1" name="Google Shape;5500;p62">
                <a:extLst>
                  <a:ext uri="{FF2B5EF4-FFF2-40B4-BE49-F238E27FC236}">
                    <a16:creationId xmlns:a16="http://schemas.microsoft.com/office/drawing/2014/main" id="{DA73D1C2-F398-260A-774B-1A96FD6B0090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2" name="Google Shape;5501;p62">
                <a:extLst>
                  <a:ext uri="{FF2B5EF4-FFF2-40B4-BE49-F238E27FC236}">
                    <a16:creationId xmlns:a16="http://schemas.microsoft.com/office/drawing/2014/main" id="{E16B2C2C-7D9B-5D08-1733-94763952CEE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3" name="Google Shape;5502;p62">
                <a:extLst>
                  <a:ext uri="{FF2B5EF4-FFF2-40B4-BE49-F238E27FC236}">
                    <a16:creationId xmlns:a16="http://schemas.microsoft.com/office/drawing/2014/main" id="{3C73135C-BF19-76B6-A6BA-5E370B22CBF6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4" name="Google Shape;5503;p62">
                <a:extLst>
                  <a:ext uri="{FF2B5EF4-FFF2-40B4-BE49-F238E27FC236}">
                    <a16:creationId xmlns:a16="http://schemas.microsoft.com/office/drawing/2014/main" id="{B0A0E2D0-B233-2779-DDC1-1A081AEB7409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5" name="Google Shape;5504;p62">
                <a:extLst>
                  <a:ext uri="{FF2B5EF4-FFF2-40B4-BE49-F238E27FC236}">
                    <a16:creationId xmlns:a16="http://schemas.microsoft.com/office/drawing/2014/main" id="{C8634A39-C00B-DB68-EC8F-9756A93F0114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6" name="Google Shape;5505;p62">
                <a:extLst>
                  <a:ext uri="{FF2B5EF4-FFF2-40B4-BE49-F238E27FC236}">
                    <a16:creationId xmlns:a16="http://schemas.microsoft.com/office/drawing/2014/main" id="{666BB5BA-9164-6014-D357-4C6C89DCC364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7" name="Google Shape;5506;p62">
                <a:extLst>
                  <a:ext uri="{FF2B5EF4-FFF2-40B4-BE49-F238E27FC236}">
                    <a16:creationId xmlns:a16="http://schemas.microsoft.com/office/drawing/2014/main" id="{AEC1601C-B2C6-0A8E-9A26-06ECF9EBFB57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8" name="Google Shape;5507;p62">
                <a:extLst>
                  <a:ext uri="{FF2B5EF4-FFF2-40B4-BE49-F238E27FC236}">
                    <a16:creationId xmlns:a16="http://schemas.microsoft.com/office/drawing/2014/main" id="{F919BE33-7E42-6684-AF06-3A0B0B1857E7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9" name="Google Shape;5508;p62">
                <a:extLst>
                  <a:ext uri="{FF2B5EF4-FFF2-40B4-BE49-F238E27FC236}">
                    <a16:creationId xmlns:a16="http://schemas.microsoft.com/office/drawing/2014/main" id="{90404017-3465-558F-CBFD-388C8C388AB2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0" name="Google Shape;5509;p62">
                <a:extLst>
                  <a:ext uri="{FF2B5EF4-FFF2-40B4-BE49-F238E27FC236}">
                    <a16:creationId xmlns:a16="http://schemas.microsoft.com/office/drawing/2014/main" id="{D7970C09-0F39-AF3A-DEF6-6AD0F8120720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1" name="Google Shape;5510;p62">
                <a:extLst>
                  <a:ext uri="{FF2B5EF4-FFF2-40B4-BE49-F238E27FC236}">
                    <a16:creationId xmlns:a16="http://schemas.microsoft.com/office/drawing/2014/main" id="{985B1CEB-4832-88EB-2373-8F0D49E2AC0A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2" name="Google Shape;5511;p62">
                <a:extLst>
                  <a:ext uri="{FF2B5EF4-FFF2-40B4-BE49-F238E27FC236}">
                    <a16:creationId xmlns:a16="http://schemas.microsoft.com/office/drawing/2014/main" id="{3C652B16-F69D-6F26-FDE7-13EF0CA3F980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3" name="Google Shape;5512;p62">
                <a:extLst>
                  <a:ext uri="{FF2B5EF4-FFF2-40B4-BE49-F238E27FC236}">
                    <a16:creationId xmlns:a16="http://schemas.microsoft.com/office/drawing/2014/main" id="{BD1DCA20-13D3-E2FC-02DD-B400E88709FD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4" name="Google Shape;5513;p62">
                <a:extLst>
                  <a:ext uri="{FF2B5EF4-FFF2-40B4-BE49-F238E27FC236}">
                    <a16:creationId xmlns:a16="http://schemas.microsoft.com/office/drawing/2014/main" id="{DA8940D3-20BD-2982-56B6-DF914B7DF31C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5" name="Google Shape;5514;p62">
                <a:extLst>
                  <a:ext uri="{FF2B5EF4-FFF2-40B4-BE49-F238E27FC236}">
                    <a16:creationId xmlns:a16="http://schemas.microsoft.com/office/drawing/2014/main" id="{9BFA05C7-3C6E-34B8-DC3A-11D9850D92E5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6" name="Google Shape;5515;p62">
                <a:extLst>
                  <a:ext uri="{FF2B5EF4-FFF2-40B4-BE49-F238E27FC236}">
                    <a16:creationId xmlns:a16="http://schemas.microsoft.com/office/drawing/2014/main" id="{C74FE1C6-AA96-E10F-3760-5DAEDBB03299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7" name="Google Shape;5516;p62">
                <a:extLst>
                  <a:ext uri="{FF2B5EF4-FFF2-40B4-BE49-F238E27FC236}">
                    <a16:creationId xmlns:a16="http://schemas.microsoft.com/office/drawing/2014/main" id="{F87B6EA5-0914-BC89-0137-FF4D1F85EDD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8" name="Google Shape;5517;p62">
                <a:extLst>
                  <a:ext uri="{FF2B5EF4-FFF2-40B4-BE49-F238E27FC236}">
                    <a16:creationId xmlns:a16="http://schemas.microsoft.com/office/drawing/2014/main" id="{26B1BDC6-1707-B40B-774D-B551898E68BE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9" name="Google Shape;5518;p62">
                <a:extLst>
                  <a:ext uri="{FF2B5EF4-FFF2-40B4-BE49-F238E27FC236}">
                    <a16:creationId xmlns:a16="http://schemas.microsoft.com/office/drawing/2014/main" id="{A636934D-80E0-63F9-288B-10A8B6ED45D8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0" name="Google Shape;5519;p62">
                <a:extLst>
                  <a:ext uri="{FF2B5EF4-FFF2-40B4-BE49-F238E27FC236}">
                    <a16:creationId xmlns:a16="http://schemas.microsoft.com/office/drawing/2014/main" id="{F89D8531-AEDC-ACF4-E1D5-96A61380E821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1" name="Google Shape;5520;p62">
                <a:extLst>
                  <a:ext uri="{FF2B5EF4-FFF2-40B4-BE49-F238E27FC236}">
                    <a16:creationId xmlns:a16="http://schemas.microsoft.com/office/drawing/2014/main" id="{F2EC67E4-6246-94EE-D724-C2876453E94D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2" name="Google Shape;5521;p62">
                <a:extLst>
                  <a:ext uri="{FF2B5EF4-FFF2-40B4-BE49-F238E27FC236}">
                    <a16:creationId xmlns:a16="http://schemas.microsoft.com/office/drawing/2014/main" id="{2037F3CA-2AAC-8C41-0A2A-0839B986FC93}"/>
                  </a:ext>
                </a:extLst>
              </p:cNvPr>
              <p:cNvSpPr/>
              <p:nvPr/>
            </p:nvSpPr>
            <p:spPr>
              <a:xfrm>
                <a:off x="4018241" y="1429125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3" name="Google Shape;5522;p62">
                <a:extLst>
                  <a:ext uri="{FF2B5EF4-FFF2-40B4-BE49-F238E27FC236}">
                    <a16:creationId xmlns:a16="http://schemas.microsoft.com/office/drawing/2014/main" id="{2D67A383-2062-8639-25FA-E1823CC19A9E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4" name="Google Shape;5523;p62">
                <a:extLst>
                  <a:ext uri="{FF2B5EF4-FFF2-40B4-BE49-F238E27FC236}">
                    <a16:creationId xmlns:a16="http://schemas.microsoft.com/office/drawing/2014/main" id="{E0560BE9-D432-DB34-010C-BC49EED59C0E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5" name="Google Shape;5524;p62">
                <a:extLst>
                  <a:ext uri="{FF2B5EF4-FFF2-40B4-BE49-F238E27FC236}">
                    <a16:creationId xmlns:a16="http://schemas.microsoft.com/office/drawing/2014/main" id="{91B0F9BF-B1A2-DCDD-4611-40F528AB3BDB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6" name="Google Shape;5525;p62">
                <a:extLst>
                  <a:ext uri="{FF2B5EF4-FFF2-40B4-BE49-F238E27FC236}">
                    <a16:creationId xmlns:a16="http://schemas.microsoft.com/office/drawing/2014/main" id="{A54E810C-C50A-3AD9-1DE1-713E4457837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7" name="Google Shape;5526;p62">
                <a:extLst>
                  <a:ext uri="{FF2B5EF4-FFF2-40B4-BE49-F238E27FC236}">
                    <a16:creationId xmlns:a16="http://schemas.microsoft.com/office/drawing/2014/main" id="{725832CE-AF7D-F993-9987-6F912803A545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8" name="Google Shape;5527;p62">
                <a:extLst>
                  <a:ext uri="{FF2B5EF4-FFF2-40B4-BE49-F238E27FC236}">
                    <a16:creationId xmlns:a16="http://schemas.microsoft.com/office/drawing/2014/main" id="{A3770D39-F0C5-8853-BC0E-D91F27211CD6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9" name="Google Shape;5528;p62">
                <a:extLst>
                  <a:ext uri="{FF2B5EF4-FFF2-40B4-BE49-F238E27FC236}">
                    <a16:creationId xmlns:a16="http://schemas.microsoft.com/office/drawing/2014/main" id="{AC66A0CB-D379-A36E-7731-4E57690A66A3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0" name="Google Shape;5529;p62">
                <a:extLst>
                  <a:ext uri="{FF2B5EF4-FFF2-40B4-BE49-F238E27FC236}">
                    <a16:creationId xmlns:a16="http://schemas.microsoft.com/office/drawing/2014/main" id="{E4F7A3F2-DEDE-5FE1-7F51-7D99548BFDA4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1" name="Google Shape;5530;p62">
                <a:extLst>
                  <a:ext uri="{FF2B5EF4-FFF2-40B4-BE49-F238E27FC236}">
                    <a16:creationId xmlns:a16="http://schemas.microsoft.com/office/drawing/2014/main" id="{08727A1C-D848-7A39-8F63-C7E6E6726702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2" name="Google Shape;5531;p62">
                <a:extLst>
                  <a:ext uri="{FF2B5EF4-FFF2-40B4-BE49-F238E27FC236}">
                    <a16:creationId xmlns:a16="http://schemas.microsoft.com/office/drawing/2014/main" id="{413F55AB-A3E8-4E49-EBC8-EA3F76D226FE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3" name="Google Shape;5532;p62">
                <a:extLst>
                  <a:ext uri="{FF2B5EF4-FFF2-40B4-BE49-F238E27FC236}">
                    <a16:creationId xmlns:a16="http://schemas.microsoft.com/office/drawing/2014/main" id="{0CD23173-1D6A-7C1D-508C-2557997D4907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4" name="Google Shape;5533;p62">
                <a:extLst>
                  <a:ext uri="{FF2B5EF4-FFF2-40B4-BE49-F238E27FC236}">
                    <a16:creationId xmlns:a16="http://schemas.microsoft.com/office/drawing/2014/main" id="{3BEBF9C1-7849-9642-0BAD-37BFB520ED1A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5" name="Google Shape;5534;p62">
                <a:extLst>
                  <a:ext uri="{FF2B5EF4-FFF2-40B4-BE49-F238E27FC236}">
                    <a16:creationId xmlns:a16="http://schemas.microsoft.com/office/drawing/2014/main" id="{D122EE19-C9BC-5282-12E4-389ABAFB6249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6" name="Google Shape;5535;p62">
                <a:extLst>
                  <a:ext uri="{FF2B5EF4-FFF2-40B4-BE49-F238E27FC236}">
                    <a16:creationId xmlns:a16="http://schemas.microsoft.com/office/drawing/2014/main" id="{8CBDDCF1-B742-67FC-12C2-59D990127194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7" name="Google Shape;5536;p62">
                <a:extLst>
                  <a:ext uri="{FF2B5EF4-FFF2-40B4-BE49-F238E27FC236}">
                    <a16:creationId xmlns:a16="http://schemas.microsoft.com/office/drawing/2014/main" id="{12DB9C57-A6D8-581C-395D-99D24313999F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8" name="Google Shape;5537;p62">
                <a:extLst>
                  <a:ext uri="{FF2B5EF4-FFF2-40B4-BE49-F238E27FC236}">
                    <a16:creationId xmlns:a16="http://schemas.microsoft.com/office/drawing/2014/main" id="{5B2D046C-58E5-4F9C-880A-4D75EF2636B6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9" name="Google Shape;5538;p62">
                <a:extLst>
                  <a:ext uri="{FF2B5EF4-FFF2-40B4-BE49-F238E27FC236}">
                    <a16:creationId xmlns:a16="http://schemas.microsoft.com/office/drawing/2014/main" id="{85A0EA1E-00DF-FE11-47DF-A6E1C17591E9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0" name="Google Shape;5539;p62">
                <a:extLst>
                  <a:ext uri="{FF2B5EF4-FFF2-40B4-BE49-F238E27FC236}">
                    <a16:creationId xmlns:a16="http://schemas.microsoft.com/office/drawing/2014/main" id="{6643259C-8B33-41AA-B5C4-0B8447862341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1" name="Google Shape;5540;p62">
                <a:extLst>
                  <a:ext uri="{FF2B5EF4-FFF2-40B4-BE49-F238E27FC236}">
                    <a16:creationId xmlns:a16="http://schemas.microsoft.com/office/drawing/2014/main" id="{26F23297-A9AD-2E1A-49A4-F603D677E231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2" name="Google Shape;5541;p62">
                <a:extLst>
                  <a:ext uri="{FF2B5EF4-FFF2-40B4-BE49-F238E27FC236}">
                    <a16:creationId xmlns:a16="http://schemas.microsoft.com/office/drawing/2014/main" id="{0DEF56CB-1600-D7FF-86D9-F75364630DD6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3" name="Google Shape;5542;p62">
                <a:extLst>
                  <a:ext uri="{FF2B5EF4-FFF2-40B4-BE49-F238E27FC236}">
                    <a16:creationId xmlns:a16="http://schemas.microsoft.com/office/drawing/2014/main" id="{D60AFFEB-0E48-8330-204C-50CEE09E5845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4" name="Google Shape;5543;p62">
                <a:extLst>
                  <a:ext uri="{FF2B5EF4-FFF2-40B4-BE49-F238E27FC236}">
                    <a16:creationId xmlns:a16="http://schemas.microsoft.com/office/drawing/2014/main" id="{47D009FD-4533-586D-B9E6-8033A2923946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5" name="Google Shape;5544;p62">
                <a:extLst>
                  <a:ext uri="{FF2B5EF4-FFF2-40B4-BE49-F238E27FC236}">
                    <a16:creationId xmlns:a16="http://schemas.microsoft.com/office/drawing/2014/main" id="{90E89396-7E70-BB71-ABC0-0BB61D688FE7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6" name="Google Shape;5545;p62">
                <a:extLst>
                  <a:ext uri="{FF2B5EF4-FFF2-40B4-BE49-F238E27FC236}">
                    <a16:creationId xmlns:a16="http://schemas.microsoft.com/office/drawing/2014/main" id="{72B019E0-E765-BBDD-4A11-5937EE292DDD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7" name="Google Shape;5546;p62">
                <a:extLst>
                  <a:ext uri="{FF2B5EF4-FFF2-40B4-BE49-F238E27FC236}">
                    <a16:creationId xmlns:a16="http://schemas.microsoft.com/office/drawing/2014/main" id="{DDE981D8-5CA3-90C7-860D-81AE5EADB4F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8" name="Google Shape;5547;p62">
                <a:extLst>
                  <a:ext uri="{FF2B5EF4-FFF2-40B4-BE49-F238E27FC236}">
                    <a16:creationId xmlns:a16="http://schemas.microsoft.com/office/drawing/2014/main" id="{93E3A3AB-1EA3-FFBC-075F-CF05A992A438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9" name="Google Shape;5548;p62">
                <a:extLst>
                  <a:ext uri="{FF2B5EF4-FFF2-40B4-BE49-F238E27FC236}">
                    <a16:creationId xmlns:a16="http://schemas.microsoft.com/office/drawing/2014/main" id="{B9D91D05-9945-3221-5606-FE65CD47181D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0" name="Google Shape;5549;p62">
                <a:extLst>
                  <a:ext uri="{FF2B5EF4-FFF2-40B4-BE49-F238E27FC236}">
                    <a16:creationId xmlns:a16="http://schemas.microsoft.com/office/drawing/2014/main" id="{E472458C-9D61-A7CB-E078-D956930326A5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1" name="Google Shape;5550;p62">
                <a:extLst>
                  <a:ext uri="{FF2B5EF4-FFF2-40B4-BE49-F238E27FC236}">
                    <a16:creationId xmlns:a16="http://schemas.microsoft.com/office/drawing/2014/main" id="{3285A4BD-6735-0E30-249B-7E9645387799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2" name="Google Shape;5551;p62">
                <a:extLst>
                  <a:ext uri="{FF2B5EF4-FFF2-40B4-BE49-F238E27FC236}">
                    <a16:creationId xmlns:a16="http://schemas.microsoft.com/office/drawing/2014/main" id="{7AE681F6-E097-A28C-4319-AF8BC7B9A17A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3" name="Google Shape;5552;p62">
                <a:extLst>
                  <a:ext uri="{FF2B5EF4-FFF2-40B4-BE49-F238E27FC236}">
                    <a16:creationId xmlns:a16="http://schemas.microsoft.com/office/drawing/2014/main" id="{72C8EBCB-4347-B6E5-CA38-496DE82D0D85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4" name="Google Shape;5553;p62">
                <a:extLst>
                  <a:ext uri="{FF2B5EF4-FFF2-40B4-BE49-F238E27FC236}">
                    <a16:creationId xmlns:a16="http://schemas.microsoft.com/office/drawing/2014/main" id="{25E8D649-466D-3F87-BE04-9E159FC8B9CF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5" name="Google Shape;5554;p62">
                <a:extLst>
                  <a:ext uri="{FF2B5EF4-FFF2-40B4-BE49-F238E27FC236}">
                    <a16:creationId xmlns:a16="http://schemas.microsoft.com/office/drawing/2014/main" id="{EF1E5BAA-CB87-C50C-35E6-7FF092396331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6" name="Google Shape;5555;p62">
                <a:extLst>
                  <a:ext uri="{FF2B5EF4-FFF2-40B4-BE49-F238E27FC236}">
                    <a16:creationId xmlns:a16="http://schemas.microsoft.com/office/drawing/2014/main" id="{FDFAFE78-092E-B1AC-C311-F66A1B7B3CBE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7" name="Google Shape;5556;p62">
                <a:extLst>
                  <a:ext uri="{FF2B5EF4-FFF2-40B4-BE49-F238E27FC236}">
                    <a16:creationId xmlns:a16="http://schemas.microsoft.com/office/drawing/2014/main" id="{DC7F1CE0-303E-8F03-33BA-6569FBBA223E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8" name="Google Shape;5557;p62">
                <a:extLst>
                  <a:ext uri="{FF2B5EF4-FFF2-40B4-BE49-F238E27FC236}">
                    <a16:creationId xmlns:a16="http://schemas.microsoft.com/office/drawing/2014/main" id="{2F7742F2-27ED-5D3A-C6D5-047B8399E793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9" name="Google Shape;5558;p62">
                <a:extLst>
                  <a:ext uri="{FF2B5EF4-FFF2-40B4-BE49-F238E27FC236}">
                    <a16:creationId xmlns:a16="http://schemas.microsoft.com/office/drawing/2014/main" id="{E270C5D9-B11C-8932-08DF-90B098BA84BA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0" name="Google Shape;5559;p62">
                <a:extLst>
                  <a:ext uri="{FF2B5EF4-FFF2-40B4-BE49-F238E27FC236}">
                    <a16:creationId xmlns:a16="http://schemas.microsoft.com/office/drawing/2014/main" id="{1F87DA07-BA48-18AE-88B8-1758AE518BE2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1" name="Google Shape;5560;p62">
                <a:extLst>
                  <a:ext uri="{FF2B5EF4-FFF2-40B4-BE49-F238E27FC236}">
                    <a16:creationId xmlns:a16="http://schemas.microsoft.com/office/drawing/2014/main" id="{F0ED00E9-42A6-2154-FC93-F4E4045446A8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2" name="Google Shape;5561;p62">
                <a:extLst>
                  <a:ext uri="{FF2B5EF4-FFF2-40B4-BE49-F238E27FC236}">
                    <a16:creationId xmlns:a16="http://schemas.microsoft.com/office/drawing/2014/main" id="{8AC63C81-05E1-888F-B05E-872B87AB7E01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3" name="Google Shape;5562;p62">
                <a:extLst>
                  <a:ext uri="{FF2B5EF4-FFF2-40B4-BE49-F238E27FC236}">
                    <a16:creationId xmlns:a16="http://schemas.microsoft.com/office/drawing/2014/main" id="{1AB1E6B9-B07B-C66E-A6F0-41D3AEF1DD34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4" name="Google Shape;5563;p62">
                <a:extLst>
                  <a:ext uri="{FF2B5EF4-FFF2-40B4-BE49-F238E27FC236}">
                    <a16:creationId xmlns:a16="http://schemas.microsoft.com/office/drawing/2014/main" id="{3642B328-8C69-164A-D9D7-7C8F52F55E01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5" name="Google Shape;5564;p62">
                <a:extLst>
                  <a:ext uri="{FF2B5EF4-FFF2-40B4-BE49-F238E27FC236}">
                    <a16:creationId xmlns:a16="http://schemas.microsoft.com/office/drawing/2014/main" id="{135C5C37-439A-CA77-8B4A-1A8E8D1D2DCF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6" name="Google Shape;5565;p62">
                <a:extLst>
                  <a:ext uri="{FF2B5EF4-FFF2-40B4-BE49-F238E27FC236}">
                    <a16:creationId xmlns:a16="http://schemas.microsoft.com/office/drawing/2014/main" id="{1DDB9106-2CB1-BB58-E931-ED06153FFD66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7" name="Google Shape;5566;p62">
                <a:extLst>
                  <a:ext uri="{FF2B5EF4-FFF2-40B4-BE49-F238E27FC236}">
                    <a16:creationId xmlns:a16="http://schemas.microsoft.com/office/drawing/2014/main" id="{6BCA6120-F95F-AC1E-A6B4-69251B1F9C83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8" name="Google Shape;5567;p62">
                <a:extLst>
                  <a:ext uri="{FF2B5EF4-FFF2-40B4-BE49-F238E27FC236}">
                    <a16:creationId xmlns:a16="http://schemas.microsoft.com/office/drawing/2014/main" id="{3D905DD3-BE10-36EB-5C17-976F2FECC59A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9" name="Google Shape;5568;p62">
                <a:extLst>
                  <a:ext uri="{FF2B5EF4-FFF2-40B4-BE49-F238E27FC236}">
                    <a16:creationId xmlns:a16="http://schemas.microsoft.com/office/drawing/2014/main" id="{350880F5-E200-E721-90B1-9CAA21F32DA3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0" name="Google Shape;5569;p62">
                <a:extLst>
                  <a:ext uri="{FF2B5EF4-FFF2-40B4-BE49-F238E27FC236}">
                    <a16:creationId xmlns:a16="http://schemas.microsoft.com/office/drawing/2014/main" id="{6AEAAEEC-E068-51D0-0728-8AE3035C135F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1" name="Google Shape;5570;p62">
                <a:extLst>
                  <a:ext uri="{FF2B5EF4-FFF2-40B4-BE49-F238E27FC236}">
                    <a16:creationId xmlns:a16="http://schemas.microsoft.com/office/drawing/2014/main" id="{1A3AE6ED-5B0E-3B32-84BB-14F680546677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2" name="Google Shape;5571;p62">
                <a:extLst>
                  <a:ext uri="{FF2B5EF4-FFF2-40B4-BE49-F238E27FC236}">
                    <a16:creationId xmlns:a16="http://schemas.microsoft.com/office/drawing/2014/main" id="{CE78DA73-EBA7-4D32-4C11-1FA87152BCA4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3" name="Google Shape;5572;p62">
                <a:extLst>
                  <a:ext uri="{FF2B5EF4-FFF2-40B4-BE49-F238E27FC236}">
                    <a16:creationId xmlns:a16="http://schemas.microsoft.com/office/drawing/2014/main" id="{5CFEF392-5408-C717-F488-90A4CBE6E82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4" name="Google Shape;5573;p62">
                <a:extLst>
                  <a:ext uri="{FF2B5EF4-FFF2-40B4-BE49-F238E27FC236}">
                    <a16:creationId xmlns:a16="http://schemas.microsoft.com/office/drawing/2014/main" id="{524B79A6-B8C8-A6B0-38BC-3BFDC14FEBE1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5" name="Google Shape;5574;p62">
                <a:extLst>
                  <a:ext uri="{FF2B5EF4-FFF2-40B4-BE49-F238E27FC236}">
                    <a16:creationId xmlns:a16="http://schemas.microsoft.com/office/drawing/2014/main" id="{EBBE2CA9-ED08-67D9-E7B0-0398C8A24B08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6" name="Google Shape;5575;p62">
                <a:extLst>
                  <a:ext uri="{FF2B5EF4-FFF2-40B4-BE49-F238E27FC236}">
                    <a16:creationId xmlns:a16="http://schemas.microsoft.com/office/drawing/2014/main" id="{47E830DD-6F34-F05C-32C8-6268B4B41DC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7" name="Google Shape;5576;p62">
                <a:extLst>
                  <a:ext uri="{FF2B5EF4-FFF2-40B4-BE49-F238E27FC236}">
                    <a16:creationId xmlns:a16="http://schemas.microsoft.com/office/drawing/2014/main" id="{AEDDE90E-B6C6-9600-9DEE-F2CB550B1A1C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8" name="Google Shape;5577;p62">
                <a:extLst>
                  <a:ext uri="{FF2B5EF4-FFF2-40B4-BE49-F238E27FC236}">
                    <a16:creationId xmlns:a16="http://schemas.microsoft.com/office/drawing/2014/main" id="{CBC002F3-DDF0-9E92-4712-DC9F48011FA6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9" name="Google Shape;5578;p62">
                <a:extLst>
                  <a:ext uri="{FF2B5EF4-FFF2-40B4-BE49-F238E27FC236}">
                    <a16:creationId xmlns:a16="http://schemas.microsoft.com/office/drawing/2014/main" id="{299CF42B-6E1A-A722-A91C-18035910113E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0" name="Google Shape;5579;p62">
                <a:extLst>
                  <a:ext uri="{FF2B5EF4-FFF2-40B4-BE49-F238E27FC236}">
                    <a16:creationId xmlns:a16="http://schemas.microsoft.com/office/drawing/2014/main" id="{2EAFF729-A2C9-D7C1-19C4-E99B95903147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1" name="Google Shape;5580;p62">
                <a:extLst>
                  <a:ext uri="{FF2B5EF4-FFF2-40B4-BE49-F238E27FC236}">
                    <a16:creationId xmlns:a16="http://schemas.microsoft.com/office/drawing/2014/main" id="{E0553D2D-40F1-B9FE-32D3-214A40F75D9A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2" name="Google Shape;5581;p62">
                <a:extLst>
                  <a:ext uri="{FF2B5EF4-FFF2-40B4-BE49-F238E27FC236}">
                    <a16:creationId xmlns:a16="http://schemas.microsoft.com/office/drawing/2014/main" id="{B0447A5A-4771-8D19-D65B-314BD56F528E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3" name="Google Shape;5582;p62">
                <a:extLst>
                  <a:ext uri="{FF2B5EF4-FFF2-40B4-BE49-F238E27FC236}">
                    <a16:creationId xmlns:a16="http://schemas.microsoft.com/office/drawing/2014/main" id="{001E976E-F818-E4D6-585E-CF3475BC17CE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4" name="Google Shape;5583;p62">
                <a:extLst>
                  <a:ext uri="{FF2B5EF4-FFF2-40B4-BE49-F238E27FC236}">
                    <a16:creationId xmlns:a16="http://schemas.microsoft.com/office/drawing/2014/main" id="{6D132368-2ACF-8BD3-537E-3A54D4B434EE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220" name="Google Shape;5481;p62">
              <a:extLst>
                <a:ext uri="{FF2B5EF4-FFF2-40B4-BE49-F238E27FC236}">
                  <a16:creationId xmlns:a16="http://schemas.microsoft.com/office/drawing/2014/main" id="{9A38F900-449F-3919-DFF0-75FE89DD8763}"/>
                </a:ext>
              </a:extLst>
            </p:cNvPr>
            <p:cNvGrpSpPr/>
            <p:nvPr/>
          </p:nvGrpSpPr>
          <p:grpSpPr>
            <a:xfrm rot="20085067" flipH="1">
              <a:off x="8274090" y="387663"/>
              <a:ext cx="1451109" cy="1598132"/>
              <a:chOff x="3586125" y="718900"/>
              <a:chExt cx="1007350" cy="1739900"/>
            </a:xfrm>
          </p:grpSpPr>
          <p:sp>
            <p:nvSpPr>
              <p:cNvPr id="221" name="Google Shape;5482;p62">
                <a:extLst>
                  <a:ext uri="{FF2B5EF4-FFF2-40B4-BE49-F238E27FC236}">
                    <a16:creationId xmlns:a16="http://schemas.microsoft.com/office/drawing/2014/main" id="{98B23A0F-50D3-09A1-9D27-B21D814FD24F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2" name="Google Shape;5483;p62">
                <a:extLst>
                  <a:ext uri="{FF2B5EF4-FFF2-40B4-BE49-F238E27FC236}">
                    <a16:creationId xmlns:a16="http://schemas.microsoft.com/office/drawing/2014/main" id="{2B662BAD-3365-4E47-046A-F85427E87AAF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3" name="Google Shape;5484;p62">
                <a:extLst>
                  <a:ext uri="{FF2B5EF4-FFF2-40B4-BE49-F238E27FC236}">
                    <a16:creationId xmlns:a16="http://schemas.microsoft.com/office/drawing/2014/main" id="{03464F62-1DDF-BD95-568E-380D00C31155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4" name="Google Shape;5485;p62">
                <a:extLst>
                  <a:ext uri="{FF2B5EF4-FFF2-40B4-BE49-F238E27FC236}">
                    <a16:creationId xmlns:a16="http://schemas.microsoft.com/office/drawing/2014/main" id="{63DE86D2-BB24-CBA6-4B90-5F0BF4FB61BB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5" name="Google Shape;5486;p62">
                <a:extLst>
                  <a:ext uri="{FF2B5EF4-FFF2-40B4-BE49-F238E27FC236}">
                    <a16:creationId xmlns:a16="http://schemas.microsoft.com/office/drawing/2014/main" id="{50D9EDFD-C754-45E9-0E97-878C3329F52A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6" name="Google Shape;5487;p62">
                <a:extLst>
                  <a:ext uri="{FF2B5EF4-FFF2-40B4-BE49-F238E27FC236}">
                    <a16:creationId xmlns:a16="http://schemas.microsoft.com/office/drawing/2014/main" id="{DB0C7696-E4AB-1F80-BBC5-DAC632E0C005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7" name="Google Shape;5488;p62">
                <a:extLst>
                  <a:ext uri="{FF2B5EF4-FFF2-40B4-BE49-F238E27FC236}">
                    <a16:creationId xmlns:a16="http://schemas.microsoft.com/office/drawing/2014/main" id="{02830FF4-FA85-88D5-E090-10BE10DBC180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8" name="Google Shape;5489;p62">
                <a:extLst>
                  <a:ext uri="{FF2B5EF4-FFF2-40B4-BE49-F238E27FC236}">
                    <a16:creationId xmlns:a16="http://schemas.microsoft.com/office/drawing/2014/main" id="{D9D14D57-31D5-7D02-4AC0-0DFA88909272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9" name="Google Shape;5490;p62">
                <a:extLst>
                  <a:ext uri="{FF2B5EF4-FFF2-40B4-BE49-F238E27FC236}">
                    <a16:creationId xmlns:a16="http://schemas.microsoft.com/office/drawing/2014/main" id="{69C1C953-4930-C8BF-B71F-0A28657D36DA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0" name="Google Shape;5491;p62">
                <a:extLst>
                  <a:ext uri="{FF2B5EF4-FFF2-40B4-BE49-F238E27FC236}">
                    <a16:creationId xmlns:a16="http://schemas.microsoft.com/office/drawing/2014/main" id="{67416F7C-2903-28A7-3350-EC5676E34374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1" name="Google Shape;5492;p62">
                <a:extLst>
                  <a:ext uri="{FF2B5EF4-FFF2-40B4-BE49-F238E27FC236}">
                    <a16:creationId xmlns:a16="http://schemas.microsoft.com/office/drawing/2014/main" id="{001B964C-6514-9EE9-D517-7D70BE088904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2" name="Google Shape;5493;p62">
                <a:extLst>
                  <a:ext uri="{FF2B5EF4-FFF2-40B4-BE49-F238E27FC236}">
                    <a16:creationId xmlns:a16="http://schemas.microsoft.com/office/drawing/2014/main" id="{7FB8935F-CE13-0EAD-17A3-A8E15C825852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3" name="Google Shape;5494;p62">
                <a:extLst>
                  <a:ext uri="{FF2B5EF4-FFF2-40B4-BE49-F238E27FC236}">
                    <a16:creationId xmlns:a16="http://schemas.microsoft.com/office/drawing/2014/main" id="{8D5CD985-C2E4-9508-21F1-8390E76303EB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4" name="Google Shape;5495;p62">
                <a:extLst>
                  <a:ext uri="{FF2B5EF4-FFF2-40B4-BE49-F238E27FC236}">
                    <a16:creationId xmlns:a16="http://schemas.microsoft.com/office/drawing/2014/main" id="{C28B8DC9-D3B7-C74D-3F41-3020FEEB76C6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5" name="Google Shape;5496;p62">
                <a:extLst>
                  <a:ext uri="{FF2B5EF4-FFF2-40B4-BE49-F238E27FC236}">
                    <a16:creationId xmlns:a16="http://schemas.microsoft.com/office/drawing/2014/main" id="{C4F090B4-181B-EE5F-B91E-2560732C1616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6" name="Google Shape;5497;p62">
                <a:extLst>
                  <a:ext uri="{FF2B5EF4-FFF2-40B4-BE49-F238E27FC236}">
                    <a16:creationId xmlns:a16="http://schemas.microsoft.com/office/drawing/2014/main" id="{1716DA85-560B-7120-2358-0953C136D8A6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7" name="Google Shape;5498;p62">
                <a:extLst>
                  <a:ext uri="{FF2B5EF4-FFF2-40B4-BE49-F238E27FC236}">
                    <a16:creationId xmlns:a16="http://schemas.microsoft.com/office/drawing/2014/main" id="{BA4AF596-DC39-F757-4F1E-F929D3006277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8" name="Google Shape;5499;p62">
                <a:extLst>
                  <a:ext uri="{FF2B5EF4-FFF2-40B4-BE49-F238E27FC236}">
                    <a16:creationId xmlns:a16="http://schemas.microsoft.com/office/drawing/2014/main" id="{69A6C9B0-43CB-6027-424E-88CDFBAAC6F7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9" name="Google Shape;5500;p62">
                <a:extLst>
                  <a:ext uri="{FF2B5EF4-FFF2-40B4-BE49-F238E27FC236}">
                    <a16:creationId xmlns:a16="http://schemas.microsoft.com/office/drawing/2014/main" id="{83FE4507-A30B-0986-D6A1-4CC5D92ADE0B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0" name="Google Shape;5501;p62">
                <a:extLst>
                  <a:ext uri="{FF2B5EF4-FFF2-40B4-BE49-F238E27FC236}">
                    <a16:creationId xmlns:a16="http://schemas.microsoft.com/office/drawing/2014/main" id="{D7A0CE2F-C181-EE9B-24CC-C53C7AD6DC2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1" name="Google Shape;5502;p62">
                <a:extLst>
                  <a:ext uri="{FF2B5EF4-FFF2-40B4-BE49-F238E27FC236}">
                    <a16:creationId xmlns:a16="http://schemas.microsoft.com/office/drawing/2014/main" id="{B9B9FBCF-DEC2-D9A0-6C94-CA553D39D40E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2" name="Google Shape;5503;p62">
                <a:extLst>
                  <a:ext uri="{FF2B5EF4-FFF2-40B4-BE49-F238E27FC236}">
                    <a16:creationId xmlns:a16="http://schemas.microsoft.com/office/drawing/2014/main" id="{81498DBD-0DA3-4DE6-F0B8-0D14E43E97C8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3" name="Google Shape;5504;p62">
                <a:extLst>
                  <a:ext uri="{FF2B5EF4-FFF2-40B4-BE49-F238E27FC236}">
                    <a16:creationId xmlns:a16="http://schemas.microsoft.com/office/drawing/2014/main" id="{6E4509E8-2C5B-EA2F-CEEC-3FC9E2D78C82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4" name="Google Shape;5505;p62">
                <a:extLst>
                  <a:ext uri="{FF2B5EF4-FFF2-40B4-BE49-F238E27FC236}">
                    <a16:creationId xmlns:a16="http://schemas.microsoft.com/office/drawing/2014/main" id="{CB429F0E-2758-CE67-100C-27B1F95662B3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5" name="Google Shape;5506;p62">
                <a:extLst>
                  <a:ext uri="{FF2B5EF4-FFF2-40B4-BE49-F238E27FC236}">
                    <a16:creationId xmlns:a16="http://schemas.microsoft.com/office/drawing/2014/main" id="{B99990F2-D547-76FD-5FCD-FCEE3B0F9E63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6" name="Google Shape;5507;p62">
                <a:extLst>
                  <a:ext uri="{FF2B5EF4-FFF2-40B4-BE49-F238E27FC236}">
                    <a16:creationId xmlns:a16="http://schemas.microsoft.com/office/drawing/2014/main" id="{CB0BE1A4-A91E-2E6F-606B-F6BEEED73B92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7" name="Google Shape;5508;p62">
                <a:extLst>
                  <a:ext uri="{FF2B5EF4-FFF2-40B4-BE49-F238E27FC236}">
                    <a16:creationId xmlns:a16="http://schemas.microsoft.com/office/drawing/2014/main" id="{30054955-AB2A-3CF0-2B92-97E7DB675808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8" name="Google Shape;5509;p62">
                <a:extLst>
                  <a:ext uri="{FF2B5EF4-FFF2-40B4-BE49-F238E27FC236}">
                    <a16:creationId xmlns:a16="http://schemas.microsoft.com/office/drawing/2014/main" id="{E3A87982-568F-9A33-ECF9-88585D414EEC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9" name="Google Shape;5510;p62">
                <a:extLst>
                  <a:ext uri="{FF2B5EF4-FFF2-40B4-BE49-F238E27FC236}">
                    <a16:creationId xmlns:a16="http://schemas.microsoft.com/office/drawing/2014/main" id="{9BE4083B-6F27-5753-1CCF-796B2C93F486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0" name="Google Shape;5511;p62">
                <a:extLst>
                  <a:ext uri="{FF2B5EF4-FFF2-40B4-BE49-F238E27FC236}">
                    <a16:creationId xmlns:a16="http://schemas.microsoft.com/office/drawing/2014/main" id="{CCB67307-ACEE-9D88-C32C-B12F8D238824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1" name="Google Shape;5512;p62">
                <a:extLst>
                  <a:ext uri="{FF2B5EF4-FFF2-40B4-BE49-F238E27FC236}">
                    <a16:creationId xmlns:a16="http://schemas.microsoft.com/office/drawing/2014/main" id="{0BCD230E-A8DC-4256-97D9-1731C26B1BA2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2" name="Google Shape;5513;p62">
                <a:extLst>
                  <a:ext uri="{FF2B5EF4-FFF2-40B4-BE49-F238E27FC236}">
                    <a16:creationId xmlns:a16="http://schemas.microsoft.com/office/drawing/2014/main" id="{8896D0EB-045F-FCE8-61B1-5AB0E0A4B71F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3" name="Google Shape;5514;p62">
                <a:extLst>
                  <a:ext uri="{FF2B5EF4-FFF2-40B4-BE49-F238E27FC236}">
                    <a16:creationId xmlns:a16="http://schemas.microsoft.com/office/drawing/2014/main" id="{1A583675-827D-535C-EC59-E3F477F40E42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4" name="Google Shape;5515;p62">
                <a:extLst>
                  <a:ext uri="{FF2B5EF4-FFF2-40B4-BE49-F238E27FC236}">
                    <a16:creationId xmlns:a16="http://schemas.microsoft.com/office/drawing/2014/main" id="{5A7C57FD-9B6F-3515-5029-97207277396C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5" name="Google Shape;5516;p62">
                <a:extLst>
                  <a:ext uri="{FF2B5EF4-FFF2-40B4-BE49-F238E27FC236}">
                    <a16:creationId xmlns:a16="http://schemas.microsoft.com/office/drawing/2014/main" id="{AF317193-0D70-D903-7B34-27E331E32D0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6" name="Google Shape;5517;p62">
                <a:extLst>
                  <a:ext uri="{FF2B5EF4-FFF2-40B4-BE49-F238E27FC236}">
                    <a16:creationId xmlns:a16="http://schemas.microsoft.com/office/drawing/2014/main" id="{83270843-31EC-189A-4324-897DB5829AA0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7" name="Google Shape;5518;p62">
                <a:extLst>
                  <a:ext uri="{FF2B5EF4-FFF2-40B4-BE49-F238E27FC236}">
                    <a16:creationId xmlns:a16="http://schemas.microsoft.com/office/drawing/2014/main" id="{41144866-52F0-621B-D35D-02755EEFA17B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8" name="Google Shape;5519;p62">
                <a:extLst>
                  <a:ext uri="{FF2B5EF4-FFF2-40B4-BE49-F238E27FC236}">
                    <a16:creationId xmlns:a16="http://schemas.microsoft.com/office/drawing/2014/main" id="{47E14A30-4A2A-5D52-AE9C-738C39A2E36B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9" name="Google Shape;5520;p62">
                <a:extLst>
                  <a:ext uri="{FF2B5EF4-FFF2-40B4-BE49-F238E27FC236}">
                    <a16:creationId xmlns:a16="http://schemas.microsoft.com/office/drawing/2014/main" id="{5A67525C-8ADC-51C3-6BDB-7E573661A246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0" name="Google Shape;5521;p62">
                <a:extLst>
                  <a:ext uri="{FF2B5EF4-FFF2-40B4-BE49-F238E27FC236}">
                    <a16:creationId xmlns:a16="http://schemas.microsoft.com/office/drawing/2014/main" id="{E4D10358-DCC0-621B-A4F9-6A74B35D0FF9}"/>
                  </a:ext>
                </a:extLst>
              </p:cNvPr>
              <p:cNvSpPr/>
              <p:nvPr/>
            </p:nvSpPr>
            <p:spPr>
              <a:xfrm>
                <a:off x="4018150" y="1428800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1" name="Google Shape;5522;p62">
                <a:extLst>
                  <a:ext uri="{FF2B5EF4-FFF2-40B4-BE49-F238E27FC236}">
                    <a16:creationId xmlns:a16="http://schemas.microsoft.com/office/drawing/2014/main" id="{4668E5C1-FD2A-4E41-65D9-99A55CE07C85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2" name="Google Shape;5523;p62">
                <a:extLst>
                  <a:ext uri="{FF2B5EF4-FFF2-40B4-BE49-F238E27FC236}">
                    <a16:creationId xmlns:a16="http://schemas.microsoft.com/office/drawing/2014/main" id="{3B0897B5-9F1C-3D31-3C4E-5036E3794758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3" name="Google Shape;5524;p62">
                <a:extLst>
                  <a:ext uri="{FF2B5EF4-FFF2-40B4-BE49-F238E27FC236}">
                    <a16:creationId xmlns:a16="http://schemas.microsoft.com/office/drawing/2014/main" id="{8AC821A7-EBA9-0E5D-AC17-4892B217084A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4" name="Google Shape;5525;p62">
                <a:extLst>
                  <a:ext uri="{FF2B5EF4-FFF2-40B4-BE49-F238E27FC236}">
                    <a16:creationId xmlns:a16="http://schemas.microsoft.com/office/drawing/2014/main" id="{9FC8C066-CE88-E7C9-A7E5-6A8E70AA37C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5" name="Google Shape;5526;p62">
                <a:extLst>
                  <a:ext uri="{FF2B5EF4-FFF2-40B4-BE49-F238E27FC236}">
                    <a16:creationId xmlns:a16="http://schemas.microsoft.com/office/drawing/2014/main" id="{59076B7E-8DB1-409E-318B-5FC414EA8444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6" name="Google Shape;5527;p62">
                <a:extLst>
                  <a:ext uri="{FF2B5EF4-FFF2-40B4-BE49-F238E27FC236}">
                    <a16:creationId xmlns:a16="http://schemas.microsoft.com/office/drawing/2014/main" id="{6A781F6B-FE8C-56D0-1A3C-D99C940E2F50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7" name="Google Shape;5528;p62">
                <a:extLst>
                  <a:ext uri="{FF2B5EF4-FFF2-40B4-BE49-F238E27FC236}">
                    <a16:creationId xmlns:a16="http://schemas.microsoft.com/office/drawing/2014/main" id="{A4325CB0-C203-7E81-6781-274C866F07C8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8" name="Google Shape;5529;p62">
                <a:extLst>
                  <a:ext uri="{FF2B5EF4-FFF2-40B4-BE49-F238E27FC236}">
                    <a16:creationId xmlns:a16="http://schemas.microsoft.com/office/drawing/2014/main" id="{16A3FC87-8045-EF35-209C-D65023C8C8A5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9" name="Google Shape;5530;p62">
                <a:extLst>
                  <a:ext uri="{FF2B5EF4-FFF2-40B4-BE49-F238E27FC236}">
                    <a16:creationId xmlns:a16="http://schemas.microsoft.com/office/drawing/2014/main" id="{3964B461-A300-9E60-C8B1-433F30A684A8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0" name="Google Shape;5531;p62">
                <a:extLst>
                  <a:ext uri="{FF2B5EF4-FFF2-40B4-BE49-F238E27FC236}">
                    <a16:creationId xmlns:a16="http://schemas.microsoft.com/office/drawing/2014/main" id="{B8A057F2-E1ED-F9BC-B6D2-9DDB035720A7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1" name="Google Shape;5532;p62">
                <a:extLst>
                  <a:ext uri="{FF2B5EF4-FFF2-40B4-BE49-F238E27FC236}">
                    <a16:creationId xmlns:a16="http://schemas.microsoft.com/office/drawing/2014/main" id="{4734CCD2-25EA-96C7-50B8-6F26DB3545FA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2" name="Google Shape;5533;p62">
                <a:extLst>
                  <a:ext uri="{FF2B5EF4-FFF2-40B4-BE49-F238E27FC236}">
                    <a16:creationId xmlns:a16="http://schemas.microsoft.com/office/drawing/2014/main" id="{5124FDD5-F131-520A-1B97-F98299C35471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3" name="Google Shape;5534;p62">
                <a:extLst>
                  <a:ext uri="{FF2B5EF4-FFF2-40B4-BE49-F238E27FC236}">
                    <a16:creationId xmlns:a16="http://schemas.microsoft.com/office/drawing/2014/main" id="{E81E3CAA-5717-D76F-17FE-08DDA9932A98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4" name="Google Shape;5535;p62">
                <a:extLst>
                  <a:ext uri="{FF2B5EF4-FFF2-40B4-BE49-F238E27FC236}">
                    <a16:creationId xmlns:a16="http://schemas.microsoft.com/office/drawing/2014/main" id="{67258B73-7302-E018-7D03-D7E7F7440F89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5" name="Google Shape;5536;p62">
                <a:extLst>
                  <a:ext uri="{FF2B5EF4-FFF2-40B4-BE49-F238E27FC236}">
                    <a16:creationId xmlns:a16="http://schemas.microsoft.com/office/drawing/2014/main" id="{14826B7D-8FF7-D236-C473-48E3CB1DF013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6" name="Google Shape;5537;p62">
                <a:extLst>
                  <a:ext uri="{FF2B5EF4-FFF2-40B4-BE49-F238E27FC236}">
                    <a16:creationId xmlns:a16="http://schemas.microsoft.com/office/drawing/2014/main" id="{FB8B0BA2-724D-F699-FACC-19BFF128D067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7" name="Google Shape;5538;p62">
                <a:extLst>
                  <a:ext uri="{FF2B5EF4-FFF2-40B4-BE49-F238E27FC236}">
                    <a16:creationId xmlns:a16="http://schemas.microsoft.com/office/drawing/2014/main" id="{8CB5F734-074E-845C-D97B-9FC11D492718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8" name="Google Shape;5539;p62">
                <a:extLst>
                  <a:ext uri="{FF2B5EF4-FFF2-40B4-BE49-F238E27FC236}">
                    <a16:creationId xmlns:a16="http://schemas.microsoft.com/office/drawing/2014/main" id="{356C2A13-B105-DC85-F698-C33E4F73197E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9" name="Google Shape;5540;p62">
                <a:extLst>
                  <a:ext uri="{FF2B5EF4-FFF2-40B4-BE49-F238E27FC236}">
                    <a16:creationId xmlns:a16="http://schemas.microsoft.com/office/drawing/2014/main" id="{9953C944-2AAC-C1AC-56A5-DAC3E68E9E5A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0" name="Google Shape;5541;p62">
                <a:extLst>
                  <a:ext uri="{FF2B5EF4-FFF2-40B4-BE49-F238E27FC236}">
                    <a16:creationId xmlns:a16="http://schemas.microsoft.com/office/drawing/2014/main" id="{DF7D2400-82BA-E095-63C0-6D2451BC3187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1" name="Google Shape;5542;p62">
                <a:extLst>
                  <a:ext uri="{FF2B5EF4-FFF2-40B4-BE49-F238E27FC236}">
                    <a16:creationId xmlns:a16="http://schemas.microsoft.com/office/drawing/2014/main" id="{DA28E335-3E52-8CC8-EF6F-95C09C0FDBAC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2" name="Google Shape;5543;p62">
                <a:extLst>
                  <a:ext uri="{FF2B5EF4-FFF2-40B4-BE49-F238E27FC236}">
                    <a16:creationId xmlns:a16="http://schemas.microsoft.com/office/drawing/2014/main" id="{44B817CE-9041-3664-910C-6BB016D968B9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3" name="Google Shape;5544;p62">
                <a:extLst>
                  <a:ext uri="{FF2B5EF4-FFF2-40B4-BE49-F238E27FC236}">
                    <a16:creationId xmlns:a16="http://schemas.microsoft.com/office/drawing/2014/main" id="{664A5BAA-99C3-DD7A-A700-40D53F45637E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4" name="Google Shape;5545;p62">
                <a:extLst>
                  <a:ext uri="{FF2B5EF4-FFF2-40B4-BE49-F238E27FC236}">
                    <a16:creationId xmlns:a16="http://schemas.microsoft.com/office/drawing/2014/main" id="{7A197DC4-4C5E-C747-56E0-DD6A7BEB8BBB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5" name="Google Shape;5546;p62">
                <a:extLst>
                  <a:ext uri="{FF2B5EF4-FFF2-40B4-BE49-F238E27FC236}">
                    <a16:creationId xmlns:a16="http://schemas.microsoft.com/office/drawing/2014/main" id="{69B47A6A-7905-F5CF-A958-FF64FC00D15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6" name="Google Shape;5547;p62">
                <a:extLst>
                  <a:ext uri="{FF2B5EF4-FFF2-40B4-BE49-F238E27FC236}">
                    <a16:creationId xmlns:a16="http://schemas.microsoft.com/office/drawing/2014/main" id="{1ADBF866-B44D-7EEA-2838-42EA87182412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7" name="Google Shape;5548;p62">
                <a:extLst>
                  <a:ext uri="{FF2B5EF4-FFF2-40B4-BE49-F238E27FC236}">
                    <a16:creationId xmlns:a16="http://schemas.microsoft.com/office/drawing/2014/main" id="{D5276A72-C870-15CA-4781-05AF7A2A6E2A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8" name="Google Shape;5549;p62">
                <a:extLst>
                  <a:ext uri="{FF2B5EF4-FFF2-40B4-BE49-F238E27FC236}">
                    <a16:creationId xmlns:a16="http://schemas.microsoft.com/office/drawing/2014/main" id="{A7634B18-18C4-01E1-4A1D-8FF1746DD352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9" name="Google Shape;5550;p62">
                <a:extLst>
                  <a:ext uri="{FF2B5EF4-FFF2-40B4-BE49-F238E27FC236}">
                    <a16:creationId xmlns:a16="http://schemas.microsoft.com/office/drawing/2014/main" id="{C926E669-B35F-7781-F7FD-F478B1F6650D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0" name="Google Shape;5551;p62">
                <a:extLst>
                  <a:ext uri="{FF2B5EF4-FFF2-40B4-BE49-F238E27FC236}">
                    <a16:creationId xmlns:a16="http://schemas.microsoft.com/office/drawing/2014/main" id="{5837ACFB-33F3-5610-6786-85EC7E47818F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1" name="Google Shape;5552;p62">
                <a:extLst>
                  <a:ext uri="{FF2B5EF4-FFF2-40B4-BE49-F238E27FC236}">
                    <a16:creationId xmlns:a16="http://schemas.microsoft.com/office/drawing/2014/main" id="{80536450-B181-4F03-B529-8B62F98BAA66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2" name="Google Shape;5553;p62">
                <a:extLst>
                  <a:ext uri="{FF2B5EF4-FFF2-40B4-BE49-F238E27FC236}">
                    <a16:creationId xmlns:a16="http://schemas.microsoft.com/office/drawing/2014/main" id="{B13FC134-511A-20C9-D82B-9A3C03BB7281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3" name="Google Shape;5554;p62">
                <a:extLst>
                  <a:ext uri="{FF2B5EF4-FFF2-40B4-BE49-F238E27FC236}">
                    <a16:creationId xmlns:a16="http://schemas.microsoft.com/office/drawing/2014/main" id="{B32888AD-1C72-4524-26C4-765A24B4CE7D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4" name="Google Shape;5555;p62">
                <a:extLst>
                  <a:ext uri="{FF2B5EF4-FFF2-40B4-BE49-F238E27FC236}">
                    <a16:creationId xmlns:a16="http://schemas.microsoft.com/office/drawing/2014/main" id="{C75500F2-29DF-D035-6083-3E4486F76CE2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5" name="Google Shape;5556;p62">
                <a:extLst>
                  <a:ext uri="{FF2B5EF4-FFF2-40B4-BE49-F238E27FC236}">
                    <a16:creationId xmlns:a16="http://schemas.microsoft.com/office/drawing/2014/main" id="{E40FB3AA-798F-D585-1BD7-BE251C330B58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6" name="Google Shape;5557;p62">
                <a:extLst>
                  <a:ext uri="{FF2B5EF4-FFF2-40B4-BE49-F238E27FC236}">
                    <a16:creationId xmlns:a16="http://schemas.microsoft.com/office/drawing/2014/main" id="{83C5E098-0C8E-21BC-F6A4-32FDF1235D8C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7" name="Google Shape;5558;p62">
                <a:extLst>
                  <a:ext uri="{FF2B5EF4-FFF2-40B4-BE49-F238E27FC236}">
                    <a16:creationId xmlns:a16="http://schemas.microsoft.com/office/drawing/2014/main" id="{E24E7715-90A1-861F-5FB4-1086E2264E0C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8" name="Google Shape;5559;p62">
                <a:extLst>
                  <a:ext uri="{FF2B5EF4-FFF2-40B4-BE49-F238E27FC236}">
                    <a16:creationId xmlns:a16="http://schemas.microsoft.com/office/drawing/2014/main" id="{FD554D4B-9C29-3DEB-BC2B-25FD6FDB2FF5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9" name="Google Shape;5560;p62">
                <a:extLst>
                  <a:ext uri="{FF2B5EF4-FFF2-40B4-BE49-F238E27FC236}">
                    <a16:creationId xmlns:a16="http://schemas.microsoft.com/office/drawing/2014/main" id="{1D49A75F-57A0-5AF4-4B53-D1D7D408AD3D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0" name="Google Shape;5561;p62">
                <a:extLst>
                  <a:ext uri="{FF2B5EF4-FFF2-40B4-BE49-F238E27FC236}">
                    <a16:creationId xmlns:a16="http://schemas.microsoft.com/office/drawing/2014/main" id="{B20C7F18-434A-270B-33EC-929BB9E9E2C3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1" name="Google Shape;5562;p62">
                <a:extLst>
                  <a:ext uri="{FF2B5EF4-FFF2-40B4-BE49-F238E27FC236}">
                    <a16:creationId xmlns:a16="http://schemas.microsoft.com/office/drawing/2014/main" id="{DBE5F342-EDDE-2FB5-D9DF-7BAB2BB88EB7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2" name="Google Shape;5563;p62">
                <a:extLst>
                  <a:ext uri="{FF2B5EF4-FFF2-40B4-BE49-F238E27FC236}">
                    <a16:creationId xmlns:a16="http://schemas.microsoft.com/office/drawing/2014/main" id="{7CF98586-F9C0-3FF4-3CF8-BDCEE262E903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3" name="Google Shape;5564;p62">
                <a:extLst>
                  <a:ext uri="{FF2B5EF4-FFF2-40B4-BE49-F238E27FC236}">
                    <a16:creationId xmlns:a16="http://schemas.microsoft.com/office/drawing/2014/main" id="{955451E0-E5C5-E4DD-3820-25FDD1253D9A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4" name="Google Shape;5565;p62">
                <a:extLst>
                  <a:ext uri="{FF2B5EF4-FFF2-40B4-BE49-F238E27FC236}">
                    <a16:creationId xmlns:a16="http://schemas.microsoft.com/office/drawing/2014/main" id="{2FE540D1-A082-AB98-635C-65EE6EF62399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5" name="Google Shape;5566;p62">
                <a:extLst>
                  <a:ext uri="{FF2B5EF4-FFF2-40B4-BE49-F238E27FC236}">
                    <a16:creationId xmlns:a16="http://schemas.microsoft.com/office/drawing/2014/main" id="{5611D930-0403-1178-CB10-03AFBE21C57B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6" name="Google Shape;5567;p62">
                <a:extLst>
                  <a:ext uri="{FF2B5EF4-FFF2-40B4-BE49-F238E27FC236}">
                    <a16:creationId xmlns:a16="http://schemas.microsoft.com/office/drawing/2014/main" id="{500D2B9F-3F91-E444-C11B-A8DFABC157C3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7" name="Google Shape;5568;p62">
                <a:extLst>
                  <a:ext uri="{FF2B5EF4-FFF2-40B4-BE49-F238E27FC236}">
                    <a16:creationId xmlns:a16="http://schemas.microsoft.com/office/drawing/2014/main" id="{931BF747-5347-33ED-A632-908FA0514435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8" name="Google Shape;5569;p62">
                <a:extLst>
                  <a:ext uri="{FF2B5EF4-FFF2-40B4-BE49-F238E27FC236}">
                    <a16:creationId xmlns:a16="http://schemas.microsoft.com/office/drawing/2014/main" id="{86DCC401-C59C-A6F8-9CF7-18D48EC609FC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9" name="Google Shape;5570;p62">
                <a:extLst>
                  <a:ext uri="{FF2B5EF4-FFF2-40B4-BE49-F238E27FC236}">
                    <a16:creationId xmlns:a16="http://schemas.microsoft.com/office/drawing/2014/main" id="{91D776F9-D43D-9321-ABA3-F2A4DD0F8692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0" name="Google Shape;5571;p62">
                <a:extLst>
                  <a:ext uri="{FF2B5EF4-FFF2-40B4-BE49-F238E27FC236}">
                    <a16:creationId xmlns:a16="http://schemas.microsoft.com/office/drawing/2014/main" id="{48D64820-F234-178C-C0B3-02A79FE49E88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1" name="Google Shape;5572;p62">
                <a:extLst>
                  <a:ext uri="{FF2B5EF4-FFF2-40B4-BE49-F238E27FC236}">
                    <a16:creationId xmlns:a16="http://schemas.microsoft.com/office/drawing/2014/main" id="{EEF349FF-FFCA-F1B9-6B5B-6A93D58E677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2" name="Google Shape;5573;p62">
                <a:extLst>
                  <a:ext uri="{FF2B5EF4-FFF2-40B4-BE49-F238E27FC236}">
                    <a16:creationId xmlns:a16="http://schemas.microsoft.com/office/drawing/2014/main" id="{E02FC904-6255-7920-EA91-84077964B38C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3" name="Google Shape;5574;p62">
                <a:extLst>
                  <a:ext uri="{FF2B5EF4-FFF2-40B4-BE49-F238E27FC236}">
                    <a16:creationId xmlns:a16="http://schemas.microsoft.com/office/drawing/2014/main" id="{C30A1AEF-AE1B-4A97-90E9-97BA25909C9C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4" name="Google Shape;5575;p62">
                <a:extLst>
                  <a:ext uri="{FF2B5EF4-FFF2-40B4-BE49-F238E27FC236}">
                    <a16:creationId xmlns:a16="http://schemas.microsoft.com/office/drawing/2014/main" id="{5C8794EF-9C76-2B0A-52F7-AC692A5FA7F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5" name="Google Shape;5576;p62">
                <a:extLst>
                  <a:ext uri="{FF2B5EF4-FFF2-40B4-BE49-F238E27FC236}">
                    <a16:creationId xmlns:a16="http://schemas.microsoft.com/office/drawing/2014/main" id="{566CB179-B288-1F6D-FC3E-DC010E760BD0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6" name="Google Shape;5577;p62">
                <a:extLst>
                  <a:ext uri="{FF2B5EF4-FFF2-40B4-BE49-F238E27FC236}">
                    <a16:creationId xmlns:a16="http://schemas.microsoft.com/office/drawing/2014/main" id="{1BFCFC2C-0D97-E7BC-19C1-5159516C36B3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7" name="Google Shape;5578;p62">
                <a:extLst>
                  <a:ext uri="{FF2B5EF4-FFF2-40B4-BE49-F238E27FC236}">
                    <a16:creationId xmlns:a16="http://schemas.microsoft.com/office/drawing/2014/main" id="{AF47B5DF-5C94-6C18-651C-6B8E2237A580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8" name="Google Shape;5579;p62">
                <a:extLst>
                  <a:ext uri="{FF2B5EF4-FFF2-40B4-BE49-F238E27FC236}">
                    <a16:creationId xmlns:a16="http://schemas.microsoft.com/office/drawing/2014/main" id="{27B66D04-9CDB-5125-4CCA-4DD885124E78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9" name="Google Shape;5580;p62">
                <a:extLst>
                  <a:ext uri="{FF2B5EF4-FFF2-40B4-BE49-F238E27FC236}">
                    <a16:creationId xmlns:a16="http://schemas.microsoft.com/office/drawing/2014/main" id="{7193CCD0-AD82-FE3E-D434-AB6A22EDBB3F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0" name="Google Shape;5581;p62">
                <a:extLst>
                  <a:ext uri="{FF2B5EF4-FFF2-40B4-BE49-F238E27FC236}">
                    <a16:creationId xmlns:a16="http://schemas.microsoft.com/office/drawing/2014/main" id="{5689D3A5-FC2E-5373-A102-2E60ED9A1412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1" name="Google Shape;5582;p62">
                <a:extLst>
                  <a:ext uri="{FF2B5EF4-FFF2-40B4-BE49-F238E27FC236}">
                    <a16:creationId xmlns:a16="http://schemas.microsoft.com/office/drawing/2014/main" id="{B7837688-D6AE-9495-4161-CCC2590B5054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2" name="Google Shape;5583;p62">
                <a:extLst>
                  <a:ext uri="{FF2B5EF4-FFF2-40B4-BE49-F238E27FC236}">
                    <a16:creationId xmlns:a16="http://schemas.microsoft.com/office/drawing/2014/main" id="{5539A95E-2FF3-9BAA-A990-EBB34CE44A55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26" name="مؤقت عد تنازلي 30 ثانية مع صوت دقات الساعة... tik tak.. تيك تاك">
            <a:hlinkClick r:id="" action="ppaction://media"/>
            <a:extLst>
              <a:ext uri="{FF2B5EF4-FFF2-40B4-BE49-F238E27FC236}">
                <a16:creationId xmlns:a16="http://schemas.microsoft.com/office/drawing/2014/main" id="{9CF485F2-F114-A71E-FC82-850F092A776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409.999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58764" y="2246783"/>
            <a:ext cx="5158244" cy="3247584"/>
          </a:xfrm>
          <a:prstGeom prst="rect">
            <a:avLst/>
          </a:prstGeom>
          <a:ln w="28575">
            <a:solidFill>
              <a:srgbClr val="26D3BA">
                <a:lumMod val="40000"/>
                <a:lumOff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32923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tton-3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6503" fill="hold"/>
                                        <p:tgtEl>
                                          <p:spTgt spid="4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4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6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42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8;p76">
            <a:extLst>
              <a:ext uri="{FF2B5EF4-FFF2-40B4-BE49-F238E27FC236}">
                <a16:creationId xmlns:a16="http://schemas.microsoft.com/office/drawing/2014/main" id="{EC7AFDB1-AB64-0031-4658-CC10B7DD1BB7}"/>
              </a:ext>
            </a:extLst>
          </p:cNvPr>
          <p:cNvSpPr/>
          <p:nvPr/>
        </p:nvSpPr>
        <p:spPr>
          <a:xfrm rot="1594654">
            <a:off x="1351518" y="5033430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Picture 2" descr="وزارة التعليم تعلن تفاصيل وقرارات هامة لـ الدراسة في رمضان 1443 والفصل  الدراسي الثالث - مجلة اعرف">
            <a:extLst>
              <a:ext uri="{FF2B5EF4-FFF2-40B4-BE49-F238E27FC236}">
                <a16:creationId xmlns:a16="http://schemas.microsoft.com/office/drawing/2014/main" id="{0434DD6D-F10E-75D9-5C6F-5BB1AAF19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14" y="150843"/>
            <a:ext cx="1843791" cy="11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8830;p71">
            <a:extLst>
              <a:ext uri="{FF2B5EF4-FFF2-40B4-BE49-F238E27FC236}">
                <a16:creationId xmlns:a16="http://schemas.microsoft.com/office/drawing/2014/main" id="{96DA6EEB-20C0-D9B4-71B3-DC9FB7C9DE26}"/>
              </a:ext>
            </a:extLst>
          </p:cNvPr>
          <p:cNvGrpSpPr/>
          <p:nvPr/>
        </p:nvGrpSpPr>
        <p:grpSpPr>
          <a:xfrm>
            <a:off x="3348991" y="1915223"/>
            <a:ext cx="5662344" cy="4609066"/>
            <a:chOff x="3578510" y="1419647"/>
            <a:chExt cx="4021500" cy="3062887"/>
          </a:xfrm>
          <a:solidFill>
            <a:srgbClr val="CAFF60"/>
          </a:solidFill>
        </p:grpSpPr>
        <p:sp>
          <p:nvSpPr>
            <p:cNvPr id="5" name="Google Shape;8831;p71">
              <a:extLst>
                <a:ext uri="{FF2B5EF4-FFF2-40B4-BE49-F238E27FC236}">
                  <a16:creationId xmlns:a16="http://schemas.microsoft.com/office/drawing/2014/main" id="{1B12E309-19A3-585E-4B5D-1501AECED7B2}"/>
                </a:ext>
              </a:extLst>
            </p:cNvPr>
            <p:cNvSpPr/>
            <p:nvPr/>
          </p:nvSpPr>
          <p:spPr>
            <a:xfrm>
              <a:off x="3716658" y="1548119"/>
              <a:ext cx="3748500" cy="2285700"/>
            </a:xfrm>
            <a:prstGeom prst="rect">
              <a:avLst/>
            </a:prstGeom>
            <a:grp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" name="Google Shape;8832;p71">
              <a:extLst>
                <a:ext uri="{FF2B5EF4-FFF2-40B4-BE49-F238E27FC236}">
                  <a16:creationId xmlns:a16="http://schemas.microsoft.com/office/drawing/2014/main" id="{03C6909D-1EF3-F374-48EE-6856CD16BD19}"/>
                </a:ext>
              </a:extLst>
            </p:cNvPr>
            <p:cNvSpPr/>
            <p:nvPr/>
          </p:nvSpPr>
          <p:spPr>
            <a:xfrm>
              <a:off x="3578510" y="1419647"/>
              <a:ext cx="4021500" cy="2544300"/>
            </a:xfrm>
            <a:prstGeom prst="roundRect">
              <a:avLst>
                <a:gd name="adj" fmla="val 3857"/>
              </a:avLst>
            </a:pr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" name="Google Shape;8833;p71">
              <a:extLst>
                <a:ext uri="{FF2B5EF4-FFF2-40B4-BE49-F238E27FC236}">
                  <a16:creationId xmlns:a16="http://schemas.microsoft.com/office/drawing/2014/main" id="{28FDF095-2470-3FE3-6CFF-39C67F2883FE}"/>
                </a:ext>
              </a:extLst>
            </p:cNvPr>
            <p:cNvSpPr/>
            <p:nvPr/>
          </p:nvSpPr>
          <p:spPr>
            <a:xfrm>
              <a:off x="4900908" y="3963886"/>
              <a:ext cx="1373274" cy="518648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endParaRPr>
            </a:p>
          </p:txBody>
        </p:sp>
        <p:cxnSp>
          <p:nvCxnSpPr>
            <p:cNvPr id="8" name="Google Shape;8834;p71">
              <a:extLst>
                <a:ext uri="{FF2B5EF4-FFF2-40B4-BE49-F238E27FC236}">
                  <a16:creationId xmlns:a16="http://schemas.microsoft.com/office/drawing/2014/main" id="{FD5B837F-70E3-F311-1355-92D6754F070D}"/>
                </a:ext>
              </a:extLst>
            </p:cNvPr>
            <p:cNvCxnSpPr/>
            <p:nvPr/>
          </p:nvCxnSpPr>
          <p:spPr>
            <a:xfrm>
              <a:off x="4915750" y="4433452"/>
              <a:ext cx="1353300" cy="0"/>
            </a:xfrm>
            <a:prstGeom prst="straightConnector1">
              <a:avLst/>
            </a:prstGeom>
            <a:grpFill/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9" name="مؤقت دقيقة واحدة - استراتيجية الدقيقة الواحدة_2">
            <a:hlinkClick r:id="" action="ppaction://media"/>
            <a:extLst>
              <a:ext uri="{FF2B5EF4-FFF2-40B4-BE49-F238E27FC236}">
                <a16:creationId xmlns:a16="http://schemas.microsoft.com/office/drawing/2014/main" id="{DF1B4A22-7ED1-C6A8-1723-927A2648DBA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1186" end="374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38770" y="2186715"/>
            <a:ext cx="5277955" cy="3355142"/>
          </a:xfrm>
          <a:prstGeom prst="rect">
            <a:avLst/>
          </a:prstGeom>
          <a:ln>
            <a:solidFill>
              <a:srgbClr val="A6DFDA">
                <a:lumMod val="75000"/>
              </a:srgbClr>
            </a:solidFill>
          </a:ln>
        </p:spPr>
      </p:pic>
      <p:grpSp>
        <p:nvGrpSpPr>
          <p:cNvPr id="10" name="Google Shape;5481;p62">
            <a:extLst>
              <a:ext uri="{FF2B5EF4-FFF2-40B4-BE49-F238E27FC236}">
                <a16:creationId xmlns:a16="http://schemas.microsoft.com/office/drawing/2014/main" id="{7F50458C-B1CD-9932-11F2-A2DDC842A0AB}"/>
              </a:ext>
            </a:extLst>
          </p:cNvPr>
          <p:cNvGrpSpPr/>
          <p:nvPr/>
        </p:nvGrpSpPr>
        <p:grpSpPr>
          <a:xfrm flipH="1">
            <a:off x="10459907" y="4268443"/>
            <a:ext cx="1592642" cy="2850250"/>
            <a:chOff x="3586125" y="718900"/>
            <a:chExt cx="1007350" cy="1739900"/>
          </a:xfrm>
        </p:grpSpPr>
        <p:sp>
          <p:nvSpPr>
            <p:cNvPr id="11" name="Google Shape;5482;p62">
              <a:extLst>
                <a:ext uri="{FF2B5EF4-FFF2-40B4-BE49-F238E27FC236}">
                  <a16:creationId xmlns:a16="http://schemas.microsoft.com/office/drawing/2014/main" id="{5B4C8877-4BC4-0E3A-4594-E926462AB43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5483;p62">
              <a:extLst>
                <a:ext uri="{FF2B5EF4-FFF2-40B4-BE49-F238E27FC236}">
                  <a16:creationId xmlns:a16="http://schemas.microsoft.com/office/drawing/2014/main" id="{B87B2502-C007-71E4-56E8-A802212C4B50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5484;p62">
              <a:extLst>
                <a:ext uri="{FF2B5EF4-FFF2-40B4-BE49-F238E27FC236}">
                  <a16:creationId xmlns:a16="http://schemas.microsoft.com/office/drawing/2014/main" id="{676A7FFC-08BA-EDE5-3E7A-D5DF00783B62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5485;p62">
              <a:extLst>
                <a:ext uri="{FF2B5EF4-FFF2-40B4-BE49-F238E27FC236}">
                  <a16:creationId xmlns:a16="http://schemas.microsoft.com/office/drawing/2014/main" id="{2B567AC1-0A31-44D1-0C7D-D3A5F6C0399D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5486;p62">
              <a:extLst>
                <a:ext uri="{FF2B5EF4-FFF2-40B4-BE49-F238E27FC236}">
                  <a16:creationId xmlns:a16="http://schemas.microsoft.com/office/drawing/2014/main" id="{6BF482DA-3329-9CF5-180F-D40853CCD76A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5487;p62">
              <a:extLst>
                <a:ext uri="{FF2B5EF4-FFF2-40B4-BE49-F238E27FC236}">
                  <a16:creationId xmlns:a16="http://schemas.microsoft.com/office/drawing/2014/main" id="{EB14E474-6276-E7E9-307C-9998112BCAC4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5488;p62">
              <a:extLst>
                <a:ext uri="{FF2B5EF4-FFF2-40B4-BE49-F238E27FC236}">
                  <a16:creationId xmlns:a16="http://schemas.microsoft.com/office/drawing/2014/main" id="{8B0FAC42-1502-84B2-A7D4-12A41215B642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5489;p62">
              <a:extLst>
                <a:ext uri="{FF2B5EF4-FFF2-40B4-BE49-F238E27FC236}">
                  <a16:creationId xmlns:a16="http://schemas.microsoft.com/office/drawing/2014/main" id="{E8A51324-0B61-A07A-5637-F732875D521D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5490;p62">
              <a:extLst>
                <a:ext uri="{FF2B5EF4-FFF2-40B4-BE49-F238E27FC236}">
                  <a16:creationId xmlns:a16="http://schemas.microsoft.com/office/drawing/2014/main" id="{3072F5BC-5AC2-5A63-7177-1D08B1432129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5491;p62">
              <a:extLst>
                <a:ext uri="{FF2B5EF4-FFF2-40B4-BE49-F238E27FC236}">
                  <a16:creationId xmlns:a16="http://schemas.microsoft.com/office/drawing/2014/main" id="{67D25231-A5D1-F827-0CD4-B9C0D0F8C580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5492;p62">
              <a:extLst>
                <a:ext uri="{FF2B5EF4-FFF2-40B4-BE49-F238E27FC236}">
                  <a16:creationId xmlns:a16="http://schemas.microsoft.com/office/drawing/2014/main" id="{49A80B80-9CB8-452D-1D06-51D2EEF9849C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5493;p62">
              <a:extLst>
                <a:ext uri="{FF2B5EF4-FFF2-40B4-BE49-F238E27FC236}">
                  <a16:creationId xmlns:a16="http://schemas.microsoft.com/office/drawing/2014/main" id="{DB16DDB1-D077-F1CF-7980-24D586729375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5494;p62">
              <a:extLst>
                <a:ext uri="{FF2B5EF4-FFF2-40B4-BE49-F238E27FC236}">
                  <a16:creationId xmlns:a16="http://schemas.microsoft.com/office/drawing/2014/main" id="{F421F4B5-176D-76B3-001D-F290C95C8EE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5495;p62">
              <a:extLst>
                <a:ext uri="{FF2B5EF4-FFF2-40B4-BE49-F238E27FC236}">
                  <a16:creationId xmlns:a16="http://schemas.microsoft.com/office/drawing/2014/main" id="{ACD0974F-2842-7477-39B1-CFEE0AC6C64E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5496;p62">
              <a:extLst>
                <a:ext uri="{FF2B5EF4-FFF2-40B4-BE49-F238E27FC236}">
                  <a16:creationId xmlns:a16="http://schemas.microsoft.com/office/drawing/2014/main" id="{462B717C-780C-E773-0FB6-D3B8C2D6AB31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5497;p62">
              <a:extLst>
                <a:ext uri="{FF2B5EF4-FFF2-40B4-BE49-F238E27FC236}">
                  <a16:creationId xmlns:a16="http://schemas.microsoft.com/office/drawing/2014/main" id="{F72011F5-F380-10E8-375D-01FC9968526E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5498;p62">
              <a:extLst>
                <a:ext uri="{FF2B5EF4-FFF2-40B4-BE49-F238E27FC236}">
                  <a16:creationId xmlns:a16="http://schemas.microsoft.com/office/drawing/2014/main" id="{35697377-0DBB-D700-0631-6209F5DA9166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5499;p62">
              <a:extLst>
                <a:ext uri="{FF2B5EF4-FFF2-40B4-BE49-F238E27FC236}">
                  <a16:creationId xmlns:a16="http://schemas.microsoft.com/office/drawing/2014/main" id="{F07C53FB-D0F2-784F-46D5-1329F43313B6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5500;p62">
              <a:extLst>
                <a:ext uri="{FF2B5EF4-FFF2-40B4-BE49-F238E27FC236}">
                  <a16:creationId xmlns:a16="http://schemas.microsoft.com/office/drawing/2014/main" id="{CE034EC8-6290-7AD7-843A-CFC9C435C60D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5501;p62">
              <a:extLst>
                <a:ext uri="{FF2B5EF4-FFF2-40B4-BE49-F238E27FC236}">
                  <a16:creationId xmlns:a16="http://schemas.microsoft.com/office/drawing/2014/main" id="{D8C6458F-7F0D-A5AD-F22D-77B8A2478490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5502;p62">
              <a:extLst>
                <a:ext uri="{FF2B5EF4-FFF2-40B4-BE49-F238E27FC236}">
                  <a16:creationId xmlns:a16="http://schemas.microsoft.com/office/drawing/2014/main" id="{66747C6B-5675-8D93-EDD4-39508B50EE2D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5503;p62">
              <a:extLst>
                <a:ext uri="{FF2B5EF4-FFF2-40B4-BE49-F238E27FC236}">
                  <a16:creationId xmlns:a16="http://schemas.microsoft.com/office/drawing/2014/main" id="{729C954B-C713-DB96-5E6A-DB38ACE85873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5504;p62">
              <a:extLst>
                <a:ext uri="{FF2B5EF4-FFF2-40B4-BE49-F238E27FC236}">
                  <a16:creationId xmlns:a16="http://schemas.microsoft.com/office/drawing/2014/main" id="{FD0B1A65-FB1E-1F1B-814D-716313334A20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5505;p62">
              <a:extLst>
                <a:ext uri="{FF2B5EF4-FFF2-40B4-BE49-F238E27FC236}">
                  <a16:creationId xmlns:a16="http://schemas.microsoft.com/office/drawing/2014/main" id="{3E772838-5504-9E74-2EEF-C79FDE6141ED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5506;p62">
              <a:extLst>
                <a:ext uri="{FF2B5EF4-FFF2-40B4-BE49-F238E27FC236}">
                  <a16:creationId xmlns:a16="http://schemas.microsoft.com/office/drawing/2014/main" id="{276D2B7D-E746-65A3-0197-321CE16AC1EF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5507;p62">
              <a:extLst>
                <a:ext uri="{FF2B5EF4-FFF2-40B4-BE49-F238E27FC236}">
                  <a16:creationId xmlns:a16="http://schemas.microsoft.com/office/drawing/2014/main" id="{84BAE769-C064-C45B-7E8F-D9D1199CC15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5508;p62">
              <a:extLst>
                <a:ext uri="{FF2B5EF4-FFF2-40B4-BE49-F238E27FC236}">
                  <a16:creationId xmlns:a16="http://schemas.microsoft.com/office/drawing/2014/main" id="{8FF39139-C204-332E-A3D0-3FF661D7C2F5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5509;p62">
              <a:extLst>
                <a:ext uri="{FF2B5EF4-FFF2-40B4-BE49-F238E27FC236}">
                  <a16:creationId xmlns:a16="http://schemas.microsoft.com/office/drawing/2014/main" id="{EBF73EB5-DBE5-6C63-6541-060029E67EA3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5510;p62">
              <a:extLst>
                <a:ext uri="{FF2B5EF4-FFF2-40B4-BE49-F238E27FC236}">
                  <a16:creationId xmlns:a16="http://schemas.microsoft.com/office/drawing/2014/main" id="{315ABC5D-A30C-7662-618F-EE18B7FA43A1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5511;p62">
              <a:extLst>
                <a:ext uri="{FF2B5EF4-FFF2-40B4-BE49-F238E27FC236}">
                  <a16:creationId xmlns:a16="http://schemas.microsoft.com/office/drawing/2014/main" id="{8614E525-AFF9-43A7-C6F2-F0408F6A95D0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5512;p62">
              <a:extLst>
                <a:ext uri="{FF2B5EF4-FFF2-40B4-BE49-F238E27FC236}">
                  <a16:creationId xmlns:a16="http://schemas.microsoft.com/office/drawing/2014/main" id="{0C0A5CE3-9C0C-1E79-072F-A5B4F6FD10AD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5513;p62">
              <a:extLst>
                <a:ext uri="{FF2B5EF4-FFF2-40B4-BE49-F238E27FC236}">
                  <a16:creationId xmlns:a16="http://schemas.microsoft.com/office/drawing/2014/main" id="{8552EF2E-DEB2-12FD-0B7A-60B2EDC52DDA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5514;p62">
              <a:extLst>
                <a:ext uri="{FF2B5EF4-FFF2-40B4-BE49-F238E27FC236}">
                  <a16:creationId xmlns:a16="http://schemas.microsoft.com/office/drawing/2014/main" id="{09BC0567-77AC-4022-CB52-069E75C71005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5515;p62">
              <a:extLst>
                <a:ext uri="{FF2B5EF4-FFF2-40B4-BE49-F238E27FC236}">
                  <a16:creationId xmlns:a16="http://schemas.microsoft.com/office/drawing/2014/main" id="{39B2898B-5C6A-785E-D47B-3D4691893A0E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5516;p62">
              <a:extLst>
                <a:ext uri="{FF2B5EF4-FFF2-40B4-BE49-F238E27FC236}">
                  <a16:creationId xmlns:a16="http://schemas.microsoft.com/office/drawing/2014/main" id="{2983D8A1-75BE-5E47-13A6-B74EBD40D760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5517;p62">
              <a:extLst>
                <a:ext uri="{FF2B5EF4-FFF2-40B4-BE49-F238E27FC236}">
                  <a16:creationId xmlns:a16="http://schemas.microsoft.com/office/drawing/2014/main" id="{9E03DF8F-751F-D5C6-94BE-1821F2D96DC3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5518;p62">
              <a:extLst>
                <a:ext uri="{FF2B5EF4-FFF2-40B4-BE49-F238E27FC236}">
                  <a16:creationId xmlns:a16="http://schemas.microsoft.com/office/drawing/2014/main" id="{7534E7EB-51CC-65C3-6EDC-F77A74DFC8F1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5519;p62">
              <a:extLst>
                <a:ext uri="{FF2B5EF4-FFF2-40B4-BE49-F238E27FC236}">
                  <a16:creationId xmlns:a16="http://schemas.microsoft.com/office/drawing/2014/main" id="{1FB9E360-6B63-3E19-A79E-D07855951A6B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5520;p62">
              <a:extLst>
                <a:ext uri="{FF2B5EF4-FFF2-40B4-BE49-F238E27FC236}">
                  <a16:creationId xmlns:a16="http://schemas.microsoft.com/office/drawing/2014/main" id="{D5EDB136-00AD-FFF6-8E42-20C2D79106A7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5521;p62">
              <a:extLst>
                <a:ext uri="{FF2B5EF4-FFF2-40B4-BE49-F238E27FC236}">
                  <a16:creationId xmlns:a16="http://schemas.microsoft.com/office/drawing/2014/main" id="{9170C924-C82D-A272-8B0D-735DAB0E52A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5522;p62">
              <a:extLst>
                <a:ext uri="{FF2B5EF4-FFF2-40B4-BE49-F238E27FC236}">
                  <a16:creationId xmlns:a16="http://schemas.microsoft.com/office/drawing/2014/main" id="{4AA82825-4B26-E2CA-C1D7-FA3ADDAC5BB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5523;p62">
              <a:extLst>
                <a:ext uri="{FF2B5EF4-FFF2-40B4-BE49-F238E27FC236}">
                  <a16:creationId xmlns:a16="http://schemas.microsoft.com/office/drawing/2014/main" id="{0BFB9050-A102-B409-6171-390DC057108C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5524;p62">
              <a:extLst>
                <a:ext uri="{FF2B5EF4-FFF2-40B4-BE49-F238E27FC236}">
                  <a16:creationId xmlns:a16="http://schemas.microsoft.com/office/drawing/2014/main" id="{6D76CE7B-9CC5-45BC-EF00-B314F33B09A0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5525;p62">
              <a:extLst>
                <a:ext uri="{FF2B5EF4-FFF2-40B4-BE49-F238E27FC236}">
                  <a16:creationId xmlns:a16="http://schemas.microsoft.com/office/drawing/2014/main" id="{260A8E48-4C35-371D-E7C1-4C42C251F392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5526;p62">
              <a:extLst>
                <a:ext uri="{FF2B5EF4-FFF2-40B4-BE49-F238E27FC236}">
                  <a16:creationId xmlns:a16="http://schemas.microsoft.com/office/drawing/2014/main" id="{980D6D23-4051-83A6-0146-BD42D187EDC1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5527;p62">
              <a:extLst>
                <a:ext uri="{FF2B5EF4-FFF2-40B4-BE49-F238E27FC236}">
                  <a16:creationId xmlns:a16="http://schemas.microsoft.com/office/drawing/2014/main" id="{9C33B7BF-B6F6-C07D-1BB6-AB010355D752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5528;p62">
              <a:extLst>
                <a:ext uri="{FF2B5EF4-FFF2-40B4-BE49-F238E27FC236}">
                  <a16:creationId xmlns:a16="http://schemas.microsoft.com/office/drawing/2014/main" id="{3DB693AA-B780-15EE-9907-348B74095E00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5529;p62">
              <a:extLst>
                <a:ext uri="{FF2B5EF4-FFF2-40B4-BE49-F238E27FC236}">
                  <a16:creationId xmlns:a16="http://schemas.microsoft.com/office/drawing/2014/main" id="{4C743EB4-473D-7DC1-5040-E66E4A4340C5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5530;p62">
              <a:extLst>
                <a:ext uri="{FF2B5EF4-FFF2-40B4-BE49-F238E27FC236}">
                  <a16:creationId xmlns:a16="http://schemas.microsoft.com/office/drawing/2014/main" id="{728D7BD6-339E-2F82-EBA3-50BA6E83B693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5531;p62">
              <a:extLst>
                <a:ext uri="{FF2B5EF4-FFF2-40B4-BE49-F238E27FC236}">
                  <a16:creationId xmlns:a16="http://schemas.microsoft.com/office/drawing/2014/main" id="{07DE8EAD-F981-7745-DE6A-23F29CB3D218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5532;p62">
              <a:extLst>
                <a:ext uri="{FF2B5EF4-FFF2-40B4-BE49-F238E27FC236}">
                  <a16:creationId xmlns:a16="http://schemas.microsoft.com/office/drawing/2014/main" id="{C5537C70-DDE6-57B4-1FFF-5E8F58D6EB80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5533;p62">
              <a:extLst>
                <a:ext uri="{FF2B5EF4-FFF2-40B4-BE49-F238E27FC236}">
                  <a16:creationId xmlns:a16="http://schemas.microsoft.com/office/drawing/2014/main" id="{1162D167-1075-5B1D-AE07-CDB5E05C25DB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5534;p62">
              <a:extLst>
                <a:ext uri="{FF2B5EF4-FFF2-40B4-BE49-F238E27FC236}">
                  <a16:creationId xmlns:a16="http://schemas.microsoft.com/office/drawing/2014/main" id="{F2EB4263-1AE8-DB25-CAEF-E5E6BC4A2670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5535;p62">
              <a:extLst>
                <a:ext uri="{FF2B5EF4-FFF2-40B4-BE49-F238E27FC236}">
                  <a16:creationId xmlns:a16="http://schemas.microsoft.com/office/drawing/2014/main" id="{E9A66B0C-987E-A0DB-96A5-EFA014462AC5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5536;p62">
              <a:extLst>
                <a:ext uri="{FF2B5EF4-FFF2-40B4-BE49-F238E27FC236}">
                  <a16:creationId xmlns:a16="http://schemas.microsoft.com/office/drawing/2014/main" id="{F4585C19-4BE1-0B4F-048A-30798ACCF43B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5537;p62">
              <a:extLst>
                <a:ext uri="{FF2B5EF4-FFF2-40B4-BE49-F238E27FC236}">
                  <a16:creationId xmlns:a16="http://schemas.microsoft.com/office/drawing/2014/main" id="{2B221601-D5B9-2E5F-1E0F-D7FB265E5AF9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" name="Google Shape;5538;p62">
              <a:extLst>
                <a:ext uri="{FF2B5EF4-FFF2-40B4-BE49-F238E27FC236}">
                  <a16:creationId xmlns:a16="http://schemas.microsoft.com/office/drawing/2014/main" id="{6721D460-18DD-ACBE-901E-058D904FFA21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" name="Google Shape;5539;p62">
              <a:extLst>
                <a:ext uri="{FF2B5EF4-FFF2-40B4-BE49-F238E27FC236}">
                  <a16:creationId xmlns:a16="http://schemas.microsoft.com/office/drawing/2014/main" id="{9E5B96C0-3C4A-CCDC-57BD-CDFA7C8166F7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5540;p62">
              <a:extLst>
                <a:ext uri="{FF2B5EF4-FFF2-40B4-BE49-F238E27FC236}">
                  <a16:creationId xmlns:a16="http://schemas.microsoft.com/office/drawing/2014/main" id="{23DB4CD2-4E01-98FC-1070-44EFD89B7409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5541;p62">
              <a:extLst>
                <a:ext uri="{FF2B5EF4-FFF2-40B4-BE49-F238E27FC236}">
                  <a16:creationId xmlns:a16="http://schemas.microsoft.com/office/drawing/2014/main" id="{D49F4AEA-36E6-E0C4-B7ED-515123F1BF1C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5542;p62">
              <a:extLst>
                <a:ext uri="{FF2B5EF4-FFF2-40B4-BE49-F238E27FC236}">
                  <a16:creationId xmlns:a16="http://schemas.microsoft.com/office/drawing/2014/main" id="{A5FDCD1A-100C-2A8E-349D-D9F6382C41D1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5543;p62">
              <a:extLst>
                <a:ext uri="{FF2B5EF4-FFF2-40B4-BE49-F238E27FC236}">
                  <a16:creationId xmlns:a16="http://schemas.microsoft.com/office/drawing/2014/main" id="{0A4F69ED-5013-D9C4-1633-582B6554EFFD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5544;p62">
              <a:extLst>
                <a:ext uri="{FF2B5EF4-FFF2-40B4-BE49-F238E27FC236}">
                  <a16:creationId xmlns:a16="http://schemas.microsoft.com/office/drawing/2014/main" id="{253A08EE-788B-3263-9DA6-2B0B2C06290C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" name="Google Shape;5545;p62">
              <a:extLst>
                <a:ext uri="{FF2B5EF4-FFF2-40B4-BE49-F238E27FC236}">
                  <a16:creationId xmlns:a16="http://schemas.microsoft.com/office/drawing/2014/main" id="{99C260AB-D71E-E727-D699-1295B1DBB46E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" name="Google Shape;5546;p62">
              <a:extLst>
                <a:ext uri="{FF2B5EF4-FFF2-40B4-BE49-F238E27FC236}">
                  <a16:creationId xmlns:a16="http://schemas.microsoft.com/office/drawing/2014/main" id="{1B41B466-E4B6-0930-554E-3E046765CD30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" name="Google Shape;5547;p62">
              <a:extLst>
                <a:ext uri="{FF2B5EF4-FFF2-40B4-BE49-F238E27FC236}">
                  <a16:creationId xmlns:a16="http://schemas.microsoft.com/office/drawing/2014/main" id="{5A07DBA2-21C8-D572-889B-D232C2D310A7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" name="Google Shape;5548;p62">
              <a:extLst>
                <a:ext uri="{FF2B5EF4-FFF2-40B4-BE49-F238E27FC236}">
                  <a16:creationId xmlns:a16="http://schemas.microsoft.com/office/drawing/2014/main" id="{7427E33E-8ED7-BD3B-CE73-DC4B57111368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Google Shape;5549;p62">
              <a:extLst>
                <a:ext uri="{FF2B5EF4-FFF2-40B4-BE49-F238E27FC236}">
                  <a16:creationId xmlns:a16="http://schemas.microsoft.com/office/drawing/2014/main" id="{B4EDCF1D-E9D7-543C-6365-405368955488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5550;p62">
              <a:extLst>
                <a:ext uri="{FF2B5EF4-FFF2-40B4-BE49-F238E27FC236}">
                  <a16:creationId xmlns:a16="http://schemas.microsoft.com/office/drawing/2014/main" id="{0264CF26-0C05-9C0A-CE08-5CDD1366DA71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5551;p62">
              <a:extLst>
                <a:ext uri="{FF2B5EF4-FFF2-40B4-BE49-F238E27FC236}">
                  <a16:creationId xmlns:a16="http://schemas.microsoft.com/office/drawing/2014/main" id="{74B8236F-D14A-FB15-1FCF-32D0BE09F43F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5552;p62">
              <a:extLst>
                <a:ext uri="{FF2B5EF4-FFF2-40B4-BE49-F238E27FC236}">
                  <a16:creationId xmlns:a16="http://schemas.microsoft.com/office/drawing/2014/main" id="{0383798C-37B9-78A6-89B9-0CEBDCBB4C0B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5553;p62">
              <a:extLst>
                <a:ext uri="{FF2B5EF4-FFF2-40B4-BE49-F238E27FC236}">
                  <a16:creationId xmlns:a16="http://schemas.microsoft.com/office/drawing/2014/main" id="{2310D963-605A-97E7-E86D-6329A7BD8FFF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5554;p62">
              <a:extLst>
                <a:ext uri="{FF2B5EF4-FFF2-40B4-BE49-F238E27FC236}">
                  <a16:creationId xmlns:a16="http://schemas.microsoft.com/office/drawing/2014/main" id="{1A8BD0E9-DFC8-603F-E5DF-5A1BE51AC038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5555;p62">
              <a:extLst>
                <a:ext uri="{FF2B5EF4-FFF2-40B4-BE49-F238E27FC236}">
                  <a16:creationId xmlns:a16="http://schemas.microsoft.com/office/drawing/2014/main" id="{F0A86B98-43A9-7835-FD38-7A3D4D107447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" name="Google Shape;5556;p62">
              <a:extLst>
                <a:ext uri="{FF2B5EF4-FFF2-40B4-BE49-F238E27FC236}">
                  <a16:creationId xmlns:a16="http://schemas.microsoft.com/office/drawing/2014/main" id="{EE1B993D-8B86-FF51-3F27-19390CDD4A8D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5557;p62">
              <a:extLst>
                <a:ext uri="{FF2B5EF4-FFF2-40B4-BE49-F238E27FC236}">
                  <a16:creationId xmlns:a16="http://schemas.microsoft.com/office/drawing/2014/main" id="{4CB3470A-9105-DEF4-A3AB-213DFDEC2D97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5558;p62">
              <a:extLst>
                <a:ext uri="{FF2B5EF4-FFF2-40B4-BE49-F238E27FC236}">
                  <a16:creationId xmlns:a16="http://schemas.microsoft.com/office/drawing/2014/main" id="{D4312A84-9C77-1AE2-4470-70783295213F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5559;p62">
              <a:extLst>
                <a:ext uri="{FF2B5EF4-FFF2-40B4-BE49-F238E27FC236}">
                  <a16:creationId xmlns:a16="http://schemas.microsoft.com/office/drawing/2014/main" id="{F45F32AF-3D6F-84F0-D1D5-279E4E18EF93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5560;p62">
              <a:extLst>
                <a:ext uri="{FF2B5EF4-FFF2-40B4-BE49-F238E27FC236}">
                  <a16:creationId xmlns:a16="http://schemas.microsoft.com/office/drawing/2014/main" id="{90B61F70-4D17-8C58-488B-9730C3C7FF28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5561;p62">
              <a:extLst>
                <a:ext uri="{FF2B5EF4-FFF2-40B4-BE49-F238E27FC236}">
                  <a16:creationId xmlns:a16="http://schemas.microsoft.com/office/drawing/2014/main" id="{CBF0F551-A5D3-0001-826E-FC3608CF3D9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5562;p62">
              <a:extLst>
                <a:ext uri="{FF2B5EF4-FFF2-40B4-BE49-F238E27FC236}">
                  <a16:creationId xmlns:a16="http://schemas.microsoft.com/office/drawing/2014/main" id="{F6FDDADD-DDE3-8319-1594-4AA2316F7B29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5563;p62">
              <a:extLst>
                <a:ext uri="{FF2B5EF4-FFF2-40B4-BE49-F238E27FC236}">
                  <a16:creationId xmlns:a16="http://schemas.microsoft.com/office/drawing/2014/main" id="{75EFFCE2-F647-2D10-F07B-6302AC971E40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5564;p62">
              <a:extLst>
                <a:ext uri="{FF2B5EF4-FFF2-40B4-BE49-F238E27FC236}">
                  <a16:creationId xmlns:a16="http://schemas.microsoft.com/office/drawing/2014/main" id="{E0EF4CB6-5EFC-75AD-8B2A-5FC765DF4A9A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5565;p62">
              <a:extLst>
                <a:ext uri="{FF2B5EF4-FFF2-40B4-BE49-F238E27FC236}">
                  <a16:creationId xmlns:a16="http://schemas.microsoft.com/office/drawing/2014/main" id="{B28D6AE2-82E7-015E-1A98-A9FD12EA696E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5566;p62">
              <a:extLst>
                <a:ext uri="{FF2B5EF4-FFF2-40B4-BE49-F238E27FC236}">
                  <a16:creationId xmlns:a16="http://schemas.microsoft.com/office/drawing/2014/main" id="{F9C2393E-43E0-1679-7A39-946DC3A310E3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5567;p62">
              <a:extLst>
                <a:ext uri="{FF2B5EF4-FFF2-40B4-BE49-F238E27FC236}">
                  <a16:creationId xmlns:a16="http://schemas.microsoft.com/office/drawing/2014/main" id="{E28A3032-2E84-C5E4-3843-A83E2B894E0F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5568;p62">
              <a:extLst>
                <a:ext uri="{FF2B5EF4-FFF2-40B4-BE49-F238E27FC236}">
                  <a16:creationId xmlns:a16="http://schemas.microsoft.com/office/drawing/2014/main" id="{02605B4B-CE10-7C62-9CEE-7984EAC74EF3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5569;p62">
              <a:extLst>
                <a:ext uri="{FF2B5EF4-FFF2-40B4-BE49-F238E27FC236}">
                  <a16:creationId xmlns:a16="http://schemas.microsoft.com/office/drawing/2014/main" id="{5C4A7FA8-F0E3-9393-0711-DCA1F6EE5D9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5570;p62">
              <a:extLst>
                <a:ext uri="{FF2B5EF4-FFF2-40B4-BE49-F238E27FC236}">
                  <a16:creationId xmlns:a16="http://schemas.microsoft.com/office/drawing/2014/main" id="{8E174F3A-52B7-0017-2537-5EAA8C3BB811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5571;p62">
              <a:extLst>
                <a:ext uri="{FF2B5EF4-FFF2-40B4-BE49-F238E27FC236}">
                  <a16:creationId xmlns:a16="http://schemas.microsoft.com/office/drawing/2014/main" id="{8CC4710F-AF43-9C82-8D5F-A30479824294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5572;p62">
              <a:extLst>
                <a:ext uri="{FF2B5EF4-FFF2-40B4-BE49-F238E27FC236}">
                  <a16:creationId xmlns:a16="http://schemas.microsoft.com/office/drawing/2014/main" id="{D8D2E89D-2323-D1D2-A521-28F62CEA8162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5573;p62">
              <a:extLst>
                <a:ext uri="{FF2B5EF4-FFF2-40B4-BE49-F238E27FC236}">
                  <a16:creationId xmlns:a16="http://schemas.microsoft.com/office/drawing/2014/main" id="{2BCB1BA9-9C5A-9E0B-3C71-BFEF6F61FCE8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5574;p62">
              <a:extLst>
                <a:ext uri="{FF2B5EF4-FFF2-40B4-BE49-F238E27FC236}">
                  <a16:creationId xmlns:a16="http://schemas.microsoft.com/office/drawing/2014/main" id="{FADCA664-F0E5-6C81-185A-82E2A6E20CC4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5575;p62">
              <a:extLst>
                <a:ext uri="{FF2B5EF4-FFF2-40B4-BE49-F238E27FC236}">
                  <a16:creationId xmlns:a16="http://schemas.microsoft.com/office/drawing/2014/main" id="{FD8960A5-09BE-A12A-A4D0-DCA4660C7B6B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5576;p62">
              <a:extLst>
                <a:ext uri="{FF2B5EF4-FFF2-40B4-BE49-F238E27FC236}">
                  <a16:creationId xmlns:a16="http://schemas.microsoft.com/office/drawing/2014/main" id="{17AB89A9-60DC-3004-D2C7-AFBCCE4EE4E9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5577;p62">
              <a:extLst>
                <a:ext uri="{FF2B5EF4-FFF2-40B4-BE49-F238E27FC236}">
                  <a16:creationId xmlns:a16="http://schemas.microsoft.com/office/drawing/2014/main" id="{E3E4C245-7613-E7A6-F3ED-F9698811858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5578;p62">
              <a:extLst>
                <a:ext uri="{FF2B5EF4-FFF2-40B4-BE49-F238E27FC236}">
                  <a16:creationId xmlns:a16="http://schemas.microsoft.com/office/drawing/2014/main" id="{C7F66E3A-C9E8-718D-5CD3-76B0FF36B2D8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5579;p62">
              <a:extLst>
                <a:ext uri="{FF2B5EF4-FFF2-40B4-BE49-F238E27FC236}">
                  <a16:creationId xmlns:a16="http://schemas.microsoft.com/office/drawing/2014/main" id="{5A5010CA-DDCF-6D22-CACC-25A39355D0FC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5580;p62">
              <a:extLst>
                <a:ext uri="{FF2B5EF4-FFF2-40B4-BE49-F238E27FC236}">
                  <a16:creationId xmlns:a16="http://schemas.microsoft.com/office/drawing/2014/main" id="{A900FF7B-4AB1-7681-5F7E-54A7DE6193D4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5581;p62">
              <a:extLst>
                <a:ext uri="{FF2B5EF4-FFF2-40B4-BE49-F238E27FC236}">
                  <a16:creationId xmlns:a16="http://schemas.microsoft.com/office/drawing/2014/main" id="{F12EDE22-1AE5-6978-A54A-FA1731CBDA8E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5582;p62">
              <a:extLst>
                <a:ext uri="{FF2B5EF4-FFF2-40B4-BE49-F238E27FC236}">
                  <a16:creationId xmlns:a16="http://schemas.microsoft.com/office/drawing/2014/main" id="{FC98A38E-DA75-7DC1-AFEF-AAF354338195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5583;p62">
              <a:extLst>
                <a:ext uri="{FF2B5EF4-FFF2-40B4-BE49-F238E27FC236}">
                  <a16:creationId xmlns:a16="http://schemas.microsoft.com/office/drawing/2014/main" id="{DC4F478E-9DEF-F897-2CBE-85D6EF7E6C98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3" name="Google Shape;2038;p76">
            <a:extLst>
              <a:ext uri="{FF2B5EF4-FFF2-40B4-BE49-F238E27FC236}">
                <a16:creationId xmlns:a16="http://schemas.microsoft.com/office/drawing/2014/main" id="{BCD4CEF1-2A10-4B6A-D176-934E7D92A9C0}"/>
              </a:ext>
            </a:extLst>
          </p:cNvPr>
          <p:cNvSpPr/>
          <p:nvPr/>
        </p:nvSpPr>
        <p:spPr>
          <a:xfrm rot="1594654">
            <a:off x="9174338" y="5046537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114" name="Google Shape;5481;p62">
            <a:extLst>
              <a:ext uri="{FF2B5EF4-FFF2-40B4-BE49-F238E27FC236}">
                <a16:creationId xmlns:a16="http://schemas.microsoft.com/office/drawing/2014/main" id="{D7C48E38-F37A-FC05-3A71-E761C2058CEB}"/>
              </a:ext>
            </a:extLst>
          </p:cNvPr>
          <p:cNvGrpSpPr/>
          <p:nvPr/>
        </p:nvGrpSpPr>
        <p:grpSpPr>
          <a:xfrm>
            <a:off x="249602" y="4255298"/>
            <a:ext cx="1592642" cy="2850250"/>
            <a:chOff x="3586125" y="718900"/>
            <a:chExt cx="1007350" cy="1739900"/>
          </a:xfrm>
        </p:grpSpPr>
        <p:sp>
          <p:nvSpPr>
            <p:cNvPr id="115" name="Google Shape;5482;p62">
              <a:extLst>
                <a:ext uri="{FF2B5EF4-FFF2-40B4-BE49-F238E27FC236}">
                  <a16:creationId xmlns:a16="http://schemas.microsoft.com/office/drawing/2014/main" id="{20C258FD-B4DD-3112-CD61-8A731F36B15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5483;p62">
              <a:extLst>
                <a:ext uri="{FF2B5EF4-FFF2-40B4-BE49-F238E27FC236}">
                  <a16:creationId xmlns:a16="http://schemas.microsoft.com/office/drawing/2014/main" id="{9BB00515-8079-8185-E68A-15C17AED8221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5484;p62">
              <a:extLst>
                <a:ext uri="{FF2B5EF4-FFF2-40B4-BE49-F238E27FC236}">
                  <a16:creationId xmlns:a16="http://schemas.microsoft.com/office/drawing/2014/main" id="{E063763C-1F1B-52ED-6907-595D1185885A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5485;p62">
              <a:extLst>
                <a:ext uri="{FF2B5EF4-FFF2-40B4-BE49-F238E27FC236}">
                  <a16:creationId xmlns:a16="http://schemas.microsoft.com/office/drawing/2014/main" id="{9A8DC2A2-74BF-50E9-D289-F1C67FC84070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5486;p62">
              <a:extLst>
                <a:ext uri="{FF2B5EF4-FFF2-40B4-BE49-F238E27FC236}">
                  <a16:creationId xmlns:a16="http://schemas.microsoft.com/office/drawing/2014/main" id="{06FE1318-AC63-C9D3-7801-66433B7F9F13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5487;p62">
              <a:extLst>
                <a:ext uri="{FF2B5EF4-FFF2-40B4-BE49-F238E27FC236}">
                  <a16:creationId xmlns:a16="http://schemas.microsoft.com/office/drawing/2014/main" id="{4A27F37E-65F8-6694-532A-51A85AA0AC1A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5488;p62">
              <a:extLst>
                <a:ext uri="{FF2B5EF4-FFF2-40B4-BE49-F238E27FC236}">
                  <a16:creationId xmlns:a16="http://schemas.microsoft.com/office/drawing/2014/main" id="{5B651A49-FCB4-1A9C-5B97-D5F20B9F075C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5489;p62">
              <a:extLst>
                <a:ext uri="{FF2B5EF4-FFF2-40B4-BE49-F238E27FC236}">
                  <a16:creationId xmlns:a16="http://schemas.microsoft.com/office/drawing/2014/main" id="{3CDB588E-EDBF-79D5-7709-2854B15690FB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5490;p62">
              <a:extLst>
                <a:ext uri="{FF2B5EF4-FFF2-40B4-BE49-F238E27FC236}">
                  <a16:creationId xmlns:a16="http://schemas.microsoft.com/office/drawing/2014/main" id="{2C699AFE-C85A-16E9-A271-A48756AD0DAD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5491;p62">
              <a:extLst>
                <a:ext uri="{FF2B5EF4-FFF2-40B4-BE49-F238E27FC236}">
                  <a16:creationId xmlns:a16="http://schemas.microsoft.com/office/drawing/2014/main" id="{0756390E-BDB9-1852-7D19-B279473732BA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5492;p62">
              <a:extLst>
                <a:ext uri="{FF2B5EF4-FFF2-40B4-BE49-F238E27FC236}">
                  <a16:creationId xmlns:a16="http://schemas.microsoft.com/office/drawing/2014/main" id="{14D7293E-B7DA-B10E-3AF7-BEDAA92C08B0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5493;p62">
              <a:extLst>
                <a:ext uri="{FF2B5EF4-FFF2-40B4-BE49-F238E27FC236}">
                  <a16:creationId xmlns:a16="http://schemas.microsoft.com/office/drawing/2014/main" id="{0F4CF817-7F44-0775-CE2B-18B09F479402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5494;p62">
              <a:extLst>
                <a:ext uri="{FF2B5EF4-FFF2-40B4-BE49-F238E27FC236}">
                  <a16:creationId xmlns:a16="http://schemas.microsoft.com/office/drawing/2014/main" id="{59BE1296-93FA-B631-4452-6818C890E9B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5495;p62">
              <a:extLst>
                <a:ext uri="{FF2B5EF4-FFF2-40B4-BE49-F238E27FC236}">
                  <a16:creationId xmlns:a16="http://schemas.microsoft.com/office/drawing/2014/main" id="{D0BF565F-88BC-9A61-7945-8C96FF3CD511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5496;p62">
              <a:extLst>
                <a:ext uri="{FF2B5EF4-FFF2-40B4-BE49-F238E27FC236}">
                  <a16:creationId xmlns:a16="http://schemas.microsoft.com/office/drawing/2014/main" id="{B019310A-A002-EAB0-BC56-C0AD19284C36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5497;p62">
              <a:extLst>
                <a:ext uri="{FF2B5EF4-FFF2-40B4-BE49-F238E27FC236}">
                  <a16:creationId xmlns:a16="http://schemas.microsoft.com/office/drawing/2014/main" id="{13D6C1A4-78BE-1F39-6016-F3F4ECD20617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1" name="Google Shape;5498;p62">
              <a:extLst>
                <a:ext uri="{FF2B5EF4-FFF2-40B4-BE49-F238E27FC236}">
                  <a16:creationId xmlns:a16="http://schemas.microsoft.com/office/drawing/2014/main" id="{6E62D333-63F7-C29F-8F41-94236FE99CE9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2" name="Google Shape;5499;p62">
              <a:extLst>
                <a:ext uri="{FF2B5EF4-FFF2-40B4-BE49-F238E27FC236}">
                  <a16:creationId xmlns:a16="http://schemas.microsoft.com/office/drawing/2014/main" id="{03AF7D3A-8DB2-24CA-CB87-C7643CCB4E6E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3" name="Google Shape;5500;p62">
              <a:extLst>
                <a:ext uri="{FF2B5EF4-FFF2-40B4-BE49-F238E27FC236}">
                  <a16:creationId xmlns:a16="http://schemas.microsoft.com/office/drawing/2014/main" id="{FA48AEA9-4467-D545-C775-9803439E355F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4" name="Google Shape;5501;p62">
              <a:extLst>
                <a:ext uri="{FF2B5EF4-FFF2-40B4-BE49-F238E27FC236}">
                  <a16:creationId xmlns:a16="http://schemas.microsoft.com/office/drawing/2014/main" id="{12B0B214-E3CB-75A5-6C59-EACF834220C2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5" name="Google Shape;5502;p62">
              <a:extLst>
                <a:ext uri="{FF2B5EF4-FFF2-40B4-BE49-F238E27FC236}">
                  <a16:creationId xmlns:a16="http://schemas.microsoft.com/office/drawing/2014/main" id="{C481DD8E-E65C-1F34-97B0-99A7314CB0EF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6" name="Google Shape;5503;p62">
              <a:extLst>
                <a:ext uri="{FF2B5EF4-FFF2-40B4-BE49-F238E27FC236}">
                  <a16:creationId xmlns:a16="http://schemas.microsoft.com/office/drawing/2014/main" id="{492C822A-B426-CF94-8331-F5BD1BF9F9AC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7" name="Google Shape;5504;p62">
              <a:extLst>
                <a:ext uri="{FF2B5EF4-FFF2-40B4-BE49-F238E27FC236}">
                  <a16:creationId xmlns:a16="http://schemas.microsoft.com/office/drawing/2014/main" id="{B72A71A7-E0CF-3852-4BD7-16234E550C07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8" name="Google Shape;5505;p62">
              <a:extLst>
                <a:ext uri="{FF2B5EF4-FFF2-40B4-BE49-F238E27FC236}">
                  <a16:creationId xmlns:a16="http://schemas.microsoft.com/office/drawing/2014/main" id="{4AACFDA9-6F97-F6E9-F841-F919FFA047C4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9" name="Google Shape;5506;p62">
              <a:extLst>
                <a:ext uri="{FF2B5EF4-FFF2-40B4-BE49-F238E27FC236}">
                  <a16:creationId xmlns:a16="http://schemas.microsoft.com/office/drawing/2014/main" id="{0A4136B3-DFAE-92E2-CE6C-0C86C8E25F83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0" name="Google Shape;5507;p62">
              <a:extLst>
                <a:ext uri="{FF2B5EF4-FFF2-40B4-BE49-F238E27FC236}">
                  <a16:creationId xmlns:a16="http://schemas.microsoft.com/office/drawing/2014/main" id="{F6E5FA04-627D-ABF9-3D99-F5828FF6BE2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1" name="Google Shape;5508;p62">
              <a:extLst>
                <a:ext uri="{FF2B5EF4-FFF2-40B4-BE49-F238E27FC236}">
                  <a16:creationId xmlns:a16="http://schemas.microsoft.com/office/drawing/2014/main" id="{B3651108-8C6E-3E61-6B99-428CB053B29B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2" name="Google Shape;5509;p62">
              <a:extLst>
                <a:ext uri="{FF2B5EF4-FFF2-40B4-BE49-F238E27FC236}">
                  <a16:creationId xmlns:a16="http://schemas.microsoft.com/office/drawing/2014/main" id="{EC20DC04-02B4-78BA-9F5A-040C5DFF076A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3" name="Google Shape;5510;p62">
              <a:extLst>
                <a:ext uri="{FF2B5EF4-FFF2-40B4-BE49-F238E27FC236}">
                  <a16:creationId xmlns:a16="http://schemas.microsoft.com/office/drawing/2014/main" id="{E10ED2E1-84E1-3501-DA2F-C2A4FC00E65B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4" name="Google Shape;5511;p62">
              <a:extLst>
                <a:ext uri="{FF2B5EF4-FFF2-40B4-BE49-F238E27FC236}">
                  <a16:creationId xmlns:a16="http://schemas.microsoft.com/office/drawing/2014/main" id="{50BF8C7D-F4B0-93D3-50B4-1EB934EED674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5" name="Google Shape;5512;p62">
              <a:extLst>
                <a:ext uri="{FF2B5EF4-FFF2-40B4-BE49-F238E27FC236}">
                  <a16:creationId xmlns:a16="http://schemas.microsoft.com/office/drawing/2014/main" id="{60B34CC0-1027-9BEF-9A38-BF825E3714B6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6" name="Google Shape;5513;p62">
              <a:extLst>
                <a:ext uri="{FF2B5EF4-FFF2-40B4-BE49-F238E27FC236}">
                  <a16:creationId xmlns:a16="http://schemas.microsoft.com/office/drawing/2014/main" id="{4D3897A6-D430-2757-97BC-AF83E039B8E9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7" name="Google Shape;5514;p62">
              <a:extLst>
                <a:ext uri="{FF2B5EF4-FFF2-40B4-BE49-F238E27FC236}">
                  <a16:creationId xmlns:a16="http://schemas.microsoft.com/office/drawing/2014/main" id="{737A120A-F313-657F-B7A9-CEFF34214283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8" name="Google Shape;5515;p62">
              <a:extLst>
                <a:ext uri="{FF2B5EF4-FFF2-40B4-BE49-F238E27FC236}">
                  <a16:creationId xmlns:a16="http://schemas.microsoft.com/office/drawing/2014/main" id="{1678EA08-4B63-6AB7-D9DB-115057C7EAD1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9" name="Google Shape;5516;p62">
              <a:extLst>
                <a:ext uri="{FF2B5EF4-FFF2-40B4-BE49-F238E27FC236}">
                  <a16:creationId xmlns:a16="http://schemas.microsoft.com/office/drawing/2014/main" id="{56D3760D-03CA-8614-8042-CFA2F9903801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0" name="Google Shape;5517;p62">
              <a:extLst>
                <a:ext uri="{FF2B5EF4-FFF2-40B4-BE49-F238E27FC236}">
                  <a16:creationId xmlns:a16="http://schemas.microsoft.com/office/drawing/2014/main" id="{BAE6F668-0B2D-E23C-1694-241BC271F095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1" name="Google Shape;5518;p62">
              <a:extLst>
                <a:ext uri="{FF2B5EF4-FFF2-40B4-BE49-F238E27FC236}">
                  <a16:creationId xmlns:a16="http://schemas.microsoft.com/office/drawing/2014/main" id="{A0AE54AF-4B31-C431-A8D0-666DD532F1AB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2" name="Google Shape;5519;p62">
              <a:extLst>
                <a:ext uri="{FF2B5EF4-FFF2-40B4-BE49-F238E27FC236}">
                  <a16:creationId xmlns:a16="http://schemas.microsoft.com/office/drawing/2014/main" id="{1CD9F060-BDCC-5CCD-36FD-752D9B869FD2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3" name="Google Shape;5520;p62">
              <a:extLst>
                <a:ext uri="{FF2B5EF4-FFF2-40B4-BE49-F238E27FC236}">
                  <a16:creationId xmlns:a16="http://schemas.microsoft.com/office/drawing/2014/main" id="{2B3A5BD4-44DE-20EC-07CC-17BD89C11108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4" name="Google Shape;5521;p62">
              <a:extLst>
                <a:ext uri="{FF2B5EF4-FFF2-40B4-BE49-F238E27FC236}">
                  <a16:creationId xmlns:a16="http://schemas.microsoft.com/office/drawing/2014/main" id="{C1BCC806-0F40-3722-1F28-47C642B50E0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5" name="Google Shape;5522;p62">
              <a:extLst>
                <a:ext uri="{FF2B5EF4-FFF2-40B4-BE49-F238E27FC236}">
                  <a16:creationId xmlns:a16="http://schemas.microsoft.com/office/drawing/2014/main" id="{C14F7D37-43FC-21FD-48C8-917918B8FDE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6" name="Google Shape;5523;p62">
              <a:extLst>
                <a:ext uri="{FF2B5EF4-FFF2-40B4-BE49-F238E27FC236}">
                  <a16:creationId xmlns:a16="http://schemas.microsoft.com/office/drawing/2014/main" id="{9E6FEA9B-F251-2BEB-8735-5F0D3C7FCE90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7" name="Google Shape;5524;p62">
              <a:extLst>
                <a:ext uri="{FF2B5EF4-FFF2-40B4-BE49-F238E27FC236}">
                  <a16:creationId xmlns:a16="http://schemas.microsoft.com/office/drawing/2014/main" id="{4695938B-5952-AD4F-913F-3CA31D72D404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8" name="Google Shape;5525;p62">
              <a:extLst>
                <a:ext uri="{FF2B5EF4-FFF2-40B4-BE49-F238E27FC236}">
                  <a16:creationId xmlns:a16="http://schemas.microsoft.com/office/drawing/2014/main" id="{C8A6E2EA-5DC4-69DD-3A63-9364CEDEA44A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9" name="Google Shape;5526;p62">
              <a:extLst>
                <a:ext uri="{FF2B5EF4-FFF2-40B4-BE49-F238E27FC236}">
                  <a16:creationId xmlns:a16="http://schemas.microsoft.com/office/drawing/2014/main" id="{DF1C1BC6-56CE-5A83-0B6D-E367FD2A176B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0" name="Google Shape;5527;p62">
              <a:extLst>
                <a:ext uri="{FF2B5EF4-FFF2-40B4-BE49-F238E27FC236}">
                  <a16:creationId xmlns:a16="http://schemas.microsoft.com/office/drawing/2014/main" id="{025E8B7F-BFB5-320C-7F5F-43AEEA077A7D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1" name="Google Shape;5528;p62">
              <a:extLst>
                <a:ext uri="{FF2B5EF4-FFF2-40B4-BE49-F238E27FC236}">
                  <a16:creationId xmlns:a16="http://schemas.microsoft.com/office/drawing/2014/main" id="{284307D3-A43E-D285-DBB7-05FA3A658DE2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2" name="Google Shape;5529;p62">
              <a:extLst>
                <a:ext uri="{FF2B5EF4-FFF2-40B4-BE49-F238E27FC236}">
                  <a16:creationId xmlns:a16="http://schemas.microsoft.com/office/drawing/2014/main" id="{20AB857C-D963-4696-C191-5C14DFB57E63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3" name="Google Shape;5530;p62">
              <a:extLst>
                <a:ext uri="{FF2B5EF4-FFF2-40B4-BE49-F238E27FC236}">
                  <a16:creationId xmlns:a16="http://schemas.microsoft.com/office/drawing/2014/main" id="{84C35DCA-D307-9708-270D-343E2E0CE7E6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4" name="Google Shape;5531;p62">
              <a:extLst>
                <a:ext uri="{FF2B5EF4-FFF2-40B4-BE49-F238E27FC236}">
                  <a16:creationId xmlns:a16="http://schemas.microsoft.com/office/drawing/2014/main" id="{826BBCFE-15B6-834D-5A4E-9B7B351B95CC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5" name="Google Shape;5532;p62">
              <a:extLst>
                <a:ext uri="{FF2B5EF4-FFF2-40B4-BE49-F238E27FC236}">
                  <a16:creationId xmlns:a16="http://schemas.microsoft.com/office/drawing/2014/main" id="{30BE2957-6E81-164A-9844-A3884FD3A04B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6" name="Google Shape;5533;p62">
              <a:extLst>
                <a:ext uri="{FF2B5EF4-FFF2-40B4-BE49-F238E27FC236}">
                  <a16:creationId xmlns:a16="http://schemas.microsoft.com/office/drawing/2014/main" id="{9B768B1A-81E7-BEA6-DED1-93398E4FAD85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" name="Google Shape;5534;p62">
              <a:extLst>
                <a:ext uri="{FF2B5EF4-FFF2-40B4-BE49-F238E27FC236}">
                  <a16:creationId xmlns:a16="http://schemas.microsoft.com/office/drawing/2014/main" id="{9432B9B3-ADDE-FD27-EB4D-509881422F3E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" name="Google Shape;5535;p62">
              <a:extLst>
                <a:ext uri="{FF2B5EF4-FFF2-40B4-BE49-F238E27FC236}">
                  <a16:creationId xmlns:a16="http://schemas.microsoft.com/office/drawing/2014/main" id="{7EE821F6-87E3-B7D3-D004-08113DED0819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9" name="Google Shape;5536;p62">
              <a:extLst>
                <a:ext uri="{FF2B5EF4-FFF2-40B4-BE49-F238E27FC236}">
                  <a16:creationId xmlns:a16="http://schemas.microsoft.com/office/drawing/2014/main" id="{A45EEDA9-E228-4B9B-603C-1A623DE6320F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0" name="Google Shape;5537;p62">
              <a:extLst>
                <a:ext uri="{FF2B5EF4-FFF2-40B4-BE49-F238E27FC236}">
                  <a16:creationId xmlns:a16="http://schemas.microsoft.com/office/drawing/2014/main" id="{C5328FFB-6145-BA01-EB50-323BBE81C5EA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1" name="Google Shape;5538;p62">
              <a:extLst>
                <a:ext uri="{FF2B5EF4-FFF2-40B4-BE49-F238E27FC236}">
                  <a16:creationId xmlns:a16="http://schemas.microsoft.com/office/drawing/2014/main" id="{4611F178-CBD0-646A-8342-61CDE9B6D0B7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2" name="Google Shape;5539;p62">
              <a:extLst>
                <a:ext uri="{FF2B5EF4-FFF2-40B4-BE49-F238E27FC236}">
                  <a16:creationId xmlns:a16="http://schemas.microsoft.com/office/drawing/2014/main" id="{41A5A1E6-24DD-CC18-6F14-A84E80EDB7AD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3" name="Google Shape;5540;p62">
              <a:extLst>
                <a:ext uri="{FF2B5EF4-FFF2-40B4-BE49-F238E27FC236}">
                  <a16:creationId xmlns:a16="http://schemas.microsoft.com/office/drawing/2014/main" id="{661F5565-7C82-AB0E-C140-9121E19D29EC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4" name="Google Shape;5541;p62">
              <a:extLst>
                <a:ext uri="{FF2B5EF4-FFF2-40B4-BE49-F238E27FC236}">
                  <a16:creationId xmlns:a16="http://schemas.microsoft.com/office/drawing/2014/main" id="{A2CF2110-BE72-440F-54E1-91DD02EBE8B2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5" name="Google Shape;5542;p62">
              <a:extLst>
                <a:ext uri="{FF2B5EF4-FFF2-40B4-BE49-F238E27FC236}">
                  <a16:creationId xmlns:a16="http://schemas.microsoft.com/office/drawing/2014/main" id="{97E2E7D2-1CBE-1FDE-4DE5-1776D531758A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6" name="Google Shape;5543;p62">
              <a:extLst>
                <a:ext uri="{FF2B5EF4-FFF2-40B4-BE49-F238E27FC236}">
                  <a16:creationId xmlns:a16="http://schemas.microsoft.com/office/drawing/2014/main" id="{692032ED-8F46-BD24-AB08-73129B229956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7" name="Google Shape;5544;p62">
              <a:extLst>
                <a:ext uri="{FF2B5EF4-FFF2-40B4-BE49-F238E27FC236}">
                  <a16:creationId xmlns:a16="http://schemas.microsoft.com/office/drawing/2014/main" id="{9834AE2B-294D-EDFD-BCC0-D4FAF7369880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8" name="Google Shape;5545;p62">
              <a:extLst>
                <a:ext uri="{FF2B5EF4-FFF2-40B4-BE49-F238E27FC236}">
                  <a16:creationId xmlns:a16="http://schemas.microsoft.com/office/drawing/2014/main" id="{8468F200-BF59-5AB2-8119-EDA5C785FB18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9" name="Google Shape;5546;p62">
              <a:extLst>
                <a:ext uri="{FF2B5EF4-FFF2-40B4-BE49-F238E27FC236}">
                  <a16:creationId xmlns:a16="http://schemas.microsoft.com/office/drawing/2014/main" id="{47F63F1D-E5E6-00C4-4121-68BE3AD423D6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0" name="Google Shape;5547;p62">
              <a:extLst>
                <a:ext uri="{FF2B5EF4-FFF2-40B4-BE49-F238E27FC236}">
                  <a16:creationId xmlns:a16="http://schemas.microsoft.com/office/drawing/2014/main" id="{EA02C8D2-1526-50BB-5A63-981465990A93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1" name="Google Shape;5548;p62">
              <a:extLst>
                <a:ext uri="{FF2B5EF4-FFF2-40B4-BE49-F238E27FC236}">
                  <a16:creationId xmlns:a16="http://schemas.microsoft.com/office/drawing/2014/main" id="{E2714087-BD91-DC09-E34C-CC8378D988C4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2" name="Google Shape;5549;p62">
              <a:extLst>
                <a:ext uri="{FF2B5EF4-FFF2-40B4-BE49-F238E27FC236}">
                  <a16:creationId xmlns:a16="http://schemas.microsoft.com/office/drawing/2014/main" id="{1894EF94-49B7-7134-73B2-81C3560DA6E6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3" name="Google Shape;5550;p62">
              <a:extLst>
                <a:ext uri="{FF2B5EF4-FFF2-40B4-BE49-F238E27FC236}">
                  <a16:creationId xmlns:a16="http://schemas.microsoft.com/office/drawing/2014/main" id="{E8DFC9F6-3AE1-52AC-FC6A-7107409D3B90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4" name="Google Shape;5551;p62">
              <a:extLst>
                <a:ext uri="{FF2B5EF4-FFF2-40B4-BE49-F238E27FC236}">
                  <a16:creationId xmlns:a16="http://schemas.microsoft.com/office/drawing/2014/main" id="{47048636-30FE-6E91-71DC-362CB477D3FE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5" name="Google Shape;5552;p62">
              <a:extLst>
                <a:ext uri="{FF2B5EF4-FFF2-40B4-BE49-F238E27FC236}">
                  <a16:creationId xmlns:a16="http://schemas.microsoft.com/office/drawing/2014/main" id="{9847E657-3573-90F2-E835-94FB971C3AAC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6" name="Google Shape;5553;p62">
              <a:extLst>
                <a:ext uri="{FF2B5EF4-FFF2-40B4-BE49-F238E27FC236}">
                  <a16:creationId xmlns:a16="http://schemas.microsoft.com/office/drawing/2014/main" id="{D9846B6F-530C-48C6-CCA6-E7BEA9C390E9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7" name="Google Shape;5554;p62">
              <a:extLst>
                <a:ext uri="{FF2B5EF4-FFF2-40B4-BE49-F238E27FC236}">
                  <a16:creationId xmlns:a16="http://schemas.microsoft.com/office/drawing/2014/main" id="{49C9D4B4-DBC1-0F2D-B7EE-629E51EE561A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8" name="Google Shape;5555;p62">
              <a:extLst>
                <a:ext uri="{FF2B5EF4-FFF2-40B4-BE49-F238E27FC236}">
                  <a16:creationId xmlns:a16="http://schemas.microsoft.com/office/drawing/2014/main" id="{EF6A685A-8C4A-AA97-4744-4027B505F3F8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9" name="Google Shape;5556;p62">
              <a:extLst>
                <a:ext uri="{FF2B5EF4-FFF2-40B4-BE49-F238E27FC236}">
                  <a16:creationId xmlns:a16="http://schemas.microsoft.com/office/drawing/2014/main" id="{838D4E93-5E3D-04E6-A4A4-8B392D2E5E9A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0" name="Google Shape;5557;p62">
              <a:extLst>
                <a:ext uri="{FF2B5EF4-FFF2-40B4-BE49-F238E27FC236}">
                  <a16:creationId xmlns:a16="http://schemas.microsoft.com/office/drawing/2014/main" id="{F90DE06B-D730-D1E4-10F7-9B48026E4E1E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1" name="Google Shape;5558;p62">
              <a:extLst>
                <a:ext uri="{FF2B5EF4-FFF2-40B4-BE49-F238E27FC236}">
                  <a16:creationId xmlns:a16="http://schemas.microsoft.com/office/drawing/2014/main" id="{AEE9DFE3-7263-A32F-371B-D6AA5890326A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2" name="Google Shape;5559;p62">
              <a:extLst>
                <a:ext uri="{FF2B5EF4-FFF2-40B4-BE49-F238E27FC236}">
                  <a16:creationId xmlns:a16="http://schemas.microsoft.com/office/drawing/2014/main" id="{ACBF52E2-B1F5-EBAB-626E-31A26C66F2A6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3" name="Google Shape;5560;p62">
              <a:extLst>
                <a:ext uri="{FF2B5EF4-FFF2-40B4-BE49-F238E27FC236}">
                  <a16:creationId xmlns:a16="http://schemas.microsoft.com/office/drawing/2014/main" id="{500CC50E-B900-A96E-FBE3-2F9171BAEFE6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4" name="Google Shape;5561;p62">
              <a:extLst>
                <a:ext uri="{FF2B5EF4-FFF2-40B4-BE49-F238E27FC236}">
                  <a16:creationId xmlns:a16="http://schemas.microsoft.com/office/drawing/2014/main" id="{2B2D153D-091B-E6CA-6BDA-E582872D361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5" name="Google Shape;5562;p62">
              <a:extLst>
                <a:ext uri="{FF2B5EF4-FFF2-40B4-BE49-F238E27FC236}">
                  <a16:creationId xmlns:a16="http://schemas.microsoft.com/office/drawing/2014/main" id="{7F5E3E81-C341-BB85-8BEA-645A712C4AF2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6" name="Google Shape;5563;p62">
              <a:extLst>
                <a:ext uri="{FF2B5EF4-FFF2-40B4-BE49-F238E27FC236}">
                  <a16:creationId xmlns:a16="http://schemas.microsoft.com/office/drawing/2014/main" id="{591F5E30-DDDD-4547-CED1-934CE79AE171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7" name="Google Shape;5564;p62">
              <a:extLst>
                <a:ext uri="{FF2B5EF4-FFF2-40B4-BE49-F238E27FC236}">
                  <a16:creationId xmlns:a16="http://schemas.microsoft.com/office/drawing/2014/main" id="{8F048CB9-408D-011A-3A64-6E0D6A1EC4A7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8" name="Google Shape;5565;p62">
              <a:extLst>
                <a:ext uri="{FF2B5EF4-FFF2-40B4-BE49-F238E27FC236}">
                  <a16:creationId xmlns:a16="http://schemas.microsoft.com/office/drawing/2014/main" id="{24E0E0EC-C59E-D1E7-5FE0-E68E67B7A6CB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9" name="Google Shape;5566;p62">
              <a:extLst>
                <a:ext uri="{FF2B5EF4-FFF2-40B4-BE49-F238E27FC236}">
                  <a16:creationId xmlns:a16="http://schemas.microsoft.com/office/drawing/2014/main" id="{7B9A20EF-752A-E2D9-A0D9-7F2E8E160C1F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0" name="Google Shape;5567;p62">
              <a:extLst>
                <a:ext uri="{FF2B5EF4-FFF2-40B4-BE49-F238E27FC236}">
                  <a16:creationId xmlns:a16="http://schemas.microsoft.com/office/drawing/2014/main" id="{9B1CBE30-4410-F8E8-A2F7-24A7243147F4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1" name="Google Shape;5568;p62">
              <a:extLst>
                <a:ext uri="{FF2B5EF4-FFF2-40B4-BE49-F238E27FC236}">
                  <a16:creationId xmlns:a16="http://schemas.microsoft.com/office/drawing/2014/main" id="{B052C6FA-DE46-F1EC-20AB-5EC9724E4830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2" name="Google Shape;5569;p62">
              <a:extLst>
                <a:ext uri="{FF2B5EF4-FFF2-40B4-BE49-F238E27FC236}">
                  <a16:creationId xmlns:a16="http://schemas.microsoft.com/office/drawing/2014/main" id="{DDD992FF-5E3C-4499-26C6-F815D9B2B0B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3" name="Google Shape;5570;p62">
              <a:extLst>
                <a:ext uri="{FF2B5EF4-FFF2-40B4-BE49-F238E27FC236}">
                  <a16:creationId xmlns:a16="http://schemas.microsoft.com/office/drawing/2014/main" id="{D40F438F-C734-CA3F-82BB-F24752F81F5E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4" name="Google Shape;5571;p62">
              <a:extLst>
                <a:ext uri="{FF2B5EF4-FFF2-40B4-BE49-F238E27FC236}">
                  <a16:creationId xmlns:a16="http://schemas.microsoft.com/office/drawing/2014/main" id="{45CBC6D7-EA57-56E9-21B6-4F9485407263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5" name="Google Shape;5572;p62">
              <a:extLst>
                <a:ext uri="{FF2B5EF4-FFF2-40B4-BE49-F238E27FC236}">
                  <a16:creationId xmlns:a16="http://schemas.microsoft.com/office/drawing/2014/main" id="{C12705C3-9972-2738-03AE-35A148BC63A7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6" name="Google Shape;5573;p62">
              <a:extLst>
                <a:ext uri="{FF2B5EF4-FFF2-40B4-BE49-F238E27FC236}">
                  <a16:creationId xmlns:a16="http://schemas.microsoft.com/office/drawing/2014/main" id="{3F128CA2-7CAF-22DF-9185-F9BE171BB35E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7" name="Google Shape;5574;p62">
              <a:extLst>
                <a:ext uri="{FF2B5EF4-FFF2-40B4-BE49-F238E27FC236}">
                  <a16:creationId xmlns:a16="http://schemas.microsoft.com/office/drawing/2014/main" id="{15DF7307-D219-A4DF-D9AA-3B11F2BA7C56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8" name="Google Shape;5575;p62">
              <a:extLst>
                <a:ext uri="{FF2B5EF4-FFF2-40B4-BE49-F238E27FC236}">
                  <a16:creationId xmlns:a16="http://schemas.microsoft.com/office/drawing/2014/main" id="{C9470222-28DF-E5D9-EDED-20D9E3B0454D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9" name="Google Shape;5576;p62">
              <a:extLst>
                <a:ext uri="{FF2B5EF4-FFF2-40B4-BE49-F238E27FC236}">
                  <a16:creationId xmlns:a16="http://schemas.microsoft.com/office/drawing/2014/main" id="{9724DD17-3DFF-3EC5-F3DC-B0E10B51E6C5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0" name="Google Shape;5577;p62">
              <a:extLst>
                <a:ext uri="{FF2B5EF4-FFF2-40B4-BE49-F238E27FC236}">
                  <a16:creationId xmlns:a16="http://schemas.microsoft.com/office/drawing/2014/main" id="{14663B8D-7FE2-70B1-6B9A-05961712F05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1" name="Google Shape;5578;p62">
              <a:extLst>
                <a:ext uri="{FF2B5EF4-FFF2-40B4-BE49-F238E27FC236}">
                  <a16:creationId xmlns:a16="http://schemas.microsoft.com/office/drawing/2014/main" id="{5C19C2C7-6262-814E-812B-FD49ECB1C4AF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2" name="Google Shape;5579;p62">
              <a:extLst>
                <a:ext uri="{FF2B5EF4-FFF2-40B4-BE49-F238E27FC236}">
                  <a16:creationId xmlns:a16="http://schemas.microsoft.com/office/drawing/2014/main" id="{E062E868-06FE-637D-4AEC-F397F47DA9F9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3" name="Google Shape;5580;p62">
              <a:extLst>
                <a:ext uri="{FF2B5EF4-FFF2-40B4-BE49-F238E27FC236}">
                  <a16:creationId xmlns:a16="http://schemas.microsoft.com/office/drawing/2014/main" id="{5638A1F0-B0DE-B318-AB36-F184DD8EDBAE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4" name="Google Shape;5581;p62">
              <a:extLst>
                <a:ext uri="{FF2B5EF4-FFF2-40B4-BE49-F238E27FC236}">
                  <a16:creationId xmlns:a16="http://schemas.microsoft.com/office/drawing/2014/main" id="{D7270C9A-1BD7-17A7-37B4-9045715FECFC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5" name="Google Shape;5582;p62">
              <a:extLst>
                <a:ext uri="{FF2B5EF4-FFF2-40B4-BE49-F238E27FC236}">
                  <a16:creationId xmlns:a16="http://schemas.microsoft.com/office/drawing/2014/main" id="{E600E9A8-CCB7-614A-1C22-946CD09DDD48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6" name="Google Shape;5583;p62">
              <a:extLst>
                <a:ext uri="{FF2B5EF4-FFF2-40B4-BE49-F238E27FC236}">
                  <a16:creationId xmlns:a16="http://schemas.microsoft.com/office/drawing/2014/main" id="{BD69E2FF-962A-885E-22A3-1491CF223564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l" rtl="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17" name="مجموعة 216">
            <a:extLst>
              <a:ext uri="{FF2B5EF4-FFF2-40B4-BE49-F238E27FC236}">
                <a16:creationId xmlns:a16="http://schemas.microsoft.com/office/drawing/2014/main" id="{5C482BD0-4A0A-ACA3-BD6F-8BCCFB510B8E}"/>
              </a:ext>
            </a:extLst>
          </p:cNvPr>
          <p:cNvGrpSpPr/>
          <p:nvPr/>
        </p:nvGrpSpPr>
        <p:grpSpPr>
          <a:xfrm>
            <a:off x="2458820" y="-90622"/>
            <a:ext cx="7437853" cy="1803788"/>
            <a:chOff x="2287346" y="387663"/>
            <a:chExt cx="7437853" cy="1803788"/>
          </a:xfrm>
        </p:grpSpPr>
        <p:sp>
          <p:nvSpPr>
            <p:cNvPr id="218" name="Google Shape;1216;p47">
              <a:extLst>
                <a:ext uri="{FF2B5EF4-FFF2-40B4-BE49-F238E27FC236}">
                  <a16:creationId xmlns:a16="http://schemas.microsoft.com/office/drawing/2014/main" id="{EE519D37-A7E0-9E2B-B548-9798A821A186}"/>
                </a:ext>
              </a:extLst>
            </p:cNvPr>
            <p:cNvSpPr/>
            <p:nvPr/>
          </p:nvSpPr>
          <p:spPr>
            <a:xfrm>
              <a:off x="3063014" y="883333"/>
              <a:ext cx="5966741" cy="1125245"/>
            </a:xfrm>
            <a:prstGeom prst="rect">
              <a:avLst/>
            </a:prstGeom>
            <a:solidFill>
              <a:srgbClr val="8FE2DB">
                <a:lumMod val="20000"/>
                <a:lumOff val="80000"/>
              </a:srgbClr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2E3952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8FE2DB">
                      <a:lumMod val="50000"/>
                    </a:srgbClr>
                  </a:solidFill>
                  <a:effectLst/>
                  <a:uLnTx/>
                  <a:uFillTx/>
                  <a:latin typeface="Arabic Typesetting" panose="03020402040406030203" pitchFamily="66" charset="-78"/>
                  <a:cs typeface="Arabic Typesetting" panose="03020402040406030203" pitchFamily="66" charset="-78"/>
                </a:rPr>
                <a:t>مؤقت دقيقة واحدة</a:t>
              </a:r>
              <a:endParaRPr kumimoji="0" sz="8000" b="1" i="0" u="none" strike="noStrike" kern="0" cap="none" spc="0" normalizeH="0" baseline="0" noProof="0" dirty="0">
                <a:ln>
                  <a:noFill/>
                </a:ln>
                <a:solidFill>
                  <a:srgbClr val="8FE2DB">
                    <a:lumMod val="50000"/>
                  </a:srgbClr>
                </a:solidFill>
                <a:effectLst/>
                <a:uLnTx/>
                <a:uFillTx/>
                <a:latin typeface="Arabic Typesetting" panose="03020402040406030203" pitchFamily="66" charset="-78"/>
                <a:cs typeface="Arabic Typesetting" panose="03020402040406030203" pitchFamily="66" charset="-78"/>
              </a:endParaRPr>
            </a:p>
          </p:txBody>
        </p:sp>
        <p:grpSp>
          <p:nvGrpSpPr>
            <p:cNvPr id="219" name="Google Shape;5481;p62">
              <a:extLst>
                <a:ext uri="{FF2B5EF4-FFF2-40B4-BE49-F238E27FC236}">
                  <a16:creationId xmlns:a16="http://schemas.microsoft.com/office/drawing/2014/main" id="{C3AA2FAE-1522-191F-A3DF-FF3C3FC1A6F7}"/>
                </a:ext>
              </a:extLst>
            </p:cNvPr>
            <p:cNvGrpSpPr/>
            <p:nvPr/>
          </p:nvGrpSpPr>
          <p:grpSpPr>
            <a:xfrm rot="21049399">
              <a:off x="2287346" y="593319"/>
              <a:ext cx="1451109" cy="1598132"/>
              <a:chOff x="3586125" y="718900"/>
              <a:chExt cx="1007350" cy="1739900"/>
            </a:xfrm>
          </p:grpSpPr>
          <p:sp>
            <p:nvSpPr>
              <p:cNvPr id="323" name="Google Shape;5482;p62">
                <a:extLst>
                  <a:ext uri="{FF2B5EF4-FFF2-40B4-BE49-F238E27FC236}">
                    <a16:creationId xmlns:a16="http://schemas.microsoft.com/office/drawing/2014/main" id="{25B1BC0F-7304-601B-7E9E-BBB80CC3DA70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4" name="Google Shape;5483;p62">
                <a:extLst>
                  <a:ext uri="{FF2B5EF4-FFF2-40B4-BE49-F238E27FC236}">
                    <a16:creationId xmlns:a16="http://schemas.microsoft.com/office/drawing/2014/main" id="{6BFDC0F1-A265-394B-C891-2EAE1A6C6BF4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5" name="Google Shape;5484;p62">
                <a:extLst>
                  <a:ext uri="{FF2B5EF4-FFF2-40B4-BE49-F238E27FC236}">
                    <a16:creationId xmlns:a16="http://schemas.microsoft.com/office/drawing/2014/main" id="{D4B35A59-68F8-816B-CA64-8201155A041E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6" name="Google Shape;5485;p62">
                <a:extLst>
                  <a:ext uri="{FF2B5EF4-FFF2-40B4-BE49-F238E27FC236}">
                    <a16:creationId xmlns:a16="http://schemas.microsoft.com/office/drawing/2014/main" id="{70F403EB-865D-C929-E079-201AF1A18A0C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7" name="Google Shape;5486;p62">
                <a:extLst>
                  <a:ext uri="{FF2B5EF4-FFF2-40B4-BE49-F238E27FC236}">
                    <a16:creationId xmlns:a16="http://schemas.microsoft.com/office/drawing/2014/main" id="{BCB239C4-A034-495C-75D6-2421B4610D9D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8" name="Google Shape;5487;p62">
                <a:extLst>
                  <a:ext uri="{FF2B5EF4-FFF2-40B4-BE49-F238E27FC236}">
                    <a16:creationId xmlns:a16="http://schemas.microsoft.com/office/drawing/2014/main" id="{45B22EC6-BBBA-CEE6-F59B-1B2233783133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9" name="Google Shape;5488;p62">
                <a:extLst>
                  <a:ext uri="{FF2B5EF4-FFF2-40B4-BE49-F238E27FC236}">
                    <a16:creationId xmlns:a16="http://schemas.microsoft.com/office/drawing/2014/main" id="{15EB5FEB-522B-66E0-EC1A-A918473E23F2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0" name="Google Shape;5489;p62">
                <a:extLst>
                  <a:ext uri="{FF2B5EF4-FFF2-40B4-BE49-F238E27FC236}">
                    <a16:creationId xmlns:a16="http://schemas.microsoft.com/office/drawing/2014/main" id="{36C0515F-FD21-6129-62B3-08F341C4428A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1" name="Google Shape;5490;p62">
                <a:extLst>
                  <a:ext uri="{FF2B5EF4-FFF2-40B4-BE49-F238E27FC236}">
                    <a16:creationId xmlns:a16="http://schemas.microsoft.com/office/drawing/2014/main" id="{EFD1FC47-06DA-26B0-93C4-E03D89DA483F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2" name="Google Shape;5491;p62">
                <a:extLst>
                  <a:ext uri="{FF2B5EF4-FFF2-40B4-BE49-F238E27FC236}">
                    <a16:creationId xmlns:a16="http://schemas.microsoft.com/office/drawing/2014/main" id="{80B23DE0-D29C-6B44-F7EE-4458ABF46925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3" name="Google Shape;5492;p62">
                <a:extLst>
                  <a:ext uri="{FF2B5EF4-FFF2-40B4-BE49-F238E27FC236}">
                    <a16:creationId xmlns:a16="http://schemas.microsoft.com/office/drawing/2014/main" id="{6CC266B8-4195-797B-5960-183C6E98DE7B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4" name="Google Shape;5493;p62">
                <a:extLst>
                  <a:ext uri="{FF2B5EF4-FFF2-40B4-BE49-F238E27FC236}">
                    <a16:creationId xmlns:a16="http://schemas.microsoft.com/office/drawing/2014/main" id="{6F8238B6-BF5B-BCF4-011C-A6583DC3E44D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5" name="Google Shape;5494;p62">
                <a:extLst>
                  <a:ext uri="{FF2B5EF4-FFF2-40B4-BE49-F238E27FC236}">
                    <a16:creationId xmlns:a16="http://schemas.microsoft.com/office/drawing/2014/main" id="{394E4BC1-C341-D751-2AEF-683548836CB8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6" name="Google Shape;5495;p62">
                <a:extLst>
                  <a:ext uri="{FF2B5EF4-FFF2-40B4-BE49-F238E27FC236}">
                    <a16:creationId xmlns:a16="http://schemas.microsoft.com/office/drawing/2014/main" id="{00420B7D-9F7F-8A3B-3378-B8B207EB21C8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7" name="Google Shape;5496;p62">
                <a:extLst>
                  <a:ext uri="{FF2B5EF4-FFF2-40B4-BE49-F238E27FC236}">
                    <a16:creationId xmlns:a16="http://schemas.microsoft.com/office/drawing/2014/main" id="{2D8BB6B6-39CD-B9C3-72B4-550C44CF192E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8" name="Google Shape;5497;p62">
                <a:extLst>
                  <a:ext uri="{FF2B5EF4-FFF2-40B4-BE49-F238E27FC236}">
                    <a16:creationId xmlns:a16="http://schemas.microsoft.com/office/drawing/2014/main" id="{9077B5E3-4DCA-0239-F027-31807E10BFFF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39" name="Google Shape;5498;p62">
                <a:extLst>
                  <a:ext uri="{FF2B5EF4-FFF2-40B4-BE49-F238E27FC236}">
                    <a16:creationId xmlns:a16="http://schemas.microsoft.com/office/drawing/2014/main" id="{E5EC389A-58D1-53AE-9834-BE5F29CD9709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0" name="Google Shape;5499;p62">
                <a:extLst>
                  <a:ext uri="{FF2B5EF4-FFF2-40B4-BE49-F238E27FC236}">
                    <a16:creationId xmlns:a16="http://schemas.microsoft.com/office/drawing/2014/main" id="{A339D708-F585-10B0-0569-E3BF48178EF9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1" name="Google Shape;5500;p62">
                <a:extLst>
                  <a:ext uri="{FF2B5EF4-FFF2-40B4-BE49-F238E27FC236}">
                    <a16:creationId xmlns:a16="http://schemas.microsoft.com/office/drawing/2014/main" id="{DA73D1C2-F398-260A-774B-1A96FD6B0090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2" name="Google Shape;5501;p62">
                <a:extLst>
                  <a:ext uri="{FF2B5EF4-FFF2-40B4-BE49-F238E27FC236}">
                    <a16:creationId xmlns:a16="http://schemas.microsoft.com/office/drawing/2014/main" id="{E16B2C2C-7D9B-5D08-1733-94763952CEE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3" name="Google Shape;5502;p62">
                <a:extLst>
                  <a:ext uri="{FF2B5EF4-FFF2-40B4-BE49-F238E27FC236}">
                    <a16:creationId xmlns:a16="http://schemas.microsoft.com/office/drawing/2014/main" id="{3C73135C-BF19-76B6-A6BA-5E370B22CBF6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4" name="Google Shape;5503;p62">
                <a:extLst>
                  <a:ext uri="{FF2B5EF4-FFF2-40B4-BE49-F238E27FC236}">
                    <a16:creationId xmlns:a16="http://schemas.microsoft.com/office/drawing/2014/main" id="{B0A0E2D0-B233-2779-DDC1-1A081AEB7409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5" name="Google Shape;5504;p62">
                <a:extLst>
                  <a:ext uri="{FF2B5EF4-FFF2-40B4-BE49-F238E27FC236}">
                    <a16:creationId xmlns:a16="http://schemas.microsoft.com/office/drawing/2014/main" id="{C8634A39-C00B-DB68-EC8F-9756A93F0114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6" name="Google Shape;5505;p62">
                <a:extLst>
                  <a:ext uri="{FF2B5EF4-FFF2-40B4-BE49-F238E27FC236}">
                    <a16:creationId xmlns:a16="http://schemas.microsoft.com/office/drawing/2014/main" id="{666BB5BA-9164-6014-D357-4C6C89DCC364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7" name="Google Shape;5506;p62">
                <a:extLst>
                  <a:ext uri="{FF2B5EF4-FFF2-40B4-BE49-F238E27FC236}">
                    <a16:creationId xmlns:a16="http://schemas.microsoft.com/office/drawing/2014/main" id="{AEC1601C-B2C6-0A8E-9A26-06ECF9EBFB57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8" name="Google Shape;5507;p62">
                <a:extLst>
                  <a:ext uri="{FF2B5EF4-FFF2-40B4-BE49-F238E27FC236}">
                    <a16:creationId xmlns:a16="http://schemas.microsoft.com/office/drawing/2014/main" id="{F919BE33-7E42-6684-AF06-3A0B0B1857E7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49" name="Google Shape;5508;p62">
                <a:extLst>
                  <a:ext uri="{FF2B5EF4-FFF2-40B4-BE49-F238E27FC236}">
                    <a16:creationId xmlns:a16="http://schemas.microsoft.com/office/drawing/2014/main" id="{90404017-3465-558F-CBFD-388C8C388AB2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0" name="Google Shape;5509;p62">
                <a:extLst>
                  <a:ext uri="{FF2B5EF4-FFF2-40B4-BE49-F238E27FC236}">
                    <a16:creationId xmlns:a16="http://schemas.microsoft.com/office/drawing/2014/main" id="{D7970C09-0F39-AF3A-DEF6-6AD0F8120720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1" name="Google Shape;5510;p62">
                <a:extLst>
                  <a:ext uri="{FF2B5EF4-FFF2-40B4-BE49-F238E27FC236}">
                    <a16:creationId xmlns:a16="http://schemas.microsoft.com/office/drawing/2014/main" id="{985B1CEB-4832-88EB-2373-8F0D49E2AC0A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2" name="Google Shape;5511;p62">
                <a:extLst>
                  <a:ext uri="{FF2B5EF4-FFF2-40B4-BE49-F238E27FC236}">
                    <a16:creationId xmlns:a16="http://schemas.microsoft.com/office/drawing/2014/main" id="{3C652B16-F69D-6F26-FDE7-13EF0CA3F980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3" name="Google Shape;5512;p62">
                <a:extLst>
                  <a:ext uri="{FF2B5EF4-FFF2-40B4-BE49-F238E27FC236}">
                    <a16:creationId xmlns:a16="http://schemas.microsoft.com/office/drawing/2014/main" id="{BD1DCA20-13D3-E2FC-02DD-B400E88709FD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4" name="Google Shape;5513;p62">
                <a:extLst>
                  <a:ext uri="{FF2B5EF4-FFF2-40B4-BE49-F238E27FC236}">
                    <a16:creationId xmlns:a16="http://schemas.microsoft.com/office/drawing/2014/main" id="{DA8940D3-20BD-2982-56B6-DF914B7DF31C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5" name="Google Shape;5514;p62">
                <a:extLst>
                  <a:ext uri="{FF2B5EF4-FFF2-40B4-BE49-F238E27FC236}">
                    <a16:creationId xmlns:a16="http://schemas.microsoft.com/office/drawing/2014/main" id="{9BFA05C7-3C6E-34B8-DC3A-11D9850D92E5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6" name="Google Shape;5515;p62">
                <a:extLst>
                  <a:ext uri="{FF2B5EF4-FFF2-40B4-BE49-F238E27FC236}">
                    <a16:creationId xmlns:a16="http://schemas.microsoft.com/office/drawing/2014/main" id="{C74FE1C6-AA96-E10F-3760-5DAEDBB03299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7" name="Google Shape;5516;p62">
                <a:extLst>
                  <a:ext uri="{FF2B5EF4-FFF2-40B4-BE49-F238E27FC236}">
                    <a16:creationId xmlns:a16="http://schemas.microsoft.com/office/drawing/2014/main" id="{F87B6EA5-0914-BC89-0137-FF4D1F85EDD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8" name="Google Shape;5517;p62">
                <a:extLst>
                  <a:ext uri="{FF2B5EF4-FFF2-40B4-BE49-F238E27FC236}">
                    <a16:creationId xmlns:a16="http://schemas.microsoft.com/office/drawing/2014/main" id="{26B1BDC6-1707-B40B-774D-B551898E68BE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59" name="Google Shape;5518;p62">
                <a:extLst>
                  <a:ext uri="{FF2B5EF4-FFF2-40B4-BE49-F238E27FC236}">
                    <a16:creationId xmlns:a16="http://schemas.microsoft.com/office/drawing/2014/main" id="{A636934D-80E0-63F9-288B-10A8B6ED45D8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0" name="Google Shape;5519;p62">
                <a:extLst>
                  <a:ext uri="{FF2B5EF4-FFF2-40B4-BE49-F238E27FC236}">
                    <a16:creationId xmlns:a16="http://schemas.microsoft.com/office/drawing/2014/main" id="{F89D8531-AEDC-ACF4-E1D5-96A61380E821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1" name="Google Shape;5520;p62">
                <a:extLst>
                  <a:ext uri="{FF2B5EF4-FFF2-40B4-BE49-F238E27FC236}">
                    <a16:creationId xmlns:a16="http://schemas.microsoft.com/office/drawing/2014/main" id="{F2EC67E4-6246-94EE-D724-C2876453E94D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2" name="Google Shape;5521;p62">
                <a:extLst>
                  <a:ext uri="{FF2B5EF4-FFF2-40B4-BE49-F238E27FC236}">
                    <a16:creationId xmlns:a16="http://schemas.microsoft.com/office/drawing/2014/main" id="{2037F3CA-2AAC-8C41-0A2A-0839B986FC93}"/>
                  </a:ext>
                </a:extLst>
              </p:cNvPr>
              <p:cNvSpPr/>
              <p:nvPr/>
            </p:nvSpPr>
            <p:spPr>
              <a:xfrm>
                <a:off x="4018241" y="1429125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3" name="Google Shape;5522;p62">
                <a:extLst>
                  <a:ext uri="{FF2B5EF4-FFF2-40B4-BE49-F238E27FC236}">
                    <a16:creationId xmlns:a16="http://schemas.microsoft.com/office/drawing/2014/main" id="{2D67A383-2062-8639-25FA-E1823CC19A9E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4" name="Google Shape;5523;p62">
                <a:extLst>
                  <a:ext uri="{FF2B5EF4-FFF2-40B4-BE49-F238E27FC236}">
                    <a16:creationId xmlns:a16="http://schemas.microsoft.com/office/drawing/2014/main" id="{E0560BE9-D432-DB34-010C-BC49EED59C0E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5" name="Google Shape;5524;p62">
                <a:extLst>
                  <a:ext uri="{FF2B5EF4-FFF2-40B4-BE49-F238E27FC236}">
                    <a16:creationId xmlns:a16="http://schemas.microsoft.com/office/drawing/2014/main" id="{91B0F9BF-B1A2-DCDD-4611-40F528AB3BDB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6" name="Google Shape;5525;p62">
                <a:extLst>
                  <a:ext uri="{FF2B5EF4-FFF2-40B4-BE49-F238E27FC236}">
                    <a16:creationId xmlns:a16="http://schemas.microsoft.com/office/drawing/2014/main" id="{A54E810C-C50A-3AD9-1DE1-713E4457837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7" name="Google Shape;5526;p62">
                <a:extLst>
                  <a:ext uri="{FF2B5EF4-FFF2-40B4-BE49-F238E27FC236}">
                    <a16:creationId xmlns:a16="http://schemas.microsoft.com/office/drawing/2014/main" id="{725832CE-AF7D-F993-9987-6F912803A545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8" name="Google Shape;5527;p62">
                <a:extLst>
                  <a:ext uri="{FF2B5EF4-FFF2-40B4-BE49-F238E27FC236}">
                    <a16:creationId xmlns:a16="http://schemas.microsoft.com/office/drawing/2014/main" id="{A3770D39-F0C5-8853-BC0E-D91F27211CD6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69" name="Google Shape;5528;p62">
                <a:extLst>
                  <a:ext uri="{FF2B5EF4-FFF2-40B4-BE49-F238E27FC236}">
                    <a16:creationId xmlns:a16="http://schemas.microsoft.com/office/drawing/2014/main" id="{AC66A0CB-D379-A36E-7731-4E57690A66A3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0" name="Google Shape;5529;p62">
                <a:extLst>
                  <a:ext uri="{FF2B5EF4-FFF2-40B4-BE49-F238E27FC236}">
                    <a16:creationId xmlns:a16="http://schemas.microsoft.com/office/drawing/2014/main" id="{E4F7A3F2-DEDE-5FE1-7F51-7D99548BFDA4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1" name="Google Shape;5530;p62">
                <a:extLst>
                  <a:ext uri="{FF2B5EF4-FFF2-40B4-BE49-F238E27FC236}">
                    <a16:creationId xmlns:a16="http://schemas.microsoft.com/office/drawing/2014/main" id="{08727A1C-D848-7A39-8F63-C7E6E6726702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2" name="Google Shape;5531;p62">
                <a:extLst>
                  <a:ext uri="{FF2B5EF4-FFF2-40B4-BE49-F238E27FC236}">
                    <a16:creationId xmlns:a16="http://schemas.microsoft.com/office/drawing/2014/main" id="{413F55AB-A3E8-4E49-EBC8-EA3F76D226FE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3" name="Google Shape;5532;p62">
                <a:extLst>
                  <a:ext uri="{FF2B5EF4-FFF2-40B4-BE49-F238E27FC236}">
                    <a16:creationId xmlns:a16="http://schemas.microsoft.com/office/drawing/2014/main" id="{0CD23173-1D6A-7C1D-508C-2557997D4907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4" name="Google Shape;5533;p62">
                <a:extLst>
                  <a:ext uri="{FF2B5EF4-FFF2-40B4-BE49-F238E27FC236}">
                    <a16:creationId xmlns:a16="http://schemas.microsoft.com/office/drawing/2014/main" id="{3BEBF9C1-7849-9642-0BAD-37BFB520ED1A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5" name="Google Shape;5534;p62">
                <a:extLst>
                  <a:ext uri="{FF2B5EF4-FFF2-40B4-BE49-F238E27FC236}">
                    <a16:creationId xmlns:a16="http://schemas.microsoft.com/office/drawing/2014/main" id="{D122EE19-C9BC-5282-12E4-389ABAFB6249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6" name="Google Shape;5535;p62">
                <a:extLst>
                  <a:ext uri="{FF2B5EF4-FFF2-40B4-BE49-F238E27FC236}">
                    <a16:creationId xmlns:a16="http://schemas.microsoft.com/office/drawing/2014/main" id="{8CBDDCF1-B742-67FC-12C2-59D990127194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7" name="Google Shape;5536;p62">
                <a:extLst>
                  <a:ext uri="{FF2B5EF4-FFF2-40B4-BE49-F238E27FC236}">
                    <a16:creationId xmlns:a16="http://schemas.microsoft.com/office/drawing/2014/main" id="{12DB9C57-A6D8-581C-395D-99D24313999F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5537;p62">
                <a:extLst>
                  <a:ext uri="{FF2B5EF4-FFF2-40B4-BE49-F238E27FC236}">
                    <a16:creationId xmlns:a16="http://schemas.microsoft.com/office/drawing/2014/main" id="{5B2D046C-58E5-4F9C-880A-4D75EF2636B6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79" name="Google Shape;5538;p62">
                <a:extLst>
                  <a:ext uri="{FF2B5EF4-FFF2-40B4-BE49-F238E27FC236}">
                    <a16:creationId xmlns:a16="http://schemas.microsoft.com/office/drawing/2014/main" id="{85A0EA1E-00DF-FE11-47DF-A6E1C17591E9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0" name="Google Shape;5539;p62">
                <a:extLst>
                  <a:ext uri="{FF2B5EF4-FFF2-40B4-BE49-F238E27FC236}">
                    <a16:creationId xmlns:a16="http://schemas.microsoft.com/office/drawing/2014/main" id="{6643259C-8B33-41AA-B5C4-0B8447862341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1" name="Google Shape;5540;p62">
                <a:extLst>
                  <a:ext uri="{FF2B5EF4-FFF2-40B4-BE49-F238E27FC236}">
                    <a16:creationId xmlns:a16="http://schemas.microsoft.com/office/drawing/2014/main" id="{26F23297-A9AD-2E1A-49A4-F603D677E231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2" name="Google Shape;5541;p62">
                <a:extLst>
                  <a:ext uri="{FF2B5EF4-FFF2-40B4-BE49-F238E27FC236}">
                    <a16:creationId xmlns:a16="http://schemas.microsoft.com/office/drawing/2014/main" id="{0DEF56CB-1600-D7FF-86D9-F75364630DD6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3" name="Google Shape;5542;p62">
                <a:extLst>
                  <a:ext uri="{FF2B5EF4-FFF2-40B4-BE49-F238E27FC236}">
                    <a16:creationId xmlns:a16="http://schemas.microsoft.com/office/drawing/2014/main" id="{D60AFFEB-0E48-8330-204C-50CEE09E5845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4" name="Google Shape;5543;p62">
                <a:extLst>
                  <a:ext uri="{FF2B5EF4-FFF2-40B4-BE49-F238E27FC236}">
                    <a16:creationId xmlns:a16="http://schemas.microsoft.com/office/drawing/2014/main" id="{47D009FD-4533-586D-B9E6-8033A2923946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5544;p62">
                <a:extLst>
                  <a:ext uri="{FF2B5EF4-FFF2-40B4-BE49-F238E27FC236}">
                    <a16:creationId xmlns:a16="http://schemas.microsoft.com/office/drawing/2014/main" id="{90E89396-7E70-BB71-ABC0-0BB61D688FE7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6" name="Google Shape;5545;p62">
                <a:extLst>
                  <a:ext uri="{FF2B5EF4-FFF2-40B4-BE49-F238E27FC236}">
                    <a16:creationId xmlns:a16="http://schemas.microsoft.com/office/drawing/2014/main" id="{72B019E0-E765-BBDD-4A11-5937EE292DDD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7" name="Google Shape;5546;p62">
                <a:extLst>
                  <a:ext uri="{FF2B5EF4-FFF2-40B4-BE49-F238E27FC236}">
                    <a16:creationId xmlns:a16="http://schemas.microsoft.com/office/drawing/2014/main" id="{DDE981D8-5CA3-90C7-860D-81AE5EADB4F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8" name="Google Shape;5547;p62">
                <a:extLst>
                  <a:ext uri="{FF2B5EF4-FFF2-40B4-BE49-F238E27FC236}">
                    <a16:creationId xmlns:a16="http://schemas.microsoft.com/office/drawing/2014/main" id="{93E3A3AB-1EA3-FFBC-075F-CF05A992A438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89" name="Google Shape;5548;p62">
                <a:extLst>
                  <a:ext uri="{FF2B5EF4-FFF2-40B4-BE49-F238E27FC236}">
                    <a16:creationId xmlns:a16="http://schemas.microsoft.com/office/drawing/2014/main" id="{B9D91D05-9945-3221-5606-FE65CD47181D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0" name="Google Shape;5549;p62">
                <a:extLst>
                  <a:ext uri="{FF2B5EF4-FFF2-40B4-BE49-F238E27FC236}">
                    <a16:creationId xmlns:a16="http://schemas.microsoft.com/office/drawing/2014/main" id="{E472458C-9D61-A7CB-E078-D956930326A5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1" name="Google Shape;5550;p62">
                <a:extLst>
                  <a:ext uri="{FF2B5EF4-FFF2-40B4-BE49-F238E27FC236}">
                    <a16:creationId xmlns:a16="http://schemas.microsoft.com/office/drawing/2014/main" id="{3285A4BD-6735-0E30-249B-7E9645387799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2" name="Google Shape;5551;p62">
                <a:extLst>
                  <a:ext uri="{FF2B5EF4-FFF2-40B4-BE49-F238E27FC236}">
                    <a16:creationId xmlns:a16="http://schemas.microsoft.com/office/drawing/2014/main" id="{7AE681F6-E097-A28C-4319-AF8BC7B9A17A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3" name="Google Shape;5552;p62">
                <a:extLst>
                  <a:ext uri="{FF2B5EF4-FFF2-40B4-BE49-F238E27FC236}">
                    <a16:creationId xmlns:a16="http://schemas.microsoft.com/office/drawing/2014/main" id="{72C8EBCB-4347-B6E5-CA38-496DE82D0D85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4" name="Google Shape;5553;p62">
                <a:extLst>
                  <a:ext uri="{FF2B5EF4-FFF2-40B4-BE49-F238E27FC236}">
                    <a16:creationId xmlns:a16="http://schemas.microsoft.com/office/drawing/2014/main" id="{25E8D649-466D-3F87-BE04-9E159FC8B9CF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5" name="Google Shape;5554;p62">
                <a:extLst>
                  <a:ext uri="{FF2B5EF4-FFF2-40B4-BE49-F238E27FC236}">
                    <a16:creationId xmlns:a16="http://schemas.microsoft.com/office/drawing/2014/main" id="{EF1E5BAA-CB87-C50C-35E6-7FF092396331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6" name="Google Shape;5555;p62">
                <a:extLst>
                  <a:ext uri="{FF2B5EF4-FFF2-40B4-BE49-F238E27FC236}">
                    <a16:creationId xmlns:a16="http://schemas.microsoft.com/office/drawing/2014/main" id="{FDFAFE78-092E-B1AC-C311-F66A1B7B3CBE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7" name="Google Shape;5556;p62">
                <a:extLst>
                  <a:ext uri="{FF2B5EF4-FFF2-40B4-BE49-F238E27FC236}">
                    <a16:creationId xmlns:a16="http://schemas.microsoft.com/office/drawing/2014/main" id="{DC7F1CE0-303E-8F03-33BA-6569FBBA223E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8" name="Google Shape;5557;p62">
                <a:extLst>
                  <a:ext uri="{FF2B5EF4-FFF2-40B4-BE49-F238E27FC236}">
                    <a16:creationId xmlns:a16="http://schemas.microsoft.com/office/drawing/2014/main" id="{2F7742F2-27ED-5D3A-C6D5-047B8399E793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5558;p62">
                <a:extLst>
                  <a:ext uri="{FF2B5EF4-FFF2-40B4-BE49-F238E27FC236}">
                    <a16:creationId xmlns:a16="http://schemas.microsoft.com/office/drawing/2014/main" id="{E270C5D9-B11C-8932-08DF-90B098BA84BA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0" name="Google Shape;5559;p62">
                <a:extLst>
                  <a:ext uri="{FF2B5EF4-FFF2-40B4-BE49-F238E27FC236}">
                    <a16:creationId xmlns:a16="http://schemas.microsoft.com/office/drawing/2014/main" id="{1F87DA07-BA48-18AE-88B8-1758AE518BE2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1" name="Google Shape;5560;p62">
                <a:extLst>
                  <a:ext uri="{FF2B5EF4-FFF2-40B4-BE49-F238E27FC236}">
                    <a16:creationId xmlns:a16="http://schemas.microsoft.com/office/drawing/2014/main" id="{F0ED00E9-42A6-2154-FC93-F4E4045446A8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2" name="Google Shape;5561;p62">
                <a:extLst>
                  <a:ext uri="{FF2B5EF4-FFF2-40B4-BE49-F238E27FC236}">
                    <a16:creationId xmlns:a16="http://schemas.microsoft.com/office/drawing/2014/main" id="{8AC63C81-05E1-888F-B05E-872B87AB7E01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3" name="Google Shape;5562;p62">
                <a:extLst>
                  <a:ext uri="{FF2B5EF4-FFF2-40B4-BE49-F238E27FC236}">
                    <a16:creationId xmlns:a16="http://schemas.microsoft.com/office/drawing/2014/main" id="{1AB1E6B9-B07B-C66E-A6F0-41D3AEF1DD34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4" name="Google Shape;5563;p62">
                <a:extLst>
                  <a:ext uri="{FF2B5EF4-FFF2-40B4-BE49-F238E27FC236}">
                    <a16:creationId xmlns:a16="http://schemas.microsoft.com/office/drawing/2014/main" id="{3642B328-8C69-164A-D9D7-7C8F52F55E01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5" name="Google Shape;5564;p62">
                <a:extLst>
                  <a:ext uri="{FF2B5EF4-FFF2-40B4-BE49-F238E27FC236}">
                    <a16:creationId xmlns:a16="http://schemas.microsoft.com/office/drawing/2014/main" id="{135C5C37-439A-CA77-8B4A-1A8E8D1D2DCF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6" name="Google Shape;5565;p62">
                <a:extLst>
                  <a:ext uri="{FF2B5EF4-FFF2-40B4-BE49-F238E27FC236}">
                    <a16:creationId xmlns:a16="http://schemas.microsoft.com/office/drawing/2014/main" id="{1DDB9106-2CB1-BB58-E931-ED06153FFD66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7" name="Google Shape;5566;p62">
                <a:extLst>
                  <a:ext uri="{FF2B5EF4-FFF2-40B4-BE49-F238E27FC236}">
                    <a16:creationId xmlns:a16="http://schemas.microsoft.com/office/drawing/2014/main" id="{6BCA6120-F95F-AC1E-A6B4-69251B1F9C83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8" name="Google Shape;5567;p62">
                <a:extLst>
                  <a:ext uri="{FF2B5EF4-FFF2-40B4-BE49-F238E27FC236}">
                    <a16:creationId xmlns:a16="http://schemas.microsoft.com/office/drawing/2014/main" id="{3D905DD3-BE10-36EB-5C17-976F2FECC59A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9" name="Google Shape;5568;p62">
                <a:extLst>
                  <a:ext uri="{FF2B5EF4-FFF2-40B4-BE49-F238E27FC236}">
                    <a16:creationId xmlns:a16="http://schemas.microsoft.com/office/drawing/2014/main" id="{350880F5-E200-E721-90B1-9CAA21F32DA3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0" name="Google Shape;5569;p62">
                <a:extLst>
                  <a:ext uri="{FF2B5EF4-FFF2-40B4-BE49-F238E27FC236}">
                    <a16:creationId xmlns:a16="http://schemas.microsoft.com/office/drawing/2014/main" id="{6AEAAEEC-E068-51D0-0728-8AE3035C135F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1" name="Google Shape;5570;p62">
                <a:extLst>
                  <a:ext uri="{FF2B5EF4-FFF2-40B4-BE49-F238E27FC236}">
                    <a16:creationId xmlns:a16="http://schemas.microsoft.com/office/drawing/2014/main" id="{1A3AE6ED-5B0E-3B32-84BB-14F680546677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2" name="Google Shape;5571;p62">
                <a:extLst>
                  <a:ext uri="{FF2B5EF4-FFF2-40B4-BE49-F238E27FC236}">
                    <a16:creationId xmlns:a16="http://schemas.microsoft.com/office/drawing/2014/main" id="{CE78DA73-EBA7-4D32-4C11-1FA87152BCA4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3" name="Google Shape;5572;p62">
                <a:extLst>
                  <a:ext uri="{FF2B5EF4-FFF2-40B4-BE49-F238E27FC236}">
                    <a16:creationId xmlns:a16="http://schemas.microsoft.com/office/drawing/2014/main" id="{5CFEF392-5408-C717-F488-90A4CBE6E82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4" name="Google Shape;5573;p62">
                <a:extLst>
                  <a:ext uri="{FF2B5EF4-FFF2-40B4-BE49-F238E27FC236}">
                    <a16:creationId xmlns:a16="http://schemas.microsoft.com/office/drawing/2014/main" id="{524B79A6-B8C8-A6B0-38BC-3BFDC14FEBE1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5" name="Google Shape;5574;p62">
                <a:extLst>
                  <a:ext uri="{FF2B5EF4-FFF2-40B4-BE49-F238E27FC236}">
                    <a16:creationId xmlns:a16="http://schemas.microsoft.com/office/drawing/2014/main" id="{EBBE2CA9-ED08-67D9-E7B0-0398C8A24B08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6" name="Google Shape;5575;p62">
                <a:extLst>
                  <a:ext uri="{FF2B5EF4-FFF2-40B4-BE49-F238E27FC236}">
                    <a16:creationId xmlns:a16="http://schemas.microsoft.com/office/drawing/2014/main" id="{47E830DD-6F34-F05C-32C8-6268B4B41DC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7" name="Google Shape;5576;p62">
                <a:extLst>
                  <a:ext uri="{FF2B5EF4-FFF2-40B4-BE49-F238E27FC236}">
                    <a16:creationId xmlns:a16="http://schemas.microsoft.com/office/drawing/2014/main" id="{AEDDE90E-B6C6-9600-9DEE-F2CB550B1A1C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8" name="Google Shape;5577;p62">
                <a:extLst>
                  <a:ext uri="{FF2B5EF4-FFF2-40B4-BE49-F238E27FC236}">
                    <a16:creationId xmlns:a16="http://schemas.microsoft.com/office/drawing/2014/main" id="{CBC002F3-DDF0-9E92-4712-DC9F48011FA6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9" name="Google Shape;5578;p62">
                <a:extLst>
                  <a:ext uri="{FF2B5EF4-FFF2-40B4-BE49-F238E27FC236}">
                    <a16:creationId xmlns:a16="http://schemas.microsoft.com/office/drawing/2014/main" id="{299CF42B-6E1A-A722-A91C-18035910113E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0" name="Google Shape;5579;p62">
                <a:extLst>
                  <a:ext uri="{FF2B5EF4-FFF2-40B4-BE49-F238E27FC236}">
                    <a16:creationId xmlns:a16="http://schemas.microsoft.com/office/drawing/2014/main" id="{2EAFF729-A2C9-D7C1-19C4-E99B95903147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1" name="Google Shape;5580;p62">
                <a:extLst>
                  <a:ext uri="{FF2B5EF4-FFF2-40B4-BE49-F238E27FC236}">
                    <a16:creationId xmlns:a16="http://schemas.microsoft.com/office/drawing/2014/main" id="{E0553D2D-40F1-B9FE-32D3-214A40F75D9A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2" name="Google Shape;5581;p62">
                <a:extLst>
                  <a:ext uri="{FF2B5EF4-FFF2-40B4-BE49-F238E27FC236}">
                    <a16:creationId xmlns:a16="http://schemas.microsoft.com/office/drawing/2014/main" id="{B0447A5A-4771-8D19-D65B-314BD56F528E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3" name="Google Shape;5582;p62">
                <a:extLst>
                  <a:ext uri="{FF2B5EF4-FFF2-40B4-BE49-F238E27FC236}">
                    <a16:creationId xmlns:a16="http://schemas.microsoft.com/office/drawing/2014/main" id="{001E976E-F818-E4D6-585E-CF3475BC17CE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4" name="Google Shape;5583;p62">
                <a:extLst>
                  <a:ext uri="{FF2B5EF4-FFF2-40B4-BE49-F238E27FC236}">
                    <a16:creationId xmlns:a16="http://schemas.microsoft.com/office/drawing/2014/main" id="{6D132368-2ACF-8BD3-537E-3A54D4B434EE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0" name="Google Shape;5481;p62">
              <a:extLst>
                <a:ext uri="{FF2B5EF4-FFF2-40B4-BE49-F238E27FC236}">
                  <a16:creationId xmlns:a16="http://schemas.microsoft.com/office/drawing/2014/main" id="{9A38F900-449F-3919-DFF0-75FE89DD8763}"/>
                </a:ext>
              </a:extLst>
            </p:cNvPr>
            <p:cNvGrpSpPr/>
            <p:nvPr/>
          </p:nvGrpSpPr>
          <p:grpSpPr>
            <a:xfrm rot="20085067" flipH="1">
              <a:off x="8274090" y="387663"/>
              <a:ext cx="1451109" cy="1598132"/>
              <a:chOff x="3586125" y="718900"/>
              <a:chExt cx="1007350" cy="1739900"/>
            </a:xfrm>
          </p:grpSpPr>
          <p:sp>
            <p:nvSpPr>
              <p:cNvPr id="221" name="Google Shape;5482;p62">
                <a:extLst>
                  <a:ext uri="{FF2B5EF4-FFF2-40B4-BE49-F238E27FC236}">
                    <a16:creationId xmlns:a16="http://schemas.microsoft.com/office/drawing/2014/main" id="{98B23A0F-50D3-09A1-9D27-B21D814FD24F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2" name="Google Shape;5483;p62">
                <a:extLst>
                  <a:ext uri="{FF2B5EF4-FFF2-40B4-BE49-F238E27FC236}">
                    <a16:creationId xmlns:a16="http://schemas.microsoft.com/office/drawing/2014/main" id="{2B662BAD-3365-4E47-046A-F85427E87AAF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5484;p62">
                <a:extLst>
                  <a:ext uri="{FF2B5EF4-FFF2-40B4-BE49-F238E27FC236}">
                    <a16:creationId xmlns:a16="http://schemas.microsoft.com/office/drawing/2014/main" id="{03464F62-1DDF-BD95-568E-380D00C31155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4" name="Google Shape;5485;p62">
                <a:extLst>
                  <a:ext uri="{FF2B5EF4-FFF2-40B4-BE49-F238E27FC236}">
                    <a16:creationId xmlns:a16="http://schemas.microsoft.com/office/drawing/2014/main" id="{63DE86D2-BB24-CBA6-4B90-5F0BF4FB61BB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5" name="Google Shape;5486;p62">
                <a:extLst>
                  <a:ext uri="{FF2B5EF4-FFF2-40B4-BE49-F238E27FC236}">
                    <a16:creationId xmlns:a16="http://schemas.microsoft.com/office/drawing/2014/main" id="{50D9EDFD-C754-45E9-0E97-878C3329F52A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6" name="Google Shape;5487;p62">
                <a:extLst>
                  <a:ext uri="{FF2B5EF4-FFF2-40B4-BE49-F238E27FC236}">
                    <a16:creationId xmlns:a16="http://schemas.microsoft.com/office/drawing/2014/main" id="{DB0C7696-E4AB-1F80-BBC5-DAC632E0C005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7" name="Google Shape;5488;p62">
                <a:extLst>
                  <a:ext uri="{FF2B5EF4-FFF2-40B4-BE49-F238E27FC236}">
                    <a16:creationId xmlns:a16="http://schemas.microsoft.com/office/drawing/2014/main" id="{02830FF4-FA85-88D5-E090-10BE10DBC180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8" name="Google Shape;5489;p62">
                <a:extLst>
                  <a:ext uri="{FF2B5EF4-FFF2-40B4-BE49-F238E27FC236}">
                    <a16:creationId xmlns:a16="http://schemas.microsoft.com/office/drawing/2014/main" id="{D9D14D57-31D5-7D02-4AC0-0DFA88909272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9" name="Google Shape;5490;p62">
                <a:extLst>
                  <a:ext uri="{FF2B5EF4-FFF2-40B4-BE49-F238E27FC236}">
                    <a16:creationId xmlns:a16="http://schemas.microsoft.com/office/drawing/2014/main" id="{69C1C953-4930-C8BF-B71F-0A28657D36DA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0" name="Google Shape;5491;p62">
                <a:extLst>
                  <a:ext uri="{FF2B5EF4-FFF2-40B4-BE49-F238E27FC236}">
                    <a16:creationId xmlns:a16="http://schemas.microsoft.com/office/drawing/2014/main" id="{67416F7C-2903-28A7-3350-EC5676E34374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1" name="Google Shape;5492;p62">
                <a:extLst>
                  <a:ext uri="{FF2B5EF4-FFF2-40B4-BE49-F238E27FC236}">
                    <a16:creationId xmlns:a16="http://schemas.microsoft.com/office/drawing/2014/main" id="{001B964C-6514-9EE9-D517-7D70BE088904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2" name="Google Shape;5493;p62">
                <a:extLst>
                  <a:ext uri="{FF2B5EF4-FFF2-40B4-BE49-F238E27FC236}">
                    <a16:creationId xmlns:a16="http://schemas.microsoft.com/office/drawing/2014/main" id="{7FB8935F-CE13-0EAD-17A3-A8E15C825852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3" name="Google Shape;5494;p62">
                <a:extLst>
                  <a:ext uri="{FF2B5EF4-FFF2-40B4-BE49-F238E27FC236}">
                    <a16:creationId xmlns:a16="http://schemas.microsoft.com/office/drawing/2014/main" id="{8D5CD985-C2E4-9508-21F1-8390E76303EB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4" name="Google Shape;5495;p62">
                <a:extLst>
                  <a:ext uri="{FF2B5EF4-FFF2-40B4-BE49-F238E27FC236}">
                    <a16:creationId xmlns:a16="http://schemas.microsoft.com/office/drawing/2014/main" id="{C28B8DC9-D3B7-C74D-3F41-3020FEEB76C6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5" name="Google Shape;5496;p62">
                <a:extLst>
                  <a:ext uri="{FF2B5EF4-FFF2-40B4-BE49-F238E27FC236}">
                    <a16:creationId xmlns:a16="http://schemas.microsoft.com/office/drawing/2014/main" id="{C4F090B4-181B-EE5F-B91E-2560732C1616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6" name="Google Shape;5497;p62">
                <a:extLst>
                  <a:ext uri="{FF2B5EF4-FFF2-40B4-BE49-F238E27FC236}">
                    <a16:creationId xmlns:a16="http://schemas.microsoft.com/office/drawing/2014/main" id="{1716DA85-560B-7120-2358-0953C136D8A6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7" name="Google Shape;5498;p62">
                <a:extLst>
                  <a:ext uri="{FF2B5EF4-FFF2-40B4-BE49-F238E27FC236}">
                    <a16:creationId xmlns:a16="http://schemas.microsoft.com/office/drawing/2014/main" id="{BA4AF596-DC39-F757-4F1E-F929D3006277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8" name="Google Shape;5499;p62">
                <a:extLst>
                  <a:ext uri="{FF2B5EF4-FFF2-40B4-BE49-F238E27FC236}">
                    <a16:creationId xmlns:a16="http://schemas.microsoft.com/office/drawing/2014/main" id="{69A6C9B0-43CB-6027-424E-88CDFBAAC6F7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39" name="Google Shape;5500;p62">
                <a:extLst>
                  <a:ext uri="{FF2B5EF4-FFF2-40B4-BE49-F238E27FC236}">
                    <a16:creationId xmlns:a16="http://schemas.microsoft.com/office/drawing/2014/main" id="{83FE4507-A30B-0986-D6A1-4CC5D92ADE0B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0" name="Google Shape;5501;p62">
                <a:extLst>
                  <a:ext uri="{FF2B5EF4-FFF2-40B4-BE49-F238E27FC236}">
                    <a16:creationId xmlns:a16="http://schemas.microsoft.com/office/drawing/2014/main" id="{D7A0CE2F-C181-EE9B-24CC-C53C7AD6DC2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1" name="Google Shape;5502;p62">
                <a:extLst>
                  <a:ext uri="{FF2B5EF4-FFF2-40B4-BE49-F238E27FC236}">
                    <a16:creationId xmlns:a16="http://schemas.microsoft.com/office/drawing/2014/main" id="{B9B9FBCF-DEC2-D9A0-6C94-CA553D39D40E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2" name="Google Shape;5503;p62">
                <a:extLst>
                  <a:ext uri="{FF2B5EF4-FFF2-40B4-BE49-F238E27FC236}">
                    <a16:creationId xmlns:a16="http://schemas.microsoft.com/office/drawing/2014/main" id="{81498DBD-0DA3-4DE6-F0B8-0D14E43E97C8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3" name="Google Shape;5504;p62">
                <a:extLst>
                  <a:ext uri="{FF2B5EF4-FFF2-40B4-BE49-F238E27FC236}">
                    <a16:creationId xmlns:a16="http://schemas.microsoft.com/office/drawing/2014/main" id="{6E4509E8-2C5B-EA2F-CEEC-3FC9E2D78C82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4" name="Google Shape;5505;p62">
                <a:extLst>
                  <a:ext uri="{FF2B5EF4-FFF2-40B4-BE49-F238E27FC236}">
                    <a16:creationId xmlns:a16="http://schemas.microsoft.com/office/drawing/2014/main" id="{CB429F0E-2758-CE67-100C-27B1F95662B3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5" name="Google Shape;5506;p62">
                <a:extLst>
                  <a:ext uri="{FF2B5EF4-FFF2-40B4-BE49-F238E27FC236}">
                    <a16:creationId xmlns:a16="http://schemas.microsoft.com/office/drawing/2014/main" id="{B99990F2-D547-76FD-5FCD-FCEE3B0F9E63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6" name="Google Shape;5507;p62">
                <a:extLst>
                  <a:ext uri="{FF2B5EF4-FFF2-40B4-BE49-F238E27FC236}">
                    <a16:creationId xmlns:a16="http://schemas.microsoft.com/office/drawing/2014/main" id="{CB0BE1A4-A91E-2E6F-606B-F6BEEED73B92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7" name="Google Shape;5508;p62">
                <a:extLst>
                  <a:ext uri="{FF2B5EF4-FFF2-40B4-BE49-F238E27FC236}">
                    <a16:creationId xmlns:a16="http://schemas.microsoft.com/office/drawing/2014/main" id="{30054955-AB2A-3CF0-2B92-97E7DB675808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8" name="Google Shape;5509;p62">
                <a:extLst>
                  <a:ext uri="{FF2B5EF4-FFF2-40B4-BE49-F238E27FC236}">
                    <a16:creationId xmlns:a16="http://schemas.microsoft.com/office/drawing/2014/main" id="{E3A87982-568F-9A33-ECF9-88585D414EEC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49" name="Google Shape;5510;p62">
                <a:extLst>
                  <a:ext uri="{FF2B5EF4-FFF2-40B4-BE49-F238E27FC236}">
                    <a16:creationId xmlns:a16="http://schemas.microsoft.com/office/drawing/2014/main" id="{9BE4083B-6F27-5753-1CCF-796B2C93F486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0" name="Google Shape;5511;p62">
                <a:extLst>
                  <a:ext uri="{FF2B5EF4-FFF2-40B4-BE49-F238E27FC236}">
                    <a16:creationId xmlns:a16="http://schemas.microsoft.com/office/drawing/2014/main" id="{CCB67307-ACEE-9D88-C32C-B12F8D238824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1" name="Google Shape;5512;p62">
                <a:extLst>
                  <a:ext uri="{FF2B5EF4-FFF2-40B4-BE49-F238E27FC236}">
                    <a16:creationId xmlns:a16="http://schemas.microsoft.com/office/drawing/2014/main" id="{0BCD230E-A8DC-4256-97D9-1731C26B1BA2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5513;p62">
                <a:extLst>
                  <a:ext uri="{FF2B5EF4-FFF2-40B4-BE49-F238E27FC236}">
                    <a16:creationId xmlns:a16="http://schemas.microsoft.com/office/drawing/2014/main" id="{8896D0EB-045F-FCE8-61B1-5AB0E0A4B71F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3" name="Google Shape;5514;p62">
                <a:extLst>
                  <a:ext uri="{FF2B5EF4-FFF2-40B4-BE49-F238E27FC236}">
                    <a16:creationId xmlns:a16="http://schemas.microsoft.com/office/drawing/2014/main" id="{1A583675-827D-535C-EC59-E3F477F40E42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4" name="Google Shape;5515;p62">
                <a:extLst>
                  <a:ext uri="{FF2B5EF4-FFF2-40B4-BE49-F238E27FC236}">
                    <a16:creationId xmlns:a16="http://schemas.microsoft.com/office/drawing/2014/main" id="{5A7C57FD-9B6F-3515-5029-97207277396C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5" name="Google Shape;5516;p62">
                <a:extLst>
                  <a:ext uri="{FF2B5EF4-FFF2-40B4-BE49-F238E27FC236}">
                    <a16:creationId xmlns:a16="http://schemas.microsoft.com/office/drawing/2014/main" id="{AF317193-0D70-D903-7B34-27E331E32D0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6" name="Google Shape;5517;p62">
                <a:extLst>
                  <a:ext uri="{FF2B5EF4-FFF2-40B4-BE49-F238E27FC236}">
                    <a16:creationId xmlns:a16="http://schemas.microsoft.com/office/drawing/2014/main" id="{83270843-31EC-189A-4324-897DB5829AA0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7" name="Google Shape;5518;p62">
                <a:extLst>
                  <a:ext uri="{FF2B5EF4-FFF2-40B4-BE49-F238E27FC236}">
                    <a16:creationId xmlns:a16="http://schemas.microsoft.com/office/drawing/2014/main" id="{41144866-52F0-621B-D35D-02755EEFA17B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8" name="Google Shape;5519;p62">
                <a:extLst>
                  <a:ext uri="{FF2B5EF4-FFF2-40B4-BE49-F238E27FC236}">
                    <a16:creationId xmlns:a16="http://schemas.microsoft.com/office/drawing/2014/main" id="{47E14A30-4A2A-5D52-AE9C-738C39A2E36B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59" name="Google Shape;5520;p62">
                <a:extLst>
                  <a:ext uri="{FF2B5EF4-FFF2-40B4-BE49-F238E27FC236}">
                    <a16:creationId xmlns:a16="http://schemas.microsoft.com/office/drawing/2014/main" id="{5A67525C-8ADC-51C3-6BDB-7E573661A246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0" name="Google Shape;5521;p62">
                <a:extLst>
                  <a:ext uri="{FF2B5EF4-FFF2-40B4-BE49-F238E27FC236}">
                    <a16:creationId xmlns:a16="http://schemas.microsoft.com/office/drawing/2014/main" id="{E4D10358-DCC0-621B-A4F9-6A74B35D0FF9}"/>
                  </a:ext>
                </a:extLst>
              </p:cNvPr>
              <p:cNvSpPr/>
              <p:nvPr/>
            </p:nvSpPr>
            <p:spPr>
              <a:xfrm>
                <a:off x="4018150" y="1428800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1" name="Google Shape;5522;p62">
                <a:extLst>
                  <a:ext uri="{FF2B5EF4-FFF2-40B4-BE49-F238E27FC236}">
                    <a16:creationId xmlns:a16="http://schemas.microsoft.com/office/drawing/2014/main" id="{4668E5C1-FD2A-4E41-65D9-99A55CE07C85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2" name="Google Shape;5523;p62">
                <a:extLst>
                  <a:ext uri="{FF2B5EF4-FFF2-40B4-BE49-F238E27FC236}">
                    <a16:creationId xmlns:a16="http://schemas.microsoft.com/office/drawing/2014/main" id="{3B0897B5-9F1C-3D31-3C4E-5036E3794758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3" name="Google Shape;5524;p62">
                <a:extLst>
                  <a:ext uri="{FF2B5EF4-FFF2-40B4-BE49-F238E27FC236}">
                    <a16:creationId xmlns:a16="http://schemas.microsoft.com/office/drawing/2014/main" id="{8AC821A7-EBA9-0E5D-AC17-4892B217084A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4" name="Google Shape;5525;p62">
                <a:extLst>
                  <a:ext uri="{FF2B5EF4-FFF2-40B4-BE49-F238E27FC236}">
                    <a16:creationId xmlns:a16="http://schemas.microsoft.com/office/drawing/2014/main" id="{9FC8C066-CE88-E7C9-A7E5-6A8E70AA37C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5" name="Google Shape;5526;p62">
                <a:extLst>
                  <a:ext uri="{FF2B5EF4-FFF2-40B4-BE49-F238E27FC236}">
                    <a16:creationId xmlns:a16="http://schemas.microsoft.com/office/drawing/2014/main" id="{59076B7E-8DB1-409E-318B-5FC414EA8444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6" name="Google Shape;5527;p62">
                <a:extLst>
                  <a:ext uri="{FF2B5EF4-FFF2-40B4-BE49-F238E27FC236}">
                    <a16:creationId xmlns:a16="http://schemas.microsoft.com/office/drawing/2014/main" id="{6A781F6B-FE8C-56D0-1A3C-D99C940E2F50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7" name="Google Shape;5528;p62">
                <a:extLst>
                  <a:ext uri="{FF2B5EF4-FFF2-40B4-BE49-F238E27FC236}">
                    <a16:creationId xmlns:a16="http://schemas.microsoft.com/office/drawing/2014/main" id="{A4325CB0-C203-7E81-6781-274C866F07C8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8" name="Google Shape;5529;p62">
                <a:extLst>
                  <a:ext uri="{FF2B5EF4-FFF2-40B4-BE49-F238E27FC236}">
                    <a16:creationId xmlns:a16="http://schemas.microsoft.com/office/drawing/2014/main" id="{16A3FC87-8045-EF35-209C-D65023C8C8A5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69" name="Google Shape;5530;p62">
                <a:extLst>
                  <a:ext uri="{FF2B5EF4-FFF2-40B4-BE49-F238E27FC236}">
                    <a16:creationId xmlns:a16="http://schemas.microsoft.com/office/drawing/2014/main" id="{3964B461-A300-9E60-C8B1-433F30A684A8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0" name="Google Shape;5531;p62">
                <a:extLst>
                  <a:ext uri="{FF2B5EF4-FFF2-40B4-BE49-F238E27FC236}">
                    <a16:creationId xmlns:a16="http://schemas.microsoft.com/office/drawing/2014/main" id="{B8A057F2-E1ED-F9BC-B6D2-9DDB035720A7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1" name="Google Shape;5532;p62">
                <a:extLst>
                  <a:ext uri="{FF2B5EF4-FFF2-40B4-BE49-F238E27FC236}">
                    <a16:creationId xmlns:a16="http://schemas.microsoft.com/office/drawing/2014/main" id="{4734CCD2-25EA-96C7-50B8-6F26DB3545FA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2" name="Google Shape;5533;p62">
                <a:extLst>
                  <a:ext uri="{FF2B5EF4-FFF2-40B4-BE49-F238E27FC236}">
                    <a16:creationId xmlns:a16="http://schemas.microsoft.com/office/drawing/2014/main" id="{5124FDD5-F131-520A-1B97-F98299C35471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3" name="Google Shape;5534;p62">
                <a:extLst>
                  <a:ext uri="{FF2B5EF4-FFF2-40B4-BE49-F238E27FC236}">
                    <a16:creationId xmlns:a16="http://schemas.microsoft.com/office/drawing/2014/main" id="{E81E3CAA-5717-D76F-17FE-08DDA9932A98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4" name="Google Shape;5535;p62">
                <a:extLst>
                  <a:ext uri="{FF2B5EF4-FFF2-40B4-BE49-F238E27FC236}">
                    <a16:creationId xmlns:a16="http://schemas.microsoft.com/office/drawing/2014/main" id="{67258B73-7302-E018-7D03-D7E7F7440F89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5" name="Google Shape;5536;p62">
                <a:extLst>
                  <a:ext uri="{FF2B5EF4-FFF2-40B4-BE49-F238E27FC236}">
                    <a16:creationId xmlns:a16="http://schemas.microsoft.com/office/drawing/2014/main" id="{14826B7D-8FF7-D236-C473-48E3CB1DF013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6" name="Google Shape;5537;p62">
                <a:extLst>
                  <a:ext uri="{FF2B5EF4-FFF2-40B4-BE49-F238E27FC236}">
                    <a16:creationId xmlns:a16="http://schemas.microsoft.com/office/drawing/2014/main" id="{FB8B0BA2-724D-F699-FACC-19BFF128D067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7" name="Google Shape;5538;p62">
                <a:extLst>
                  <a:ext uri="{FF2B5EF4-FFF2-40B4-BE49-F238E27FC236}">
                    <a16:creationId xmlns:a16="http://schemas.microsoft.com/office/drawing/2014/main" id="{8CB5F734-074E-845C-D97B-9FC11D492718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8" name="Google Shape;5539;p62">
                <a:extLst>
                  <a:ext uri="{FF2B5EF4-FFF2-40B4-BE49-F238E27FC236}">
                    <a16:creationId xmlns:a16="http://schemas.microsoft.com/office/drawing/2014/main" id="{356C2A13-B105-DC85-F698-C33E4F73197E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79" name="Google Shape;5540;p62">
                <a:extLst>
                  <a:ext uri="{FF2B5EF4-FFF2-40B4-BE49-F238E27FC236}">
                    <a16:creationId xmlns:a16="http://schemas.microsoft.com/office/drawing/2014/main" id="{9953C944-2AAC-C1AC-56A5-DAC3E68E9E5A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0" name="Google Shape;5541;p62">
                <a:extLst>
                  <a:ext uri="{FF2B5EF4-FFF2-40B4-BE49-F238E27FC236}">
                    <a16:creationId xmlns:a16="http://schemas.microsoft.com/office/drawing/2014/main" id="{DF7D2400-82BA-E095-63C0-6D2451BC3187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1" name="Google Shape;5542;p62">
                <a:extLst>
                  <a:ext uri="{FF2B5EF4-FFF2-40B4-BE49-F238E27FC236}">
                    <a16:creationId xmlns:a16="http://schemas.microsoft.com/office/drawing/2014/main" id="{DA28E335-3E52-8CC8-EF6F-95C09C0FDBAC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2" name="Google Shape;5543;p62">
                <a:extLst>
                  <a:ext uri="{FF2B5EF4-FFF2-40B4-BE49-F238E27FC236}">
                    <a16:creationId xmlns:a16="http://schemas.microsoft.com/office/drawing/2014/main" id="{44B817CE-9041-3664-910C-6BB016D968B9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3" name="Google Shape;5544;p62">
                <a:extLst>
                  <a:ext uri="{FF2B5EF4-FFF2-40B4-BE49-F238E27FC236}">
                    <a16:creationId xmlns:a16="http://schemas.microsoft.com/office/drawing/2014/main" id="{664A5BAA-99C3-DD7A-A700-40D53F45637E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4" name="Google Shape;5545;p62">
                <a:extLst>
                  <a:ext uri="{FF2B5EF4-FFF2-40B4-BE49-F238E27FC236}">
                    <a16:creationId xmlns:a16="http://schemas.microsoft.com/office/drawing/2014/main" id="{7A197DC4-4C5E-C747-56E0-DD6A7BEB8BBB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5" name="Google Shape;5546;p62">
                <a:extLst>
                  <a:ext uri="{FF2B5EF4-FFF2-40B4-BE49-F238E27FC236}">
                    <a16:creationId xmlns:a16="http://schemas.microsoft.com/office/drawing/2014/main" id="{69B47A6A-7905-F5CF-A958-FF64FC00D15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6" name="Google Shape;5547;p62">
                <a:extLst>
                  <a:ext uri="{FF2B5EF4-FFF2-40B4-BE49-F238E27FC236}">
                    <a16:creationId xmlns:a16="http://schemas.microsoft.com/office/drawing/2014/main" id="{1ADBF866-B44D-7EEA-2838-42EA87182412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7" name="Google Shape;5548;p62">
                <a:extLst>
                  <a:ext uri="{FF2B5EF4-FFF2-40B4-BE49-F238E27FC236}">
                    <a16:creationId xmlns:a16="http://schemas.microsoft.com/office/drawing/2014/main" id="{D5276A72-C870-15CA-4781-05AF7A2A6E2A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8" name="Google Shape;5549;p62">
                <a:extLst>
                  <a:ext uri="{FF2B5EF4-FFF2-40B4-BE49-F238E27FC236}">
                    <a16:creationId xmlns:a16="http://schemas.microsoft.com/office/drawing/2014/main" id="{A7634B18-18C4-01E1-4A1D-8FF1746DD352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89" name="Google Shape;5550;p62">
                <a:extLst>
                  <a:ext uri="{FF2B5EF4-FFF2-40B4-BE49-F238E27FC236}">
                    <a16:creationId xmlns:a16="http://schemas.microsoft.com/office/drawing/2014/main" id="{C926E669-B35F-7781-F7FD-F478B1F6650D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0" name="Google Shape;5551;p62">
                <a:extLst>
                  <a:ext uri="{FF2B5EF4-FFF2-40B4-BE49-F238E27FC236}">
                    <a16:creationId xmlns:a16="http://schemas.microsoft.com/office/drawing/2014/main" id="{5837ACFB-33F3-5610-6786-85EC7E47818F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1" name="Google Shape;5552;p62">
                <a:extLst>
                  <a:ext uri="{FF2B5EF4-FFF2-40B4-BE49-F238E27FC236}">
                    <a16:creationId xmlns:a16="http://schemas.microsoft.com/office/drawing/2014/main" id="{80536450-B181-4F03-B529-8B62F98BAA66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2" name="Google Shape;5553;p62">
                <a:extLst>
                  <a:ext uri="{FF2B5EF4-FFF2-40B4-BE49-F238E27FC236}">
                    <a16:creationId xmlns:a16="http://schemas.microsoft.com/office/drawing/2014/main" id="{B13FC134-511A-20C9-D82B-9A3C03BB7281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3" name="Google Shape;5554;p62">
                <a:extLst>
                  <a:ext uri="{FF2B5EF4-FFF2-40B4-BE49-F238E27FC236}">
                    <a16:creationId xmlns:a16="http://schemas.microsoft.com/office/drawing/2014/main" id="{B32888AD-1C72-4524-26C4-765A24B4CE7D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4" name="Google Shape;5555;p62">
                <a:extLst>
                  <a:ext uri="{FF2B5EF4-FFF2-40B4-BE49-F238E27FC236}">
                    <a16:creationId xmlns:a16="http://schemas.microsoft.com/office/drawing/2014/main" id="{C75500F2-29DF-D035-6083-3E4486F76CE2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5" name="Google Shape;5556;p62">
                <a:extLst>
                  <a:ext uri="{FF2B5EF4-FFF2-40B4-BE49-F238E27FC236}">
                    <a16:creationId xmlns:a16="http://schemas.microsoft.com/office/drawing/2014/main" id="{E40FB3AA-798F-D585-1BD7-BE251C330B58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6" name="Google Shape;5557;p62">
                <a:extLst>
                  <a:ext uri="{FF2B5EF4-FFF2-40B4-BE49-F238E27FC236}">
                    <a16:creationId xmlns:a16="http://schemas.microsoft.com/office/drawing/2014/main" id="{83C5E098-0C8E-21BC-F6A4-32FDF1235D8C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7" name="Google Shape;5558;p62">
                <a:extLst>
                  <a:ext uri="{FF2B5EF4-FFF2-40B4-BE49-F238E27FC236}">
                    <a16:creationId xmlns:a16="http://schemas.microsoft.com/office/drawing/2014/main" id="{E24E7715-90A1-861F-5FB4-1086E2264E0C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8" name="Google Shape;5559;p62">
                <a:extLst>
                  <a:ext uri="{FF2B5EF4-FFF2-40B4-BE49-F238E27FC236}">
                    <a16:creationId xmlns:a16="http://schemas.microsoft.com/office/drawing/2014/main" id="{FD554D4B-9C29-3DEB-BC2B-25FD6FDB2FF5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99" name="Google Shape;5560;p62">
                <a:extLst>
                  <a:ext uri="{FF2B5EF4-FFF2-40B4-BE49-F238E27FC236}">
                    <a16:creationId xmlns:a16="http://schemas.microsoft.com/office/drawing/2014/main" id="{1D49A75F-57A0-5AF4-4B53-D1D7D408AD3D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0" name="Google Shape;5561;p62">
                <a:extLst>
                  <a:ext uri="{FF2B5EF4-FFF2-40B4-BE49-F238E27FC236}">
                    <a16:creationId xmlns:a16="http://schemas.microsoft.com/office/drawing/2014/main" id="{B20C7F18-434A-270B-33EC-929BB9E9E2C3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1" name="Google Shape;5562;p62">
                <a:extLst>
                  <a:ext uri="{FF2B5EF4-FFF2-40B4-BE49-F238E27FC236}">
                    <a16:creationId xmlns:a16="http://schemas.microsoft.com/office/drawing/2014/main" id="{DBE5F342-EDDE-2FB5-D9DF-7BAB2BB88EB7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2" name="Google Shape;5563;p62">
                <a:extLst>
                  <a:ext uri="{FF2B5EF4-FFF2-40B4-BE49-F238E27FC236}">
                    <a16:creationId xmlns:a16="http://schemas.microsoft.com/office/drawing/2014/main" id="{7CF98586-F9C0-3FF4-3CF8-BDCEE262E903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3" name="Google Shape;5564;p62">
                <a:extLst>
                  <a:ext uri="{FF2B5EF4-FFF2-40B4-BE49-F238E27FC236}">
                    <a16:creationId xmlns:a16="http://schemas.microsoft.com/office/drawing/2014/main" id="{955451E0-E5C5-E4DD-3820-25FDD1253D9A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4" name="Google Shape;5565;p62">
                <a:extLst>
                  <a:ext uri="{FF2B5EF4-FFF2-40B4-BE49-F238E27FC236}">
                    <a16:creationId xmlns:a16="http://schemas.microsoft.com/office/drawing/2014/main" id="{2FE540D1-A082-AB98-635C-65EE6EF62399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5" name="Google Shape;5566;p62">
                <a:extLst>
                  <a:ext uri="{FF2B5EF4-FFF2-40B4-BE49-F238E27FC236}">
                    <a16:creationId xmlns:a16="http://schemas.microsoft.com/office/drawing/2014/main" id="{5611D930-0403-1178-CB10-03AFBE21C57B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6" name="Google Shape;5567;p62">
                <a:extLst>
                  <a:ext uri="{FF2B5EF4-FFF2-40B4-BE49-F238E27FC236}">
                    <a16:creationId xmlns:a16="http://schemas.microsoft.com/office/drawing/2014/main" id="{500D2B9F-3F91-E444-C11B-A8DFABC157C3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7" name="Google Shape;5568;p62">
                <a:extLst>
                  <a:ext uri="{FF2B5EF4-FFF2-40B4-BE49-F238E27FC236}">
                    <a16:creationId xmlns:a16="http://schemas.microsoft.com/office/drawing/2014/main" id="{931BF747-5347-33ED-A632-908FA0514435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8" name="Google Shape;5569;p62">
                <a:extLst>
                  <a:ext uri="{FF2B5EF4-FFF2-40B4-BE49-F238E27FC236}">
                    <a16:creationId xmlns:a16="http://schemas.microsoft.com/office/drawing/2014/main" id="{86DCC401-C59C-A6F8-9CF7-18D48EC609FC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09" name="Google Shape;5570;p62">
                <a:extLst>
                  <a:ext uri="{FF2B5EF4-FFF2-40B4-BE49-F238E27FC236}">
                    <a16:creationId xmlns:a16="http://schemas.microsoft.com/office/drawing/2014/main" id="{91D776F9-D43D-9321-ABA3-F2A4DD0F8692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0" name="Google Shape;5571;p62">
                <a:extLst>
                  <a:ext uri="{FF2B5EF4-FFF2-40B4-BE49-F238E27FC236}">
                    <a16:creationId xmlns:a16="http://schemas.microsoft.com/office/drawing/2014/main" id="{48D64820-F234-178C-C0B3-02A79FE49E88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1" name="Google Shape;5572;p62">
                <a:extLst>
                  <a:ext uri="{FF2B5EF4-FFF2-40B4-BE49-F238E27FC236}">
                    <a16:creationId xmlns:a16="http://schemas.microsoft.com/office/drawing/2014/main" id="{EEF349FF-FFCA-F1B9-6B5B-6A93D58E677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2" name="Google Shape;5573;p62">
                <a:extLst>
                  <a:ext uri="{FF2B5EF4-FFF2-40B4-BE49-F238E27FC236}">
                    <a16:creationId xmlns:a16="http://schemas.microsoft.com/office/drawing/2014/main" id="{E02FC904-6255-7920-EA91-84077964B38C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3" name="Google Shape;5574;p62">
                <a:extLst>
                  <a:ext uri="{FF2B5EF4-FFF2-40B4-BE49-F238E27FC236}">
                    <a16:creationId xmlns:a16="http://schemas.microsoft.com/office/drawing/2014/main" id="{C30A1AEF-AE1B-4A97-90E9-97BA25909C9C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4" name="Google Shape;5575;p62">
                <a:extLst>
                  <a:ext uri="{FF2B5EF4-FFF2-40B4-BE49-F238E27FC236}">
                    <a16:creationId xmlns:a16="http://schemas.microsoft.com/office/drawing/2014/main" id="{5C8794EF-9C76-2B0A-52F7-AC692A5FA7F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5" name="Google Shape;5576;p62">
                <a:extLst>
                  <a:ext uri="{FF2B5EF4-FFF2-40B4-BE49-F238E27FC236}">
                    <a16:creationId xmlns:a16="http://schemas.microsoft.com/office/drawing/2014/main" id="{566CB179-B288-1F6D-FC3E-DC010E760BD0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6" name="Google Shape;5577;p62">
                <a:extLst>
                  <a:ext uri="{FF2B5EF4-FFF2-40B4-BE49-F238E27FC236}">
                    <a16:creationId xmlns:a16="http://schemas.microsoft.com/office/drawing/2014/main" id="{1BFCFC2C-0D97-E7BC-19C1-5159516C36B3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7" name="Google Shape;5578;p62">
                <a:extLst>
                  <a:ext uri="{FF2B5EF4-FFF2-40B4-BE49-F238E27FC236}">
                    <a16:creationId xmlns:a16="http://schemas.microsoft.com/office/drawing/2014/main" id="{AF47B5DF-5C94-6C18-651C-6B8E2237A580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8" name="Google Shape;5579;p62">
                <a:extLst>
                  <a:ext uri="{FF2B5EF4-FFF2-40B4-BE49-F238E27FC236}">
                    <a16:creationId xmlns:a16="http://schemas.microsoft.com/office/drawing/2014/main" id="{27B66D04-9CDB-5125-4CCA-4DD885124E78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19" name="Google Shape;5580;p62">
                <a:extLst>
                  <a:ext uri="{FF2B5EF4-FFF2-40B4-BE49-F238E27FC236}">
                    <a16:creationId xmlns:a16="http://schemas.microsoft.com/office/drawing/2014/main" id="{7193CCD0-AD82-FE3E-D434-AB6A22EDBB3F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0" name="Google Shape;5581;p62">
                <a:extLst>
                  <a:ext uri="{FF2B5EF4-FFF2-40B4-BE49-F238E27FC236}">
                    <a16:creationId xmlns:a16="http://schemas.microsoft.com/office/drawing/2014/main" id="{5689D3A5-FC2E-5373-A102-2E60ED9A1412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1" name="Google Shape;5582;p62">
                <a:extLst>
                  <a:ext uri="{FF2B5EF4-FFF2-40B4-BE49-F238E27FC236}">
                    <a16:creationId xmlns:a16="http://schemas.microsoft.com/office/drawing/2014/main" id="{B7837688-D6AE-9495-4161-CCC2590B5054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22" name="Google Shape;5583;p62">
                <a:extLst>
                  <a:ext uri="{FF2B5EF4-FFF2-40B4-BE49-F238E27FC236}">
                    <a16:creationId xmlns:a16="http://schemas.microsoft.com/office/drawing/2014/main" id="{5539A95E-2FF3-9BAA-A990-EBB34CE44A55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973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22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tton-3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8;p76">
            <a:extLst>
              <a:ext uri="{FF2B5EF4-FFF2-40B4-BE49-F238E27FC236}">
                <a16:creationId xmlns:a16="http://schemas.microsoft.com/office/drawing/2014/main" id="{EC7AFDB1-AB64-0031-4658-CC10B7DD1BB7}"/>
              </a:ext>
            </a:extLst>
          </p:cNvPr>
          <p:cNvSpPr/>
          <p:nvPr/>
        </p:nvSpPr>
        <p:spPr>
          <a:xfrm rot="1594654">
            <a:off x="1351518" y="5033430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pic>
        <p:nvPicPr>
          <p:cNvPr id="3" name="Picture 2" descr="وزارة التعليم تعلن تفاصيل وقرارات هامة لـ الدراسة في رمضان 1443 والفصل  الدراسي الثالث - مجلة اعرف">
            <a:extLst>
              <a:ext uri="{FF2B5EF4-FFF2-40B4-BE49-F238E27FC236}">
                <a16:creationId xmlns:a16="http://schemas.microsoft.com/office/drawing/2014/main" id="{0434DD6D-F10E-75D9-5C6F-5BB1AAF19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14" y="150843"/>
            <a:ext cx="1843791" cy="11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8830;p71">
            <a:extLst>
              <a:ext uri="{FF2B5EF4-FFF2-40B4-BE49-F238E27FC236}">
                <a16:creationId xmlns:a16="http://schemas.microsoft.com/office/drawing/2014/main" id="{96DA6EEB-20C0-D9B4-71B3-DC9FB7C9DE26}"/>
              </a:ext>
            </a:extLst>
          </p:cNvPr>
          <p:cNvGrpSpPr/>
          <p:nvPr/>
        </p:nvGrpSpPr>
        <p:grpSpPr>
          <a:xfrm>
            <a:off x="3348991" y="1915223"/>
            <a:ext cx="5662344" cy="4609066"/>
            <a:chOff x="3578510" y="1419647"/>
            <a:chExt cx="4021500" cy="3062887"/>
          </a:xfrm>
          <a:solidFill>
            <a:srgbClr val="CAFF60"/>
          </a:solidFill>
        </p:grpSpPr>
        <p:sp>
          <p:nvSpPr>
            <p:cNvPr id="5" name="Google Shape;8831;p71">
              <a:extLst>
                <a:ext uri="{FF2B5EF4-FFF2-40B4-BE49-F238E27FC236}">
                  <a16:creationId xmlns:a16="http://schemas.microsoft.com/office/drawing/2014/main" id="{1B12E309-19A3-585E-4B5D-1501AECED7B2}"/>
                </a:ext>
              </a:extLst>
            </p:cNvPr>
            <p:cNvSpPr/>
            <p:nvPr/>
          </p:nvSpPr>
          <p:spPr>
            <a:xfrm>
              <a:off x="3716658" y="1548119"/>
              <a:ext cx="3748500" cy="2285700"/>
            </a:xfrm>
            <a:prstGeom prst="rect">
              <a:avLst/>
            </a:prstGeom>
            <a:grp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" name="Google Shape;8832;p71">
              <a:extLst>
                <a:ext uri="{FF2B5EF4-FFF2-40B4-BE49-F238E27FC236}">
                  <a16:creationId xmlns:a16="http://schemas.microsoft.com/office/drawing/2014/main" id="{03C6909D-1EF3-F374-48EE-6856CD16BD19}"/>
                </a:ext>
              </a:extLst>
            </p:cNvPr>
            <p:cNvSpPr/>
            <p:nvPr/>
          </p:nvSpPr>
          <p:spPr>
            <a:xfrm>
              <a:off x="3578510" y="1419647"/>
              <a:ext cx="4021500" cy="2544300"/>
            </a:xfrm>
            <a:prstGeom prst="roundRect">
              <a:avLst>
                <a:gd name="adj" fmla="val 3857"/>
              </a:avLst>
            </a:pr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" name="Google Shape;8833;p71">
              <a:extLst>
                <a:ext uri="{FF2B5EF4-FFF2-40B4-BE49-F238E27FC236}">
                  <a16:creationId xmlns:a16="http://schemas.microsoft.com/office/drawing/2014/main" id="{28FDF095-2470-3FE3-6CFF-39C67F2883FE}"/>
                </a:ext>
              </a:extLst>
            </p:cNvPr>
            <p:cNvSpPr/>
            <p:nvPr/>
          </p:nvSpPr>
          <p:spPr>
            <a:xfrm>
              <a:off x="4900908" y="3963886"/>
              <a:ext cx="1373274" cy="518648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8" name="Google Shape;8834;p71">
              <a:extLst>
                <a:ext uri="{FF2B5EF4-FFF2-40B4-BE49-F238E27FC236}">
                  <a16:creationId xmlns:a16="http://schemas.microsoft.com/office/drawing/2014/main" id="{FD5B837F-70E3-F311-1355-92D6754F070D}"/>
                </a:ext>
              </a:extLst>
            </p:cNvPr>
            <p:cNvCxnSpPr/>
            <p:nvPr/>
          </p:nvCxnSpPr>
          <p:spPr>
            <a:xfrm>
              <a:off x="4915750" y="4433452"/>
              <a:ext cx="1353300" cy="0"/>
            </a:xfrm>
            <a:prstGeom prst="straightConnector1">
              <a:avLst/>
            </a:prstGeom>
            <a:grpFill/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" name="Google Shape;5481;p62">
            <a:extLst>
              <a:ext uri="{FF2B5EF4-FFF2-40B4-BE49-F238E27FC236}">
                <a16:creationId xmlns:a16="http://schemas.microsoft.com/office/drawing/2014/main" id="{7F50458C-B1CD-9932-11F2-A2DDC842A0AB}"/>
              </a:ext>
            </a:extLst>
          </p:cNvPr>
          <p:cNvGrpSpPr/>
          <p:nvPr/>
        </p:nvGrpSpPr>
        <p:grpSpPr>
          <a:xfrm flipH="1">
            <a:off x="10459907" y="4268443"/>
            <a:ext cx="1592642" cy="2850250"/>
            <a:chOff x="3586125" y="718900"/>
            <a:chExt cx="1007350" cy="1739900"/>
          </a:xfrm>
        </p:grpSpPr>
        <p:sp>
          <p:nvSpPr>
            <p:cNvPr id="11" name="Google Shape;5482;p62">
              <a:extLst>
                <a:ext uri="{FF2B5EF4-FFF2-40B4-BE49-F238E27FC236}">
                  <a16:creationId xmlns:a16="http://schemas.microsoft.com/office/drawing/2014/main" id="{5B4C8877-4BC4-0E3A-4594-E926462AB43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" name="Google Shape;5483;p62">
              <a:extLst>
                <a:ext uri="{FF2B5EF4-FFF2-40B4-BE49-F238E27FC236}">
                  <a16:creationId xmlns:a16="http://schemas.microsoft.com/office/drawing/2014/main" id="{B87B2502-C007-71E4-56E8-A802212C4B50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Google Shape;5484;p62">
              <a:extLst>
                <a:ext uri="{FF2B5EF4-FFF2-40B4-BE49-F238E27FC236}">
                  <a16:creationId xmlns:a16="http://schemas.microsoft.com/office/drawing/2014/main" id="{676A7FFC-08BA-EDE5-3E7A-D5DF00783B62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Google Shape;5485;p62">
              <a:extLst>
                <a:ext uri="{FF2B5EF4-FFF2-40B4-BE49-F238E27FC236}">
                  <a16:creationId xmlns:a16="http://schemas.microsoft.com/office/drawing/2014/main" id="{2B567AC1-0A31-44D1-0C7D-D3A5F6C0399D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Google Shape;5486;p62">
              <a:extLst>
                <a:ext uri="{FF2B5EF4-FFF2-40B4-BE49-F238E27FC236}">
                  <a16:creationId xmlns:a16="http://schemas.microsoft.com/office/drawing/2014/main" id="{6BF482DA-3329-9CF5-180F-D40853CCD76A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" name="Google Shape;5487;p62">
              <a:extLst>
                <a:ext uri="{FF2B5EF4-FFF2-40B4-BE49-F238E27FC236}">
                  <a16:creationId xmlns:a16="http://schemas.microsoft.com/office/drawing/2014/main" id="{EB14E474-6276-E7E9-307C-9998112BCAC4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" name="Google Shape;5488;p62">
              <a:extLst>
                <a:ext uri="{FF2B5EF4-FFF2-40B4-BE49-F238E27FC236}">
                  <a16:creationId xmlns:a16="http://schemas.microsoft.com/office/drawing/2014/main" id="{8B0FAC42-1502-84B2-A7D4-12A41215B642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Google Shape;5489;p62">
              <a:extLst>
                <a:ext uri="{FF2B5EF4-FFF2-40B4-BE49-F238E27FC236}">
                  <a16:creationId xmlns:a16="http://schemas.microsoft.com/office/drawing/2014/main" id="{E8A51324-0B61-A07A-5637-F732875D521D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Google Shape;5490;p62">
              <a:extLst>
                <a:ext uri="{FF2B5EF4-FFF2-40B4-BE49-F238E27FC236}">
                  <a16:creationId xmlns:a16="http://schemas.microsoft.com/office/drawing/2014/main" id="{3072F5BC-5AC2-5A63-7177-1D08B1432129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Google Shape;5491;p62">
              <a:extLst>
                <a:ext uri="{FF2B5EF4-FFF2-40B4-BE49-F238E27FC236}">
                  <a16:creationId xmlns:a16="http://schemas.microsoft.com/office/drawing/2014/main" id="{67D25231-A5D1-F827-0CD4-B9C0D0F8C580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" name="Google Shape;5492;p62">
              <a:extLst>
                <a:ext uri="{FF2B5EF4-FFF2-40B4-BE49-F238E27FC236}">
                  <a16:creationId xmlns:a16="http://schemas.microsoft.com/office/drawing/2014/main" id="{49A80B80-9CB8-452D-1D06-51D2EEF9849C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2" name="Google Shape;5493;p62">
              <a:extLst>
                <a:ext uri="{FF2B5EF4-FFF2-40B4-BE49-F238E27FC236}">
                  <a16:creationId xmlns:a16="http://schemas.microsoft.com/office/drawing/2014/main" id="{DB16DDB1-D077-F1CF-7980-24D586729375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3" name="Google Shape;5494;p62">
              <a:extLst>
                <a:ext uri="{FF2B5EF4-FFF2-40B4-BE49-F238E27FC236}">
                  <a16:creationId xmlns:a16="http://schemas.microsoft.com/office/drawing/2014/main" id="{F421F4B5-176D-76B3-001D-F290C95C8EE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" name="Google Shape;5495;p62">
              <a:extLst>
                <a:ext uri="{FF2B5EF4-FFF2-40B4-BE49-F238E27FC236}">
                  <a16:creationId xmlns:a16="http://schemas.microsoft.com/office/drawing/2014/main" id="{ACD0974F-2842-7477-39B1-CFEE0AC6C64E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5" name="Google Shape;5496;p62">
              <a:extLst>
                <a:ext uri="{FF2B5EF4-FFF2-40B4-BE49-F238E27FC236}">
                  <a16:creationId xmlns:a16="http://schemas.microsoft.com/office/drawing/2014/main" id="{462B717C-780C-E773-0FB6-D3B8C2D6AB31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6" name="Google Shape;5497;p62">
              <a:extLst>
                <a:ext uri="{FF2B5EF4-FFF2-40B4-BE49-F238E27FC236}">
                  <a16:creationId xmlns:a16="http://schemas.microsoft.com/office/drawing/2014/main" id="{F72011F5-F380-10E8-375D-01FC9968526E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7" name="Google Shape;5498;p62">
              <a:extLst>
                <a:ext uri="{FF2B5EF4-FFF2-40B4-BE49-F238E27FC236}">
                  <a16:creationId xmlns:a16="http://schemas.microsoft.com/office/drawing/2014/main" id="{35697377-0DBB-D700-0631-6209F5DA9166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8" name="Google Shape;5499;p62">
              <a:extLst>
                <a:ext uri="{FF2B5EF4-FFF2-40B4-BE49-F238E27FC236}">
                  <a16:creationId xmlns:a16="http://schemas.microsoft.com/office/drawing/2014/main" id="{F07C53FB-D0F2-784F-46D5-1329F43313B6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9" name="Google Shape;5500;p62">
              <a:extLst>
                <a:ext uri="{FF2B5EF4-FFF2-40B4-BE49-F238E27FC236}">
                  <a16:creationId xmlns:a16="http://schemas.microsoft.com/office/drawing/2014/main" id="{CE034EC8-6290-7AD7-843A-CFC9C435C60D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0" name="Google Shape;5501;p62">
              <a:extLst>
                <a:ext uri="{FF2B5EF4-FFF2-40B4-BE49-F238E27FC236}">
                  <a16:creationId xmlns:a16="http://schemas.microsoft.com/office/drawing/2014/main" id="{D8C6458F-7F0D-A5AD-F22D-77B8A2478490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1" name="Google Shape;5502;p62">
              <a:extLst>
                <a:ext uri="{FF2B5EF4-FFF2-40B4-BE49-F238E27FC236}">
                  <a16:creationId xmlns:a16="http://schemas.microsoft.com/office/drawing/2014/main" id="{66747C6B-5675-8D93-EDD4-39508B50EE2D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2" name="Google Shape;5503;p62">
              <a:extLst>
                <a:ext uri="{FF2B5EF4-FFF2-40B4-BE49-F238E27FC236}">
                  <a16:creationId xmlns:a16="http://schemas.microsoft.com/office/drawing/2014/main" id="{729C954B-C713-DB96-5E6A-DB38ACE85873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3" name="Google Shape;5504;p62">
              <a:extLst>
                <a:ext uri="{FF2B5EF4-FFF2-40B4-BE49-F238E27FC236}">
                  <a16:creationId xmlns:a16="http://schemas.microsoft.com/office/drawing/2014/main" id="{FD0B1A65-FB1E-1F1B-814D-716313334A20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4" name="Google Shape;5505;p62">
              <a:extLst>
                <a:ext uri="{FF2B5EF4-FFF2-40B4-BE49-F238E27FC236}">
                  <a16:creationId xmlns:a16="http://schemas.microsoft.com/office/drawing/2014/main" id="{3E772838-5504-9E74-2EEF-C79FDE6141ED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5" name="Google Shape;5506;p62">
              <a:extLst>
                <a:ext uri="{FF2B5EF4-FFF2-40B4-BE49-F238E27FC236}">
                  <a16:creationId xmlns:a16="http://schemas.microsoft.com/office/drawing/2014/main" id="{276D2B7D-E746-65A3-0197-321CE16AC1EF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6" name="Google Shape;5507;p62">
              <a:extLst>
                <a:ext uri="{FF2B5EF4-FFF2-40B4-BE49-F238E27FC236}">
                  <a16:creationId xmlns:a16="http://schemas.microsoft.com/office/drawing/2014/main" id="{84BAE769-C064-C45B-7E8F-D9D1199CC15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7" name="Google Shape;5508;p62">
              <a:extLst>
                <a:ext uri="{FF2B5EF4-FFF2-40B4-BE49-F238E27FC236}">
                  <a16:creationId xmlns:a16="http://schemas.microsoft.com/office/drawing/2014/main" id="{8FF39139-C204-332E-A3D0-3FF661D7C2F5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8" name="Google Shape;5509;p62">
              <a:extLst>
                <a:ext uri="{FF2B5EF4-FFF2-40B4-BE49-F238E27FC236}">
                  <a16:creationId xmlns:a16="http://schemas.microsoft.com/office/drawing/2014/main" id="{EBF73EB5-DBE5-6C63-6541-060029E67EA3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9" name="Google Shape;5510;p62">
              <a:extLst>
                <a:ext uri="{FF2B5EF4-FFF2-40B4-BE49-F238E27FC236}">
                  <a16:creationId xmlns:a16="http://schemas.microsoft.com/office/drawing/2014/main" id="{315ABC5D-A30C-7662-618F-EE18B7FA43A1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0" name="Google Shape;5511;p62">
              <a:extLst>
                <a:ext uri="{FF2B5EF4-FFF2-40B4-BE49-F238E27FC236}">
                  <a16:creationId xmlns:a16="http://schemas.microsoft.com/office/drawing/2014/main" id="{8614E525-AFF9-43A7-C6F2-F0408F6A95D0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1" name="Google Shape;5512;p62">
              <a:extLst>
                <a:ext uri="{FF2B5EF4-FFF2-40B4-BE49-F238E27FC236}">
                  <a16:creationId xmlns:a16="http://schemas.microsoft.com/office/drawing/2014/main" id="{0C0A5CE3-9C0C-1E79-072F-A5B4F6FD10AD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2" name="Google Shape;5513;p62">
              <a:extLst>
                <a:ext uri="{FF2B5EF4-FFF2-40B4-BE49-F238E27FC236}">
                  <a16:creationId xmlns:a16="http://schemas.microsoft.com/office/drawing/2014/main" id="{8552EF2E-DEB2-12FD-0B7A-60B2EDC52DDA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3" name="Google Shape;5514;p62">
              <a:extLst>
                <a:ext uri="{FF2B5EF4-FFF2-40B4-BE49-F238E27FC236}">
                  <a16:creationId xmlns:a16="http://schemas.microsoft.com/office/drawing/2014/main" id="{09BC0567-77AC-4022-CB52-069E75C71005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4" name="Google Shape;5515;p62">
              <a:extLst>
                <a:ext uri="{FF2B5EF4-FFF2-40B4-BE49-F238E27FC236}">
                  <a16:creationId xmlns:a16="http://schemas.microsoft.com/office/drawing/2014/main" id="{39B2898B-5C6A-785E-D47B-3D4691893A0E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5" name="Google Shape;5516;p62">
              <a:extLst>
                <a:ext uri="{FF2B5EF4-FFF2-40B4-BE49-F238E27FC236}">
                  <a16:creationId xmlns:a16="http://schemas.microsoft.com/office/drawing/2014/main" id="{2983D8A1-75BE-5E47-13A6-B74EBD40D760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6" name="Google Shape;5517;p62">
              <a:extLst>
                <a:ext uri="{FF2B5EF4-FFF2-40B4-BE49-F238E27FC236}">
                  <a16:creationId xmlns:a16="http://schemas.microsoft.com/office/drawing/2014/main" id="{9E03DF8F-751F-D5C6-94BE-1821F2D96DC3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7" name="Google Shape;5518;p62">
              <a:extLst>
                <a:ext uri="{FF2B5EF4-FFF2-40B4-BE49-F238E27FC236}">
                  <a16:creationId xmlns:a16="http://schemas.microsoft.com/office/drawing/2014/main" id="{7534E7EB-51CC-65C3-6EDC-F77A74DFC8F1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8" name="Google Shape;5519;p62">
              <a:extLst>
                <a:ext uri="{FF2B5EF4-FFF2-40B4-BE49-F238E27FC236}">
                  <a16:creationId xmlns:a16="http://schemas.microsoft.com/office/drawing/2014/main" id="{1FB9E360-6B63-3E19-A79E-D07855951A6B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9" name="Google Shape;5520;p62">
              <a:extLst>
                <a:ext uri="{FF2B5EF4-FFF2-40B4-BE49-F238E27FC236}">
                  <a16:creationId xmlns:a16="http://schemas.microsoft.com/office/drawing/2014/main" id="{D5EDB136-00AD-FFF6-8E42-20C2D79106A7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0" name="Google Shape;5521;p62">
              <a:extLst>
                <a:ext uri="{FF2B5EF4-FFF2-40B4-BE49-F238E27FC236}">
                  <a16:creationId xmlns:a16="http://schemas.microsoft.com/office/drawing/2014/main" id="{9170C924-C82D-A272-8B0D-735DAB0E52A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1" name="Google Shape;5522;p62">
              <a:extLst>
                <a:ext uri="{FF2B5EF4-FFF2-40B4-BE49-F238E27FC236}">
                  <a16:creationId xmlns:a16="http://schemas.microsoft.com/office/drawing/2014/main" id="{4AA82825-4B26-E2CA-C1D7-FA3ADDAC5BB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2" name="Google Shape;5523;p62">
              <a:extLst>
                <a:ext uri="{FF2B5EF4-FFF2-40B4-BE49-F238E27FC236}">
                  <a16:creationId xmlns:a16="http://schemas.microsoft.com/office/drawing/2014/main" id="{0BFB9050-A102-B409-6171-390DC057108C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3" name="Google Shape;5524;p62">
              <a:extLst>
                <a:ext uri="{FF2B5EF4-FFF2-40B4-BE49-F238E27FC236}">
                  <a16:creationId xmlns:a16="http://schemas.microsoft.com/office/drawing/2014/main" id="{6D76CE7B-9CC5-45BC-EF00-B314F33B09A0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4" name="Google Shape;5525;p62">
              <a:extLst>
                <a:ext uri="{FF2B5EF4-FFF2-40B4-BE49-F238E27FC236}">
                  <a16:creationId xmlns:a16="http://schemas.microsoft.com/office/drawing/2014/main" id="{260A8E48-4C35-371D-E7C1-4C42C251F392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5" name="Google Shape;5526;p62">
              <a:extLst>
                <a:ext uri="{FF2B5EF4-FFF2-40B4-BE49-F238E27FC236}">
                  <a16:creationId xmlns:a16="http://schemas.microsoft.com/office/drawing/2014/main" id="{980D6D23-4051-83A6-0146-BD42D187EDC1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6" name="Google Shape;5527;p62">
              <a:extLst>
                <a:ext uri="{FF2B5EF4-FFF2-40B4-BE49-F238E27FC236}">
                  <a16:creationId xmlns:a16="http://schemas.microsoft.com/office/drawing/2014/main" id="{9C33B7BF-B6F6-C07D-1BB6-AB010355D752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7" name="Google Shape;5528;p62">
              <a:extLst>
                <a:ext uri="{FF2B5EF4-FFF2-40B4-BE49-F238E27FC236}">
                  <a16:creationId xmlns:a16="http://schemas.microsoft.com/office/drawing/2014/main" id="{3DB693AA-B780-15EE-9907-348B74095E00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8" name="Google Shape;5529;p62">
              <a:extLst>
                <a:ext uri="{FF2B5EF4-FFF2-40B4-BE49-F238E27FC236}">
                  <a16:creationId xmlns:a16="http://schemas.microsoft.com/office/drawing/2014/main" id="{4C743EB4-473D-7DC1-5040-E66E4A4340C5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9" name="Google Shape;5530;p62">
              <a:extLst>
                <a:ext uri="{FF2B5EF4-FFF2-40B4-BE49-F238E27FC236}">
                  <a16:creationId xmlns:a16="http://schemas.microsoft.com/office/drawing/2014/main" id="{728D7BD6-339E-2F82-EBA3-50BA6E83B693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0" name="Google Shape;5531;p62">
              <a:extLst>
                <a:ext uri="{FF2B5EF4-FFF2-40B4-BE49-F238E27FC236}">
                  <a16:creationId xmlns:a16="http://schemas.microsoft.com/office/drawing/2014/main" id="{07DE8EAD-F981-7745-DE6A-23F29CB3D218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1" name="Google Shape;5532;p62">
              <a:extLst>
                <a:ext uri="{FF2B5EF4-FFF2-40B4-BE49-F238E27FC236}">
                  <a16:creationId xmlns:a16="http://schemas.microsoft.com/office/drawing/2014/main" id="{C5537C70-DDE6-57B4-1FFF-5E8F58D6EB80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2" name="Google Shape;5533;p62">
              <a:extLst>
                <a:ext uri="{FF2B5EF4-FFF2-40B4-BE49-F238E27FC236}">
                  <a16:creationId xmlns:a16="http://schemas.microsoft.com/office/drawing/2014/main" id="{1162D167-1075-5B1D-AE07-CDB5E05C25DB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3" name="Google Shape;5534;p62">
              <a:extLst>
                <a:ext uri="{FF2B5EF4-FFF2-40B4-BE49-F238E27FC236}">
                  <a16:creationId xmlns:a16="http://schemas.microsoft.com/office/drawing/2014/main" id="{F2EB4263-1AE8-DB25-CAEF-E5E6BC4A2670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4" name="Google Shape;5535;p62">
              <a:extLst>
                <a:ext uri="{FF2B5EF4-FFF2-40B4-BE49-F238E27FC236}">
                  <a16:creationId xmlns:a16="http://schemas.microsoft.com/office/drawing/2014/main" id="{E9A66B0C-987E-A0DB-96A5-EFA014462AC5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5" name="Google Shape;5536;p62">
              <a:extLst>
                <a:ext uri="{FF2B5EF4-FFF2-40B4-BE49-F238E27FC236}">
                  <a16:creationId xmlns:a16="http://schemas.microsoft.com/office/drawing/2014/main" id="{F4585C19-4BE1-0B4F-048A-30798ACCF43B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6" name="Google Shape;5537;p62">
              <a:extLst>
                <a:ext uri="{FF2B5EF4-FFF2-40B4-BE49-F238E27FC236}">
                  <a16:creationId xmlns:a16="http://schemas.microsoft.com/office/drawing/2014/main" id="{2B221601-D5B9-2E5F-1E0F-D7FB265E5AF9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7" name="Google Shape;5538;p62">
              <a:extLst>
                <a:ext uri="{FF2B5EF4-FFF2-40B4-BE49-F238E27FC236}">
                  <a16:creationId xmlns:a16="http://schemas.microsoft.com/office/drawing/2014/main" id="{6721D460-18DD-ACBE-901E-058D904FFA21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8" name="Google Shape;5539;p62">
              <a:extLst>
                <a:ext uri="{FF2B5EF4-FFF2-40B4-BE49-F238E27FC236}">
                  <a16:creationId xmlns:a16="http://schemas.microsoft.com/office/drawing/2014/main" id="{9E5B96C0-3C4A-CCDC-57BD-CDFA7C8166F7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9" name="Google Shape;5540;p62">
              <a:extLst>
                <a:ext uri="{FF2B5EF4-FFF2-40B4-BE49-F238E27FC236}">
                  <a16:creationId xmlns:a16="http://schemas.microsoft.com/office/drawing/2014/main" id="{23DB4CD2-4E01-98FC-1070-44EFD89B7409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0" name="Google Shape;5541;p62">
              <a:extLst>
                <a:ext uri="{FF2B5EF4-FFF2-40B4-BE49-F238E27FC236}">
                  <a16:creationId xmlns:a16="http://schemas.microsoft.com/office/drawing/2014/main" id="{D49F4AEA-36E6-E0C4-B7ED-515123F1BF1C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1" name="Google Shape;5542;p62">
              <a:extLst>
                <a:ext uri="{FF2B5EF4-FFF2-40B4-BE49-F238E27FC236}">
                  <a16:creationId xmlns:a16="http://schemas.microsoft.com/office/drawing/2014/main" id="{A5FDCD1A-100C-2A8E-349D-D9F6382C41D1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2" name="Google Shape;5543;p62">
              <a:extLst>
                <a:ext uri="{FF2B5EF4-FFF2-40B4-BE49-F238E27FC236}">
                  <a16:creationId xmlns:a16="http://schemas.microsoft.com/office/drawing/2014/main" id="{0A4F69ED-5013-D9C4-1633-582B6554EFFD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3" name="Google Shape;5544;p62">
              <a:extLst>
                <a:ext uri="{FF2B5EF4-FFF2-40B4-BE49-F238E27FC236}">
                  <a16:creationId xmlns:a16="http://schemas.microsoft.com/office/drawing/2014/main" id="{253A08EE-788B-3263-9DA6-2B0B2C06290C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4" name="Google Shape;5545;p62">
              <a:extLst>
                <a:ext uri="{FF2B5EF4-FFF2-40B4-BE49-F238E27FC236}">
                  <a16:creationId xmlns:a16="http://schemas.microsoft.com/office/drawing/2014/main" id="{99C260AB-D71E-E727-D699-1295B1DBB46E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5" name="Google Shape;5546;p62">
              <a:extLst>
                <a:ext uri="{FF2B5EF4-FFF2-40B4-BE49-F238E27FC236}">
                  <a16:creationId xmlns:a16="http://schemas.microsoft.com/office/drawing/2014/main" id="{1B41B466-E4B6-0930-554E-3E046765CD30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6" name="Google Shape;5547;p62">
              <a:extLst>
                <a:ext uri="{FF2B5EF4-FFF2-40B4-BE49-F238E27FC236}">
                  <a16:creationId xmlns:a16="http://schemas.microsoft.com/office/drawing/2014/main" id="{5A07DBA2-21C8-D572-889B-D232C2D310A7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7" name="Google Shape;5548;p62">
              <a:extLst>
                <a:ext uri="{FF2B5EF4-FFF2-40B4-BE49-F238E27FC236}">
                  <a16:creationId xmlns:a16="http://schemas.microsoft.com/office/drawing/2014/main" id="{7427E33E-8ED7-BD3B-CE73-DC4B57111368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8" name="Google Shape;5549;p62">
              <a:extLst>
                <a:ext uri="{FF2B5EF4-FFF2-40B4-BE49-F238E27FC236}">
                  <a16:creationId xmlns:a16="http://schemas.microsoft.com/office/drawing/2014/main" id="{B4EDCF1D-E9D7-543C-6365-405368955488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9" name="Google Shape;5550;p62">
              <a:extLst>
                <a:ext uri="{FF2B5EF4-FFF2-40B4-BE49-F238E27FC236}">
                  <a16:creationId xmlns:a16="http://schemas.microsoft.com/office/drawing/2014/main" id="{0264CF26-0C05-9C0A-CE08-5CDD1366DA71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0" name="Google Shape;5551;p62">
              <a:extLst>
                <a:ext uri="{FF2B5EF4-FFF2-40B4-BE49-F238E27FC236}">
                  <a16:creationId xmlns:a16="http://schemas.microsoft.com/office/drawing/2014/main" id="{74B8236F-D14A-FB15-1FCF-32D0BE09F43F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1" name="Google Shape;5552;p62">
              <a:extLst>
                <a:ext uri="{FF2B5EF4-FFF2-40B4-BE49-F238E27FC236}">
                  <a16:creationId xmlns:a16="http://schemas.microsoft.com/office/drawing/2014/main" id="{0383798C-37B9-78A6-89B9-0CEBDCBB4C0B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2" name="Google Shape;5553;p62">
              <a:extLst>
                <a:ext uri="{FF2B5EF4-FFF2-40B4-BE49-F238E27FC236}">
                  <a16:creationId xmlns:a16="http://schemas.microsoft.com/office/drawing/2014/main" id="{2310D963-605A-97E7-E86D-6329A7BD8FFF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3" name="Google Shape;5554;p62">
              <a:extLst>
                <a:ext uri="{FF2B5EF4-FFF2-40B4-BE49-F238E27FC236}">
                  <a16:creationId xmlns:a16="http://schemas.microsoft.com/office/drawing/2014/main" id="{1A8BD0E9-DFC8-603F-E5DF-5A1BE51AC038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4" name="Google Shape;5555;p62">
              <a:extLst>
                <a:ext uri="{FF2B5EF4-FFF2-40B4-BE49-F238E27FC236}">
                  <a16:creationId xmlns:a16="http://schemas.microsoft.com/office/drawing/2014/main" id="{F0A86B98-43A9-7835-FD38-7A3D4D107447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5" name="Google Shape;5556;p62">
              <a:extLst>
                <a:ext uri="{FF2B5EF4-FFF2-40B4-BE49-F238E27FC236}">
                  <a16:creationId xmlns:a16="http://schemas.microsoft.com/office/drawing/2014/main" id="{EE1B993D-8B86-FF51-3F27-19390CDD4A8D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6" name="Google Shape;5557;p62">
              <a:extLst>
                <a:ext uri="{FF2B5EF4-FFF2-40B4-BE49-F238E27FC236}">
                  <a16:creationId xmlns:a16="http://schemas.microsoft.com/office/drawing/2014/main" id="{4CB3470A-9105-DEF4-A3AB-213DFDEC2D97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7" name="Google Shape;5558;p62">
              <a:extLst>
                <a:ext uri="{FF2B5EF4-FFF2-40B4-BE49-F238E27FC236}">
                  <a16:creationId xmlns:a16="http://schemas.microsoft.com/office/drawing/2014/main" id="{D4312A84-9C77-1AE2-4470-70783295213F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8" name="Google Shape;5559;p62">
              <a:extLst>
                <a:ext uri="{FF2B5EF4-FFF2-40B4-BE49-F238E27FC236}">
                  <a16:creationId xmlns:a16="http://schemas.microsoft.com/office/drawing/2014/main" id="{F45F32AF-3D6F-84F0-D1D5-279E4E18EF93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9" name="Google Shape;5560;p62">
              <a:extLst>
                <a:ext uri="{FF2B5EF4-FFF2-40B4-BE49-F238E27FC236}">
                  <a16:creationId xmlns:a16="http://schemas.microsoft.com/office/drawing/2014/main" id="{90B61F70-4D17-8C58-488B-9730C3C7FF28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0" name="Google Shape;5561;p62">
              <a:extLst>
                <a:ext uri="{FF2B5EF4-FFF2-40B4-BE49-F238E27FC236}">
                  <a16:creationId xmlns:a16="http://schemas.microsoft.com/office/drawing/2014/main" id="{CBF0F551-A5D3-0001-826E-FC3608CF3D9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1" name="Google Shape;5562;p62">
              <a:extLst>
                <a:ext uri="{FF2B5EF4-FFF2-40B4-BE49-F238E27FC236}">
                  <a16:creationId xmlns:a16="http://schemas.microsoft.com/office/drawing/2014/main" id="{F6FDDADD-DDE3-8319-1594-4AA2316F7B29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2" name="Google Shape;5563;p62">
              <a:extLst>
                <a:ext uri="{FF2B5EF4-FFF2-40B4-BE49-F238E27FC236}">
                  <a16:creationId xmlns:a16="http://schemas.microsoft.com/office/drawing/2014/main" id="{75EFFCE2-F647-2D10-F07B-6302AC971E40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3" name="Google Shape;5564;p62">
              <a:extLst>
                <a:ext uri="{FF2B5EF4-FFF2-40B4-BE49-F238E27FC236}">
                  <a16:creationId xmlns:a16="http://schemas.microsoft.com/office/drawing/2014/main" id="{E0EF4CB6-5EFC-75AD-8B2A-5FC765DF4A9A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4" name="Google Shape;5565;p62">
              <a:extLst>
                <a:ext uri="{FF2B5EF4-FFF2-40B4-BE49-F238E27FC236}">
                  <a16:creationId xmlns:a16="http://schemas.microsoft.com/office/drawing/2014/main" id="{B28D6AE2-82E7-015E-1A98-A9FD12EA696E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5" name="Google Shape;5566;p62">
              <a:extLst>
                <a:ext uri="{FF2B5EF4-FFF2-40B4-BE49-F238E27FC236}">
                  <a16:creationId xmlns:a16="http://schemas.microsoft.com/office/drawing/2014/main" id="{F9C2393E-43E0-1679-7A39-946DC3A310E3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6" name="Google Shape;5567;p62">
              <a:extLst>
                <a:ext uri="{FF2B5EF4-FFF2-40B4-BE49-F238E27FC236}">
                  <a16:creationId xmlns:a16="http://schemas.microsoft.com/office/drawing/2014/main" id="{E28A3032-2E84-C5E4-3843-A83E2B894E0F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7" name="Google Shape;5568;p62">
              <a:extLst>
                <a:ext uri="{FF2B5EF4-FFF2-40B4-BE49-F238E27FC236}">
                  <a16:creationId xmlns:a16="http://schemas.microsoft.com/office/drawing/2014/main" id="{02605B4B-CE10-7C62-9CEE-7984EAC74EF3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8" name="Google Shape;5569;p62">
              <a:extLst>
                <a:ext uri="{FF2B5EF4-FFF2-40B4-BE49-F238E27FC236}">
                  <a16:creationId xmlns:a16="http://schemas.microsoft.com/office/drawing/2014/main" id="{5C4A7FA8-F0E3-9393-0711-DCA1F6EE5D9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9" name="Google Shape;5570;p62">
              <a:extLst>
                <a:ext uri="{FF2B5EF4-FFF2-40B4-BE49-F238E27FC236}">
                  <a16:creationId xmlns:a16="http://schemas.microsoft.com/office/drawing/2014/main" id="{8E174F3A-52B7-0017-2537-5EAA8C3BB811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0" name="Google Shape;5571;p62">
              <a:extLst>
                <a:ext uri="{FF2B5EF4-FFF2-40B4-BE49-F238E27FC236}">
                  <a16:creationId xmlns:a16="http://schemas.microsoft.com/office/drawing/2014/main" id="{8CC4710F-AF43-9C82-8D5F-A30479824294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1" name="Google Shape;5572;p62">
              <a:extLst>
                <a:ext uri="{FF2B5EF4-FFF2-40B4-BE49-F238E27FC236}">
                  <a16:creationId xmlns:a16="http://schemas.microsoft.com/office/drawing/2014/main" id="{D8D2E89D-2323-D1D2-A521-28F62CEA8162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2" name="Google Shape;5573;p62">
              <a:extLst>
                <a:ext uri="{FF2B5EF4-FFF2-40B4-BE49-F238E27FC236}">
                  <a16:creationId xmlns:a16="http://schemas.microsoft.com/office/drawing/2014/main" id="{2BCB1BA9-9C5A-9E0B-3C71-BFEF6F61FCE8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3" name="Google Shape;5574;p62">
              <a:extLst>
                <a:ext uri="{FF2B5EF4-FFF2-40B4-BE49-F238E27FC236}">
                  <a16:creationId xmlns:a16="http://schemas.microsoft.com/office/drawing/2014/main" id="{FADCA664-F0E5-6C81-185A-82E2A6E20CC4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4" name="Google Shape;5575;p62">
              <a:extLst>
                <a:ext uri="{FF2B5EF4-FFF2-40B4-BE49-F238E27FC236}">
                  <a16:creationId xmlns:a16="http://schemas.microsoft.com/office/drawing/2014/main" id="{FD8960A5-09BE-A12A-A4D0-DCA4660C7B6B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5" name="Google Shape;5576;p62">
              <a:extLst>
                <a:ext uri="{FF2B5EF4-FFF2-40B4-BE49-F238E27FC236}">
                  <a16:creationId xmlns:a16="http://schemas.microsoft.com/office/drawing/2014/main" id="{17AB89A9-60DC-3004-D2C7-AFBCCE4EE4E9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6" name="Google Shape;5577;p62">
              <a:extLst>
                <a:ext uri="{FF2B5EF4-FFF2-40B4-BE49-F238E27FC236}">
                  <a16:creationId xmlns:a16="http://schemas.microsoft.com/office/drawing/2014/main" id="{E3E4C245-7613-E7A6-F3ED-F9698811858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7" name="Google Shape;5578;p62">
              <a:extLst>
                <a:ext uri="{FF2B5EF4-FFF2-40B4-BE49-F238E27FC236}">
                  <a16:creationId xmlns:a16="http://schemas.microsoft.com/office/drawing/2014/main" id="{C7F66E3A-C9E8-718D-5CD3-76B0FF36B2D8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8" name="Google Shape;5579;p62">
              <a:extLst>
                <a:ext uri="{FF2B5EF4-FFF2-40B4-BE49-F238E27FC236}">
                  <a16:creationId xmlns:a16="http://schemas.microsoft.com/office/drawing/2014/main" id="{5A5010CA-DDCF-6D22-CACC-25A39355D0FC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9" name="Google Shape;5580;p62">
              <a:extLst>
                <a:ext uri="{FF2B5EF4-FFF2-40B4-BE49-F238E27FC236}">
                  <a16:creationId xmlns:a16="http://schemas.microsoft.com/office/drawing/2014/main" id="{A900FF7B-4AB1-7681-5F7E-54A7DE6193D4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0" name="Google Shape;5581;p62">
              <a:extLst>
                <a:ext uri="{FF2B5EF4-FFF2-40B4-BE49-F238E27FC236}">
                  <a16:creationId xmlns:a16="http://schemas.microsoft.com/office/drawing/2014/main" id="{F12EDE22-1AE5-6978-A54A-FA1731CBDA8E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1" name="Google Shape;5582;p62">
              <a:extLst>
                <a:ext uri="{FF2B5EF4-FFF2-40B4-BE49-F238E27FC236}">
                  <a16:creationId xmlns:a16="http://schemas.microsoft.com/office/drawing/2014/main" id="{FC98A38E-DA75-7DC1-AFEF-AAF354338195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2" name="Google Shape;5583;p62">
              <a:extLst>
                <a:ext uri="{FF2B5EF4-FFF2-40B4-BE49-F238E27FC236}">
                  <a16:creationId xmlns:a16="http://schemas.microsoft.com/office/drawing/2014/main" id="{DC4F478E-9DEF-F897-2CBE-85D6EF7E6C98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13" name="Google Shape;2038;p76">
            <a:extLst>
              <a:ext uri="{FF2B5EF4-FFF2-40B4-BE49-F238E27FC236}">
                <a16:creationId xmlns:a16="http://schemas.microsoft.com/office/drawing/2014/main" id="{BCD4CEF1-2A10-4B6A-D176-934E7D92A9C0}"/>
              </a:ext>
            </a:extLst>
          </p:cNvPr>
          <p:cNvSpPr/>
          <p:nvPr/>
        </p:nvSpPr>
        <p:spPr>
          <a:xfrm rot="1594654">
            <a:off x="9174338" y="5046537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114" name="Google Shape;5481;p62">
            <a:extLst>
              <a:ext uri="{FF2B5EF4-FFF2-40B4-BE49-F238E27FC236}">
                <a16:creationId xmlns:a16="http://schemas.microsoft.com/office/drawing/2014/main" id="{D7C48E38-F37A-FC05-3A71-E761C2058CEB}"/>
              </a:ext>
            </a:extLst>
          </p:cNvPr>
          <p:cNvGrpSpPr/>
          <p:nvPr/>
        </p:nvGrpSpPr>
        <p:grpSpPr>
          <a:xfrm>
            <a:off x="249602" y="4255298"/>
            <a:ext cx="1592642" cy="2850250"/>
            <a:chOff x="3586125" y="718900"/>
            <a:chExt cx="1007350" cy="1739900"/>
          </a:xfrm>
        </p:grpSpPr>
        <p:sp>
          <p:nvSpPr>
            <p:cNvPr id="115" name="Google Shape;5482;p62">
              <a:extLst>
                <a:ext uri="{FF2B5EF4-FFF2-40B4-BE49-F238E27FC236}">
                  <a16:creationId xmlns:a16="http://schemas.microsoft.com/office/drawing/2014/main" id="{20C258FD-B4DD-3112-CD61-8A731F36B15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6" name="Google Shape;5483;p62">
              <a:extLst>
                <a:ext uri="{FF2B5EF4-FFF2-40B4-BE49-F238E27FC236}">
                  <a16:creationId xmlns:a16="http://schemas.microsoft.com/office/drawing/2014/main" id="{9BB00515-8079-8185-E68A-15C17AED8221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7" name="Google Shape;5484;p62">
              <a:extLst>
                <a:ext uri="{FF2B5EF4-FFF2-40B4-BE49-F238E27FC236}">
                  <a16:creationId xmlns:a16="http://schemas.microsoft.com/office/drawing/2014/main" id="{E063763C-1F1B-52ED-6907-595D1185885A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8" name="Google Shape;5485;p62">
              <a:extLst>
                <a:ext uri="{FF2B5EF4-FFF2-40B4-BE49-F238E27FC236}">
                  <a16:creationId xmlns:a16="http://schemas.microsoft.com/office/drawing/2014/main" id="{9A8DC2A2-74BF-50E9-D289-F1C67FC84070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9" name="Google Shape;5486;p62">
              <a:extLst>
                <a:ext uri="{FF2B5EF4-FFF2-40B4-BE49-F238E27FC236}">
                  <a16:creationId xmlns:a16="http://schemas.microsoft.com/office/drawing/2014/main" id="{06FE1318-AC63-C9D3-7801-66433B7F9F13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0" name="Google Shape;5487;p62">
              <a:extLst>
                <a:ext uri="{FF2B5EF4-FFF2-40B4-BE49-F238E27FC236}">
                  <a16:creationId xmlns:a16="http://schemas.microsoft.com/office/drawing/2014/main" id="{4A27F37E-65F8-6694-532A-51A85AA0AC1A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1" name="Google Shape;5488;p62">
              <a:extLst>
                <a:ext uri="{FF2B5EF4-FFF2-40B4-BE49-F238E27FC236}">
                  <a16:creationId xmlns:a16="http://schemas.microsoft.com/office/drawing/2014/main" id="{5B651A49-FCB4-1A9C-5B97-D5F20B9F075C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2" name="Google Shape;5489;p62">
              <a:extLst>
                <a:ext uri="{FF2B5EF4-FFF2-40B4-BE49-F238E27FC236}">
                  <a16:creationId xmlns:a16="http://schemas.microsoft.com/office/drawing/2014/main" id="{3CDB588E-EDBF-79D5-7709-2854B15690FB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3" name="Google Shape;5490;p62">
              <a:extLst>
                <a:ext uri="{FF2B5EF4-FFF2-40B4-BE49-F238E27FC236}">
                  <a16:creationId xmlns:a16="http://schemas.microsoft.com/office/drawing/2014/main" id="{2C699AFE-C85A-16E9-A271-A48756AD0DAD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4" name="Google Shape;5491;p62">
              <a:extLst>
                <a:ext uri="{FF2B5EF4-FFF2-40B4-BE49-F238E27FC236}">
                  <a16:creationId xmlns:a16="http://schemas.microsoft.com/office/drawing/2014/main" id="{0756390E-BDB9-1852-7D19-B279473732BA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5" name="Google Shape;5492;p62">
              <a:extLst>
                <a:ext uri="{FF2B5EF4-FFF2-40B4-BE49-F238E27FC236}">
                  <a16:creationId xmlns:a16="http://schemas.microsoft.com/office/drawing/2014/main" id="{14D7293E-B7DA-B10E-3AF7-BEDAA92C08B0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6" name="Google Shape;5493;p62">
              <a:extLst>
                <a:ext uri="{FF2B5EF4-FFF2-40B4-BE49-F238E27FC236}">
                  <a16:creationId xmlns:a16="http://schemas.microsoft.com/office/drawing/2014/main" id="{0F4CF817-7F44-0775-CE2B-18B09F479402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7" name="Google Shape;5494;p62">
              <a:extLst>
                <a:ext uri="{FF2B5EF4-FFF2-40B4-BE49-F238E27FC236}">
                  <a16:creationId xmlns:a16="http://schemas.microsoft.com/office/drawing/2014/main" id="{59BE1296-93FA-B631-4452-6818C890E9B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8" name="Google Shape;5495;p62">
              <a:extLst>
                <a:ext uri="{FF2B5EF4-FFF2-40B4-BE49-F238E27FC236}">
                  <a16:creationId xmlns:a16="http://schemas.microsoft.com/office/drawing/2014/main" id="{D0BF565F-88BC-9A61-7945-8C96FF3CD511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9" name="Google Shape;5496;p62">
              <a:extLst>
                <a:ext uri="{FF2B5EF4-FFF2-40B4-BE49-F238E27FC236}">
                  <a16:creationId xmlns:a16="http://schemas.microsoft.com/office/drawing/2014/main" id="{B019310A-A002-EAB0-BC56-C0AD19284C36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0" name="Google Shape;5497;p62">
              <a:extLst>
                <a:ext uri="{FF2B5EF4-FFF2-40B4-BE49-F238E27FC236}">
                  <a16:creationId xmlns:a16="http://schemas.microsoft.com/office/drawing/2014/main" id="{13D6C1A4-78BE-1F39-6016-F3F4ECD20617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1" name="Google Shape;5498;p62">
              <a:extLst>
                <a:ext uri="{FF2B5EF4-FFF2-40B4-BE49-F238E27FC236}">
                  <a16:creationId xmlns:a16="http://schemas.microsoft.com/office/drawing/2014/main" id="{6E62D333-63F7-C29F-8F41-94236FE99CE9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2" name="Google Shape;5499;p62">
              <a:extLst>
                <a:ext uri="{FF2B5EF4-FFF2-40B4-BE49-F238E27FC236}">
                  <a16:creationId xmlns:a16="http://schemas.microsoft.com/office/drawing/2014/main" id="{03AF7D3A-8DB2-24CA-CB87-C7643CCB4E6E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3" name="Google Shape;5500;p62">
              <a:extLst>
                <a:ext uri="{FF2B5EF4-FFF2-40B4-BE49-F238E27FC236}">
                  <a16:creationId xmlns:a16="http://schemas.microsoft.com/office/drawing/2014/main" id="{FA48AEA9-4467-D545-C775-9803439E355F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4" name="Google Shape;5501;p62">
              <a:extLst>
                <a:ext uri="{FF2B5EF4-FFF2-40B4-BE49-F238E27FC236}">
                  <a16:creationId xmlns:a16="http://schemas.microsoft.com/office/drawing/2014/main" id="{12B0B214-E3CB-75A5-6C59-EACF834220C2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5" name="Google Shape;5502;p62">
              <a:extLst>
                <a:ext uri="{FF2B5EF4-FFF2-40B4-BE49-F238E27FC236}">
                  <a16:creationId xmlns:a16="http://schemas.microsoft.com/office/drawing/2014/main" id="{C481DD8E-E65C-1F34-97B0-99A7314CB0EF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6" name="Google Shape;5503;p62">
              <a:extLst>
                <a:ext uri="{FF2B5EF4-FFF2-40B4-BE49-F238E27FC236}">
                  <a16:creationId xmlns:a16="http://schemas.microsoft.com/office/drawing/2014/main" id="{492C822A-B426-CF94-8331-F5BD1BF9F9AC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7" name="Google Shape;5504;p62">
              <a:extLst>
                <a:ext uri="{FF2B5EF4-FFF2-40B4-BE49-F238E27FC236}">
                  <a16:creationId xmlns:a16="http://schemas.microsoft.com/office/drawing/2014/main" id="{B72A71A7-E0CF-3852-4BD7-16234E550C07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8" name="Google Shape;5505;p62">
              <a:extLst>
                <a:ext uri="{FF2B5EF4-FFF2-40B4-BE49-F238E27FC236}">
                  <a16:creationId xmlns:a16="http://schemas.microsoft.com/office/drawing/2014/main" id="{4AACFDA9-6F97-F6E9-F841-F919FFA047C4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9" name="Google Shape;5506;p62">
              <a:extLst>
                <a:ext uri="{FF2B5EF4-FFF2-40B4-BE49-F238E27FC236}">
                  <a16:creationId xmlns:a16="http://schemas.microsoft.com/office/drawing/2014/main" id="{0A4136B3-DFAE-92E2-CE6C-0C86C8E25F83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0" name="Google Shape;5507;p62">
              <a:extLst>
                <a:ext uri="{FF2B5EF4-FFF2-40B4-BE49-F238E27FC236}">
                  <a16:creationId xmlns:a16="http://schemas.microsoft.com/office/drawing/2014/main" id="{F6E5FA04-627D-ABF9-3D99-F5828FF6BE2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1" name="Google Shape;5508;p62">
              <a:extLst>
                <a:ext uri="{FF2B5EF4-FFF2-40B4-BE49-F238E27FC236}">
                  <a16:creationId xmlns:a16="http://schemas.microsoft.com/office/drawing/2014/main" id="{B3651108-8C6E-3E61-6B99-428CB053B29B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2" name="Google Shape;5509;p62">
              <a:extLst>
                <a:ext uri="{FF2B5EF4-FFF2-40B4-BE49-F238E27FC236}">
                  <a16:creationId xmlns:a16="http://schemas.microsoft.com/office/drawing/2014/main" id="{EC20DC04-02B4-78BA-9F5A-040C5DFF076A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3" name="Google Shape;5510;p62">
              <a:extLst>
                <a:ext uri="{FF2B5EF4-FFF2-40B4-BE49-F238E27FC236}">
                  <a16:creationId xmlns:a16="http://schemas.microsoft.com/office/drawing/2014/main" id="{E10ED2E1-84E1-3501-DA2F-C2A4FC00E65B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4" name="Google Shape;5511;p62">
              <a:extLst>
                <a:ext uri="{FF2B5EF4-FFF2-40B4-BE49-F238E27FC236}">
                  <a16:creationId xmlns:a16="http://schemas.microsoft.com/office/drawing/2014/main" id="{50BF8C7D-F4B0-93D3-50B4-1EB934EED674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5" name="Google Shape;5512;p62">
              <a:extLst>
                <a:ext uri="{FF2B5EF4-FFF2-40B4-BE49-F238E27FC236}">
                  <a16:creationId xmlns:a16="http://schemas.microsoft.com/office/drawing/2014/main" id="{60B34CC0-1027-9BEF-9A38-BF825E3714B6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6" name="Google Shape;5513;p62">
              <a:extLst>
                <a:ext uri="{FF2B5EF4-FFF2-40B4-BE49-F238E27FC236}">
                  <a16:creationId xmlns:a16="http://schemas.microsoft.com/office/drawing/2014/main" id="{4D3897A6-D430-2757-97BC-AF83E039B8E9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7" name="Google Shape;5514;p62">
              <a:extLst>
                <a:ext uri="{FF2B5EF4-FFF2-40B4-BE49-F238E27FC236}">
                  <a16:creationId xmlns:a16="http://schemas.microsoft.com/office/drawing/2014/main" id="{737A120A-F313-657F-B7A9-CEFF34214283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8" name="Google Shape;5515;p62">
              <a:extLst>
                <a:ext uri="{FF2B5EF4-FFF2-40B4-BE49-F238E27FC236}">
                  <a16:creationId xmlns:a16="http://schemas.microsoft.com/office/drawing/2014/main" id="{1678EA08-4B63-6AB7-D9DB-115057C7EAD1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9" name="Google Shape;5516;p62">
              <a:extLst>
                <a:ext uri="{FF2B5EF4-FFF2-40B4-BE49-F238E27FC236}">
                  <a16:creationId xmlns:a16="http://schemas.microsoft.com/office/drawing/2014/main" id="{56D3760D-03CA-8614-8042-CFA2F9903801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0" name="Google Shape;5517;p62">
              <a:extLst>
                <a:ext uri="{FF2B5EF4-FFF2-40B4-BE49-F238E27FC236}">
                  <a16:creationId xmlns:a16="http://schemas.microsoft.com/office/drawing/2014/main" id="{BAE6F668-0B2D-E23C-1694-241BC271F095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1" name="Google Shape;5518;p62">
              <a:extLst>
                <a:ext uri="{FF2B5EF4-FFF2-40B4-BE49-F238E27FC236}">
                  <a16:creationId xmlns:a16="http://schemas.microsoft.com/office/drawing/2014/main" id="{A0AE54AF-4B31-C431-A8D0-666DD532F1AB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2" name="Google Shape;5519;p62">
              <a:extLst>
                <a:ext uri="{FF2B5EF4-FFF2-40B4-BE49-F238E27FC236}">
                  <a16:creationId xmlns:a16="http://schemas.microsoft.com/office/drawing/2014/main" id="{1CD9F060-BDCC-5CCD-36FD-752D9B869FD2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3" name="Google Shape;5520;p62">
              <a:extLst>
                <a:ext uri="{FF2B5EF4-FFF2-40B4-BE49-F238E27FC236}">
                  <a16:creationId xmlns:a16="http://schemas.microsoft.com/office/drawing/2014/main" id="{2B3A5BD4-44DE-20EC-07CC-17BD89C11108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4" name="Google Shape;5521;p62">
              <a:extLst>
                <a:ext uri="{FF2B5EF4-FFF2-40B4-BE49-F238E27FC236}">
                  <a16:creationId xmlns:a16="http://schemas.microsoft.com/office/drawing/2014/main" id="{C1BCC806-0F40-3722-1F28-47C642B50E0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5" name="Google Shape;5522;p62">
              <a:extLst>
                <a:ext uri="{FF2B5EF4-FFF2-40B4-BE49-F238E27FC236}">
                  <a16:creationId xmlns:a16="http://schemas.microsoft.com/office/drawing/2014/main" id="{C14F7D37-43FC-21FD-48C8-917918B8FDE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6" name="Google Shape;5523;p62">
              <a:extLst>
                <a:ext uri="{FF2B5EF4-FFF2-40B4-BE49-F238E27FC236}">
                  <a16:creationId xmlns:a16="http://schemas.microsoft.com/office/drawing/2014/main" id="{9E6FEA9B-F251-2BEB-8735-5F0D3C7FCE90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7" name="Google Shape;5524;p62">
              <a:extLst>
                <a:ext uri="{FF2B5EF4-FFF2-40B4-BE49-F238E27FC236}">
                  <a16:creationId xmlns:a16="http://schemas.microsoft.com/office/drawing/2014/main" id="{4695938B-5952-AD4F-913F-3CA31D72D404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8" name="Google Shape;5525;p62">
              <a:extLst>
                <a:ext uri="{FF2B5EF4-FFF2-40B4-BE49-F238E27FC236}">
                  <a16:creationId xmlns:a16="http://schemas.microsoft.com/office/drawing/2014/main" id="{C8A6E2EA-5DC4-69DD-3A63-9364CEDEA44A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9" name="Google Shape;5526;p62">
              <a:extLst>
                <a:ext uri="{FF2B5EF4-FFF2-40B4-BE49-F238E27FC236}">
                  <a16:creationId xmlns:a16="http://schemas.microsoft.com/office/drawing/2014/main" id="{DF1C1BC6-56CE-5A83-0B6D-E367FD2A176B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0" name="Google Shape;5527;p62">
              <a:extLst>
                <a:ext uri="{FF2B5EF4-FFF2-40B4-BE49-F238E27FC236}">
                  <a16:creationId xmlns:a16="http://schemas.microsoft.com/office/drawing/2014/main" id="{025E8B7F-BFB5-320C-7F5F-43AEEA077A7D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1" name="Google Shape;5528;p62">
              <a:extLst>
                <a:ext uri="{FF2B5EF4-FFF2-40B4-BE49-F238E27FC236}">
                  <a16:creationId xmlns:a16="http://schemas.microsoft.com/office/drawing/2014/main" id="{284307D3-A43E-D285-DBB7-05FA3A658DE2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2" name="Google Shape;5529;p62">
              <a:extLst>
                <a:ext uri="{FF2B5EF4-FFF2-40B4-BE49-F238E27FC236}">
                  <a16:creationId xmlns:a16="http://schemas.microsoft.com/office/drawing/2014/main" id="{20AB857C-D963-4696-C191-5C14DFB57E63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3" name="Google Shape;5530;p62">
              <a:extLst>
                <a:ext uri="{FF2B5EF4-FFF2-40B4-BE49-F238E27FC236}">
                  <a16:creationId xmlns:a16="http://schemas.microsoft.com/office/drawing/2014/main" id="{84C35DCA-D307-9708-270D-343E2E0CE7E6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4" name="Google Shape;5531;p62">
              <a:extLst>
                <a:ext uri="{FF2B5EF4-FFF2-40B4-BE49-F238E27FC236}">
                  <a16:creationId xmlns:a16="http://schemas.microsoft.com/office/drawing/2014/main" id="{826BBCFE-15B6-834D-5A4E-9B7B351B95CC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5" name="Google Shape;5532;p62">
              <a:extLst>
                <a:ext uri="{FF2B5EF4-FFF2-40B4-BE49-F238E27FC236}">
                  <a16:creationId xmlns:a16="http://schemas.microsoft.com/office/drawing/2014/main" id="{30BE2957-6E81-164A-9844-A3884FD3A04B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6" name="Google Shape;5533;p62">
              <a:extLst>
                <a:ext uri="{FF2B5EF4-FFF2-40B4-BE49-F238E27FC236}">
                  <a16:creationId xmlns:a16="http://schemas.microsoft.com/office/drawing/2014/main" id="{9B768B1A-81E7-BEA6-DED1-93398E4FAD85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7" name="Google Shape;5534;p62">
              <a:extLst>
                <a:ext uri="{FF2B5EF4-FFF2-40B4-BE49-F238E27FC236}">
                  <a16:creationId xmlns:a16="http://schemas.microsoft.com/office/drawing/2014/main" id="{9432B9B3-ADDE-FD27-EB4D-509881422F3E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8" name="Google Shape;5535;p62">
              <a:extLst>
                <a:ext uri="{FF2B5EF4-FFF2-40B4-BE49-F238E27FC236}">
                  <a16:creationId xmlns:a16="http://schemas.microsoft.com/office/drawing/2014/main" id="{7EE821F6-87E3-B7D3-D004-08113DED0819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9" name="Google Shape;5536;p62">
              <a:extLst>
                <a:ext uri="{FF2B5EF4-FFF2-40B4-BE49-F238E27FC236}">
                  <a16:creationId xmlns:a16="http://schemas.microsoft.com/office/drawing/2014/main" id="{A45EEDA9-E228-4B9B-603C-1A623DE6320F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0" name="Google Shape;5537;p62">
              <a:extLst>
                <a:ext uri="{FF2B5EF4-FFF2-40B4-BE49-F238E27FC236}">
                  <a16:creationId xmlns:a16="http://schemas.microsoft.com/office/drawing/2014/main" id="{C5328FFB-6145-BA01-EB50-323BBE81C5EA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1" name="Google Shape;5538;p62">
              <a:extLst>
                <a:ext uri="{FF2B5EF4-FFF2-40B4-BE49-F238E27FC236}">
                  <a16:creationId xmlns:a16="http://schemas.microsoft.com/office/drawing/2014/main" id="{4611F178-CBD0-646A-8342-61CDE9B6D0B7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2" name="Google Shape;5539;p62">
              <a:extLst>
                <a:ext uri="{FF2B5EF4-FFF2-40B4-BE49-F238E27FC236}">
                  <a16:creationId xmlns:a16="http://schemas.microsoft.com/office/drawing/2014/main" id="{41A5A1E6-24DD-CC18-6F14-A84E80EDB7AD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3" name="Google Shape;5540;p62">
              <a:extLst>
                <a:ext uri="{FF2B5EF4-FFF2-40B4-BE49-F238E27FC236}">
                  <a16:creationId xmlns:a16="http://schemas.microsoft.com/office/drawing/2014/main" id="{661F5565-7C82-AB0E-C140-9121E19D29EC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4" name="Google Shape;5541;p62">
              <a:extLst>
                <a:ext uri="{FF2B5EF4-FFF2-40B4-BE49-F238E27FC236}">
                  <a16:creationId xmlns:a16="http://schemas.microsoft.com/office/drawing/2014/main" id="{A2CF2110-BE72-440F-54E1-91DD02EBE8B2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5" name="Google Shape;5542;p62">
              <a:extLst>
                <a:ext uri="{FF2B5EF4-FFF2-40B4-BE49-F238E27FC236}">
                  <a16:creationId xmlns:a16="http://schemas.microsoft.com/office/drawing/2014/main" id="{97E2E7D2-1CBE-1FDE-4DE5-1776D531758A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6" name="Google Shape;5543;p62">
              <a:extLst>
                <a:ext uri="{FF2B5EF4-FFF2-40B4-BE49-F238E27FC236}">
                  <a16:creationId xmlns:a16="http://schemas.microsoft.com/office/drawing/2014/main" id="{692032ED-8F46-BD24-AB08-73129B229956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7" name="Google Shape;5544;p62">
              <a:extLst>
                <a:ext uri="{FF2B5EF4-FFF2-40B4-BE49-F238E27FC236}">
                  <a16:creationId xmlns:a16="http://schemas.microsoft.com/office/drawing/2014/main" id="{9834AE2B-294D-EDFD-BCC0-D4FAF7369880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8" name="Google Shape;5545;p62">
              <a:extLst>
                <a:ext uri="{FF2B5EF4-FFF2-40B4-BE49-F238E27FC236}">
                  <a16:creationId xmlns:a16="http://schemas.microsoft.com/office/drawing/2014/main" id="{8468F200-BF59-5AB2-8119-EDA5C785FB18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9" name="Google Shape;5546;p62">
              <a:extLst>
                <a:ext uri="{FF2B5EF4-FFF2-40B4-BE49-F238E27FC236}">
                  <a16:creationId xmlns:a16="http://schemas.microsoft.com/office/drawing/2014/main" id="{47F63F1D-E5E6-00C4-4121-68BE3AD423D6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0" name="Google Shape;5547;p62">
              <a:extLst>
                <a:ext uri="{FF2B5EF4-FFF2-40B4-BE49-F238E27FC236}">
                  <a16:creationId xmlns:a16="http://schemas.microsoft.com/office/drawing/2014/main" id="{EA02C8D2-1526-50BB-5A63-981465990A93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1" name="Google Shape;5548;p62">
              <a:extLst>
                <a:ext uri="{FF2B5EF4-FFF2-40B4-BE49-F238E27FC236}">
                  <a16:creationId xmlns:a16="http://schemas.microsoft.com/office/drawing/2014/main" id="{E2714087-BD91-DC09-E34C-CC8378D988C4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2" name="Google Shape;5549;p62">
              <a:extLst>
                <a:ext uri="{FF2B5EF4-FFF2-40B4-BE49-F238E27FC236}">
                  <a16:creationId xmlns:a16="http://schemas.microsoft.com/office/drawing/2014/main" id="{1894EF94-49B7-7134-73B2-81C3560DA6E6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3" name="Google Shape;5550;p62">
              <a:extLst>
                <a:ext uri="{FF2B5EF4-FFF2-40B4-BE49-F238E27FC236}">
                  <a16:creationId xmlns:a16="http://schemas.microsoft.com/office/drawing/2014/main" id="{E8DFC9F6-3AE1-52AC-FC6A-7107409D3B90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4" name="Google Shape;5551;p62">
              <a:extLst>
                <a:ext uri="{FF2B5EF4-FFF2-40B4-BE49-F238E27FC236}">
                  <a16:creationId xmlns:a16="http://schemas.microsoft.com/office/drawing/2014/main" id="{47048636-30FE-6E91-71DC-362CB477D3FE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5" name="Google Shape;5552;p62">
              <a:extLst>
                <a:ext uri="{FF2B5EF4-FFF2-40B4-BE49-F238E27FC236}">
                  <a16:creationId xmlns:a16="http://schemas.microsoft.com/office/drawing/2014/main" id="{9847E657-3573-90F2-E835-94FB971C3AAC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6" name="Google Shape;5553;p62">
              <a:extLst>
                <a:ext uri="{FF2B5EF4-FFF2-40B4-BE49-F238E27FC236}">
                  <a16:creationId xmlns:a16="http://schemas.microsoft.com/office/drawing/2014/main" id="{D9846B6F-530C-48C6-CCA6-E7BEA9C390E9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7" name="Google Shape;5554;p62">
              <a:extLst>
                <a:ext uri="{FF2B5EF4-FFF2-40B4-BE49-F238E27FC236}">
                  <a16:creationId xmlns:a16="http://schemas.microsoft.com/office/drawing/2014/main" id="{49C9D4B4-DBC1-0F2D-B7EE-629E51EE561A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8" name="Google Shape;5555;p62">
              <a:extLst>
                <a:ext uri="{FF2B5EF4-FFF2-40B4-BE49-F238E27FC236}">
                  <a16:creationId xmlns:a16="http://schemas.microsoft.com/office/drawing/2014/main" id="{EF6A685A-8C4A-AA97-4744-4027B505F3F8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9" name="Google Shape;5556;p62">
              <a:extLst>
                <a:ext uri="{FF2B5EF4-FFF2-40B4-BE49-F238E27FC236}">
                  <a16:creationId xmlns:a16="http://schemas.microsoft.com/office/drawing/2014/main" id="{838D4E93-5E3D-04E6-A4A4-8B392D2E5E9A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0" name="Google Shape;5557;p62">
              <a:extLst>
                <a:ext uri="{FF2B5EF4-FFF2-40B4-BE49-F238E27FC236}">
                  <a16:creationId xmlns:a16="http://schemas.microsoft.com/office/drawing/2014/main" id="{F90DE06B-D730-D1E4-10F7-9B48026E4E1E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1" name="Google Shape;5558;p62">
              <a:extLst>
                <a:ext uri="{FF2B5EF4-FFF2-40B4-BE49-F238E27FC236}">
                  <a16:creationId xmlns:a16="http://schemas.microsoft.com/office/drawing/2014/main" id="{AEE9DFE3-7263-A32F-371B-D6AA5890326A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2" name="Google Shape;5559;p62">
              <a:extLst>
                <a:ext uri="{FF2B5EF4-FFF2-40B4-BE49-F238E27FC236}">
                  <a16:creationId xmlns:a16="http://schemas.microsoft.com/office/drawing/2014/main" id="{ACBF52E2-B1F5-EBAB-626E-31A26C66F2A6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3" name="Google Shape;5560;p62">
              <a:extLst>
                <a:ext uri="{FF2B5EF4-FFF2-40B4-BE49-F238E27FC236}">
                  <a16:creationId xmlns:a16="http://schemas.microsoft.com/office/drawing/2014/main" id="{500CC50E-B900-A96E-FBE3-2F9171BAEFE6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4" name="Google Shape;5561;p62">
              <a:extLst>
                <a:ext uri="{FF2B5EF4-FFF2-40B4-BE49-F238E27FC236}">
                  <a16:creationId xmlns:a16="http://schemas.microsoft.com/office/drawing/2014/main" id="{2B2D153D-091B-E6CA-6BDA-E582872D361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5" name="Google Shape;5562;p62">
              <a:extLst>
                <a:ext uri="{FF2B5EF4-FFF2-40B4-BE49-F238E27FC236}">
                  <a16:creationId xmlns:a16="http://schemas.microsoft.com/office/drawing/2014/main" id="{7F5E3E81-C341-BB85-8BEA-645A712C4AF2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6" name="Google Shape;5563;p62">
              <a:extLst>
                <a:ext uri="{FF2B5EF4-FFF2-40B4-BE49-F238E27FC236}">
                  <a16:creationId xmlns:a16="http://schemas.microsoft.com/office/drawing/2014/main" id="{591F5E30-DDDD-4547-CED1-934CE79AE171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7" name="Google Shape;5564;p62">
              <a:extLst>
                <a:ext uri="{FF2B5EF4-FFF2-40B4-BE49-F238E27FC236}">
                  <a16:creationId xmlns:a16="http://schemas.microsoft.com/office/drawing/2014/main" id="{8F048CB9-408D-011A-3A64-6E0D6A1EC4A7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8" name="Google Shape;5565;p62">
              <a:extLst>
                <a:ext uri="{FF2B5EF4-FFF2-40B4-BE49-F238E27FC236}">
                  <a16:creationId xmlns:a16="http://schemas.microsoft.com/office/drawing/2014/main" id="{24E0E0EC-C59E-D1E7-5FE0-E68E67B7A6CB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9" name="Google Shape;5566;p62">
              <a:extLst>
                <a:ext uri="{FF2B5EF4-FFF2-40B4-BE49-F238E27FC236}">
                  <a16:creationId xmlns:a16="http://schemas.microsoft.com/office/drawing/2014/main" id="{7B9A20EF-752A-E2D9-A0D9-7F2E8E160C1F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0" name="Google Shape;5567;p62">
              <a:extLst>
                <a:ext uri="{FF2B5EF4-FFF2-40B4-BE49-F238E27FC236}">
                  <a16:creationId xmlns:a16="http://schemas.microsoft.com/office/drawing/2014/main" id="{9B1CBE30-4410-F8E8-A2F7-24A7243147F4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1" name="Google Shape;5568;p62">
              <a:extLst>
                <a:ext uri="{FF2B5EF4-FFF2-40B4-BE49-F238E27FC236}">
                  <a16:creationId xmlns:a16="http://schemas.microsoft.com/office/drawing/2014/main" id="{B052C6FA-DE46-F1EC-20AB-5EC9724E4830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2" name="Google Shape;5569;p62">
              <a:extLst>
                <a:ext uri="{FF2B5EF4-FFF2-40B4-BE49-F238E27FC236}">
                  <a16:creationId xmlns:a16="http://schemas.microsoft.com/office/drawing/2014/main" id="{DDD992FF-5E3C-4499-26C6-F815D9B2B0B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3" name="Google Shape;5570;p62">
              <a:extLst>
                <a:ext uri="{FF2B5EF4-FFF2-40B4-BE49-F238E27FC236}">
                  <a16:creationId xmlns:a16="http://schemas.microsoft.com/office/drawing/2014/main" id="{D40F438F-C734-CA3F-82BB-F24752F81F5E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4" name="Google Shape;5571;p62">
              <a:extLst>
                <a:ext uri="{FF2B5EF4-FFF2-40B4-BE49-F238E27FC236}">
                  <a16:creationId xmlns:a16="http://schemas.microsoft.com/office/drawing/2014/main" id="{45CBC6D7-EA57-56E9-21B6-4F9485407263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5" name="Google Shape;5572;p62">
              <a:extLst>
                <a:ext uri="{FF2B5EF4-FFF2-40B4-BE49-F238E27FC236}">
                  <a16:creationId xmlns:a16="http://schemas.microsoft.com/office/drawing/2014/main" id="{C12705C3-9972-2738-03AE-35A148BC63A7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6" name="Google Shape;5573;p62">
              <a:extLst>
                <a:ext uri="{FF2B5EF4-FFF2-40B4-BE49-F238E27FC236}">
                  <a16:creationId xmlns:a16="http://schemas.microsoft.com/office/drawing/2014/main" id="{3F128CA2-7CAF-22DF-9185-F9BE171BB35E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7" name="Google Shape;5574;p62">
              <a:extLst>
                <a:ext uri="{FF2B5EF4-FFF2-40B4-BE49-F238E27FC236}">
                  <a16:creationId xmlns:a16="http://schemas.microsoft.com/office/drawing/2014/main" id="{15DF7307-D219-A4DF-D9AA-3B11F2BA7C56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8" name="Google Shape;5575;p62">
              <a:extLst>
                <a:ext uri="{FF2B5EF4-FFF2-40B4-BE49-F238E27FC236}">
                  <a16:creationId xmlns:a16="http://schemas.microsoft.com/office/drawing/2014/main" id="{C9470222-28DF-E5D9-EDED-20D9E3B0454D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9" name="Google Shape;5576;p62">
              <a:extLst>
                <a:ext uri="{FF2B5EF4-FFF2-40B4-BE49-F238E27FC236}">
                  <a16:creationId xmlns:a16="http://schemas.microsoft.com/office/drawing/2014/main" id="{9724DD17-3DFF-3EC5-F3DC-B0E10B51E6C5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0" name="Google Shape;5577;p62">
              <a:extLst>
                <a:ext uri="{FF2B5EF4-FFF2-40B4-BE49-F238E27FC236}">
                  <a16:creationId xmlns:a16="http://schemas.microsoft.com/office/drawing/2014/main" id="{14663B8D-7FE2-70B1-6B9A-05961712F05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1" name="Google Shape;5578;p62">
              <a:extLst>
                <a:ext uri="{FF2B5EF4-FFF2-40B4-BE49-F238E27FC236}">
                  <a16:creationId xmlns:a16="http://schemas.microsoft.com/office/drawing/2014/main" id="{5C19C2C7-6262-814E-812B-FD49ECB1C4AF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2" name="Google Shape;5579;p62">
              <a:extLst>
                <a:ext uri="{FF2B5EF4-FFF2-40B4-BE49-F238E27FC236}">
                  <a16:creationId xmlns:a16="http://schemas.microsoft.com/office/drawing/2014/main" id="{E062E868-06FE-637D-4AEC-F397F47DA9F9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3" name="Google Shape;5580;p62">
              <a:extLst>
                <a:ext uri="{FF2B5EF4-FFF2-40B4-BE49-F238E27FC236}">
                  <a16:creationId xmlns:a16="http://schemas.microsoft.com/office/drawing/2014/main" id="{5638A1F0-B0DE-B318-AB36-F184DD8EDBAE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4" name="Google Shape;5581;p62">
              <a:extLst>
                <a:ext uri="{FF2B5EF4-FFF2-40B4-BE49-F238E27FC236}">
                  <a16:creationId xmlns:a16="http://schemas.microsoft.com/office/drawing/2014/main" id="{D7270C9A-1BD7-17A7-37B4-9045715FECFC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5" name="Google Shape;5582;p62">
              <a:extLst>
                <a:ext uri="{FF2B5EF4-FFF2-40B4-BE49-F238E27FC236}">
                  <a16:creationId xmlns:a16="http://schemas.microsoft.com/office/drawing/2014/main" id="{E600E9A8-CCB7-614A-1C22-946CD09DDD48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6" name="Google Shape;5583;p62">
              <a:extLst>
                <a:ext uri="{FF2B5EF4-FFF2-40B4-BE49-F238E27FC236}">
                  <a16:creationId xmlns:a16="http://schemas.microsoft.com/office/drawing/2014/main" id="{BD69E2FF-962A-885E-22A3-1491CF223564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217" name="مجموعة 216">
            <a:extLst>
              <a:ext uri="{FF2B5EF4-FFF2-40B4-BE49-F238E27FC236}">
                <a16:creationId xmlns:a16="http://schemas.microsoft.com/office/drawing/2014/main" id="{5C482BD0-4A0A-ACA3-BD6F-8BCCFB510B8E}"/>
              </a:ext>
            </a:extLst>
          </p:cNvPr>
          <p:cNvGrpSpPr/>
          <p:nvPr/>
        </p:nvGrpSpPr>
        <p:grpSpPr>
          <a:xfrm>
            <a:off x="2458820" y="-90622"/>
            <a:ext cx="7437853" cy="1803788"/>
            <a:chOff x="2287346" y="387663"/>
            <a:chExt cx="7437853" cy="1803788"/>
          </a:xfrm>
        </p:grpSpPr>
        <p:sp>
          <p:nvSpPr>
            <p:cNvPr id="218" name="Google Shape;1216;p47">
              <a:extLst>
                <a:ext uri="{FF2B5EF4-FFF2-40B4-BE49-F238E27FC236}">
                  <a16:creationId xmlns:a16="http://schemas.microsoft.com/office/drawing/2014/main" id="{EE519D37-A7E0-9E2B-B548-9798A821A186}"/>
                </a:ext>
              </a:extLst>
            </p:cNvPr>
            <p:cNvSpPr/>
            <p:nvPr/>
          </p:nvSpPr>
          <p:spPr>
            <a:xfrm>
              <a:off x="3063014" y="883333"/>
              <a:ext cx="5966741" cy="1125245"/>
            </a:xfrm>
            <a:prstGeom prst="rect">
              <a:avLst/>
            </a:prstGeom>
            <a:solidFill>
              <a:srgbClr val="8FE2DB">
                <a:lumMod val="20000"/>
                <a:lumOff val="80000"/>
              </a:srgbClr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2E3952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8FE2DB">
                      <a:lumMod val="50000"/>
                    </a:srgbClr>
                  </a:solidFill>
                  <a:effectLst/>
                  <a:uLnTx/>
                  <a:uFillTx/>
                  <a:latin typeface="Arabic Typesetting" panose="03020402040406030203" pitchFamily="66" charset="-78"/>
                  <a:ea typeface="+mn-ea"/>
                  <a:cs typeface="Arabic Typesetting" panose="03020402040406030203" pitchFamily="66" charset="-78"/>
                </a:rPr>
                <a:t>مؤقت دقيقة واحدة</a:t>
              </a:r>
              <a:endParaRPr kumimoji="0" sz="8000" b="1" i="0" u="none" strike="noStrike" kern="0" cap="none" spc="0" normalizeH="0" baseline="0" noProof="0" dirty="0">
                <a:ln>
                  <a:noFill/>
                </a:ln>
                <a:solidFill>
                  <a:srgbClr val="8FE2DB">
                    <a:lumMod val="50000"/>
                  </a:srgbClr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endParaRPr>
            </a:p>
          </p:txBody>
        </p:sp>
        <p:grpSp>
          <p:nvGrpSpPr>
            <p:cNvPr id="219" name="Google Shape;5481;p62">
              <a:extLst>
                <a:ext uri="{FF2B5EF4-FFF2-40B4-BE49-F238E27FC236}">
                  <a16:creationId xmlns:a16="http://schemas.microsoft.com/office/drawing/2014/main" id="{C3AA2FAE-1522-191F-A3DF-FF3C3FC1A6F7}"/>
                </a:ext>
              </a:extLst>
            </p:cNvPr>
            <p:cNvGrpSpPr/>
            <p:nvPr/>
          </p:nvGrpSpPr>
          <p:grpSpPr>
            <a:xfrm rot="21049399">
              <a:off x="2287346" y="593319"/>
              <a:ext cx="1451109" cy="1598132"/>
              <a:chOff x="3586125" y="718900"/>
              <a:chExt cx="1007350" cy="1739900"/>
            </a:xfrm>
          </p:grpSpPr>
          <p:sp>
            <p:nvSpPr>
              <p:cNvPr id="323" name="Google Shape;5482;p62">
                <a:extLst>
                  <a:ext uri="{FF2B5EF4-FFF2-40B4-BE49-F238E27FC236}">
                    <a16:creationId xmlns:a16="http://schemas.microsoft.com/office/drawing/2014/main" id="{25B1BC0F-7304-601B-7E9E-BBB80CC3DA70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4" name="Google Shape;5483;p62">
                <a:extLst>
                  <a:ext uri="{FF2B5EF4-FFF2-40B4-BE49-F238E27FC236}">
                    <a16:creationId xmlns:a16="http://schemas.microsoft.com/office/drawing/2014/main" id="{6BFDC0F1-A265-394B-C891-2EAE1A6C6BF4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5" name="Google Shape;5484;p62">
                <a:extLst>
                  <a:ext uri="{FF2B5EF4-FFF2-40B4-BE49-F238E27FC236}">
                    <a16:creationId xmlns:a16="http://schemas.microsoft.com/office/drawing/2014/main" id="{D4B35A59-68F8-816B-CA64-8201155A041E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6" name="Google Shape;5485;p62">
                <a:extLst>
                  <a:ext uri="{FF2B5EF4-FFF2-40B4-BE49-F238E27FC236}">
                    <a16:creationId xmlns:a16="http://schemas.microsoft.com/office/drawing/2014/main" id="{70F403EB-865D-C929-E079-201AF1A18A0C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7" name="Google Shape;5486;p62">
                <a:extLst>
                  <a:ext uri="{FF2B5EF4-FFF2-40B4-BE49-F238E27FC236}">
                    <a16:creationId xmlns:a16="http://schemas.microsoft.com/office/drawing/2014/main" id="{BCB239C4-A034-495C-75D6-2421B4610D9D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8" name="Google Shape;5487;p62">
                <a:extLst>
                  <a:ext uri="{FF2B5EF4-FFF2-40B4-BE49-F238E27FC236}">
                    <a16:creationId xmlns:a16="http://schemas.microsoft.com/office/drawing/2014/main" id="{45B22EC6-BBBA-CEE6-F59B-1B2233783133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9" name="Google Shape;5488;p62">
                <a:extLst>
                  <a:ext uri="{FF2B5EF4-FFF2-40B4-BE49-F238E27FC236}">
                    <a16:creationId xmlns:a16="http://schemas.microsoft.com/office/drawing/2014/main" id="{15EB5FEB-522B-66E0-EC1A-A918473E23F2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0" name="Google Shape;5489;p62">
                <a:extLst>
                  <a:ext uri="{FF2B5EF4-FFF2-40B4-BE49-F238E27FC236}">
                    <a16:creationId xmlns:a16="http://schemas.microsoft.com/office/drawing/2014/main" id="{36C0515F-FD21-6129-62B3-08F341C4428A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1" name="Google Shape;5490;p62">
                <a:extLst>
                  <a:ext uri="{FF2B5EF4-FFF2-40B4-BE49-F238E27FC236}">
                    <a16:creationId xmlns:a16="http://schemas.microsoft.com/office/drawing/2014/main" id="{EFD1FC47-06DA-26B0-93C4-E03D89DA483F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2" name="Google Shape;5491;p62">
                <a:extLst>
                  <a:ext uri="{FF2B5EF4-FFF2-40B4-BE49-F238E27FC236}">
                    <a16:creationId xmlns:a16="http://schemas.microsoft.com/office/drawing/2014/main" id="{80B23DE0-D29C-6B44-F7EE-4458ABF46925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3" name="Google Shape;5492;p62">
                <a:extLst>
                  <a:ext uri="{FF2B5EF4-FFF2-40B4-BE49-F238E27FC236}">
                    <a16:creationId xmlns:a16="http://schemas.microsoft.com/office/drawing/2014/main" id="{6CC266B8-4195-797B-5960-183C6E98DE7B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4" name="Google Shape;5493;p62">
                <a:extLst>
                  <a:ext uri="{FF2B5EF4-FFF2-40B4-BE49-F238E27FC236}">
                    <a16:creationId xmlns:a16="http://schemas.microsoft.com/office/drawing/2014/main" id="{6F8238B6-BF5B-BCF4-011C-A6583DC3E44D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5" name="Google Shape;5494;p62">
                <a:extLst>
                  <a:ext uri="{FF2B5EF4-FFF2-40B4-BE49-F238E27FC236}">
                    <a16:creationId xmlns:a16="http://schemas.microsoft.com/office/drawing/2014/main" id="{394E4BC1-C341-D751-2AEF-683548836CB8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6" name="Google Shape;5495;p62">
                <a:extLst>
                  <a:ext uri="{FF2B5EF4-FFF2-40B4-BE49-F238E27FC236}">
                    <a16:creationId xmlns:a16="http://schemas.microsoft.com/office/drawing/2014/main" id="{00420B7D-9F7F-8A3B-3378-B8B207EB21C8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7" name="Google Shape;5496;p62">
                <a:extLst>
                  <a:ext uri="{FF2B5EF4-FFF2-40B4-BE49-F238E27FC236}">
                    <a16:creationId xmlns:a16="http://schemas.microsoft.com/office/drawing/2014/main" id="{2D8BB6B6-39CD-B9C3-72B4-550C44CF192E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8" name="Google Shape;5497;p62">
                <a:extLst>
                  <a:ext uri="{FF2B5EF4-FFF2-40B4-BE49-F238E27FC236}">
                    <a16:creationId xmlns:a16="http://schemas.microsoft.com/office/drawing/2014/main" id="{9077B5E3-4DCA-0239-F027-31807E10BFFF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9" name="Google Shape;5498;p62">
                <a:extLst>
                  <a:ext uri="{FF2B5EF4-FFF2-40B4-BE49-F238E27FC236}">
                    <a16:creationId xmlns:a16="http://schemas.microsoft.com/office/drawing/2014/main" id="{E5EC389A-58D1-53AE-9834-BE5F29CD9709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0" name="Google Shape;5499;p62">
                <a:extLst>
                  <a:ext uri="{FF2B5EF4-FFF2-40B4-BE49-F238E27FC236}">
                    <a16:creationId xmlns:a16="http://schemas.microsoft.com/office/drawing/2014/main" id="{A339D708-F585-10B0-0569-E3BF48178EF9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1" name="Google Shape;5500;p62">
                <a:extLst>
                  <a:ext uri="{FF2B5EF4-FFF2-40B4-BE49-F238E27FC236}">
                    <a16:creationId xmlns:a16="http://schemas.microsoft.com/office/drawing/2014/main" id="{DA73D1C2-F398-260A-774B-1A96FD6B0090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2" name="Google Shape;5501;p62">
                <a:extLst>
                  <a:ext uri="{FF2B5EF4-FFF2-40B4-BE49-F238E27FC236}">
                    <a16:creationId xmlns:a16="http://schemas.microsoft.com/office/drawing/2014/main" id="{E16B2C2C-7D9B-5D08-1733-94763952CEE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3" name="Google Shape;5502;p62">
                <a:extLst>
                  <a:ext uri="{FF2B5EF4-FFF2-40B4-BE49-F238E27FC236}">
                    <a16:creationId xmlns:a16="http://schemas.microsoft.com/office/drawing/2014/main" id="{3C73135C-BF19-76B6-A6BA-5E370B22CBF6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4" name="Google Shape;5503;p62">
                <a:extLst>
                  <a:ext uri="{FF2B5EF4-FFF2-40B4-BE49-F238E27FC236}">
                    <a16:creationId xmlns:a16="http://schemas.microsoft.com/office/drawing/2014/main" id="{B0A0E2D0-B233-2779-DDC1-1A081AEB7409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5" name="Google Shape;5504;p62">
                <a:extLst>
                  <a:ext uri="{FF2B5EF4-FFF2-40B4-BE49-F238E27FC236}">
                    <a16:creationId xmlns:a16="http://schemas.microsoft.com/office/drawing/2014/main" id="{C8634A39-C00B-DB68-EC8F-9756A93F0114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6" name="Google Shape;5505;p62">
                <a:extLst>
                  <a:ext uri="{FF2B5EF4-FFF2-40B4-BE49-F238E27FC236}">
                    <a16:creationId xmlns:a16="http://schemas.microsoft.com/office/drawing/2014/main" id="{666BB5BA-9164-6014-D357-4C6C89DCC364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7" name="Google Shape;5506;p62">
                <a:extLst>
                  <a:ext uri="{FF2B5EF4-FFF2-40B4-BE49-F238E27FC236}">
                    <a16:creationId xmlns:a16="http://schemas.microsoft.com/office/drawing/2014/main" id="{AEC1601C-B2C6-0A8E-9A26-06ECF9EBFB57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8" name="Google Shape;5507;p62">
                <a:extLst>
                  <a:ext uri="{FF2B5EF4-FFF2-40B4-BE49-F238E27FC236}">
                    <a16:creationId xmlns:a16="http://schemas.microsoft.com/office/drawing/2014/main" id="{F919BE33-7E42-6684-AF06-3A0B0B1857E7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9" name="Google Shape;5508;p62">
                <a:extLst>
                  <a:ext uri="{FF2B5EF4-FFF2-40B4-BE49-F238E27FC236}">
                    <a16:creationId xmlns:a16="http://schemas.microsoft.com/office/drawing/2014/main" id="{90404017-3465-558F-CBFD-388C8C388AB2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0" name="Google Shape;5509;p62">
                <a:extLst>
                  <a:ext uri="{FF2B5EF4-FFF2-40B4-BE49-F238E27FC236}">
                    <a16:creationId xmlns:a16="http://schemas.microsoft.com/office/drawing/2014/main" id="{D7970C09-0F39-AF3A-DEF6-6AD0F8120720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1" name="Google Shape;5510;p62">
                <a:extLst>
                  <a:ext uri="{FF2B5EF4-FFF2-40B4-BE49-F238E27FC236}">
                    <a16:creationId xmlns:a16="http://schemas.microsoft.com/office/drawing/2014/main" id="{985B1CEB-4832-88EB-2373-8F0D49E2AC0A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2" name="Google Shape;5511;p62">
                <a:extLst>
                  <a:ext uri="{FF2B5EF4-FFF2-40B4-BE49-F238E27FC236}">
                    <a16:creationId xmlns:a16="http://schemas.microsoft.com/office/drawing/2014/main" id="{3C652B16-F69D-6F26-FDE7-13EF0CA3F980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3" name="Google Shape;5512;p62">
                <a:extLst>
                  <a:ext uri="{FF2B5EF4-FFF2-40B4-BE49-F238E27FC236}">
                    <a16:creationId xmlns:a16="http://schemas.microsoft.com/office/drawing/2014/main" id="{BD1DCA20-13D3-E2FC-02DD-B400E88709FD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4" name="Google Shape;5513;p62">
                <a:extLst>
                  <a:ext uri="{FF2B5EF4-FFF2-40B4-BE49-F238E27FC236}">
                    <a16:creationId xmlns:a16="http://schemas.microsoft.com/office/drawing/2014/main" id="{DA8940D3-20BD-2982-56B6-DF914B7DF31C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5" name="Google Shape;5514;p62">
                <a:extLst>
                  <a:ext uri="{FF2B5EF4-FFF2-40B4-BE49-F238E27FC236}">
                    <a16:creationId xmlns:a16="http://schemas.microsoft.com/office/drawing/2014/main" id="{9BFA05C7-3C6E-34B8-DC3A-11D9850D92E5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6" name="Google Shape;5515;p62">
                <a:extLst>
                  <a:ext uri="{FF2B5EF4-FFF2-40B4-BE49-F238E27FC236}">
                    <a16:creationId xmlns:a16="http://schemas.microsoft.com/office/drawing/2014/main" id="{C74FE1C6-AA96-E10F-3760-5DAEDBB03299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7" name="Google Shape;5516;p62">
                <a:extLst>
                  <a:ext uri="{FF2B5EF4-FFF2-40B4-BE49-F238E27FC236}">
                    <a16:creationId xmlns:a16="http://schemas.microsoft.com/office/drawing/2014/main" id="{F87B6EA5-0914-BC89-0137-FF4D1F85EDD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8" name="Google Shape;5517;p62">
                <a:extLst>
                  <a:ext uri="{FF2B5EF4-FFF2-40B4-BE49-F238E27FC236}">
                    <a16:creationId xmlns:a16="http://schemas.microsoft.com/office/drawing/2014/main" id="{26B1BDC6-1707-B40B-774D-B551898E68BE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9" name="Google Shape;5518;p62">
                <a:extLst>
                  <a:ext uri="{FF2B5EF4-FFF2-40B4-BE49-F238E27FC236}">
                    <a16:creationId xmlns:a16="http://schemas.microsoft.com/office/drawing/2014/main" id="{A636934D-80E0-63F9-288B-10A8B6ED45D8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0" name="Google Shape;5519;p62">
                <a:extLst>
                  <a:ext uri="{FF2B5EF4-FFF2-40B4-BE49-F238E27FC236}">
                    <a16:creationId xmlns:a16="http://schemas.microsoft.com/office/drawing/2014/main" id="{F89D8531-AEDC-ACF4-E1D5-96A61380E821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1" name="Google Shape;5520;p62">
                <a:extLst>
                  <a:ext uri="{FF2B5EF4-FFF2-40B4-BE49-F238E27FC236}">
                    <a16:creationId xmlns:a16="http://schemas.microsoft.com/office/drawing/2014/main" id="{F2EC67E4-6246-94EE-D724-C2876453E94D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2" name="Google Shape;5521;p62">
                <a:extLst>
                  <a:ext uri="{FF2B5EF4-FFF2-40B4-BE49-F238E27FC236}">
                    <a16:creationId xmlns:a16="http://schemas.microsoft.com/office/drawing/2014/main" id="{2037F3CA-2AAC-8C41-0A2A-0839B986FC93}"/>
                  </a:ext>
                </a:extLst>
              </p:cNvPr>
              <p:cNvSpPr/>
              <p:nvPr/>
            </p:nvSpPr>
            <p:spPr>
              <a:xfrm>
                <a:off x="4018241" y="1429125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3" name="Google Shape;5522;p62">
                <a:extLst>
                  <a:ext uri="{FF2B5EF4-FFF2-40B4-BE49-F238E27FC236}">
                    <a16:creationId xmlns:a16="http://schemas.microsoft.com/office/drawing/2014/main" id="{2D67A383-2062-8639-25FA-E1823CC19A9E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4" name="Google Shape;5523;p62">
                <a:extLst>
                  <a:ext uri="{FF2B5EF4-FFF2-40B4-BE49-F238E27FC236}">
                    <a16:creationId xmlns:a16="http://schemas.microsoft.com/office/drawing/2014/main" id="{E0560BE9-D432-DB34-010C-BC49EED59C0E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5" name="Google Shape;5524;p62">
                <a:extLst>
                  <a:ext uri="{FF2B5EF4-FFF2-40B4-BE49-F238E27FC236}">
                    <a16:creationId xmlns:a16="http://schemas.microsoft.com/office/drawing/2014/main" id="{91B0F9BF-B1A2-DCDD-4611-40F528AB3BDB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6" name="Google Shape;5525;p62">
                <a:extLst>
                  <a:ext uri="{FF2B5EF4-FFF2-40B4-BE49-F238E27FC236}">
                    <a16:creationId xmlns:a16="http://schemas.microsoft.com/office/drawing/2014/main" id="{A54E810C-C50A-3AD9-1DE1-713E4457837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7" name="Google Shape;5526;p62">
                <a:extLst>
                  <a:ext uri="{FF2B5EF4-FFF2-40B4-BE49-F238E27FC236}">
                    <a16:creationId xmlns:a16="http://schemas.microsoft.com/office/drawing/2014/main" id="{725832CE-AF7D-F993-9987-6F912803A545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8" name="Google Shape;5527;p62">
                <a:extLst>
                  <a:ext uri="{FF2B5EF4-FFF2-40B4-BE49-F238E27FC236}">
                    <a16:creationId xmlns:a16="http://schemas.microsoft.com/office/drawing/2014/main" id="{A3770D39-F0C5-8853-BC0E-D91F27211CD6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9" name="Google Shape;5528;p62">
                <a:extLst>
                  <a:ext uri="{FF2B5EF4-FFF2-40B4-BE49-F238E27FC236}">
                    <a16:creationId xmlns:a16="http://schemas.microsoft.com/office/drawing/2014/main" id="{AC66A0CB-D379-A36E-7731-4E57690A66A3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0" name="Google Shape;5529;p62">
                <a:extLst>
                  <a:ext uri="{FF2B5EF4-FFF2-40B4-BE49-F238E27FC236}">
                    <a16:creationId xmlns:a16="http://schemas.microsoft.com/office/drawing/2014/main" id="{E4F7A3F2-DEDE-5FE1-7F51-7D99548BFDA4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1" name="Google Shape;5530;p62">
                <a:extLst>
                  <a:ext uri="{FF2B5EF4-FFF2-40B4-BE49-F238E27FC236}">
                    <a16:creationId xmlns:a16="http://schemas.microsoft.com/office/drawing/2014/main" id="{08727A1C-D848-7A39-8F63-C7E6E6726702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2" name="Google Shape;5531;p62">
                <a:extLst>
                  <a:ext uri="{FF2B5EF4-FFF2-40B4-BE49-F238E27FC236}">
                    <a16:creationId xmlns:a16="http://schemas.microsoft.com/office/drawing/2014/main" id="{413F55AB-A3E8-4E49-EBC8-EA3F76D226FE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3" name="Google Shape;5532;p62">
                <a:extLst>
                  <a:ext uri="{FF2B5EF4-FFF2-40B4-BE49-F238E27FC236}">
                    <a16:creationId xmlns:a16="http://schemas.microsoft.com/office/drawing/2014/main" id="{0CD23173-1D6A-7C1D-508C-2557997D4907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4" name="Google Shape;5533;p62">
                <a:extLst>
                  <a:ext uri="{FF2B5EF4-FFF2-40B4-BE49-F238E27FC236}">
                    <a16:creationId xmlns:a16="http://schemas.microsoft.com/office/drawing/2014/main" id="{3BEBF9C1-7849-9642-0BAD-37BFB520ED1A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5" name="Google Shape;5534;p62">
                <a:extLst>
                  <a:ext uri="{FF2B5EF4-FFF2-40B4-BE49-F238E27FC236}">
                    <a16:creationId xmlns:a16="http://schemas.microsoft.com/office/drawing/2014/main" id="{D122EE19-C9BC-5282-12E4-389ABAFB6249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6" name="Google Shape;5535;p62">
                <a:extLst>
                  <a:ext uri="{FF2B5EF4-FFF2-40B4-BE49-F238E27FC236}">
                    <a16:creationId xmlns:a16="http://schemas.microsoft.com/office/drawing/2014/main" id="{8CBDDCF1-B742-67FC-12C2-59D990127194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7" name="Google Shape;5536;p62">
                <a:extLst>
                  <a:ext uri="{FF2B5EF4-FFF2-40B4-BE49-F238E27FC236}">
                    <a16:creationId xmlns:a16="http://schemas.microsoft.com/office/drawing/2014/main" id="{12DB9C57-A6D8-581C-395D-99D24313999F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8" name="Google Shape;5537;p62">
                <a:extLst>
                  <a:ext uri="{FF2B5EF4-FFF2-40B4-BE49-F238E27FC236}">
                    <a16:creationId xmlns:a16="http://schemas.microsoft.com/office/drawing/2014/main" id="{5B2D046C-58E5-4F9C-880A-4D75EF2636B6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9" name="Google Shape;5538;p62">
                <a:extLst>
                  <a:ext uri="{FF2B5EF4-FFF2-40B4-BE49-F238E27FC236}">
                    <a16:creationId xmlns:a16="http://schemas.microsoft.com/office/drawing/2014/main" id="{85A0EA1E-00DF-FE11-47DF-A6E1C17591E9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0" name="Google Shape;5539;p62">
                <a:extLst>
                  <a:ext uri="{FF2B5EF4-FFF2-40B4-BE49-F238E27FC236}">
                    <a16:creationId xmlns:a16="http://schemas.microsoft.com/office/drawing/2014/main" id="{6643259C-8B33-41AA-B5C4-0B8447862341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1" name="Google Shape;5540;p62">
                <a:extLst>
                  <a:ext uri="{FF2B5EF4-FFF2-40B4-BE49-F238E27FC236}">
                    <a16:creationId xmlns:a16="http://schemas.microsoft.com/office/drawing/2014/main" id="{26F23297-A9AD-2E1A-49A4-F603D677E231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2" name="Google Shape;5541;p62">
                <a:extLst>
                  <a:ext uri="{FF2B5EF4-FFF2-40B4-BE49-F238E27FC236}">
                    <a16:creationId xmlns:a16="http://schemas.microsoft.com/office/drawing/2014/main" id="{0DEF56CB-1600-D7FF-86D9-F75364630DD6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3" name="Google Shape;5542;p62">
                <a:extLst>
                  <a:ext uri="{FF2B5EF4-FFF2-40B4-BE49-F238E27FC236}">
                    <a16:creationId xmlns:a16="http://schemas.microsoft.com/office/drawing/2014/main" id="{D60AFFEB-0E48-8330-204C-50CEE09E5845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4" name="Google Shape;5543;p62">
                <a:extLst>
                  <a:ext uri="{FF2B5EF4-FFF2-40B4-BE49-F238E27FC236}">
                    <a16:creationId xmlns:a16="http://schemas.microsoft.com/office/drawing/2014/main" id="{47D009FD-4533-586D-B9E6-8033A2923946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5" name="Google Shape;5544;p62">
                <a:extLst>
                  <a:ext uri="{FF2B5EF4-FFF2-40B4-BE49-F238E27FC236}">
                    <a16:creationId xmlns:a16="http://schemas.microsoft.com/office/drawing/2014/main" id="{90E89396-7E70-BB71-ABC0-0BB61D688FE7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6" name="Google Shape;5545;p62">
                <a:extLst>
                  <a:ext uri="{FF2B5EF4-FFF2-40B4-BE49-F238E27FC236}">
                    <a16:creationId xmlns:a16="http://schemas.microsoft.com/office/drawing/2014/main" id="{72B019E0-E765-BBDD-4A11-5937EE292DDD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7" name="Google Shape;5546;p62">
                <a:extLst>
                  <a:ext uri="{FF2B5EF4-FFF2-40B4-BE49-F238E27FC236}">
                    <a16:creationId xmlns:a16="http://schemas.microsoft.com/office/drawing/2014/main" id="{DDE981D8-5CA3-90C7-860D-81AE5EADB4F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8" name="Google Shape;5547;p62">
                <a:extLst>
                  <a:ext uri="{FF2B5EF4-FFF2-40B4-BE49-F238E27FC236}">
                    <a16:creationId xmlns:a16="http://schemas.microsoft.com/office/drawing/2014/main" id="{93E3A3AB-1EA3-FFBC-075F-CF05A992A438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9" name="Google Shape;5548;p62">
                <a:extLst>
                  <a:ext uri="{FF2B5EF4-FFF2-40B4-BE49-F238E27FC236}">
                    <a16:creationId xmlns:a16="http://schemas.microsoft.com/office/drawing/2014/main" id="{B9D91D05-9945-3221-5606-FE65CD47181D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0" name="Google Shape;5549;p62">
                <a:extLst>
                  <a:ext uri="{FF2B5EF4-FFF2-40B4-BE49-F238E27FC236}">
                    <a16:creationId xmlns:a16="http://schemas.microsoft.com/office/drawing/2014/main" id="{E472458C-9D61-A7CB-E078-D956930326A5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1" name="Google Shape;5550;p62">
                <a:extLst>
                  <a:ext uri="{FF2B5EF4-FFF2-40B4-BE49-F238E27FC236}">
                    <a16:creationId xmlns:a16="http://schemas.microsoft.com/office/drawing/2014/main" id="{3285A4BD-6735-0E30-249B-7E9645387799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2" name="Google Shape;5551;p62">
                <a:extLst>
                  <a:ext uri="{FF2B5EF4-FFF2-40B4-BE49-F238E27FC236}">
                    <a16:creationId xmlns:a16="http://schemas.microsoft.com/office/drawing/2014/main" id="{7AE681F6-E097-A28C-4319-AF8BC7B9A17A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3" name="Google Shape;5552;p62">
                <a:extLst>
                  <a:ext uri="{FF2B5EF4-FFF2-40B4-BE49-F238E27FC236}">
                    <a16:creationId xmlns:a16="http://schemas.microsoft.com/office/drawing/2014/main" id="{72C8EBCB-4347-B6E5-CA38-496DE82D0D85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4" name="Google Shape;5553;p62">
                <a:extLst>
                  <a:ext uri="{FF2B5EF4-FFF2-40B4-BE49-F238E27FC236}">
                    <a16:creationId xmlns:a16="http://schemas.microsoft.com/office/drawing/2014/main" id="{25E8D649-466D-3F87-BE04-9E159FC8B9CF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5" name="Google Shape;5554;p62">
                <a:extLst>
                  <a:ext uri="{FF2B5EF4-FFF2-40B4-BE49-F238E27FC236}">
                    <a16:creationId xmlns:a16="http://schemas.microsoft.com/office/drawing/2014/main" id="{EF1E5BAA-CB87-C50C-35E6-7FF092396331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6" name="Google Shape;5555;p62">
                <a:extLst>
                  <a:ext uri="{FF2B5EF4-FFF2-40B4-BE49-F238E27FC236}">
                    <a16:creationId xmlns:a16="http://schemas.microsoft.com/office/drawing/2014/main" id="{FDFAFE78-092E-B1AC-C311-F66A1B7B3CBE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7" name="Google Shape;5556;p62">
                <a:extLst>
                  <a:ext uri="{FF2B5EF4-FFF2-40B4-BE49-F238E27FC236}">
                    <a16:creationId xmlns:a16="http://schemas.microsoft.com/office/drawing/2014/main" id="{DC7F1CE0-303E-8F03-33BA-6569FBBA223E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8" name="Google Shape;5557;p62">
                <a:extLst>
                  <a:ext uri="{FF2B5EF4-FFF2-40B4-BE49-F238E27FC236}">
                    <a16:creationId xmlns:a16="http://schemas.microsoft.com/office/drawing/2014/main" id="{2F7742F2-27ED-5D3A-C6D5-047B8399E793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9" name="Google Shape;5558;p62">
                <a:extLst>
                  <a:ext uri="{FF2B5EF4-FFF2-40B4-BE49-F238E27FC236}">
                    <a16:creationId xmlns:a16="http://schemas.microsoft.com/office/drawing/2014/main" id="{E270C5D9-B11C-8932-08DF-90B098BA84BA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0" name="Google Shape;5559;p62">
                <a:extLst>
                  <a:ext uri="{FF2B5EF4-FFF2-40B4-BE49-F238E27FC236}">
                    <a16:creationId xmlns:a16="http://schemas.microsoft.com/office/drawing/2014/main" id="{1F87DA07-BA48-18AE-88B8-1758AE518BE2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1" name="Google Shape;5560;p62">
                <a:extLst>
                  <a:ext uri="{FF2B5EF4-FFF2-40B4-BE49-F238E27FC236}">
                    <a16:creationId xmlns:a16="http://schemas.microsoft.com/office/drawing/2014/main" id="{F0ED00E9-42A6-2154-FC93-F4E4045446A8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2" name="Google Shape;5561;p62">
                <a:extLst>
                  <a:ext uri="{FF2B5EF4-FFF2-40B4-BE49-F238E27FC236}">
                    <a16:creationId xmlns:a16="http://schemas.microsoft.com/office/drawing/2014/main" id="{8AC63C81-05E1-888F-B05E-872B87AB7E01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3" name="Google Shape;5562;p62">
                <a:extLst>
                  <a:ext uri="{FF2B5EF4-FFF2-40B4-BE49-F238E27FC236}">
                    <a16:creationId xmlns:a16="http://schemas.microsoft.com/office/drawing/2014/main" id="{1AB1E6B9-B07B-C66E-A6F0-41D3AEF1DD34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4" name="Google Shape;5563;p62">
                <a:extLst>
                  <a:ext uri="{FF2B5EF4-FFF2-40B4-BE49-F238E27FC236}">
                    <a16:creationId xmlns:a16="http://schemas.microsoft.com/office/drawing/2014/main" id="{3642B328-8C69-164A-D9D7-7C8F52F55E01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5" name="Google Shape;5564;p62">
                <a:extLst>
                  <a:ext uri="{FF2B5EF4-FFF2-40B4-BE49-F238E27FC236}">
                    <a16:creationId xmlns:a16="http://schemas.microsoft.com/office/drawing/2014/main" id="{135C5C37-439A-CA77-8B4A-1A8E8D1D2DCF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6" name="Google Shape;5565;p62">
                <a:extLst>
                  <a:ext uri="{FF2B5EF4-FFF2-40B4-BE49-F238E27FC236}">
                    <a16:creationId xmlns:a16="http://schemas.microsoft.com/office/drawing/2014/main" id="{1DDB9106-2CB1-BB58-E931-ED06153FFD66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7" name="Google Shape;5566;p62">
                <a:extLst>
                  <a:ext uri="{FF2B5EF4-FFF2-40B4-BE49-F238E27FC236}">
                    <a16:creationId xmlns:a16="http://schemas.microsoft.com/office/drawing/2014/main" id="{6BCA6120-F95F-AC1E-A6B4-69251B1F9C83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8" name="Google Shape;5567;p62">
                <a:extLst>
                  <a:ext uri="{FF2B5EF4-FFF2-40B4-BE49-F238E27FC236}">
                    <a16:creationId xmlns:a16="http://schemas.microsoft.com/office/drawing/2014/main" id="{3D905DD3-BE10-36EB-5C17-976F2FECC59A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9" name="Google Shape;5568;p62">
                <a:extLst>
                  <a:ext uri="{FF2B5EF4-FFF2-40B4-BE49-F238E27FC236}">
                    <a16:creationId xmlns:a16="http://schemas.microsoft.com/office/drawing/2014/main" id="{350880F5-E200-E721-90B1-9CAA21F32DA3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0" name="Google Shape;5569;p62">
                <a:extLst>
                  <a:ext uri="{FF2B5EF4-FFF2-40B4-BE49-F238E27FC236}">
                    <a16:creationId xmlns:a16="http://schemas.microsoft.com/office/drawing/2014/main" id="{6AEAAEEC-E068-51D0-0728-8AE3035C135F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1" name="Google Shape;5570;p62">
                <a:extLst>
                  <a:ext uri="{FF2B5EF4-FFF2-40B4-BE49-F238E27FC236}">
                    <a16:creationId xmlns:a16="http://schemas.microsoft.com/office/drawing/2014/main" id="{1A3AE6ED-5B0E-3B32-84BB-14F680546677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2" name="Google Shape;5571;p62">
                <a:extLst>
                  <a:ext uri="{FF2B5EF4-FFF2-40B4-BE49-F238E27FC236}">
                    <a16:creationId xmlns:a16="http://schemas.microsoft.com/office/drawing/2014/main" id="{CE78DA73-EBA7-4D32-4C11-1FA87152BCA4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3" name="Google Shape;5572;p62">
                <a:extLst>
                  <a:ext uri="{FF2B5EF4-FFF2-40B4-BE49-F238E27FC236}">
                    <a16:creationId xmlns:a16="http://schemas.microsoft.com/office/drawing/2014/main" id="{5CFEF392-5408-C717-F488-90A4CBE6E82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4" name="Google Shape;5573;p62">
                <a:extLst>
                  <a:ext uri="{FF2B5EF4-FFF2-40B4-BE49-F238E27FC236}">
                    <a16:creationId xmlns:a16="http://schemas.microsoft.com/office/drawing/2014/main" id="{524B79A6-B8C8-A6B0-38BC-3BFDC14FEBE1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5" name="Google Shape;5574;p62">
                <a:extLst>
                  <a:ext uri="{FF2B5EF4-FFF2-40B4-BE49-F238E27FC236}">
                    <a16:creationId xmlns:a16="http://schemas.microsoft.com/office/drawing/2014/main" id="{EBBE2CA9-ED08-67D9-E7B0-0398C8A24B08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6" name="Google Shape;5575;p62">
                <a:extLst>
                  <a:ext uri="{FF2B5EF4-FFF2-40B4-BE49-F238E27FC236}">
                    <a16:creationId xmlns:a16="http://schemas.microsoft.com/office/drawing/2014/main" id="{47E830DD-6F34-F05C-32C8-6268B4B41DC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7" name="Google Shape;5576;p62">
                <a:extLst>
                  <a:ext uri="{FF2B5EF4-FFF2-40B4-BE49-F238E27FC236}">
                    <a16:creationId xmlns:a16="http://schemas.microsoft.com/office/drawing/2014/main" id="{AEDDE90E-B6C6-9600-9DEE-F2CB550B1A1C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8" name="Google Shape;5577;p62">
                <a:extLst>
                  <a:ext uri="{FF2B5EF4-FFF2-40B4-BE49-F238E27FC236}">
                    <a16:creationId xmlns:a16="http://schemas.microsoft.com/office/drawing/2014/main" id="{CBC002F3-DDF0-9E92-4712-DC9F48011FA6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9" name="Google Shape;5578;p62">
                <a:extLst>
                  <a:ext uri="{FF2B5EF4-FFF2-40B4-BE49-F238E27FC236}">
                    <a16:creationId xmlns:a16="http://schemas.microsoft.com/office/drawing/2014/main" id="{299CF42B-6E1A-A722-A91C-18035910113E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0" name="Google Shape;5579;p62">
                <a:extLst>
                  <a:ext uri="{FF2B5EF4-FFF2-40B4-BE49-F238E27FC236}">
                    <a16:creationId xmlns:a16="http://schemas.microsoft.com/office/drawing/2014/main" id="{2EAFF729-A2C9-D7C1-19C4-E99B95903147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1" name="Google Shape;5580;p62">
                <a:extLst>
                  <a:ext uri="{FF2B5EF4-FFF2-40B4-BE49-F238E27FC236}">
                    <a16:creationId xmlns:a16="http://schemas.microsoft.com/office/drawing/2014/main" id="{E0553D2D-40F1-B9FE-32D3-214A40F75D9A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2" name="Google Shape;5581;p62">
                <a:extLst>
                  <a:ext uri="{FF2B5EF4-FFF2-40B4-BE49-F238E27FC236}">
                    <a16:creationId xmlns:a16="http://schemas.microsoft.com/office/drawing/2014/main" id="{B0447A5A-4771-8D19-D65B-314BD56F528E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3" name="Google Shape;5582;p62">
                <a:extLst>
                  <a:ext uri="{FF2B5EF4-FFF2-40B4-BE49-F238E27FC236}">
                    <a16:creationId xmlns:a16="http://schemas.microsoft.com/office/drawing/2014/main" id="{001E976E-F818-E4D6-585E-CF3475BC17CE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4" name="Google Shape;5583;p62">
                <a:extLst>
                  <a:ext uri="{FF2B5EF4-FFF2-40B4-BE49-F238E27FC236}">
                    <a16:creationId xmlns:a16="http://schemas.microsoft.com/office/drawing/2014/main" id="{6D132368-2ACF-8BD3-537E-3A54D4B434EE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220" name="Google Shape;5481;p62">
              <a:extLst>
                <a:ext uri="{FF2B5EF4-FFF2-40B4-BE49-F238E27FC236}">
                  <a16:creationId xmlns:a16="http://schemas.microsoft.com/office/drawing/2014/main" id="{9A38F900-449F-3919-DFF0-75FE89DD8763}"/>
                </a:ext>
              </a:extLst>
            </p:cNvPr>
            <p:cNvGrpSpPr/>
            <p:nvPr/>
          </p:nvGrpSpPr>
          <p:grpSpPr>
            <a:xfrm rot="20085067" flipH="1">
              <a:off x="8274090" y="387663"/>
              <a:ext cx="1451109" cy="1598132"/>
              <a:chOff x="3586125" y="718900"/>
              <a:chExt cx="1007350" cy="1739900"/>
            </a:xfrm>
          </p:grpSpPr>
          <p:sp>
            <p:nvSpPr>
              <p:cNvPr id="221" name="Google Shape;5482;p62">
                <a:extLst>
                  <a:ext uri="{FF2B5EF4-FFF2-40B4-BE49-F238E27FC236}">
                    <a16:creationId xmlns:a16="http://schemas.microsoft.com/office/drawing/2014/main" id="{98B23A0F-50D3-09A1-9D27-B21D814FD24F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2" name="Google Shape;5483;p62">
                <a:extLst>
                  <a:ext uri="{FF2B5EF4-FFF2-40B4-BE49-F238E27FC236}">
                    <a16:creationId xmlns:a16="http://schemas.microsoft.com/office/drawing/2014/main" id="{2B662BAD-3365-4E47-046A-F85427E87AAF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3" name="Google Shape;5484;p62">
                <a:extLst>
                  <a:ext uri="{FF2B5EF4-FFF2-40B4-BE49-F238E27FC236}">
                    <a16:creationId xmlns:a16="http://schemas.microsoft.com/office/drawing/2014/main" id="{03464F62-1DDF-BD95-568E-380D00C31155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4" name="Google Shape;5485;p62">
                <a:extLst>
                  <a:ext uri="{FF2B5EF4-FFF2-40B4-BE49-F238E27FC236}">
                    <a16:creationId xmlns:a16="http://schemas.microsoft.com/office/drawing/2014/main" id="{63DE86D2-BB24-CBA6-4B90-5F0BF4FB61BB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5" name="Google Shape;5486;p62">
                <a:extLst>
                  <a:ext uri="{FF2B5EF4-FFF2-40B4-BE49-F238E27FC236}">
                    <a16:creationId xmlns:a16="http://schemas.microsoft.com/office/drawing/2014/main" id="{50D9EDFD-C754-45E9-0E97-878C3329F52A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6" name="Google Shape;5487;p62">
                <a:extLst>
                  <a:ext uri="{FF2B5EF4-FFF2-40B4-BE49-F238E27FC236}">
                    <a16:creationId xmlns:a16="http://schemas.microsoft.com/office/drawing/2014/main" id="{DB0C7696-E4AB-1F80-BBC5-DAC632E0C005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7" name="Google Shape;5488;p62">
                <a:extLst>
                  <a:ext uri="{FF2B5EF4-FFF2-40B4-BE49-F238E27FC236}">
                    <a16:creationId xmlns:a16="http://schemas.microsoft.com/office/drawing/2014/main" id="{02830FF4-FA85-88D5-E090-10BE10DBC180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8" name="Google Shape;5489;p62">
                <a:extLst>
                  <a:ext uri="{FF2B5EF4-FFF2-40B4-BE49-F238E27FC236}">
                    <a16:creationId xmlns:a16="http://schemas.microsoft.com/office/drawing/2014/main" id="{D9D14D57-31D5-7D02-4AC0-0DFA88909272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9" name="Google Shape;5490;p62">
                <a:extLst>
                  <a:ext uri="{FF2B5EF4-FFF2-40B4-BE49-F238E27FC236}">
                    <a16:creationId xmlns:a16="http://schemas.microsoft.com/office/drawing/2014/main" id="{69C1C953-4930-C8BF-B71F-0A28657D36DA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0" name="Google Shape;5491;p62">
                <a:extLst>
                  <a:ext uri="{FF2B5EF4-FFF2-40B4-BE49-F238E27FC236}">
                    <a16:creationId xmlns:a16="http://schemas.microsoft.com/office/drawing/2014/main" id="{67416F7C-2903-28A7-3350-EC5676E34374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1" name="Google Shape;5492;p62">
                <a:extLst>
                  <a:ext uri="{FF2B5EF4-FFF2-40B4-BE49-F238E27FC236}">
                    <a16:creationId xmlns:a16="http://schemas.microsoft.com/office/drawing/2014/main" id="{001B964C-6514-9EE9-D517-7D70BE088904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2" name="Google Shape;5493;p62">
                <a:extLst>
                  <a:ext uri="{FF2B5EF4-FFF2-40B4-BE49-F238E27FC236}">
                    <a16:creationId xmlns:a16="http://schemas.microsoft.com/office/drawing/2014/main" id="{7FB8935F-CE13-0EAD-17A3-A8E15C825852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3" name="Google Shape;5494;p62">
                <a:extLst>
                  <a:ext uri="{FF2B5EF4-FFF2-40B4-BE49-F238E27FC236}">
                    <a16:creationId xmlns:a16="http://schemas.microsoft.com/office/drawing/2014/main" id="{8D5CD985-C2E4-9508-21F1-8390E76303EB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4" name="Google Shape;5495;p62">
                <a:extLst>
                  <a:ext uri="{FF2B5EF4-FFF2-40B4-BE49-F238E27FC236}">
                    <a16:creationId xmlns:a16="http://schemas.microsoft.com/office/drawing/2014/main" id="{C28B8DC9-D3B7-C74D-3F41-3020FEEB76C6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5" name="Google Shape;5496;p62">
                <a:extLst>
                  <a:ext uri="{FF2B5EF4-FFF2-40B4-BE49-F238E27FC236}">
                    <a16:creationId xmlns:a16="http://schemas.microsoft.com/office/drawing/2014/main" id="{C4F090B4-181B-EE5F-B91E-2560732C1616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6" name="Google Shape;5497;p62">
                <a:extLst>
                  <a:ext uri="{FF2B5EF4-FFF2-40B4-BE49-F238E27FC236}">
                    <a16:creationId xmlns:a16="http://schemas.microsoft.com/office/drawing/2014/main" id="{1716DA85-560B-7120-2358-0953C136D8A6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7" name="Google Shape;5498;p62">
                <a:extLst>
                  <a:ext uri="{FF2B5EF4-FFF2-40B4-BE49-F238E27FC236}">
                    <a16:creationId xmlns:a16="http://schemas.microsoft.com/office/drawing/2014/main" id="{BA4AF596-DC39-F757-4F1E-F929D3006277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8" name="Google Shape;5499;p62">
                <a:extLst>
                  <a:ext uri="{FF2B5EF4-FFF2-40B4-BE49-F238E27FC236}">
                    <a16:creationId xmlns:a16="http://schemas.microsoft.com/office/drawing/2014/main" id="{69A6C9B0-43CB-6027-424E-88CDFBAAC6F7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9" name="Google Shape;5500;p62">
                <a:extLst>
                  <a:ext uri="{FF2B5EF4-FFF2-40B4-BE49-F238E27FC236}">
                    <a16:creationId xmlns:a16="http://schemas.microsoft.com/office/drawing/2014/main" id="{83FE4507-A30B-0986-D6A1-4CC5D92ADE0B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0" name="Google Shape;5501;p62">
                <a:extLst>
                  <a:ext uri="{FF2B5EF4-FFF2-40B4-BE49-F238E27FC236}">
                    <a16:creationId xmlns:a16="http://schemas.microsoft.com/office/drawing/2014/main" id="{D7A0CE2F-C181-EE9B-24CC-C53C7AD6DC2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1" name="Google Shape;5502;p62">
                <a:extLst>
                  <a:ext uri="{FF2B5EF4-FFF2-40B4-BE49-F238E27FC236}">
                    <a16:creationId xmlns:a16="http://schemas.microsoft.com/office/drawing/2014/main" id="{B9B9FBCF-DEC2-D9A0-6C94-CA553D39D40E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2" name="Google Shape;5503;p62">
                <a:extLst>
                  <a:ext uri="{FF2B5EF4-FFF2-40B4-BE49-F238E27FC236}">
                    <a16:creationId xmlns:a16="http://schemas.microsoft.com/office/drawing/2014/main" id="{81498DBD-0DA3-4DE6-F0B8-0D14E43E97C8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3" name="Google Shape;5504;p62">
                <a:extLst>
                  <a:ext uri="{FF2B5EF4-FFF2-40B4-BE49-F238E27FC236}">
                    <a16:creationId xmlns:a16="http://schemas.microsoft.com/office/drawing/2014/main" id="{6E4509E8-2C5B-EA2F-CEEC-3FC9E2D78C82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4" name="Google Shape;5505;p62">
                <a:extLst>
                  <a:ext uri="{FF2B5EF4-FFF2-40B4-BE49-F238E27FC236}">
                    <a16:creationId xmlns:a16="http://schemas.microsoft.com/office/drawing/2014/main" id="{CB429F0E-2758-CE67-100C-27B1F95662B3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5" name="Google Shape;5506;p62">
                <a:extLst>
                  <a:ext uri="{FF2B5EF4-FFF2-40B4-BE49-F238E27FC236}">
                    <a16:creationId xmlns:a16="http://schemas.microsoft.com/office/drawing/2014/main" id="{B99990F2-D547-76FD-5FCD-FCEE3B0F9E63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6" name="Google Shape;5507;p62">
                <a:extLst>
                  <a:ext uri="{FF2B5EF4-FFF2-40B4-BE49-F238E27FC236}">
                    <a16:creationId xmlns:a16="http://schemas.microsoft.com/office/drawing/2014/main" id="{CB0BE1A4-A91E-2E6F-606B-F6BEEED73B92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7" name="Google Shape;5508;p62">
                <a:extLst>
                  <a:ext uri="{FF2B5EF4-FFF2-40B4-BE49-F238E27FC236}">
                    <a16:creationId xmlns:a16="http://schemas.microsoft.com/office/drawing/2014/main" id="{30054955-AB2A-3CF0-2B92-97E7DB675808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8" name="Google Shape;5509;p62">
                <a:extLst>
                  <a:ext uri="{FF2B5EF4-FFF2-40B4-BE49-F238E27FC236}">
                    <a16:creationId xmlns:a16="http://schemas.microsoft.com/office/drawing/2014/main" id="{E3A87982-568F-9A33-ECF9-88585D414EEC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9" name="Google Shape;5510;p62">
                <a:extLst>
                  <a:ext uri="{FF2B5EF4-FFF2-40B4-BE49-F238E27FC236}">
                    <a16:creationId xmlns:a16="http://schemas.microsoft.com/office/drawing/2014/main" id="{9BE4083B-6F27-5753-1CCF-796B2C93F486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0" name="Google Shape;5511;p62">
                <a:extLst>
                  <a:ext uri="{FF2B5EF4-FFF2-40B4-BE49-F238E27FC236}">
                    <a16:creationId xmlns:a16="http://schemas.microsoft.com/office/drawing/2014/main" id="{CCB67307-ACEE-9D88-C32C-B12F8D238824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1" name="Google Shape;5512;p62">
                <a:extLst>
                  <a:ext uri="{FF2B5EF4-FFF2-40B4-BE49-F238E27FC236}">
                    <a16:creationId xmlns:a16="http://schemas.microsoft.com/office/drawing/2014/main" id="{0BCD230E-A8DC-4256-97D9-1731C26B1BA2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2" name="Google Shape;5513;p62">
                <a:extLst>
                  <a:ext uri="{FF2B5EF4-FFF2-40B4-BE49-F238E27FC236}">
                    <a16:creationId xmlns:a16="http://schemas.microsoft.com/office/drawing/2014/main" id="{8896D0EB-045F-FCE8-61B1-5AB0E0A4B71F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3" name="Google Shape;5514;p62">
                <a:extLst>
                  <a:ext uri="{FF2B5EF4-FFF2-40B4-BE49-F238E27FC236}">
                    <a16:creationId xmlns:a16="http://schemas.microsoft.com/office/drawing/2014/main" id="{1A583675-827D-535C-EC59-E3F477F40E42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4" name="Google Shape;5515;p62">
                <a:extLst>
                  <a:ext uri="{FF2B5EF4-FFF2-40B4-BE49-F238E27FC236}">
                    <a16:creationId xmlns:a16="http://schemas.microsoft.com/office/drawing/2014/main" id="{5A7C57FD-9B6F-3515-5029-97207277396C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5" name="Google Shape;5516;p62">
                <a:extLst>
                  <a:ext uri="{FF2B5EF4-FFF2-40B4-BE49-F238E27FC236}">
                    <a16:creationId xmlns:a16="http://schemas.microsoft.com/office/drawing/2014/main" id="{AF317193-0D70-D903-7B34-27E331E32D0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6" name="Google Shape;5517;p62">
                <a:extLst>
                  <a:ext uri="{FF2B5EF4-FFF2-40B4-BE49-F238E27FC236}">
                    <a16:creationId xmlns:a16="http://schemas.microsoft.com/office/drawing/2014/main" id="{83270843-31EC-189A-4324-897DB5829AA0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7" name="Google Shape;5518;p62">
                <a:extLst>
                  <a:ext uri="{FF2B5EF4-FFF2-40B4-BE49-F238E27FC236}">
                    <a16:creationId xmlns:a16="http://schemas.microsoft.com/office/drawing/2014/main" id="{41144866-52F0-621B-D35D-02755EEFA17B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8" name="Google Shape;5519;p62">
                <a:extLst>
                  <a:ext uri="{FF2B5EF4-FFF2-40B4-BE49-F238E27FC236}">
                    <a16:creationId xmlns:a16="http://schemas.microsoft.com/office/drawing/2014/main" id="{47E14A30-4A2A-5D52-AE9C-738C39A2E36B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9" name="Google Shape;5520;p62">
                <a:extLst>
                  <a:ext uri="{FF2B5EF4-FFF2-40B4-BE49-F238E27FC236}">
                    <a16:creationId xmlns:a16="http://schemas.microsoft.com/office/drawing/2014/main" id="{5A67525C-8ADC-51C3-6BDB-7E573661A246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0" name="Google Shape;5521;p62">
                <a:extLst>
                  <a:ext uri="{FF2B5EF4-FFF2-40B4-BE49-F238E27FC236}">
                    <a16:creationId xmlns:a16="http://schemas.microsoft.com/office/drawing/2014/main" id="{E4D10358-DCC0-621B-A4F9-6A74B35D0FF9}"/>
                  </a:ext>
                </a:extLst>
              </p:cNvPr>
              <p:cNvSpPr/>
              <p:nvPr/>
            </p:nvSpPr>
            <p:spPr>
              <a:xfrm>
                <a:off x="4018150" y="1428800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1" name="Google Shape;5522;p62">
                <a:extLst>
                  <a:ext uri="{FF2B5EF4-FFF2-40B4-BE49-F238E27FC236}">
                    <a16:creationId xmlns:a16="http://schemas.microsoft.com/office/drawing/2014/main" id="{4668E5C1-FD2A-4E41-65D9-99A55CE07C85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2" name="Google Shape;5523;p62">
                <a:extLst>
                  <a:ext uri="{FF2B5EF4-FFF2-40B4-BE49-F238E27FC236}">
                    <a16:creationId xmlns:a16="http://schemas.microsoft.com/office/drawing/2014/main" id="{3B0897B5-9F1C-3D31-3C4E-5036E3794758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3" name="Google Shape;5524;p62">
                <a:extLst>
                  <a:ext uri="{FF2B5EF4-FFF2-40B4-BE49-F238E27FC236}">
                    <a16:creationId xmlns:a16="http://schemas.microsoft.com/office/drawing/2014/main" id="{8AC821A7-EBA9-0E5D-AC17-4892B217084A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4" name="Google Shape;5525;p62">
                <a:extLst>
                  <a:ext uri="{FF2B5EF4-FFF2-40B4-BE49-F238E27FC236}">
                    <a16:creationId xmlns:a16="http://schemas.microsoft.com/office/drawing/2014/main" id="{9FC8C066-CE88-E7C9-A7E5-6A8E70AA37C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5" name="Google Shape;5526;p62">
                <a:extLst>
                  <a:ext uri="{FF2B5EF4-FFF2-40B4-BE49-F238E27FC236}">
                    <a16:creationId xmlns:a16="http://schemas.microsoft.com/office/drawing/2014/main" id="{59076B7E-8DB1-409E-318B-5FC414EA8444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6" name="Google Shape;5527;p62">
                <a:extLst>
                  <a:ext uri="{FF2B5EF4-FFF2-40B4-BE49-F238E27FC236}">
                    <a16:creationId xmlns:a16="http://schemas.microsoft.com/office/drawing/2014/main" id="{6A781F6B-FE8C-56D0-1A3C-D99C940E2F50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7" name="Google Shape;5528;p62">
                <a:extLst>
                  <a:ext uri="{FF2B5EF4-FFF2-40B4-BE49-F238E27FC236}">
                    <a16:creationId xmlns:a16="http://schemas.microsoft.com/office/drawing/2014/main" id="{A4325CB0-C203-7E81-6781-274C866F07C8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8" name="Google Shape;5529;p62">
                <a:extLst>
                  <a:ext uri="{FF2B5EF4-FFF2-40B4-BE49-F238E27FC236}">
                    <a16:creationId xmlns:a16="http://schemas.microsoft.com/office/drawing/2014/main" id="{16A3FC87-8045-EF35-209C-D65023C8C8A5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9" name="Google Shape;5530;p62">
                <a:extLst>
                  <a:ext uri="{FF2B5EF4-FFF2-40B4-BE49-F238E27FC236}">
                    <a16:creationId xmlns:a16="http://schemas.microsoft.com/office/drawing/2014/main" id="{3964B461-A300-9E60-C8B1-433F30A684A8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0" name="Google Shape;5531;p62">
                <a:extLst>
                  <a:ext uri="{FF2B5EF4-FFF2-40B4-BE49-F238E27FC236}">
                    <a16:creationId xmlns:a16="http://schemas.microsoft.com/office/drawing/2014/main" id="{B8A057F2-E1ED-F9BC-B6D2-9DDB035720A7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1" name="Google Shape;5532;p62">
                <a:extLst>
                  <a:ext uri="{FF2B5EF4-FFF2-40B4-BE49-F238E27FC236}">
                    <a16:creationId xmlns:a16="http://schemas.microsoft.com/office/drawing/2014/main" id="{4734CCD2-25EA-96C7-50B8-6F26DB3545FA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2" name="Google Shape;5533;p62">
                <a:extLst>
                  <a:ext uri="{FF2B5EF4-FFF2-40B4-BE49-F238E27FC236}">
                    <a16:creationId xmlns:a16="http://schemas.microsoft.com/office/drawing/2014/main" id="{5124FDD5-F131-520A-1B97-F98299C35471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3" name="Google Shape;5534;p62">
                <a:extLst>
                  <a:ext uri="{FF2B5EF4-FFF2-40B4-BE49-F238E27FC236}">
                    <a16:creationId xmlns:a16="http://schemas.microsoft.com/office/drawing/2014/main" id="{E81E3CAA-5717-D76F-17FE-08DDA9932A98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4" name="Google Shape;5535;p62">
                <a:extLst>
                  <a:ext uri="{FF2B5EF4-FFF2-40B4-BE49-F238E27FC236}">
                    <a16:creationId xmlns:a16="http://schemas.microsoft.com/office/drawing/2014/main" id="{67258B73-7302-E018-7D03-D7E7F7440F89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5" name="Google Shape;5536;p62">
                <a:extLst>
                  <a:ext uri="{FF2B5EF4-FFF2-40B4-BE49-F238E27FC236}">
                    <a16:creationId xmlns:a16="http://schemas.microsoft.com/office/drawing/2014/main" id="{14826B7D-8FF7-D236-C473-48E3CB1DF013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6" name="Google Shape;5537;p62">
                <a:extLst>
                  <a:ext uri="{FF2B5EF4-FFF2-40B4-BE49-F238E27FC236}">
                    <a16:creationId xmlns:a16="http://schemas.microsoft.com/office/drawing/2014/main" id="{FB8B0BA2-724D-F699-FACC-19BFF128D067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7" name="Google Shape;5538;p62">
                <a:extLst>
                  <a:ext uri="{FF2B5EF4-FFF2-40B4-BE49-F238E27FC236}">
                    <a16:creationId xmlns:a16="http://schemas.microsoft.com/office/drawing/2014/main" id="{8CB5F734-074E-845C-D97B-9FC11D492718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8" name="Google Shape;5539;p62">
                <a:extLst>
                  <a:ext uri="{FF2B5EF4-FFF2-40B4-BE49-F238E27FC236}">
                    <a16:creationId xmlns:a16="http://schemas.microsoft.com/office/drawing/2014/main" id="{356C2A13-B105-DC85-F698-C33E4F73197E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9" name="Google Shape;5540;p62">
                <a:extLst>
                  <a:ext uri="{FF2B5EF4-FFF2-40B4-BE49-F238E27FC236}">
                    <a16:creationId xmlns:a16="http://schemas.microsoft.com/office/drawing/2014/main" id="{9953C944-2AAC-C1AC-56A5-DAC3E68E9E5A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0" name="Google Shape;5541;p62">
                <a:extLst>
                  <a:ext uri="{FF2B5EF4-FFF2-40B4-BE49-F238E27FC236}">
                    <a16:creationId xmlns:a16="http://schemas.microsoft.com/office/drawing/2014/main" id="{DF7D2400-82BA-E095-63C0-6D2451BC3187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1" name="Google Shape;5542;p62">
                <a:extLst>
                  <a:ext uri="{FF2B5EF4-FFF2-40B4-BE49-F238E27FC236}">
                    <a16:creationId xmlns:a16="http://schemas.microsoft.com/office/drawing/2014/main" id="{DA28E335-3E52-8CC8-EF6F-95C09C0FDBAC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2" name="Google Shape;5543;p62">
                <a:extLst>
                  <a:ext uri="{FF2B5EF4-FFF2-40B4-BE49-F238E27FC236}">
                    <a16:creationId xmlns:a16="http://schemas.microsoft.com/office/drawing/2014/main" id="{44B817CE-9041-3664-910C-6BB016D968B9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3" name="Google Shape;5544;p62">
                <a:extLst>
                  <a:ext uri="{FF2B5EF4-FFF2-40B4-BE49-F238E27FC236}">
                    <a16:creationId xmlns:a16="http://schemas.microsoft.com/office/drawing/2014/main" id="{664A5BAA-99C3-DD7A-A700-40D53F45637E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4" name="Google Shape;5545;p62">
                <a:extLst>
                  <a:ext uri="{FF2B5EF4-FFF2-40B4-BE49-F238E27FC236}">
                    <a16:creationId xmlns:a16="http://schemas.microsoft.com/office/drawing/2014/main" id="{7A197DC4-4C5E-C747-56E0-DD6A7BEB8BBB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5" name="Google Shape;5546;p62">
                <a:extLst>
                  <a:ext uri="{FF2B5EF4-FFF2-40B4-BE49-F238E27FC236}">
                    <a16:creationId xmlns:a16="http://schemas.microsoft.com/office/drawing/2014/main" id="{69B47A6A-7905-F5CF-A958-FF64FC00D15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6" name="Google Shape;5547;p62">
                <a:extLst>
                  <a:ext uri="{FF2B5EF4-FFF2-40B4-BE49-F238E27FC236}">
                    <a16:creationId xmlns:a16="http://schemas.microsoft.com/office/drawing/2014/main" id="{1ADBF866-B44D-7EEA-2838-42EA87182412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7" name="Google Shape;5548;p62">
                <a:extLst>
                  <a:ext uri="{FF2B5EF4-FFF2-40B4-BE49-F238E27FC236}">
                    <a16:creationId xmlns:a16="http://schemas.microsoft.com/office/drawing/2014/main" id="{D5276A72-C870-15CA-4781-05AF7A2A6E2A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8" name="Google Shape;5549;p62">
                <a:extLst>
                  <a:ext uri="{FF2B5EF4-FFF2-40B4-BE49-F238E27FC236}">
                    <a16:creationId xmlns:a16="http://schemas.microsoft.com/office/drawing/2014/main" id="{A7634B18-18C4-01E1-4A1D-8FF1746DD352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9" name="Google Shape;5550;p62">
                <a:extLst>
                  <a:ext uri="{FF2B5EF4-FFF2-40B4-BE49-F238E27FC236}">
                    <a16:creationId xmlns:a16="http://schemas.microsoft.com/office/drawing/2014/main" id="{C926E669-B35F-7781-F7FD-F478B1F6650D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0" name="Google Shape;5551;p62">
                <a:extLst>
                  <a:ext uri="{FF2B5EF4-FFF2-40B4-BE49-F238E27FC236}">
                    <a16:creationId xmlns:a16="http://schemas.microsoft.com/office/drawing/2014/main" id="{5837ACFB-33F3-5610-6786-85EC7E47818F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1" name="Google Shape;5552;p62">
                <a:extLst>
                  <a:ext uri="{FF2B5EF4-FFF2-40B4-BE49-F238E27FC236}">
                    <a16:creationId xmlns:a16="http://schemas.microsoft.com/office/drawing/2014/main" id="{80536450-B181-4F03-B529-8B62F98BAA66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2" name="Google Shape;5553;p62">
                <a:extLst>
                  <a:ext uri="{FF2B5EF4-FFF2-40B4-BE49-F238E27FC236}">
                    <a16:creationId xmlns:a16="http://schemas.microsoft.com/office/drawing/2014/main" id="{B13FC134-511A-20C9-D82B-9A3C03BB7281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3" name="Google Shape;5554;p62">
                <a:extLst>
                  <a:ext uri="{FF2B5EF4-FFF2-40B4-BE49-F238E27FC236}">
                    <a16:creationId xmlns:a16="http://schemas.microsoft.com/office/drawing/2014/main" id="{B32888AD-1C72-4524-26C4-765A24B4CE7D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4" name="Google Shape;5555;p62">
                <a:extLst>
                  <a:ext uri="{FF2B5EF4-FFF2-40B4-BE49-F238E27FC236}">
                    <a16:creationId xmlns:a16="http://schemas.microsoft.com/office/drawing/2014/main" id="{C75500F2-29DF-D035-6083-3E4486F76CE2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5" name="Google Shape;5556;p62">
                <a:extLst>
                  <a:ext uri="{FF2B5EF4-FFF2-40B4-BE49-F238E27FC236}">
                    <a16:creationId xmlns:a16="http://schemas.microsoft.com/office/drawing/2014/main" id="{E40FB3AA-798F-D585-1BD7-BE251C330B58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6" name="Google Shape;5557;p62">
                <a:extLst>
                  <a:ext uri="{FF2B5EF4-FFF2-40B4-BE49-F238E27FC236}">
                    <a16:creationId xmlns:a16="http://schemas.microsoft.com/office/drawing/2014/main" id="{83C5E098-0C8E-21BC-F6A4-32FDF1235D8C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7" name="Google Shape;5558;p62">
                <a:extLst>
                  <a:ext uri="{FF2B5EF4-FFF2-40B4-BE49-F238E27FC236}">
                    <a16:creationId xmlns:a16="http://schemas.microsoft.com/office/drawing/2014/main" id="{E24E7715-90A1-861F-5FB4-1086E2264E0C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8" name="Google Shape;5559;p62">
                <a:extLst>
                  <a:ext uri="{FF2B5EF4-FFF2-40B4-BE49-F238E27FC236}">
                    <a16:creationId xmlns:a16="http://schemas.microsoft.com/office/drawing/2014/main" id="{FD554D4B-9C29-3DEB-BC2B-25FD6FDB2FF5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9" name="Google Shape;5560;p62">
                <a:extLst>
                  <a:ext uri="{FF2B5EF4-FFF2-40B4-BE49-F238E27FC236}">
                    <a16:creationId xmlns:a16="http://schemas.microsoft.com/office/drawing/2014/main" id="{1D49A75F-57A0-5AF4-4B53-D1D7D408AD3D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0" name="Google Shape;5561;p62">
                <a:extLst>
                  <a:ext uri="{FF2B5EF4-FFF2-40B4-BE49-F238E27FC236}">
                    <a16:creationId xmlns:a16="http://schemas.microsoft.com/office/drawing/2014/main" id="{B20C7F18-434A-270B-33EC-929BB9E9E2C3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1" name="Google Shape;5562;p62">
                <a:extLst>
                  <a:ext uri="{FF2B5EF4-FFF2-40B4-BE49-F238E27FC236}">
                    <a16:creationId xmlns:a16="http://schemas.microsoft.com/office/drawing/2014/main" id="{DBE5F342-EDDE-2FB5-D9DF-7BAB2BB88EB7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2" name="Google Shape;5563;p62">
                <a:extLst>
                  <a:ext uri="{FF2B5EF4-FFF2-40B4-BE49-F238E27FC236}">
                    <a16:creationId xmlns:a16="http://schemas.microsoft.com/office/drawing/2014/main" id="{7CF98586-F9C0-3FF4-3CF8-BDCEE262E903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3" name="Google Shape;5564;p62">
                <a:extLst>
                  <a:ext uri="{FF2B5EF4-FFF2-40B4-BE49-F238E27FC236}">
                    <a16:creationId xmlns:a16="http://schemas.microsoft.com/office/drawing/2014/main" id="{955451E0-E5C5-E4DD-3820-25FDD1253D9A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4" name="Google Shape;5565;p62">
                <a:extLst>
                  <a:ext uri="{FF2B5EF4-FFF2-40B4-BE49-F238E27FC236}">
                    <a16:creationId xmlns:a16="http://schemas.microsoft.com/office/drawing/2014/main" id="{2FE540D1-A082-AB98-635C-65EE6EF62399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5" name="Google Shape;5566;p62">
                <a:extLst>
                  <a:ext uri="{FF2B5EF4-FFF2-40B4-BE49-F238E27FC236}">
                    <a16:creationId xmlns:a16="http://schemas.microsoft.com/office/drawing/2014/main" id="{5611D930-0403-1178-CB10-03AFBE21C57B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6" name="Google Shape;5567;p62">
                <a:extLst>
                  <a:ext uri="{FF2B5EF4-FFF2-40B4-BE49-F238E27FC236}">
                    <a16:creationId xmlns:a16="http://schemas.microsoft.com/office/drawing/2014/main" id="{500D2B9F-3F91-E444-C11B-A8DFABC157C3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7" name="Google Shape;5568;p62">
                <a:extLst>
                  <a:ext uri="{FF2B5EF4-FFF2-40B4-BE49-F238E27FC236}">
                    <a16:creationId xmlns:a16="http://schemas.microsoft.com/office/drawing/2014/main" id="{931BF747-5347-33ED-A632-908FA0514435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8" name="Google Shape;5569;p62">
                <a:extLst>
                  <a:ext uri="{FF2B5EF4-FFF2-40B4-BE49-F238E27FC236}">
                    <a16:creationId xmlns:a16="http://schemas.microsoft.com/office/drawing/2014/main" id="{86DCC401-C59C-A6F8-9CF7-18D48EC609FC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9" name="Google Shape;5570;p62">
                <a:extLst>
                  <a:ext uri="{FF2B5EF4-FFF2-40B4-BE49-F238E27FC236}">
                    <a16:creationId xmlns:a16="http://schemas.microsoft.com/office/drawing/2014/main" id="{91D776F9-D43D-9321-ABA3-F2A4DD0F8692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0" name="Google Shape;5571;p62">
                <a:extLst>
                  <a:ext uri="{FF2B5EF4-FFF2-40B4-BE49-F238E27FC236}">
                    <a16:creationId xmlns:a16="http://schemas.microsoft.com/office/drawing/2014/main" id="{48D64820-F234-178C-C0B3-02A79FE49E88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1" name="Google Shape;5572;p62">
                <a:extLst>
                  <a:ext uri="{FF2B5EF4-FFF2-40B4-BE49-F238E27FC236}">
                    <a16:creationId xmlns:a16="http://schemas.microsoft.com/office/drawing/2014/main" id="{EEF349FF-FFCA-F1B9-6B5B-6A93D58E677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2" name="Google Shape;5573;p62">
                <a:extLst>
                  <a:ext uri="{FF2B5EF4-FFF2-40B4-BE49-F238E27FC236}">
                    <a16:creationId xmlns:a16="http://schemas.microsoft.com/office/drawing/2014/main" id="{E02FC904-6255-7920-EA91-84077964B38C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3" name="Google Shape;5574;p62">
                <a:extLst>
                  <a:ext uri="{FF2B5EF4-FFF2-40B4-BE49-F238E27FC236}">
                    <a16:creationId xmlns:a16="http://schemas.microsoft.com/office/drawing/2014/main" id="{C30A1AEF-AE1B-4A97-90E9-97BA25909C9C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4" name="Google Shape;5575;p62">
                <a:extLst>
                  <a:ext uri="{FF2B5EF4-FFF2-40B4-BE49-F238E27FC236}">
                    <a16:creationId xmlns:a16="http://schemas.microsoft.com/office/drawing/2014/main" id="{5C8794EF-9C76-2B0A-52F7-AC692A5FA7F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5" name="Google Shape;5576;p62">
                <a:extLst>
                  <a:ext uri="{FF2B5EF4-FFF2-40B4-BE49-F238E27FC236}">
                    <a16:creationId xmlns:a16="http://schemas.microsoft.com/office/drawing/2014/main" id="{566CB179-B288-1F6D-FC3E-DC010E760BD0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6" name="Google Shape;5577;p62">
                <a:extLst>
                  <a:ext uri="{FF2B5EF4-FFF2-40B4-BE49-F238E27FC236}">
                    <a16:creationId xmlns:a16="http://schemas.microsoft.com/office/drawing/2014/main" id="{1BFCFC2C-0D97-E7BC-19C1-5159516C36B3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7" name="Google Shape;5578;p62">
                <a:extLst>
                  <a:ext uri="{FF2B5EF4-FFF2-40B4-BE49-F238E27FC236}">
                    <a16:creationId xmlns:a16="http://schemas.microsoft.com/office/drawing/2014/main" id="{AF47B5DF-5C94-6C18-651C-6B8E2237A580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8" name="Google Shape;5579;p62">
                <a:extLst>
                  <a:ext uri="{FF2B5EF4-FFF2-40B4-BE49-F238E27FC236}">
                    <a16:creationId xmlns:a16="http://schemas.microsoft.com/office/drawing/2014/main" id="{27B66D04-9CDB-5125-4CCA-4DD885124E78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9" name="Google Shape;5580;p62">
                <a:extLst>
                  <a:ext uri="{FF2B5EF4-FFF2-40B4-BE49-F238E27FC236}">
                    <a16:creationId xmlns:a16="http://schemas.microsoft.com/office/drawing/2014/main" id="{7193CCD0-AD82-FE3E-D434-AB6A22EDBB3F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0" name="Google Shape;5581;p62">
                <a:extLst>
                  <a:ext uri="{FF2B5EF4-FFF2-40B4-BE49-F238E27FC236}">
                    <a16:creationId xmlns:a16="http://schemas.microsoft.com/office/drawing/2014/main" id="{5689D3A5-FC2E-5373-A102-2E60ED9A1412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1" name="Google Shape;5582;p62">
                <a:extLst>
                  <a:ext uri="{FF2B5EF4-FFF2-40B4-BE49-F238E27FC236}">
                    <a16:creationId xmlns:a16="http://schemas.microsoft.com/office/drawing/2014/main" id="{B7837688-D6AE-9495-4161-CCC2590B5054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2" name="Google Shape;5583;p62">
                <a:extLst>
                  <a:ext uri="{FF2B5EF4-FFF2-40B4-BE49-F238E27FC236}">
                    <a16:creationId xmlns:a16="http://schemas.microsoft.com/office/drawing/2014/main" id="{5539A95E-2FF3-9BAA-A990-EBB34CE44A55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25" name="1 Minute  Timer (With Ticking Sound &amp;Alarm Clock Sound)_2">
            <a:hlinkClick r:id="" action="ppaction://media"/>
            <a:extLst>
              <a:ext uri="{FF2B5EF4-FFF2-40B4-BE49-F238E27FC236}">
                <a16:creationId xmlns:a16="http://schemas.microsoft.com/office/drawing/2014/main" id="{3C939EDE-75CA-6585-DA09-9A418C6BDCA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7929" y="2197100"/>
            <a:ext cx="5072921" cy="3284858"/>
          </a:xfrm>
          <a:prstGeom prst="rect">
            <a:avLst/>
          </a:prstGeom>
          <a:ln>
            <a:solidFill>
              <a:srgbClr val="26D3BA">
                <a:lumMod val="40000"/>
                <a:lumOff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1993243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tton-3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6781" fill="hold"/>
                                        <p:tgtEl>
                                          <p:spTgt spid="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5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42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8;p76">
            <a:extLst>
              <a:ext uri="{FF2B5EF4-FFF2-40B4-BE49-F238E27FC236}">
                <a16:creationId xmlns:a16="http://schemas.microsoft.com/office/drawing/2014/main" id="{EC7AFDB1-AB64-0031-4658-CC10B7DD1BB7}"/>
              </a:ext>
            </a:extLst>
          </p:cNvPr>
          <p:cNvSpPr/>
          <p:nvPr/>
        </p:nvSpPr>
        <p:spPr>
          <a:xfrm rot="1594654">
            <a:off x="1351518" y="5033430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pic>
        <p:nvPicPr>
          <p:cNvPr id="3" name="Picture 2" descr="وزارة التعليم تعلن تفاصيل وقرارات هامة لـ الدراسة في رمضان 1443 والفصل  الدراسي الثالث - مجلة اعرف">
            <a:extLst>
              <a:ext uri="{FF2B5EF4-FFF2-40B4-BE49-F238E27FC236}">
                <a16:creationId xmlns:a16="http://schemas.microsoft.com/office/drawing/2014/main" id="{0434DD6D-F10E-75D9-5C6F-5BB1AAF19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14" y="150843"/>
            <a:ext cx="1843791" cy="11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8830;p71">
            <a:extLst>
              <a:ext uri="{FF2B5EF4-FFF2-40B4-BE49-F238E27FC236}">
                <a16:creationId xmlns:a16="http://schemas.microsoft.com/office/drawing/2014/main" id="{96DA6EEB-20C0-D9B4-71B3-DC9FB7C9DE26}"/>
              </a:ext>
            </a:extLst>
          </p:cNvPr>
          <p:cNvGrpSpPr/>
          <p:nvPr/>
        </p:nvGrpSpPr>
        <p:grpSpPr>
          <a:xfrm>
            <a:off x="3348991" y="1915223"/>
            <a:ext cx="5662344" cy="4609066"/>
            <a:chOff x="3578510" y="1419647"/>
            <a:chExt cx="4021500" cy="3062887"/>
          </a:xfrm>
          <a:solidFill>
            <a:srgbClr val="CAFF60"/>
          </a:solidFill>
        </p:grpSpPr>
        <p:sp>
          <p:nvSpPr>
            <p:cNvPr id="5" name="Google Shape;8831;p71">
              <a:extLst>
                <a:ext uri="{FF2B5EF4-FFF2-40B4-BE49-F238E27FC236}">
                  <a16:creationId xmlns:a16="http://schemas.microsoft.com/office/drawing/2014/main" id="{1B12E309-19A3-585E-4B5D-1501AECED7B2}"/>
                </a:ext>
              </a:extLst>
            </p:cNvPr>
            <p:cNvSpPr/>
            <p:nvPr/>
          </p:nvSpPr>
          <p:spPr>
            <a:xfrm>
              <a:off x="3716658" y="1548119"/>
              <a:ext cx="3748500" cy="2285700"/>
            </a:xfrm>
            <a:prstGeom prst="rect">
              <a:avLst/>
            </a:prstGeom>
            <a:grp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" name="Google Shape;8832;p71">
              <a:extLst>
                <a:ext uri="{FF2B5EF4-FFF2-40B4-BE49-F238E27FC236}">
                  <a16:creationId xmlns:a16="http://schemas.microsoft.com/office/drawing/2014/main" id="{03C6909D-1EF3-F374-48EE-6856CD16BD19}"/>
                </a:ext>
              </a:extLst>
            </p:cNvPr>
            <p:cNvSpPr/>
            <p:nvPr/>
          </p:nvSpPr>
          <p:spPr>
            <a:xfrm>
              <a:off x="3578510" y="1419647"/>
              <a:ext cx="4021500" cy="2544300"/>
            </a:xfrm>
            <a:prstGeom prst="roundRect">
              <a:avLst>
                <a:gd name="adj" fmla="val 3857"/>
              </a:avLst>
            </a:pr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" name="Google Shape;8833;p71">
              <a:extLst>
                <a:ext uri="{FF2B5EF4-FFF2-40B4-BE49-F238E27FC236}">
                  <a16:creationId xmlns:a16="http://schemas.microsoft.com/office/drawing/2014/main" id="{28FDF095-2470-3FE3-6CFF-39C67F2883FE}"/>
                </a:ext>
              </a:extLst>
            </p:cNvPr>
            <p:cNvSpPr/>
            <p:nvPr/>
          </p:nvSpPr>
          <p:spPr>
            <a:xfrm>
              <a:off x="4900908" y="3963886"/>
              <a:ext cx="1373274" cy="518648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8" name="Google Shape;8834;p71">
              <a:extLst>
                <a:ext uri="{FF2B5EF4-FFF2-40B4-BE49-F238E27FC236}">
                  <a16:creationId xmlns:a16="http://schemas.microsoft.com/office/drawing/2014/main" id="{FD5B837F-70E3-F311-1355-92D6754F070D}"/>
                </a:ext>
              </a:extLst>
            </p:cNvPr>
            <p:cNvCxnSpPr/>
            <p:nvPr/>
          </p:nvCxnSpPr>
          <p:spPr>
            <a:xfrm>
              <a:off x="4915750" y="4433452"/>
              <a:ext cx="1353300" cy="0"/>
            </a:xfrm>
            <a:prstGeom prst="straightConnector1">
              <a:avLst/>
            </a:prstGeom>
            <a:grpFill/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" name="Google Shape;5481;p62">
            <a:extLst>
              <a:ext uri="{FF2B5EF4-FFF2-40B4-BE49-F238E27FC236}">
                <a16:creationId xmlns:a16="http://schemas.microsoft.com/office/drawing/2014/main" id="{7F50458C-B1CD-9932-11F2-A2DDC842A0AB}"/>
              </a:ext>
            </a:extLst>
          </p:cNvPr>
          <p:cNvGrpSpPr/>
          <p:nvPr/>
        </p:nvGrpSpPr>
        <p:grpSpPr>
          <a:xfrm flipH="1">
            <a:off x="10459907" y="4268443"/>
            <a:ext cx="1592642" cy="2850250"/>
            <a:chOff x="3586125" y="718900"/>
            <a:chExt cx="1007350" cy="1739900"/>
          </a:xfrm>
        </p:grpSpPr>
        <p:sp>
          <p:nvSpPr>
            <p:cNvPr id="11" name="Google Shape;5482;p62">
              <a:extLst>
                <a:ext uri="{FF2B5EF4-FFF2-40B4-BE49-F238E27FC236}">
                  <a16:creationId xmlns:a16="http://schemas.microsoft.com/office/drawing/2014/main" id="{5B4C8877-4BC4-0E3A-4594-E926462AB43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" name="Google Shape;5483;p62">
              <a:extLst>
                <a:ext uri="{FF2B5EF4-FFF2-40B4-BE49-F238E27FC236}">
                  <a16:creationId xmlns:a16="http://schemas.microsoft.com/office/drawing/2014/main" id="{B87B2502-C007-71E4-56E8-A802212C4B50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Google Shape;5484;p62">
              <a:extLst>
                <a:ext uri="{FF2B5EF4-FFF2-40B4-BE49-F238E27FC236}">
                  <a16:creationId xmlns:a16="http://schemas.microsoft.com/office/drawing/2014/main" id="{676A7FFC-08BA-EDE5-3E7A-D5DF00783B62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Google Shape;5485;p62">
              <a:extLst>
                <a:ext uri="{FF2B5EF4-FFF2-40B4-BE49-F238E27FC236}">
                  <a16:creationId xmlns:a16="http://schemas.microsoft.com/office/drawing/2014/main" id="{2B567AC1-0A31-44D1-0C7D-D3A5F6C0399D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Google Shape;5486;p62">
              <a:extLst>
                <a:ext uri="{FF2B5EF4-FFF2-40B4-BE49-F238E27FC236}">
                  <a16:creationId xmlns:a16="http://schemas.microsoft.com/office/drawing/2014/main" id="{6BF482DA-3329-9CF5-180F-D40853CCD76A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" name="Google Shape;5487;p62">
              <a:extLst>
                <a:ext uri="{FF2B5EF4-FFF2-40B4-BE49-F238E27FC236}">
                  <a16:creationId xmlns:a16="http://schemas.microsoft.com/office/drawing/2014/main" id="{EB14E474-6276-E7E9-307C-9998112BCAC4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" name="Google Shape;5488;p62">
              <a:extLst>
                <a:ext uri="{FF2B5EF4-FFF2-40B4-BE49-F238E27FC236}">
                  <a16:creationId xmlns:a16="http://schemas.microsoft.com/office/drawing/2014/main" id="{8B0FAC42-1502-84B2-A7D4-12A41215B642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Google Shape;5489;p62">
              <a:extLst>
                <a:ext uri="{FF2B5EF4-FFF2-40B4-BE49-F238E27FC236}">
                  <a16:creationId xmlns:a16="http://schemas.microsoft.com/office/drawing/2014/main" id="{E8A51324-0B61-A07A-5637-F732875D521D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Google Shape;5490;p62">
              <a:extLst>
                <a:ext uri="{FF2B5EF4-FFF2-40B4-BE49-F238E27FC236}">
                  <a16:creationId xmlns:a16="http://schemas.microsoft.com/office/drawing/2014/main" id="{3072F5BC-5AC2-5A63-7177-1D08B1432129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Google Shape;5491;p62">
              <a:extLst>
                <a:ext uri="{FF2B5EF4-FFF2-40B4-BE49-F238E27FC236}">
                  <a16:creationId xmlns:a16="http://schemas.microsoft.com/office/drawing/2014/main" id="{67D25231-A5D1-F827-0CD4-B9C0D0F8C580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" name="Google Shape;5492;p62">
              <a:extLst>
                <a:ext uri="{FF2B5EF4-FFF2-40B4-BE49-F238E27FC236}">
                  <a16:creationId xmlns:a16="http://schemas.microsoft.com/office/drawing/2014/main" id="{49A80B80-9CB8-452D-1D06-51D2EEF9849C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2" name="Google Shape;5493;p62">
              <a:extLst>
                <a:ext uri="{FF2B5EF4-FFF2-40B4-BE49-F238E27FC236}">
                  <a16:creationId xmlns:a16="http://schemas.microsoft.com/office/drawing/2014/main" id="{DB16DDB1-D077-F1CF-7980-24D586729375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3" name="Google Shape;5494;p62">
              <a:extLst>
                <a:ext uri="{FF2B5EF4-FFF2-40B4-BE49-F238E27FC236}">
                  <a16:creationId xmlns:a16="http://schemas.microsoft.com/office/drawing/2014/main" id="{F421F4B5-176D-76B3-001D-F290C95C8EE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" name="Google Shape;5495;p62">
              <a:extLst>
                <a:ext uri="{FF2B5EF4-FFF2-40B4-BE49-F238E27FC236}">
                  <a16:creationId xmlns:a16="http://schemas.microsoft.com/office/drawing/2014/main" id="{ACD0974F-2842-7477-39B1-CFEE0AC6C64E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5" name="Google Shape;5496;p62">
              <a:extLst>
                <a:ext uri="{FF2B5EF4-FFF2-40B4-BE49-F238E27FC236}">
                  <a16:creationId xmlns:a16="http://schemas.microsoft.com/office/drawing/2014/main" id="{462B717C-780C-E773-0FB6-D3B8C2D6AB31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6" name="Google Shape;5497;p62">
              <a:extLst>
                <a:ext uri="{FF2B5EF4-FFF2-40B4-BE49-F238E27FC236}">
                  <a16:creationId xmlns:a16="http://schemas.microsoft.com/office/drawing/2014/main" id="{F72011F5-F380-10E8-375D-01FC9968526E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7" name="Google Shape;5498;p62">
              <a:extLst>
                <a:ext uri="{FF2B5EF4-FFF2-40B4-BE49-F238E27FC236}">
                  <a16:creationId xmlns:a16="http://schemas.microsoft.com/office/drawing/2014/main" id="{35697377-0DBB-D700-0631-6209F5DA9166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8" name="Google Shape;5499;p62">
              <a:extLst>
                <a:ext uri="{FF2B5EF4-FFF2-40B4-BE49-F238E27FC236}">
                  <a16:creationId xmlns:a16="http://schemas.microsoft.com/office/drawing/2014/main" id="{F07C53FB-D0F2-784F-46D5-1329F43313B6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9" name="Google Shape;5500;p62">
              <a:extLst>
                <a:ext uri="{FF2B5EF4-FFF2-40B4-BE49-F238E27FC236}">
                  <a16:creationId xmlns:a16="http://schemas.microsoft.com/office/drawing/2014/main" id="{CE034EC8-6290-7AD7-843A-CFC9C435C60D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0" name="Google Shape;5501;p62">
              <a:extLst>
                <a:ext uri="{FF2B5EF4-FFF2-40B4-BE49-F238E27FC236}">
                  <a16:creationId xmlns:a16="http://schemas.microsoft.com/office/drawing/2014/main" id="{D8C6458F-7F0D-A5AD-F22D-77B8A2478490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1" name="Google Shape;5502;p62">
              <a:extLst>
                <a:ext uri="{FF2B5EF4-FFF2-40B4-BE49-F238E27FC236}">
                  <a16:creationId xmlns:a16="http://schemas.microsoft.com/office/drawing/2014/main" id="{66747C6B-5675-8D93-EDD4-39508B50EE2D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2" name="Google Shape;5503;p62">
              <a:extLst>
                <a:ext uri="{FF2B5EF4-FFF2-40B4-BE49-F238E27FC236}">
                  <a16:creationId xmlns:a16="http://schemas.microsoft.com/office/drawing/2014/main" id="{729C954B-C713-DB96-5E6A-DB38ACE85873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3" name="Google Shape;5504;p62">
              <a:extLst>
                <a:ext uri="{FF2B5EF4-FFF2-40B4-BE49-F238E27FC236}">
                  <a16:creationId xmlns:a16="http://schemas.microsoft.com/office/drawing/2014/main" id="{FD0B1A65-FB1E-1F1B-814D-716313334A20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4" name="Google Shape;5505;p62">
              <a:extLst>
                <a:ext uri="{FF2B5EF4-FFF2-40B4-BE49-F238E27FC236}">
                  <a16:creationId xmlns:a16="http://schemas.microsoft.com/office/drawing/2014/main" id="{3E772838-5504-9E74-2EEF-C79FDE6141ED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5" name="Google Shape;5506;p62">
              <a:extLst>
                <a:ext uri="{FF2B5EF4-FFF2-40B4-BE49-F238E27FC236}">
                  <a16:creationId xmlns:a16="http://schemas.microsoft.com/office/drawing/2014/main" id="{276D2B7D-E746-65A3-0197-321CE16AC1EF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6" name="Google Shape;5507;p62">
              <a:extLst>
                <a:ext uri="{FF2B5EF4-FFF2-40B4-BE49-F238E27FC236}">
                  <a16:creationId xmlns:a16="http://schemas.microsoft.com/office/drawing/2014/main" id="{84BAE769-C064-C45B-7E8F-D9D1199CC15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7" name="Google Shape;5508;p62">
              <a:extLst>
                <a:ext uri="{FF2B5EF4-FFF2-40B4-BE49-F238E27FC236}">
                  <a16:creationId xmlns:a16="http://schemas.microsoft.com/office/drawing/2014/main" id="{8FF39139-C204-332E-A3D0-3FF661D7C2F5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8" name="Google Shape;5509;p62">
              <a:extLst>
                <a:ext uri="{FF2B5EF4-FFF2-40B4-BE49-F238E27FC236}">
                  <a16:creationId xmlns:a16="http://schemas.microsoft.com/office/drawing/2014/main" id="{EBF73EB5-DBE5-6C63-6541-060029E67EA3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9" name="Google Shape;5510;p62">
              <a:extLst>
                <a:ext uri="{FF2B5EF4-FFF2-40B4-BE49-F238E27FC236}">
                  <a16:creationId xmlns:a16="http://schemas.microsoft.com/office/drawing/2014/main" id="{315ABC5D-A30C-7662-618F-EE18B7FA43A1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0" name="Google Shape;5511;p62">
              <a:extLst>
                <a:ext uri="{FF2B5EF4-FFF2-40B4-BE49-F238E27FC236}">
                  <a16:creationId xmlns:a16="http://schemas.microsoft.com/office/drawing/2014/main" id="{8614E525-AFF9-43A7-C6F2-F0408F6A95D0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1" name="Google Shape;5512;p62">
              <a:extLst>
                <a:ext uri="{FF2B5EF4-FFF2-40B4-BE49-F238E27FC236}">
                  <a16:creationId xmlns:a16="http://schemas.microsoft.com/office/drawing/2014/main" id="{0C0A5CE3-9C0C-1E79-072F-A5B4F6FD10AD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2" name="Google Shape;5513;p62">
              <a:extLst>
                <a:ext uri="{FF2B5EF4-FFF2-40B4-BE49-F238E27FC236}">
                  <a16:creationId xmlns:a16="http://schemas.microsoft.com/office/drawing/2014/main" id="{8552EF2E-DEB2-12FD-0B7A-60B2EDC52DDA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3" name="Google Shape;5514;p62">
              <a:extLst>
                <a:ext uri="{FF2B5EF4-FFF2-40B4-BE49-F238E27FC236}">
                  <a16:creationId xmlns:a16="http://schemas.microsoft.com/office/drawing/2014/main" id="{09BC0567-77AC-4022-CB52-069E75C71005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4" name="Google Shape;5515;p62">
              <a:extLst>
                <a:ext uri="{FF2B5EF4-FFF2-40B4-BE49-F238E27FC236}">
                  <a16:creationId xmlns:a16="http://schemas.microsoft.com/office/drawing/2014/main" id="{39B2898B-5C6A-785E-D47B-3D4691893A0E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5" name="Google Shape;5516;p62">
              <a:extLst>
                <a:ext uri="{FF2B5EF4-FFF2-40B4-BE49-F238E27FC236}">
                  <a16:creationId xmlns:a16="http://schemas.microsoft.com/office/drawing/2014/main" id="{2983D8A1-75BE-5E47-13A6-B74EBD40D760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6" name="Google Shape;5517;p62">
              <a:extLst>
                <a:ext uri="{FF2B5EF4-FFF2-40B4-BE49-F238E27FC236}">
                  <a16:creationId xmlns:a16="http://schemas.microsoft.com/office/drawing/2014/main" id="{9E03DF8F-751F-D5C6-94BE-1821F2D96DC3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7" name="Google Shape;5518;p62">
              <a:extLst>
                <a:ext uri="{FF2B5EF4-FFF2-40B4-BE49-F238E27FC236}">
                  <a16:creationId xmlns:a16="http://schemas.microsoft.com/office/drawing/2014/main" id="{7534E7EB-51CC-65C3-6EDC-F77A74DFC8F1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8" name="Google Shape;5519;p62">
              <a:extLst>
                <a:ext uri="{FF2B5EF4-FFF2-40B4-BE49-F238E27FC236}">
                  <a16:creationId xmlns:a16="http://schemas.microsoft.com/office/drawing/2014/main" id="{1FB9E360-6B63-3E19-A79E-D07855951A6B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9" name="Google Shape;5520;p62">
              <a:extLst>
                <a:ext uri="{FF2B5EF4-FFF2-40B4-BE49-F238E27FC236}">
                  <a16:creationId xmlns:a16="http://schemas.microsoft.com/office/drawing/2014/main" id="{D5EDB136-00AD-FFF6-8E42-20C2D79106A7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0" name="Google Shape;5521;p62">
              <a:extLst>
                <a:ext uri="{FF2B5EF4-FFF2-40B4-BE49-F238E27FC236}">
                  <a16:creationId xmlns:a16="http://schemas.microsoft.com/office/drawing/2014/main" id="{9170C924-C82D-A272-8B0D-735DAB0E52A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1" name="Google Shape;5522;p62">
              <a:extLst>
                <a:ext uri="{FF2B5EF4-FFF2-40B4-BE49-F238E27FC236}">
                  <a16:creationId xmlns:a16="http://schemas.microsoft.com/office/drawing/2014/main" id="{4AA82825-4B26-E2CA-C1D7-FA3ADDAC5BB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2" name="Google Shape;5523;p62">
              <a:extLst>
                <a:ext uri="{FF2B5EF4-FFF2-40B4-BE49-F238E27FC236}">
                  <a16:creationId xmlns:a16="http://schemas.microsoft.com/office/drawing/2014/main" id="{0BFB9050-A102-B409-6171-390DC057108C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3" name="Google Shape;5524;p62">
              <a:extLst>
                <a:ext uri="{FF2B5EF4-FFF2-40B4-BE49-F238E27FC236}">
                  <a16:creationId xmlns:a16="http://schemas.microsoft.com/office/drawing/2014/main" id="{6D76CE7B-9CC5-45BC-EF00-B314F33B09A0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4" name="Google Shape;5525;p62">
              <a:extLst>
                <a:ext uri="{FF2B5EF4-FFF2-40B4-BE49-F238E27FC236}">
                  <a16:creationId xmlns:a16="http://schemas.microsoft.com/office/drawing/2014/main" id="{260A8E48-4C35-371D-E7C1-4C42C251F392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5" name="Google Shape;5526;p62">
              <a:extLst>
                <a:ext uri="{FF2B5EF4-FFF2-40B4-BE49-F238E27FC236}">
                  <a16:creationId xmlns:a16="http://schemas.microsoft.com/office/drawing/2014/main" id="{980D6D23-4051-83A6-0146-BD42D187EDC1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6" name="Google Shape;5527;p62">
              <a:extLst>
                <a:ext uri="{FF2B5EF4-FFF2-40B4-BE49-F238E27FC236}">
                  <a16:creationId xmlns:a16="http://schemas.microsoft.com/office/drawing/2014/main" id="{9C33B7BF-B6F6-C07D-1BB6-AB010355D752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7" name="Google Shape;5528;p62">
              <a:extLst>
                <a:ext uri="{FF2B5EF4-FFF2-40B4-BE49-F238E27FC236}">
                  <a16:creationId xmlns:a16="http://schemas.microsoft.com/office/drawing/2014/main" id="{3DB693AA-B780-15EE-9907-348B74095E00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8" name="Google Shape;5529;p62">
              <a:extLst>
                <a:ext uri="{FF2B5EF4-FFF2-40B4-BE49-F238E27FC236}">
                  <a16:creationId xmlns:a16="http://schemas.microsoft.com/office/drawing/2014/main" id="{4C743EB4-473D-7DC1-5040-E66E4A4340C5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9" name="Google Shape;5530;p62">
              <a:extLst>
                <a:ext uri="{FF2B5EF4-FFF2-40B4-BE49-F238E27FC236}">
                  <a16:creationId xmlns:a16="http://schemas.microsoft.com/office/drawing/2014/main" id="{728D7BD6-339E-2F82-EBA3-50BA6E83B693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0" name="Google Shape;5531;p62">
              <a:extLst>
                <a:ext uri="{FF2B5EF4-FFF2-40B4-BE49-F238E27FC236}">
                  <a16:creationId xmlns:a16="http://schemas.microsoft.com/office/drawing/2014/main" id="{07DE8EAD-F981-7745-DE6A-23F29CB3D218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1" name="Google Shape;5532;p62">
              <a:extLst>
                <a:ext uri="{FF2B5EF4-FFF2-40B4-BE49-F238E27FC236}">
                  <a16:creationId xmlns:a16="http://schemas.microsoft.com/office/drawing/2014/main" id="{C5537C70-DDE6-57B4-1FFF-5E8F58D6EB80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2" name="Google Shape;5533;p62">
              <a:extLst>
                <a:ext uri="{FF2B5EF4-FFF2-40B4-BE49-F238E27FC236}">
                  <a16:creationId xmlns:a16="http://schemas.microsoft.com/office/drawing/2014/main" id="{1162D167-1075-5B1D-AE07-CDB5E05C25DB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3" name="Google Shape;5534;p62">
              <a:extLst>
                <a:ext uri="{FF2B5EF4-FFF2-40B4-BE49-F238E27FC236}">
                  <a16:creationId xmlns:a16="http://schemas.microsoft.com/office/drawing/2014/main" id="{F2EB4263-1AE8-DB25-CAEF-E5E6BC4A2670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4" name="Google Shape;5535;p62">
              <a:extLst>
                <a:ext uri="{FF2B5EF4-FFF2-40B4-BE49-F238E27FC236}">
                  <a16:creationId xmlns:a16="http://schemas.microsoft.com/office/drawing/2014/main" id="{E9A66B0C-987E-A0DB-96A5-EFA014462AC5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5" name="Google Shape;5536;p62">
              <a:extLst>
                <a:ext uri="{FF2B5EF4-FFF2-40B4-BE49-F238E27FC236}">
                  <a16:creationId xmlns:a16="http://schemas.microsoft.com/office/drawing/2014/main" id="{F4585C19-4BE1-0B4F-048A-30798ACCF43B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6" name="Google Shape;5537;p62">
              <a:extLst>
                <a:ext uri="{FF2B5EF4-FFF2-40B4-BE49-F238E27FC236}">
                  <a16:creationId xmlns:a16="http://schemas.microsoft.com/office/drawing/2014/main" id="{2B221601-D5B9-2E5F-1E0F-D7FB265E5AF9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7" name="Google Shape;5538;p62">
              <a:extLst>
                <a:ext uri="{FF2B5EF4-FFF2-40B4-BE49-F238E27FC236}">
                  <a16:creationId xmlns:a16="http://schemas.microsoft.com/office/drawing/2014/main" id="{6721D460-18DD-ACBE-901E-058D904FFA21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8" name="Google Shape;5539;p62">
              <a:extLst>
                <a:ext uri="{FF2B5EF4-FFF2-40B4-BE49-F238E27FC236}">
                  <a16:creationId xmlns:a16="http://schemas.microsoft.com/office/drawing/2014/main" id="{9E5B96C0-3C4A-CCDC-57BD-CDFA7C8166F7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9" name="Google Shape;5540;p62">
              <a:extLst>
                <a:ext uri="{FF2B5EF4-FFF2-40B4-BE49-F238E27FC236}">
                  <a16:creationId xmlns:a16="http://schemas.microsoft.com/office/drawing/2014/main" id="{23DB4CD2-4E01-98FC-1070-44EFD89B7409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0" name="Google Shape;5541;p62">
              <a:extLst>
                <a:ext uri="{FF2B5EF4-FFF2-40B4-BE49-F238E27FC236}">
                  <a16:creationId xmlns:a16="http://schemas.microsoft.com/office/drawing/2014/main" id="{D49F4AEA-36E6-E0C4-B7ED-515123F1BF1C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1" name="Google Shape;5542;p62">
              <a:extLst>
                <a:ext uri="{FF2B5EF4-FFF2-40B4-BE49-F238E27FC236}">
                  <a16:creationId xmlns:a16="http://schemas.microsoft.com/office/drawing/2014/main" id="{A5FDCD1A-100C-2A8E-349D-D9F6382C41D1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2" name="Google Shape;5543;p62">
              <a:extLst>
                <a:ext uri="{FF2B5EF4-FFF2-40B4-BE49-F238E27FC236}">
                  <a16:creationId xmlns:a16="http://schemas.microsoft.com/office/drawing/2014/main" id="{0A4F69ED-5013-D9C4-1633-582B6554EFFD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3" name="Google Shape;5544;p62">
              <a:extLst>
                <a:ext uri="{FF2B5EF4-FFF2-40B4-BE49-F238E27FC236}">
                  <a16:creationId xmlns:a16="http://schemas.microsoft.com/office/drawing/2014/main" id="{253A08EE-788B-3263-9DA6-2B0B2C06290C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4" name="Google Shape;5545;p62">
              <a:extLst>
                <a:ext uri="{FF2B5EF4-FFF2-40B4-BE49-F238E27FC236}">
                  <a16:creationId xmlns:a16="http://schemas.microsoft.com/office/drawing/2014/main" id="{99C260AB-D71E-E727-D699-1295B1DBB46E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5" name="Google Shape;5546;p62">
              <a:extLst>
                <a:ext uri="{FF2B5EF4-FFF2-40B4-BE49-F238E27FC236}">
                  <a16:creationId xmlns:a16="http://schemas.microsoft.com/office/drawing/2014/main" id="{1B41B466-E4B6-0930-554E-3E046765CD30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6" name="Google Shape;5547;p62">
              <a:extLst>
                <a:ext uri="{FF2B5EF4-FFF2-40B4-BE49-F238E27FC236}">
                  <a16:creationId xmlns:a16="http://schemas.microsoft.com/office/drawing/2014/main" id="{5A07DBA2-21C8-D572-889B-D232C2D310A7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7" name="Google Shape;5548;p62">
              <a:extLst>
                <a:ext uri="{FF2B5EF4-FFF2-40B4-BE49-F238E27FC236}">
                  <a16:creationId xmlns:a16="http://schemas.microsoft.com/office/drawing/2014/main" id="{7427E33E-8ED7-BD3B-CE73-DC4B57111368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8" name="Google Shape;5549;p62">
              <a:extLst>
                <a:ext uri="{FF2B5EF4-FFF2-40B4-BE49-F238E27FC236}">
                  <a16:creationId xmlns:a16="http://schemas.microsoft.com/office/drawing/2014/main" id="{B4EDCF1D-E9D7-543C-6365-405368955488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9" name="Google Shape;5550;p62">
              <a:extLst>
                <a:ext uri="{FF2B5EF4-FFF2-40B4-BE49-F238E27FC236}">
                  <a16:creationId xmlns:a16="http://schemas.microsoft.com/office/drawing/2014/main" id="{0264CF26-0C05-9C0A-CE08-5CDD1366DA71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0" name="Google Shape;5551;p62">
              <a:extLst>
                <a:ext uri="{FF2B5EF4-FFF2-40B4-BE49-F238E27FC236}">
                  <a16:creationId xmlns:a16="http://schemas.microsoft.com/office/drawing/2014/main" id="{74B8236F-D14A-FB15-1FCF-32D0BE09F43F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1" name="Google Shape;5552;p62">
              <a:extLst>
                <a:ext uri="{FF2B5EF4-FFF2-40B4-BE49-F238E27FC236}">
                  <a16:creationId xmlns:a16="http://schemas.microsoft.com/office/drawing/2014/main" id="{0383798C-37B9-78A6-89B9-0CEBDCBB4C0B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2" name="Google Shape;5553;p62">
              <a:extLst>
                <a:ext uri="{FF2B5EF4-FFF2-40B4-BE49-F238E27FC236}">
                  <a16:creationId xmlns:a16="http://schemas.microsoft.com/office/drawing/2014/main" id="{2310D963-605A-97E7-E86D-6329A7BD8FFF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3" name="Google Shape;5554;p62">
              <a:extLst>
                <a:ext uri="{FF2B5EF4-FFF2-40B4-BE49-F238E27FC236}">
                  <a16:creationId xmlns:a16="http://schemas.microsoft.com/office/drawing/2014/main" id="{1A8BD0E9-DFC8-603F-E5DF-5A1BE51AC038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4" name="Google Shape;5555;p62">
              <a:extLst>
                <a:ext uri="{FF2B5EF4-FFF2-40B4-BE49-F238E27FC236}">
                  <a16:creationId xmlns:a16="http://schemas.microsoft.com/office/drawing/2014/main" id="{F0A86B98-43A9-7835-FD38-7A3D4D107447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5" name="Google Shape;5556;p62">
              <a:extLst>
                <a:ext uri="{FF2B5EF4-FFF2-40B4-BE49-F238E27FC236}">
                  <a16:creationId xmlns:a16="http://schemas.microsoft.com/office/drawing/2014/main" id="{EE1B993D-8B86-FF51-3F27-19390CDD4A8D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6" name="Google Shape;5557;p62">
              <a:extLst>
                <a:ext uri="{FF2B5EF4-FFF2-40B4-BE49-F238E27FC236}">
                  <a16:creationId xmlns:a16="http://schemas.microsoft.com/office/drawing/2014/main" id="{4CB3470A-9105-DEF4-A3AB-213DFDEC2D97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7" name="Google Shape;5558;p62">
              <a:extLst>
                <a:ext uri="{FF2B5EF4-FFF2-40B4-BE49-F238E27FC236}">
                  <a16:creationId xmlns:a16="http://schemas.microsoft.com/office/drawing/2014/main" id="{D4312A84-9C77-1AE2-4470-70783295213F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8" name="Google Shape;5559;p62">
              <a:extLst>
                <a:ext uri="{FF2B5EF4-FFF2-40B4-BE49-F238E27FC236}">
                  <a16:creationId xmlns:a16="http://schemas.microsoft.com/office/drawing/2014/main" id="{F45F32AF-3D6F-84F0-D1D5-279E4E18EF93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9" name="Google Shape;5560;p62">
              <a:extLst>
                <a:ext uri="{FF2B5EF4-FFF2-40B4-BE49-F238E27FC236}">
                  <a16:creationId xmlns:a16="http://schemas.microsoft.com/office/drawing/2014/main" id="{90B61F70-4D17-8C58-488B-9730C3C7FF28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0" name="Google Shape;5561;p62">
              <a:extLst>
                <a:ext uri="{FF2B5EF4-FFF2-40B4-BE49-F238E27FC236}">
                  <a16:creationId xmlns:a16="http://schemas.microsoft.com/office/drawing/2014/main" id="{CBF0F551-A5D3-0001-826E-FC3608CF3D9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1" name="Google Shape;5562;p62">
              <a:extLst>
                <a:ext uri="{FF2B5EF4-FFF2-40B4-BE49-F238E27FC236}">
                  <a16:creationId xmlns:a16="http://schemas.microsoft.com/office/drawing/2014/main" id="{F6FDDADD-DDE3-8319-1594-4AA2316F7B29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2" name="Google Shape;5563;p62">
              <a:extLst>
                <a:ext uri="{FF2B5EF4-FFF2-40B4-BE49-F238E27FC236}">
                  <a16:creationId xmlns:a16="http://schemas.microsoft.com/office/drawing/2014/main" id="{75EFFCE2-F647-2D10-F07B-6302AC971E40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3" name="Google Shape;5564;p62">
              <a:extLst>
                <a:ext uri="{FF2B5EF4-FFF2-40B4-BE49-F238E27FC236}">
                  <a16:creationId xmlns:a16="http://schemas.microsoft.com/office/drawing/2014/main" id="{E0EF4CB6-5EFC-75AD-8B2A-5FC765DF4A9A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4" name="Google Shape;5565;p62">
              <a:extLst>
                <a:ext uri="{FF2B5EF4-FFF2-40B4-BE49-F238E27FC236}">
                  <a16:creationId xmlns:a16="http://schemas.microsoft.com/office/drawing/2014/main" id="{B28D6AE2-82E7-015E-1A98-A9FD12EA696E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5" name="Google Shape;5566;p62">
              <a:extLst>
                <a:ext uri="{FF2B5EF4-FFF2-40B4-BE49-F238E27FC236}">
                  <a16:creationId xmlns:a16="http://schemas.microsoft.com/office/drawing/2014/main" id="{F9C2393E-43E0-1679-7A39-946DC3A310E3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6" name="Google Shape;5567;p62">
              <a:extLst>
                <a:ext uri="{FF2B5EF4-FFF2-40B4-BE49-F238E27FC236}">
                  <a16:creationId xmlns:a16="http://schemas.microsoft.com/office/drawing/2014/main" id="{E28A3032-2E84-C5E4-3843-A83E2B894E0F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7" name="Google Shape;5568;p62">
              <a:extLst>
                <a:ext uri="{FF2B5EF4-FFF2-40B4-BE49-F238E27FC236}">
                  <a16:creationId xmlns:a16="http://schemas.microsoft.com/office/drawing/2014/main" id="{02605B4B-CE10-7C62-9CEE-7984EAC74EF3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8" name="Google Shape;5569;p62">
              <a:extLst>
                <a:ext uri="{FF2B5EF4-FFF2-40B4-BE49-F238E27FC236}">
                  <a16:creationId xmlns:a16="http://schemas.microsoft.com/office/drawing/2014/main" id="{5C4A7FA8-F0E3-9393-0711-DCA1F6EE5D9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9" name="Google Shape;5570;p62">
              <a:extLst>
                <a:ext uri="{FF2B5EF4-FFF2-40B4-BE49-F238E27FC236}">
                  <a16:creationId xmlns:a16="http://schemas.microsoft.com/office/drawing/2014/main" id="{8E174F3A-52B7-0017-2537-5EAA8C3BB811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0" name="Google Shape;5571;p62">
              <a:extLst>
                <a:ext uri="{FF2B5EF4-FFF2-40B4-BE49-F238E27FC236}">
                  <a16:creationId xmlns:a16="http://schemas.microsoft.com/office/drawing/2014/main" id="{8CC4710F-AF43-9C82-8D5F-A30479824294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1" name="Google Shape;5572;p62">
              <a:extLst>
                <a:ext uri="{FF2B5EF4-FFF2-40B4-BE49-F238E27FC236}">
                  <a16:creationId xmlns:a16="http://schemas.microsoft.com/office/drawing/2014/main" id="{D8D2E89D-2323-D1D2-A521-28F62CEA8162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2" name="Google Shape;5573;p62">
              <a:extLst>
                <a:ext uri="{FF2B5EF4-FFF2-40B4-BE49-F238E27FC236}">
                  <a16:creationId xmlns:a16="http://schemas.microsoft.com/office/drawing/2014/main" id="{2BCB1BA9-9C5A-9E0B-3C71-BFEF6F61FCE8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3" name="Google Shape;5574;p62">
              <a:extLst>
                <a:ext uri="{FF2B5EF4-FFF2-40B4-BE49-F238E27FC236}">
                  <a16:creationId xmlns:a16="http://schemas.microsoft.com/office/drawing/2014/main" id="{FADCA664-F0E5-6C81-185A-82E2A6E20CC4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4" name="Google Shape;5575;p62">
              <a:extLst>
                <a:ext uri="{FF2B5EF4-FFF2-40B4-BE49-F238E27FC236}">
                  <a16:creationId xmlns:a16="http://schemas.microsoft.com/office/drawing/2014/main" id="{FD8960A5-09BE-A12A-A4D0-DCA4660C7B6B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5" name="Google Shape;5576;p62">
              <a:extLst>
                <a:ext uri="{FF2B5EF4-FFF2-40B4-BE49-F238E27FC236}">
                  <a16:creationId xmlns:a16="http://schemas.microsoft.com/office/drawing/2014/main" id="{17AB89A9-60DC-3004-D2C7-AFBCCE4EE4E9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6" name="Google Shape;5577;p62">
              <a:extLst>
                <a:ext uri="{FF2B5EF4-FFF2-40B4-BE49-F238E27FC236}">
                  <a16:creationId xmlns:a16="http://schemas.microsoft.com/office/drawing/2014/main" id="{E3E4C245-7613-E7A6-F3ED-F9698811858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7" name="Google Shape;5578;p62">
              <a:extLst>
                <a:ext uri="{FF2B5EF4-FFF2-40B4-BE49-F238E27FC236}">
                  <a16:creationId xmlns:a16="http://schemas.microsoft.com/office/drawing/2014/main" id="{C7F66E3A-C9E8-718D-5CD3-76B0FF36B2D8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8" name="Google Shape;5579;p62">
              <a:extLst>
                <a:ext uri="{FF2B5EF4-FFF2-40B4-BE49-F238E27FC236}">
                  <a16:creationId xmlns:a16="http://schemas.microsoft.com/office/drawing/2014/main" id="{5A5010CA-DDCF-6D22-CACC-25A39355D0FC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9" name="Google Shape;5580;p62">
              <a:extLst>
                <a:ext uri="{FF2B5EF4-FFF2-40B4-BE49-F238E27FC236}">
                  <a16:creationId xmlns:a16="http://schemas.microsoft.com/office/drawing/2014/main" id="{A900FF7B-4AB1-7681-5F7E-54A7DE6193D4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0" name="Google Shape;5581;p62">
              <a:extLst>
                <a:ext uri="{FF2B5EF4-FFF2-40B4-BE49-F238E27FC236}">
                  <a16:creationId xmlns:a16="http://schemas.microsoft.com/office/drawing/2014/main" id="{F12EDE22-1AE5-6978-A54A-FA1731CBDA8E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1" name="Google Shape;5582;p62">
              <a:extLst>
                <a:ext uri="{FF2B5EF4-FFF2-40B4-BE49-F238E27FC236}">
                  <a16:creationId xmlns:a16="http://schemas.microsoft.com/office/drawing/2014/main" id="{FC98A38E-DA75-7DC1-AFEF-AAF354338195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2" name="Google Shape;5583;p62">
              <a:extLst>
                <a:ext uri="{FF2B5EF4-FFF2-40B4-BE49-F238E27FC236}">
                  <a16:creationId xmlns:a16="http://schemas.microsoft.com/office/drawing/2014/main" id="{DC4F478E-9DEF-F897-2CBE-85D6EF7E6C98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13" name="Google Shape;2038;p76">
            <a:extLst>
              <a:ext uri="{FF2B5EF4-FFF2-40B4-BE49-F238E27FC236}">
                <a16:creationId xmlns:a16="http://schemas.microsoft.com/office/drawing/2014/main" id="{BCD4CEF1-2A10-4B6A-D176-934E7D92A9C0}"/>
              </a:ext>
            </a:extLst>
          </p:cNvPr>
          <p:cNvSpPr/>
          <p:nvPr/>
        </p:nvSpPr>
        <p:spPr>
          <a:xfrm rot="1594654">
            <a:off x="9174338" y="5046537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114" name="Google Shape;5481;p62">
            <a:extLst>
              <a:ext uri="{FF2B5EF4-FFF2-40B4-BE49-F238E27FC236}">
                <a16:creationId xmlns:a16="http://schemas.microsoft.com/office/drawing/2014/main" id="{D7C48E38-F37A-FC05-3A71-E761C2058CEB}"/>
              </a:ext>
            </a:extLst>
          </p:cNvPr>
          <p:cNvGrpSpPr/>
          <p:nvPr/>
        </p:nvGrpSpPr>
        <p:grpSpPr>
          <a:xfrm>
            <a:off x="249602" y="4255298"/>
            <a:ext cx="1592642" cy="2850250"/>
            <a:chOff x="3586125" y="718900"/>
            <a:chExt cx="1007350" cy="1739900"/>
          </a:xfrm>
        </p:grpSpPr>
        <p:sp>
          <p:nvSpPr>
            <p:cNvPr id="115" name="Google Shape;5482;p62">
              <a:extLst>
                <a:ext uri="{FF2B5EF4-FFF2-40B4-BE49-F238E27FC236}">
                  <a16:creationId xmlns:a16="http://schemas.microsoft.com/office/drawing/2014/main" id="{20C258FD-B4DD-3112-CD61-8A731F36B15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6" name="Google Shape;5483;p62">
              <a:extLst>
                <a:ext uri="{FF2B5EF4-FFF2-40B4-BE49-F238E27FC236}">
                  <a16:creationId xmlns:a16="http://schemas.microsoft.com/office/drawing/2014/main" id="{9BB00515-8079-8185-E68A-15C17AED8221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7" name="Google Shape;5484;p62">
              <a:extLst>
                <a:ext uri="{FF2B5EF4-FFF2-40B4-BE49-F238E27FC236}">
                  <a16:creationId xmlns:a16="http://schemas.microsoft.com/office/drawing/2014/main" id="{E063763C-1F1B-52ED-6907-595D1185885A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8" name="Google Shape;5485;p62">
              <a:extLst>
                <a:ext uri="{FF2B5EF4-FFF2-40B4-BE49-F238E27FC236}">
                  <a16:creationId xmlns:a16="http://schemas.microsoft.com/office/drawing/2014/main" id="{9A8DC2A2-74BF-50E9-D289-F1C67FC84070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9" name="Google Shape;5486;p62">
              <a:extLst>
                <a:ext uri="{FF2B5EF4-FFF2-40B4-BE49-F238E27FC236}">
                  <a16:creationId xmlns:a16="http://schemas.microsoft.com/office/drawing/2014/main" id="{06FE1318-AC63-C9D3-7801-66433B7F9F13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0" name="Google Shape;5487;p62">
              <a:extLst>
                <a:ext uri="{FF2B5EF4-FFF2-40B4-BE49-F238E27FC236}">
                  <a16:creationId xmlns:a16="http://schemas.microsoft.com/office/drawing/2014/main" id="{4A27F37E-65F8-6694-532A-51A85AA0AC1A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1" name="Google Shape;5488;p62">
              <a:extLst>
                <a:ext uri="{FF2B5EF4-FFF2-40B4-BE49-F238E27FC236}">
                  <a16:creationId xmlns:a16="http://schemas.microsoft.com/office/drawing/2014/main" id="{5B651A49-FCB4-1A9C-5B97-D5F20B9F075C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2" name="Google Shape;5489;p62">
              <a:extLst>
                <a:ext uri="{FF2B5EF4-FFF2-40B4-BE49-F238E27FC236}">
                  <a16:creationId xmlns:a16="http://schemas.microsoft.com/office/drawing/2014/main" id="{3CDB588E-EDBF-79D5-7709-2854B15690FB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3" name="Google Shape;5490;p62">
              <a:extLst>
                <a:ext uri="{FF2B5EF4-FFF2-40B4-BE49-F238E27FC236}">
                  <a16:creationId xmlns:a16="http://schemas.microsoft.com/office/drawing/2014/main" id="{2C699AFE-C85A-16E9-A271-A48756AD0DAD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4" name="Google Shape;5491;p62">
              <a:extLst>
                <a:ext uri="{FF2B5EF4-FFF2-40B4-BE49-F238E27FC236}">
                  <a16:creationId xmlns:a16="http://schemas.microsoft.com/office/drawing/2014/main" id="{0756390E-BDB9-1852-7D19-B279473732BA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5" name="Google Shape;5492;p62">
              <a:extLst>
                <a:ext uri="{FF2B5EF4-FFF2-40B4-BE49-F238E27FC236}">
                  <a16:creationId xmlns:a16="http://schemas.microsoft.com/office/drawing/2014/main" id="{14D7293E-B7DA-B10E-3AF7-BEDAA92C08B0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6" name="Google Shape;5493;p62">
              <a:extLst>
                <a:ext uri="{FF2B5EF4-FFF2-40B4-BE49-F238E27FC236}">
                  <a16:creationId xmlns:a16="http://schemas.microsoft.com/office/drawing/2014/main" id="{0F4CF817-7F44-0775-CE2B-18B09F479402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7" name="Google Shape;5494;p62">
              <a:extLst>
                <a:ext uri="{FF2B5EF4-FFF2-40B4-BE49-F238E27FC236}">
                  <a16:creationId xmlns:a16="http://schemas.microsoft.com/office/drawing/2014/main" id="{59BE1296-93FA-B631-4452-6818C890E9B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8" name="Google Shape;5495;p62">
              <a:extLst>
                <a:ext uri="{FF2B5EF4-FFF2-40B4-BE49-F238E27FC236}">
                  <a16:creationId xmlns:a16="http://schemas.microsoft.com/office/drawing/2014/main" id="{D0BF565F-88BC-9A61-7945-8C96FF3CD511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9" name="Google Shape;5496;p62">
              <a:extLst>
                <a:ext uri="{FF2B5EF4-FFF2-40B4-BE49-F238E27FC236}">
                  <a16:creationId xmlns:a16="http://schemas.microsoft.com/office/drawing/2014/main" id="{B019310A-A002-EAB0-BC56-C0AD19284C36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0" name="Google Shape;5497;p62">
              <a:extLst>
                <a:ext uri="{FF2B5EF4-FFF2-40B4-BE49-F238E27FC236}">
                  <a16:creationId xmlns:a16="http://schemas.microsoft.com/office/drawing/2014/main" id="{13D6C1A4-78BE-1F39-6016-F3F4ECD20617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1" name="Google Shape;5498;p62">
              <a:extLst>
                <a:ext uri="{FF2B5EF4-FFF2-40B4-BE49-F238E27FC236}">
                  <a16:creationId xmlns:a16="http://schemas.microsoft.com/office/drawing/2014/main" id="{6E62D333-63F7-C29F-8F41-94236FE99CE9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2" name="Google Shape;5499;p62">
              <a:extLst>
                <a:ext uri="{FF2B5EF4-FFF2-40B4-BE49-F238E27FC236}">
                  <a16:creationId xmlns:a16="http://schemas.microsoft.com/office/drawing/2014/main" id="{03AF7D3A-8DB2-24CA-CB87-C7643CCB4E6E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3" name="Google Shape;5500;p62">
              <a:extLst>
                <a:ext uri="{FF2B5EF4-FFF2-40B4-BE49-F238E27FC236}">
                  <a16:creationId xmlns:a16="http://schemas.microsoft.com/office/drawing/2014/main" id="{FA48AEA9-4467-D545-C775-9803439E355F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4" name="Google Shape;5501;p62">
              <a:extLst>
                <a:ext uri="{FF2B5EF4-FFF2-40B4-BE49-F238E27FC236}">
                  <a16:creationId xmlns:a16="http://schemas.microsoft.com/office/drawing/2014/main" id="{12B0B214-E3CB-75A5-6C59-EACF834220C2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5" name="Google Shape;5502;p62">
              <a:extLst>
                <a:ext uri="{FF2B5EF4-FFF2-40B4-BE49-F238E27FC236}">
                  <a16:creationId xmlns:a16="http://schemas.microsoft.com/office/drawing/2014/main" id="{C481DD8E-E65C-1F34-97B0-99A7314CB0EF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6" name="Google Shape;5503;p62">
              <a:extLst>
                <a:ext uri="{FF2B5EF4-FFF2-40B4-BE49-F238E27FC236}">
                  <a16:creationId xmlns:a16="http://schemas.microsoft.com/office/drawing/2014/main" id="{492C822A-B426-CF94-8331-F5BD1BF9F9AC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7" name="Google Shape;5504;p62">
              <a:extLst>
                <a:ext uri="{FF2B5EF4-FFF2-40B4-BE49-F238E27FC236}">
                  <a16:creationId xmlns:a16="http://schemas.microsoft.com/office/drawing/2014/main" id="{B72A71A7-E0CF-3852-4BD7-16234E550C07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8" name="Google Shape;5505;p62">
              <a:extLst>
                <a:ext uri="{FF2B5EF4-FFF2-40B4-BE49-F238E27FC236}">
                  <a16:creationId xmlns:a16="http://schemas.microsoft.com/office/drawing/2014/main" id="{4AACFDA9-6F97-F6E9-F841-F919FFA047C4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9" name="Google Shape;5506;p62">
              <a:extLst>
                <a:ext uri="{FF2B5EF4-FFF2-40B4-BE49-F238E27FC236}">
                  <a16:creationId xmlns:a16="http://schemas.microsoft.com/office/drawing/2014/main" id="{0A4136B3-DFAE-92E2-CE6C-0C86C8E25F83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0" name="Google Shape;5507;p62">
              <a:extLst>
                <a:ext uri="{FF2B5EF4-FFF2-40B4-BE49-F238E27FC236}">
                  <a16:creationId xmlns:a16="http://schemas.microsoft.com/office/drawing/2014/main" id="{F6E5FA04-627D-ABF9-3D99-F5828FF6BE2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1" name="Google Shape;5508;p62">
              <a:extLst>
                <a:ext uri="{FF2B5EF4-FFF2-40B4-BE49-F238E27FC236}">
                  <a16:creationId xmlns:a16="http://schemas.microsoft.com/office/drawing/2014/main" id="{B3651108-8C6E-3E61-6B99-428CB053B29B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2" name="Google Shape;5509;p62">
              <a:extLst>
                <a:ext uri="{FF2B5EF4-FFF2-40B4-BE49-F238E27FC236}">
                  <a16:creationId xmlns:a16="http://schemas.microsoft.com/office/drawing/2014/main" id="{EC20DC04-02B4-78BA-9F5A-040C5DFF076A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3" name="Google Shape;5510;p62">
              <a:extLst>
                <a:ext uri="{FF2B5EF4-FFF2-40B4-BE49-F238E27FC236}">
                  <a16:creationId xmlns:a16="http://schemas.microsoft.com/office/drawing/2014/main" id="{E10ED2E1-84E1-3501-DA2F-C2A4FC00E65B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4" name="Google Shape;5511;p62">
              <a:extLst>
                <a:ext uri="{FF2B5EF4-FFF2-40B4-BE49-F238E27FC236}">
                  <a16:creationId xmlns:a16="http://schemas.microsoft.com/office/drawing/2014/main" id="{50BF8C7D-F4B0-93D3-50B4-1EB934EED674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5" name="Google Shape;5512;p62">
              <a:extLst>
                <a:ext uri="{FF2B5EF4-FFF2-40B4-BE49-F238E27FC236}">
                  <a16:creationId xmlns:a16="http://schemas.microsoft.com/office/drawing/2014/main" id="{60B34CC0-1027-9BEF-9A38-BF825E3714B6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6" name="Google Shape;5513;p62">
              <a:extLst>
                <a:ext uri="{FF2B5EF4-FFF2-40B4-BE49-F238E27FC236}">
                  <a16:creationId xmlns:a16="http://schemas.microsoft.com/office/drawing/2014/main" id="{4D3897A6-D430-2757-97BC-AF83E039B8E9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7" name="Google Shape;5514;p62">
              <a:extLst>
                <a:ext uri="{FF2B5EF4-FFF2-40B4-BE49-F238E27FC236}">
                  <a16:creationId xmlns:a16="http://schemas.microsoft.com/office/drawing/2014/main" id="{737A120A-F313-657F-B7A9-CEFF34214283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8" name="Google Shape;5515;p62">
              <a:extLst>
                <a:ext uri="{FF2B5EF4-FFF2-40B4-BE49-F238E27FC236}">
                  <a16:creationId xmlns:a16="http://schemas.microsoft.com/office/drawing/2014/main" id="{1678EA08-4B63-6AB7-D9DB-115057C7EAD1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9" name="Google Shape;5516;p62">
              <a:extLst>
                <a:ext uri="{FF2B5EF4-FFF2-40B4-BE49-F238E27FC236}">
                  <a16:creationId xmlns:a16="http://schemas.microsoft.com/office/drawing/2014/main" id="{56D3760D-03CA-8614-8042-CFA2F9903801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0" name="Google Shape;5517;p62">
              <a:extLst>
                <a:ext uri="{FF2B5EF4-FFF2-40B4-BE49-F238E27FC236}">
                  <a16:creationId xmlns:a16="http://schemas.microsoft.com/office/drawing/2014/main" id="{BAE6F668-0B2D-E23C-1694-241BC271F095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1" name="Google Shape;5518;p62">
              <a:extLst>
                <a:ext uri="{FF2B5EF4-FFF2-40B4-BE49-F238E27FC236}">
                  <a16:creationId xmlns:a16="http://schemas.microsoft.com/office/drawing/2014/main" id="{A0AE54AF-4B31-C431-A8D0-666DD532F1AB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2" name="Google Shape;5519;p62">
              <a:extLst>
                <a:ext uri="{FF2B5EF4-FFF2-40B4-BE49-F238E27FC236}">
                  <a16:creationId xmlns:a16="http://schemas.microsoft.com/office/drawing/2014/main" id="{1CD9F060-BDCC-5CCD-36FD-752D9B869FD2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3" name="Google Shape;5520;p62">
              <a:extLst>
                <a:ext uri="{FF2B5EF4-FFF2-40B4-BE49-F238E27FC236}">
                  <a16:creationId xmlns:a16="http://schemas.microsoft.com/office/drawing/2014/main" id="{2B3A5BD4-44DE-20EC-07CC-17BD89C11108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4" name="Google Shape;5521;p62">
              <a:extLst>
                <a:ext uri="{FF2B5EF4-FFF2-40B4-BE49-F238E27FC236}">
                  <a16:creationId xmlns:a16="http://schemas.microsoft.com/office/drawing/2014/main" id="{C1BCC806-0F40-3722-1F28-47C642B50E0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5" name="Google Shape;5522;p62">
              <a:extLst>
                <a:ext uri="{FF2B5EF4-FFF2-40B4-BE49-F238E27FC236}">
                  <a16:creationId xmlns:a16="http://schemas.microsoft.com/office/drawing/2014/main" id="{C14F7D37-43FC-21FD-48C8-917918B8FDE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6" name="Google Shape;5523;p62">
              <a:extLst>
                <a:ext uri="{FF2B5EF4-FFF2-40B4-BE49-F238E27FC236}">
                  <a16:creationId xmlns:a16="http://schemas.microsoft.com/office/drawing/2014/main" id="{9E6FEA9B-F251-2BEB-8735-5F0D3C7FCE90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7" name="Google Shape;5524;p62">
              <a:extLst>
                <a:ext uri="{FF2B5EF4-FFF2-40B4-BE49-F238E27FC236}">
                  <a16:creationId xmlns:a16="http://schemas.microsoft.com/office/drawing/2014/main" id="{4695938B-5952-AD4F-913F-3CA31D72D404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8" name="Google Shape;5525;p62">
              <a:extLst>
                <a:ext uri="{FF2B5EF4-FFF2-40B4-BE49-F238E27FC236}">
                  <a16:creationId xmlns:a16="http://schemas.microsoft.com/office/drawing/2014/main" id="{C8A6E2EA-5DC4-69DD-3A63-9364CEDEA44A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9" name="Google Shape;5526;p62">
              <a:extLst>
                <a:ext uri="{FF2B5EF4-FFF2-40B4-BE49-F238E27FC236}">
                  <a16:creationId xmlns:a16="http://schemas.microsoft.com/office/drawing/2014/main" id="{DF1C1BC6-56CE-5A83-0B6D-E367FD2A176B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0" name="Google Shape;5527;p62">
              <a:extLst>
                <a:ext uri="{FF2B5EF4-FFF2-40B4-BE49-F238E27FC236}">
                  <a16:creationId xmlns:a16="http://schemas.microsoft.com/office/drawing/2014/main" id="{025E8B7F-BFB5-320C-7F5F-43AEEA077A7D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1" name="Google Shape;5528;p62">
              <a:extLst>
                <a:ext uri="{FF2B5EF4-FFF2-40B4-BE49-F238E27FC236}">
                  <a16:creationId xmlns:a16="http://schemas.microsoft.com/office/drawing/2014/main" id="{284307D3-A43E-D285-DBB7-05FA3A658DE2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2" name="Google Shape;5529;p62">
              <a:extLst>
                <a:ext uri="{FF2B5EF4-FFF2-40B4-BE49-F238E27FC236}">
                  <a16:creationId xmlns:a16="http://schemas.microsoft.com/office/drawing/2014/main" id="{20AB857C-D963-4696-C191-5C14DFB57E63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3" name="Google Shape;5530;p62">
              <a:extLst>
                <a:ext uri="{FF2B5EF4-FFF2-40B4-BE49-F238E27FC236}">
                  <a16:creationId xmlns:a16="http://schemas.microsoft.com/office/drawing/2014/main" id="{84C35DCA-D307-9708-270D-343E2E0CE7E6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4" name="Google Shape;5531;p62">
              <a:extLst>
                <a:ext uri="{FF2B5EF4-FFF2-40B4-BE49-F238E27FC236}">
                  <a16:creationId xmlns:a16="http://schemas.microsoft.com/office/drawing/2014/main" id="{826BBCFE-15B6-834D-5A4E-9B7B351B95CC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5" name="Google Shape;5532;p62">
              <a:extLst>
                <a:ext uri="{FF2B5EF4-FFF2-40B4-BE49-F238E27FC236}">
                  <a16:creationId xmlns:a16="http://schemas.microsoft.com/office/drawing/2014/main" id="{30BE2957-6E81-164A-9844-A3884FD3A04B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6" name="Google Shape;5533;p62">
              <a:extLst>
                <a:ext uri="{FF2B5EF4-FFF2-40B4-BE49-F238E27FC236}">
                  <a16:creationId xmlns:a16="http://schemas.microsoft.com/office/drawing/2014/main" id="{9B768B1A-81E7-BEA6-DED1-93398E4FAD85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7" name="Google Shape;5534;p62">
              <a:extLst>
                <a:ext uri="{FF2B5EF4-FFF2-40B4-BE49-F238E27FC236}">
                  <a16:creationId xmlns:a16="http://schemas.microsoft.com/office/drawing/2014/main" id="{9432B9B3-ADDE-FD27-EB4D-509881422F3E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8" name="Google Shape;5535;p62">
              <a:extLst>
                <a:ext uri="{FF2B5EF4-FFF2-40B4-BE49-F238E27FC236}">
                  <a16:creationId xmlns:a16="http://schemas.microsoft.com/office/drawing/2014/main" id="{7EE821F6-87E3-B7D3-D004-08113DED0819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9" name="Google Shape;5536;p62">
              <a:extLst>
                <a:ext uri="{FF2B5EF4-FFF2-40B4-BE49-F238E27FC236}">
                  <a16:creationId xmlns:a16="http://schemas.microsoft.com/office/drawing/2014/main" id="{A45EEDA9-E228-4B9B-603C-1A623DE6320F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0" name="Google Shape;5537;p62">
              <a:extLst>
                <a:ext uri="{FF2B5EF4-FFF2-40B4-BE49-F238E27FC236}">
                  <a16:creationId xmlns:a16="http://schemas.microsoft.com/office/drawing/2014/main" id="{C5328FFB-6145-BA01-EB50-323BBE81C5EA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1" name="Google Shape;5538;p62">
              <a:extLst>
                <a:ext uri="{FF2B5EF4-FFF2-40B4-BE49-F238E27FC236}">
                  <a16:creationId xmlns:a16="http://schemas.microsoft.com/office/drawing/2014/main" id="{4611F178-CBD0-646A-8342-61CDE9B6D0B7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2" name="Google Shape;5539;p62">
              <a:extLst>
                <a:ext uri="{FF2B5EF4-FFF2-40B4-BE49-F238E27FC236}">
                  <a16:creationId xmlns:a16="http://schemas.microsoft.com/office/drawing/2014/main" id="{41A5A1E6-24DD-CC18-6F14-A84E80EDB7AD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3" name="Google Shape;5540;p62">
              <a:extLst>
                <a:ext uri="{FF2B5EF4-FFF2-40B4-BE49-F238E27FC236}">
                  <a16:creationId xmlns:a16="http://schemas.microsoft.com/office/drawing/2014/main" id="{661F5565-7C82-AB0E-C140-9121E19D29EC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4" name="Google Shape;5541;p62">
              <a:extLst>
                <a:ext uri="{FF2B5EF4-FFF2-40B4-BE49-F238E27FC236}">
                  <a16:creationId xmlns:a16="http://schemas.microsoft.com/office/drawing/2014/main" id="{A2CF2110-BE72-440F-54E1-91DD02EBE8B2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5" name="Google Shape;5542;p62">
              <a:extLst>
                <a:ext uri="{FF2B5EF4-FFF2-40B4-BE49-F238E27FC236}">
                  <a16:creationId xmlns:a16="http://schemas.microsoft.com/office/drawing/2014/main" id="{97E2E7D2-1CBE-1FDE-4DE5-1776D531758A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6" name="Google Shape;5543;p62">
              <a:extLst>
                <a:ext uri="{FF2B5EF4-FFF2-40B4-BE49-F238E27FC236}">
                  <a16:creationId xmlns:a16="http://schemas.microsoft.com/office/drawing/2014/main" id="{692032ED-8F46-BD24-AB08-73129B229956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7" name="Google Shape;5544;p62">
              <a:extLst>
                <a:ext uri="{FF2B5EF4-FFF2-40B4-BE49-F238E27FC236}">
                  <a16:creationId xmlns:a16="http://schemas.microsoft.com/office/drawing/2014/main" id="{9834AE2B-294D-EDFD-BCC0-D4FAF7369880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8" name="Google Shape;5545;p62">
              <a:extLst>
                <a:ext uri="{FF2B5EF4-FFF2-40B4-BE49-F238E27FC236}">
                  <a16:creationId xmlns:a16="http://schemas.microsoft.com/office/drawing/2014/main" id="{8468F200-BF59-5AB2-8119-EDA5C785FB18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9" name="Google Shape;5546;p62">
              <a:extLst>
                <a:ext uri="{FF2B5EF4-FFF2-40B4-BE49-F238E27FC236}">
                  <a16:creationId xmlns:a16="http://schemas.microsoft.com/office/drawing/2014/main" id="{47F63F1D-E5E6-00C4-4121-68BE3AD423D6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0" name="Google Shape;5547;p62">
              <a:extLst>
                <a:ext uri="{FF2B5EF4-FFF2-40B4-BE49-F238E27FC236}">
                  <a16:creationId xmlns:a16="http://schemas.microsoft.com/office/drawing/2014/main" id="{EA02C8D2-1526-50BB-5A63-981465990A93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1" name="Google Shape;5548;p62">
              <a:extLst>
                <a:ext uri="{FF2B5EF4-FFF2-40B4-BE49-F238E27FC236}">
                  <a16:creationId xmlns:a16="http://schemas.microsoft.com/office/drawing/2014/main" id="{E2714087-BD91-DC09-E34C-CC8378D988C4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2" name="Google Shape;5549;p62">
              <a:extLst>
                <a:ext uri="{FF2B5EF4-FFF2-40B4-BE49-F238E27FC236}">
                  <a16:creationId xmlns:a16="http://schemas.microsoft.com/office/drawing/2014/main" id="{1894EF94-49B7-7134-73B2-81C3560DA6E6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3" name="Google Shape;5550;p62">
              <a:extLst>
                <a:ext uri="{FF2B5EF4-FFF2-40B4-BE49-F238E27FC236}">
                  <a16:creationId xmlns:a16="http://schemas.microsoft.com/office/drawing/2014/main" id="{E8DFC9F6-3AE1-52AC-FC6A-7107409D3B90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4" name="Google Shape;5551;p62">
              <a:extLst>
                <a:ext uri="{FF2B5EF4-FFF2-40B4-BE49-F238E27FC236}">
                  <a16:creationId xmlns:a16="http://schemas.microsoft.com/office/drawing/2014/main" id="{47048636-30FE-6E91-71DC-362CB477D3FE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5" name="Google Shape;5552;p62">
              <a:extLst>
                <a:ext uri="{FF2B5EF4-FFF2-40B4-BE49-F238E27FC236}">
                  <a16:creationId xmlns:a16="http://schemas.microsoft.com/office/drawing/2014/main" id="{9847E657-3573-90F2-E835-94FB971C3AAC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6" name="Google Shape;5553;p62">
              <a:extLst>
                <a:ext uri="{FF2B5EF4-FFF2-40B4-BE49-F238E27FC236}">
                  <a16:creationId xmlns:a16="http://schemas.microsoft.com/office/drawing/2014/main" id="{D9846B6F-530C-48C6-CCA6-E7BEA9C390E9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7" name="Google Shape;5554;p62">
              <a:extLst>
                <a:ext uri="{FF2B5EF4-FFF2-40B4-BE49-F238E27FC236}">
                  <a16:creationId xmlns:a16="http://schemas.microsoft.com/office/drawing/2014/main" id="{49C9D4B4-DBC1-0F2D-B7EE-629E51EE561A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8" name="Google Shape;5555;p62">
              <a:extLst>
                <a:ext uri="{FF2B5EF4-FFF2-40B4-BE49-F238E27FC236}">
                  <a16:creationId xmlns:a16="http://schemas.microsoft.com/office/drawing/2014/main" id="{EF6A685A-8C4A-AA97-4744-4027B505F3F8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9" name="Google Shape;5556;p62">
              <a:extLst>
                <a:ext uri="{FF2B5EF4-FFF2-40B4-BE49-F238E27FC236}">
                  <a16:creationId xmlns:a16="http://schemas.microsoft.com/office/drawing/2014/main" id="{838D4E93-5E3D-04E6-A4A4-8B392D2E5E9A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0" name="Google Shape;5557;p62">
              <a:extLst>
                <a:ext uri="{FF2B5EF4-FFF2-40B4-BE49-F238E27FC236}">
                  <a16:creationId xmlns:a16="http://schemas.microsoft.com/office/drawing/2014/main" id="{F90DE06B-D730-D1E4-10F7-9B48026E4E1E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1" name="Google Shape;5558;p62">
              <a:extLst>
                <a:ext uri="{FF2B5EF4-FFF2-40B4-BE49-F238E27FC236}">
                  <a16:creationId xmlns:a16="http://schemas.microsoft.com/office/drawing/2014/main" id="{AEE9DFE3-7263-A32F-371B-D6AA5890326A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2" name="Google Shape;5559;p62">
              <a:extLst>
                <a:ext uri="{FF2B5EF4-FFF2-40B4-BE49-F238E27FC236}">
                  <a16:creationId xmlns:a16="http://schemas.microsoft.com/office/drawing/2014/main" id="{ACBF52E2-B1F5-EBAB-626E-31A26C66F2A6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3" name="Google Shape;5560;p62">
              <a:extLst>
                <a:ext uri="{FF2B5EF4-FFF2-40B4-BE49-F238E27FC236}">
                  <a16:creationId xmlns:a16="http://schemas.microsoft.com/office/drawing/2014/main" id="{500CC50E-B900-A96E-FBE3-2F9171BAEFE6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4" name="Google Shape;5561;p62">
              <a:extLst>
                <a:ext uri="{FF2B5EF4-FFF2-40B4-BE49-F238E27FC236}">
                  <a16:creationId xmlns:a16="http://schemas.microsoft.com/office/drawing/2014/main" id="{2B2D153D-091B-E6CA-6BDA-E582872D361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5" name="Google Shape;5562;p62">
              <a:extLst>
                <a:ext uri="{FF2B5EF4-FFF2-40B4-BE49-F238E27FC236}">
                  <a16:creationId xmlns:a16="http://schemas.microsoft.com/office/drawing/2014/main" id="{7F5E3E81-C341-BB85-8BEA-645A712C4AF2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6" name="Google Shape;5563;p62">
              <a:extLst>
                <a:ext uri="{FF2B5EF4-FFF2-40B4-BE49-F238E27FC236}">
                  <a16:creationId xmlns:a16="http://schemas.microsoft.com/office/drawing/2014/main" id="{591F5E30-DDDD-4547-CED1-934CE79AE171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7" name="Google Shape;5564;p62">
              <a:extLst>
                <a:ext uri="{FF2B5EF4-FFF2-40B4-BE49-F238E27FC236}">
                  <a16:creationId xmlns:a16="http://schemas.microsoft.com/office/drawing/2014/main" id="{8F048CB9-408D-011A-3A64-6E0D6A1EC4A7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8" name="Google Shape;5565;p62">
              <a:extLst>
                <a:ext uri="{FF2B5EF4-FFF2-40B4-BE49-F238E27FC236}">
                  <a16:creationId xmlns:a16="http://schemas.microsoft.com/office/drawing/2014/main" id="{24E0E0EC-C59E-D1E7-5FE0-E68E67B7A6CB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9" name="Google Shape;5566;p62">
              <a:extLst>
                <a:ext uri="{FF2B5EF4-FFF2-40B4-BE49-F238E27FC236}">
                  <a16:creationId xmlns:a16="http://schemas.microsoft.com/office/drawing/2014/main" id="{7B9A20EF-752A-E2D9-A0D9-7F2E8E160C1F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0" name="Google Shape;5567;p62">
              <a:extLst>
                <a:ext uri="{FF2B5EF4-FFF2-40B4-BE49-F238E27FC236}">
                  <a16:creationId xmlns:a16="http://schemas.microsoft.com/office/drawing/2014/main" id="{9B1CBE30-4410-F8E8-A2F7-24A7243147F4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1" name="Google Shape;5568;p62">
              <a:extLst>
                <a:ext uri="{FF2B5EF4-FFF2-40B4-BE49-F238E27FC236}">
                  <a16:creationId xmlns:a16="http://schemas.microsoft.com/office/drawing/2014/main" id="{B052C6FA-DE46-F1EC-20AB-5EC9724E4830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2" name="Google Shape;5569;p62">
              <a:extLst>
                <a:ext uri="{FF2B5EF4-FFF2-40B4-BE49-F238E27FC236}">
                  <a16:creationId xmlns:a16="http://schemas.microsoft.com/office/drawing/2014/main" id="{DDD992FF-5E3C-4499-26C6-F815D9B2B0B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3" name="Google Shape;5570;p62">
              <a:extLst>
                <a:ext uri="{FF2B5EF4-FFF2-40B4-BE49-F238E27FC236}">
                  <a16:creationId xmlns:a16="http://schemas.microsoft.com/office/drawing/2014/main" id="{D40F438F-C734-CA3F-82BB-F24752F81F5E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4" name="Google Shape;5571;p62">
              <a:extLst>
                <a:ext uri="{FF2B5EF4-FFF2-40B4-BE49-F238E27FC236}">
                  <a16:creationId xmlns:a16="http://schemas.microsoft.com/office/drawing/2014/main" id="{45CBC6D7-EA57-56E9-21B6-4F9485407263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5" name="Google Shape;5572;p62">
              <a:extLst>
                <a:ext uri="{FF2B5EF4-FFF2-40B4-BE49-F238E27FC236}">
                  <a16:creationId xmlns:a16="http://schemas.microsoft.com/office/drawing/2014/main" id="{C12705C3-9972-2738-03AE-35A148BC63A7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6" name="Google Shape;5573;p62">
              <a:extLst>
                <a:ext uri="{FF2B5EF4-FFF2-40B4-BE49-F238E27FC236}">
                  <a16:creationId xmlns:a16="http://schemas.microsoft.com/office/drawing/2014/main" id="{3F128CA2-7CAF-22DF-9185-F9BE171BB35E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7" name="Google Shape;5574;p62">
              <a:extLst>
                <a:ext uri="{FF2B5EF4-FFF2-40B4-BE49-F238E27FC236}">
                  <a16:creationId xmlns:a16="http://schemas.microsoft.com/office/drawing/2014/main" id="{15DF7307-D219-A4DF-D9AA-3B11F2BA7C56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8" name="Google Shape;5575;p62">
              <a:extLst>
                <a:ext uri="{FF2B5EF4-FFF2-40B4-BE49-F238E27FC236}">
                  <a16:creationId xmlns:a16="http://schemas.microsoft.com/office/drawing/2014/main" id="{C9470222-28DF-E5D9-EDED-20D9E3B0454D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9" name="Google Shape;5576;p62">
              <a:extLst>
                <a:ext uri="{FF2B5EF4-FFF2-40B4-BE49-F238E27FC236}">
                  <a16:creationId xmlns:a16="http://schemas.microsoft.com/office/drawing/2014/main" id="{9724DD17-3DFF-3EC5-F3DC-B0E10B51E6C5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0" name="Google Shape;5577;p62">
              <a:extLst>
                <a:ext uri="{FF2B5EF4-FFF2-40B4-BE49-F238E27FC236}">
                  <a16:creationId xmlns:a16="http://schemas.microsoft.com/office/drawing/2014/main" id="{14663B8D-7FE2-70B1-6B9A-05961712F05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1" name="Google Shape;5578;p62">
              <a:extLst>
                <a:ext uri="{FF2B5EF4-FFF2-40B4-BE49-F238E27FC236}">
                  <a16:creationId xmlns:a16="http://schemas.microsoft.com/office/drawing/2014/main" id="{5C19C2C7-6262-814E-812B-FD49ECB1C4AF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2" name="Google Shape;5579;p62">
              <a:extLst>
                <a:ext uri="{FF2B5EF4-FFF2-40B4-BE49-F238E27FC236}">
                  <a16:creationId xmlns:a16="http://schemas.microsoft.com/office/drawing/2014/main" id="{E062E868-06FE-637D-4AEC-F397F47DA9F9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3" name="Google Shape;5580;p62">
              <a:extLst>
                <a:ext uri="{FF2B5EF4-FFF2-40B4-BE49-F238E27FC236}">
                  <a16:creationId xmlns:a16="http://schemas.microsoft.com/office/drawing/2014/main" id="{5638A1F0-B0DE-B318-AB36-F184DD8EDBAE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4" name="Google Shape;5581;p62">
              <a:extLst>
                <a:ext uri="{FF2B5EF4-FFF2-40B4-BE49-F238E27FC236}">
                  <a16:creationId xmlns:a16="http://schemas.microsoft.com/office/drawing/2014/main" id="{D7270C9A-1BD7-17A7-37B4-9045715FECFC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5" name="Google Shape;5582;p62">
              <a:extLst>
                <a:ext uri="{FF2B5EF4-FFF2-40B4-BE49-F238E27FC236}">
                  <a16:creationId xmlns:a16="http://schemas.microsoft.com/office/drawing/2014/main" id="{E600E9A8-CCB7-614A-1C22-946CD09DDD48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6" name="Google Shape;5583;p62">
              <a:extLst>
                <a:ext uri="{FF2B5EF4-FFF2-40B4-BE49-F238E27FC236}">
                  <a16:creationId xmlns:a16="http://schemas.microsoft.com/office/drawing/2014/main" id="{BD69E2FF-962A-885E-22A3-1491CF223564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217" name="مجموعة 216">
            <a:extLst>
              <a:ext uri="{FF2B5EF4-FFF2-40B4-BE49-F238E27FC236}">
                <a16:creationId xmlns:a16="http://schemas.microsoft.com/office/drawing/2014/main" id="{5C482BD0-4A0A-ACA3-BD6F-8BCCFB510B8E}"/>
              </a:ext>
            </a:extLst>
          </p:cNvPr>
          <p:cNvGrpSpPr/>
          <p:nvPr/>
        </p:nvGrpSpPr>
        <p:grpSpPr>
          <a:xfrm>
            <a:off x="2458820" y="-90622"/>
            <a:ext cx="7437853" cy="1803788"/>
            <a:chOff x="2287346" y="387663"/>
            <a:chExt cx="7437853" cy="1803788"/>
          </a:xfrm>
        </p:grpSpPr>
        <p:sp>
          <p:nvSpPr>
            <p:cNvPr id="218" name="Google Shape;1216;p47">
              <a:extLst>
                <a:ext uri="{FF2B5EF4-FFF2-40B4-BE49-F238E27FC236}">
                  <a16:creationId xmlns:a16="http://schemas.microsoft.com/office/drawing/2014/main" id="{EE519D37-A7E0-9E2B-B548-9798A821A186}"/>
                </a:ext>
              </a:extLst>
            </p:cNvPr>
            <p:cNvSpPr/>
            <p:nvPr/>
          </p:nvSpPr>
          <p:spPr>
            <a:xfrm>
              <a:off x="3063014" y="883333"/>
              <a:ext cx="5966741" cy="1125245"/>
            </a:xfrm>
            <a:prstGeom prst="rect">
              <a:avLst/>
            </a:prstGeom>
            <a:solidFill>
              <a:srgbClr val="8FE2DB">
                <a:lumMod val="20000"/>
                <a:lumOff val="80000"/>
              </a:srgbClr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2E3952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8FE2DB">
                      <a:lumMod val="50000"/>
                    </a:srgbClr>
                  </a:solidFill>
                  <a:effectLst/>
                  <a:uLnTx/>
                  <a:uFillTx/>
                  <a:latin typeface="Arabic Typesetting" panose="03020402040406030203" pitchFamily="66" charset="-78"/>
                  <a:ea typeface="+mn-ea"/>
                  <a:cs typeface="Arabic Typesetting" panose="03020402040406030203" pitchFamily="66" charset="-78"/>
                </a:rPr>
                <a:t>مؤقت دقيقتان</a:t>
              </a:r>
              <a:endParaRPr kumimoji="0" sz="8000" b="1" i="0" u="none" strike="noStrike" kern="0" cap="none" spc="0" normalizeH="0" baseline="0" noProof="0" dirty="0">
                <a:ln>
                  <a:noFill/>
                </a:ln>
                <a:solidFill>
                  <a:srgbClr val="8FE2DB">
                    <a:lumMod val="50000"/>
                  </a:srgbClr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endParaRPr>
            </a:p>
          </p:txBody>
        </p:sp>
        <p:grpSp>
          <p:nvGrpSpPr>
            <p:cNvPr id="219" name="Google Shape;5481;p62">
              <a:extLst>
                <a:ext uri="{FF2B5EF4-FFF2-40B4-BE49-F238E27FC236}">
                  <a16:creationId xmlns:a16="http://schemas.microsoft.com/office/drawing/2014/main" id="{C3AA2FAE-1522-191F-A3DF-FF3C3FC1A6F7}"/>
                </a:ext>
              </a:extLst>
            </p:cNvPr>
            <p:cNvGrpSpPr/>
            <p:nvPr/>
          </p:nvGrpSpPr>
          <p:grpSpPr>
            <a:xfrm rot="21049399">
              <a:off x="2287346" y="593319"/>
              <a:ext cx="1451109" cy="1598132"/>
              <a:chOff x="3586125" y="718900"/>
              <a:chExt cx="1007350" cy="1739900"/>
            </a:xfrm>
          </p:grpSpPr>
          <p:sp>
            <p:nvSpPr>
              <p:cNvPr id="323" name="Google Shape;5482;p62">
                <a:extLst>
                  <a:ext uri="{FF2B5EF4-FFF2-40B4-BE49-F238E27FC236}">
                    <a16:creationId xmlns:a16="http://schemas.microsoft.com/office/drawing/2014/main" id="{25B1BC0F-7304-601B-7E9E-BBB80CC3DA70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4" name="Google Shape;5483;p62">
                <a:extLst>
                  <a:ext uri="{FF2B5EF4-FFF2-40B4-BE49-F238E27FC236}">
                    <a16:creationId xmlns:a16="http://schemas.microsoft.com/office/drawing/2014/main" id="{6BFDC0F1-A265-394B-C891-2EAE1A6C6BF4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5" name="Google Shape;5484;p62">
                <a:extLst>
                  <a:ext uri="{FF2B5EF4-FFF2-40B4-BE49-F238E27FC236}">
                    <a16:creationId xmlns:a16="http://schemas.microsoft.com/office/drawing/2014/main" id="{D4B35A59-68F8-816B-CA64-8201155A041E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6" name="Google Shape;5485;p62">
                <a:extLst>
                  <a:ext uri="{FF2B5EF4-FFF2-40B4-BE49-F238E27FC236}">
                    <a16:creationId xmlns:a16="http://schemas.microsoft.com/office/drawing/2014/main" id="{70F403EB-865D-C929-E079-201AF1A18A0C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7" name="Google Shape;5486;p62">
                <a:extLst>
                  <a:ext uri="{FF2B5EF4-FFF2-40B4-BE49-F238E27FC236}">
                    <a16:creationId xmlns:a16="http://schemas.microsoft.com/office/drawing/2014/main" id="{BCB239C4-A034-495C-75D6-2421B4610D9D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8" name="Google Shape;5487;p62">
                <a:extLst>
                  <a:ext uri="{FF2B5EF4-FFF2-40B4-BE49-F238E27FC236}">
                    <a16:creationId xmlns:a16="http://schemas.microsoft.com/office/drawing/2014/main" id="{45B22EC6-BBBA-CEE6-F59B-1B2233783133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9" name="Google Shape;5488;p62">
                <a:extLst>
                  <a:ext uri="{FF2B5EF4-FFF2-40B4-BE49-F238E27FC236}">
                    <a16:creationId xmlns:a16="http://schemas.microsoft.com/office/drawing/2014/main" id="{15EB5FEB-522B-66E0-EC1A-A918473E23F2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0" name="Google Shape;5489;p62">
                <a:extLst>
                  <a:ext uri="{FF2B5EF4-FFF2-40B4-BE49-F238E27FC236}">
                    <a16:creationId xmlns:a16="http://schemas.microsoft.com/office/drawing/2014/main" id="{36C0515F-FD21-6129-62B3-08F341C4428A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1" name="Google Shape;5490;p62">
                <a:extLst>
                  <a:ext uri="{FF2B5EF4-FFF2-40B4-BE49-F238E27FC236}">
                    <a16:creationId xmlns:a16="http://schemas.microsoft.com/office/drawing/2014/main" id="{EFD1FC47-06DA-26B0-93C4-E03D89DA483F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2" name="Google Shape;5491;p62">
                <a:extLst>
                  <a:ext uri="{FF2B5EF4-FFF2-40B4-BE49-F238E27FC236}">
                    <a16:creationId xmlns:a16="http://schemas.microsoft.com/office/drawing/2014/main" id="{80B23DE0-D29C-6B44-F7EE-4458ABF46925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3" name="Google Shape;5492;p62">
                <a:extLst>
                  <a:ext uri="{FF2B5EF4-FFF2-40B4-BE49-F238E27FC236}">
                    <a16:creationId xmlns:a16="http://schemas.microsoft.com/office/drawing/2014/main" id="{6CC266B8-4195-797B-5960-183C6E98DE7B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4" name="Google Shape;5493;p62">
                <a:extLst>
                  <a:ext uri="{FF2B5EF4-FFF2-40B4-BE49-F238E27FC236}">
                    <a16:creationId xmlns:a16="http://schemas.microsoft.com/office/drawing/2014/main" id="{6F8238B6-BF5B-BCF4-011C-A6583DC3E44D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5" name="Google Shape;5494;p62">
                <a:extLst>
                  <a:ext uri="{FF2B5EF4-FFF2-40B4-BE49-F238E27FC236}">
                    <a16:creationId xmlns:a16="http://schemas.microsoft.com/office/drawing/2014/main" id="{394E4BC1-C341-D751-2AEF-683548836CB8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6" name="Google Shape;5495;p62">
                <a:extLst>
                  <a:ext uri="{FF2B5EF4-FFF2-40B4-BE49-F238E27FC236}">
                    <a16:creationId xmlns:a16="http://schemas.microsoft.com/office/drawing/2014/main" id="{00420B7D-9F7F-8A3B-3378-B8B207EB21C8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7" name="Google Shape;5496;p62">
                <a:extLst>
                  <a:ext uri="{FF2B5EF4-FFF2-40B4-BE49-F238E27FC236}">
                    <a16:creationId xmlns:a16="http://schemas.microsoft.com/office/drawing/2014/main" id="{2D8BB6B6-39CD-B9C3-72B4-550C44CF192E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8" name="Google Shape;5497;p62">
                <a:extLst>
                  <a:ext uri="{FF2B5EF4-FFF2-40B4-BE49-F238E27FC236}">
                    <a16:creationId xmlns:a16="http://schemas.microsoft.com/office/drawing/2014/main" id="{9077B5E3-4DCA-0239-F027-31807E10BFFF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9" name="Google Shape;5498;p62">
                <a:extLst>
                  <a:ext uri="{FF2B5EF4-FFF2-40B4-BE49-F238E27FC236}">
                    <a16:creationId xmlns:a16="http://schemas.microsoft.com/office/drawing/2014/main" id="{E5EC389A-58D1-53AE-9834-BE5F29CD9709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0" name="Google Shape;5499;p62">
                <a:extLst>
                  <a:ext uri="{FF2B5EF4-FFF2-40B4-BE49-F238E27FC236}">
                    <a16:creationId xmlns:a16="http://schemas.microsoft.com/office/drawing/2014/main" id="{A339D708-F585-10B0-0569-E3BF48178EF9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1" name="Google Shape;5500;p62">
                <a:extLst>
                  <a:ext uri="{FF2B5EF4-FFF2-40B4-BE49-F238E27FC236}">
                    <a16:creationId xmlns:a16="http://schemas.microsoft.com/office/drawing/2014/main" id="{DA73D1C2-F398-260A-774B-1A96FD6B0090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2" name="Google Shape;5501;p62">
                <a:extLst>
                  <a:ext uri="{FF2B5EF4-FFF2-40B4-BE49-F238E27FC236}">
                    <a16:creationId xmlns:a16="http://schemas.microsoft.com/office/drawing/2014/main" id="{E16B2C2C-7D9B-5D08-1733-94763952CEE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3" name="Google Shape;5502;p62">
                <a:extLst>
                  <a:ext uri="{FF2B5EF4-FFF2-40B4-BE49-F238E27FC236}">
                    <a16:creationId xmlns:a16="http://schemas.microsoft.com/office/drawing/2014/main" id="{3C73135C-BF19-76B6-A6BA-5E370B22CBF6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4" name="Google Shape;5503;p62">
                <a:extLst>
                  <a:ext uri="{FF2B5EF4-FFF2-40B4-BE49-F238E27FC236}">
                    <a16:creationId xmlns:a16="http://schemas.microsoft.com/office/drawing/2014/main" id="{B0A0E2D0-B233-2779-DDC1-1A081AEB7409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5" name="Google Shape;5504;p62">
                <a:extLst>
                  <a:ext uri="{FF2B5EF4-FFF2-40B4-BE49-F238E27FC236}">
                    <a16:creationId xmlns:a16="http://schemas.microsoft.com/office/drawing/2014/main" id="{C8634A39-C00B-DB68-EC8F-9756A93F0114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6" name="Google Shape;5505;p62">
                <a:extLst>
                  <a:ext uri="{FF2B5EF4-FFF2-40B4-BE49-F238E27FC236}">
                    <a16:creationId xmlns:a16="http://schemas.microsoft.com/office/drawing/2014/main" id="{666BB5BA-9164-6014-D357-4C6C89DCC364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7" name="Google Shape;5506;p62">
                <a:extLst>
                  <a:ext uri="{FF2B5EF4-FFF2-40B4-BE49-F238E27FC236}">
                    <a16:creationId xmlns:a16="http://schemas.microsoft.com/office/drawing/2014/main" id="{AEC1601C-B2C6-0A8E-9A26-06ECF9EBFB57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8" name="Google Shape;5507;p62">
                <a:extLst>
                  <a:ext uri="{FF2B5EF4-FFF2-40B4-BE49-F238E27FC236}">
                    <a16:creationId xmlns:a16="http://schemas.microsoft.com/office/drawing/2014/main" id="{F919BE33-7E42-6684-AF06-3A0B0B1857E7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9" name="Google Shape;5508;p62">
                <a:extLst>
                  <a:ext uri="{FF2B5EF4-FFF2-40B4-BE49-F238E27FC236}">
                    <a16:creationId xmlns:a16="http://schemas.microsoft.com/office/drawing/2014/main" id="{90404017-3465-558F-CBFD-388C8C388AB2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0" name="Google Shape;5509;p62">
                <a:extLst>
                  <a:ext uri="{FF2B5EF4-FFF2-40B4-BE49-F238E27FC236}">
                    <a16:creationId xmlns:a16="http://schemas.microsoft.com/office/drawing/2014/main" id="{D7970C09-0F39-AF3A-DEF6-6AD0F8120720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1" name="Google Shape;5510;p62">
                <a:extLst>
                  <a:ext uri="{FF2B5EF4-FFF2-40B4-BE49-F238E27FC236}">
                    <a16:creationId xmlns:a16="http://schemas.microsoft.com/office/drawing/2014/main" id="{985B1CEB-4832-88EB-2373-8F0D49E2AC0A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2" name="Google Shape;5511;p62">
                <a:extLst>
                  <a:ext uri="{FF2B5EF4-FFF2-40B4-BE49-F238E27FC236}">
                    <a16:creationId xmlns:a16="http://schemas.microsoft.com/office/drawing/2014/main" id="{3C652B16-F69D-6F26-FDE7-13EF0CA3F980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3" name="Google Shape;5512;p62">
                <a:extLst>
                  <a:ext uri="{FF2B5EF4-FFF2-40B4-BE49-F238E27FC236}">
                    <a16:creationId xmlns:a16="http://schemas.microsoft.com/office/drawing/2014/main" id="{BD1DCA20-13D3-E2FC-02DD-B400E88709FD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4" name="Google Shape;5513;p62">
                <a:extLst>
                  <a:ext uri="{FF2B5EF4-FFF2-40B4-BE49-F238E27FC236}">
                    <a16:creationId xmlns:a16="http://schemas.microsoft.com/office/drawing/2014/main" id="{DA8940D3-20BD-2982-56B6-DF914B7DF31C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5" name="Google Shape;5514;p62">
                <a:extLst>
                  <a:ext uri="{FF2B5EF4-FFF2-40B4-BE49-F238E27FC236}">
                    <a16:creationId xmlns:a16="http://schemas.microsoft.com/office/drawing/2014/main" id="{9BFA05C7-3C6E-34B8-DC3A-11D9850D92E5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6" name="Google Shape;5515;p62">
                <a:extLst>
                  <a:ext uri="{FF2B5EF4-FFF2-40B4-BE49-F238E27FC236}">
                    <a16:creationId xmlns:a16="http://schemas.microsoft.com/office/drawing/2014/main" id="{C74FE1C6-AA96-E10F-3760-5DAEDBB03299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7" name="Google Shape;5516;p62">
                <a:extLst>
                  <a:ext uri="{FF2B5EF4-FFF2-40B4-BE49-F238E27FC236}">
                    <a16:creationId xmlns:a16="http://schemas.microsoft.com/office/drawing/2014/main" id="{F87B6EA5-0914-BC89-0137-FF4D1F85EDD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8" name="Google Shape;5517;p62">
                <a:extLst>
                  <a:ext uri="{FF2B5EF4-FFF2-40B4-BE49-F238E27FC236}">
                    <a16:creationId xmlns:a16="http://schemas.microsoft.com/office/drawing/2014/main" id="{26B1BDC6-1707-B40B-774D-B551898E68BE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9" name="Google Shape;5518;p62">
                <a:extLst>
                  <a:ext uri="{FF2B5EF4-FFF2-40B4-BE49-F238E27FC236}">
                    <a16:creationId xmlns:a16="http://schemas.microsoft.com/office/drawing/2014/main" id="{A636934D-80E0-63F9-288B-10A8B6ED45D8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0" name="Google Shape;5519;p62">
                <a:extLst>
                  <a:ext uri="{FF2B5EF4-FFF2-40B4-BE49-F238E27FC236}">
                    <a16:creationId xmlns:a16="http://schemas.microsoft.com/office/drawing/2014/main" id="{F89D8531-AEDC-ACF4-E1D5-96A61380E821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1" name="Google Shape;5520;p62">
                <a:extLst>
                  <a:ext uri="{FF2B5EF4-FFF2-40B4-BE49-F238E27FC236}">
                    <a16:creationId xmlns:a16="http://schemas.microsoft.com/office/drawing/2014/main" id="{F2EC67E4-6246-94EE-D724-C2876453E94D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2" name="Google Shape;5521;p62">
                <a:extLst>
                  <a:ext uri="{FF2B5EF4-FFF2-40B4-BE49-F238E27FC236}">
                    <a16:creationId xmlns:a16="http://schemas.microsoft.com/office/drawing/2014/main" id="{2037F3CA-2AAC-8C41-0A2A-0839B986FC93}"/>
                  </a:ext>
                </a:extLst>
              </p:cNvPr>
              <p:cNvSpPr/>
              <p:nvPr/>
            </p:nvSpPr>
            <p:spPr>
              <a:xfrm>
                <a:off x="4018241" y="1429125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3" name="Google Shape;5522;p62">
                <a:extLst>
                  <a:ext uri="{FF2B5EF4-FFF2-40B4-BE49-F238E27FC236}">
                    <a16:creationId xmlns:a16="http://schemas.microsoft.com/office/drawing/2014/main" id="{2D67A383-2062-8639-25FA-E1823CC19A9E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4" name="Google Shape;5523;p62">
                <a:extLst>
                  <a:ext uri="{FF2B5EF4-FFF2-40B4-BE49-F238E27FC236}">
                    <a16:creationId xmlns:a16="http://schemas.microsoft.com/office/drawing/2014/main" id="{E0560BE9-D432-DB34-010C-BC49EED59C0E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5" name="Google Shape;5524;p62">
                <a:extLst>
                  <a:ext uri="{FF2B5EF4-FFF2-40B4-BE49-F238E27FC236}">
                    <a16:creationId xmlns:a16="http://schemas.microsoft.com/office/drawing/2014/main" id="{91B0F9BF-B1A2-DCDD-4611-40F528AB3BDB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6" name="Google Shape;5525;p62">
                <a:extLst>
                  <a:ext uri="{FF2B5EF4-FFF2-40B4-BE49-F238E27FC236}">
                    <a16:creationId xmlns:a16="http://schemas.microsoft.com/office/drawing/2014/main" id="{A54E810C-C50A-3AD9-1DE1-713E4457837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7" name="Google Shape;5526;p62">
                <a:extLst>
                  <a:ext uri="{FF2B5EF4-FFF2-40B4-BE49-F238E27FC236}">
                    <a16:creationId xmlns:a16="http://schemas.microsoft.com/office/drawing/2014/main" id="{725832CE-AF7D-F993-9987-6F912803A545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8" name="Google Shape;5527;p62">
                <a:extLst>
                  <a:ext uri="{FF2B5EF4-FFF2-40B4-BE49-F238E27FC236}">
                    <a16:creationId xmlns:a16="http://schemas.microsoft.com/office/drawing/2014/main" id="{A3770D39-F0C5-8853-BC0E-D91F27211CD6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9" name="Google Shape;5528;p62">
                <a:extLst>
                  <a:ext uri="{FF2B5EF4-FFF2-40B4-BE49-F238E27FC236}">
                    <a16:creationId xmlns:a16="http://schemas.microsoft.com/office/drawing/2014/main" id="{AC66A0CB-D379-A36E-7731-4E57690A66A3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0" name="Google Shape;5529;p62">
                <a:extLst>
                  <a:ext uri="{FF2B5EF4-FFF2-40B4-BE49-F238E27FC236}">
                    <a16:creationId xmlns:a16="http://schemas.microsoft.com/office/drawing/2014/main" id="{E4F7A3F2-DEDE-5FE1-7F51-7D99548BFDA4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1" name="Google Shape;5530;p62">
                <a:extLst>
                  <a:ext uri="{FF2B5EF4-FFF2-40B4-BE49-F238E27FC236}">
                    <a16:creationId xmlns:a16="http://schemas.microsoft.com/office/drawing/2014/main" id="{08727A1C-D848-7A39-8F63-C7E6E6726702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2" name="Google Shape;5531;p62">
                <a:extLst>
                  <a:ext uri="{FF2B5EF4-FFF2-40B4-BE49-F238E27FC236}">
                    <a16:creationId xmlns:a16="http://schemas.microsoft.com/office/drawing/2014/main" id="{413F55AB-A3E8-4E49-EBC8-EA3F76D226FE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3" name="Google Shape;5532;p62">
                <a:extLst>
                  <a:ext uri="{FF2B5EF4-FFF2-40B4-BE49-F238E27FC236}">
                    <a16:creationId xmlns:a16="http://schemas.microsoft.com/office/drawing/2014/main" id="{0CD23173-1D6A-7C1D-508C-2557997D4907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4" name="Google Shape;5533;p62">
                <a:extLst>
                  <a:ext uri="{FF2B5EF4-FFF2-40B4-BE49-F238E27FC236}">
                    <a16:creationId xmlns:a16="http://schemas.microsoft.com/office/drawing/2014/main" id="{3BEBF9C1-7849-9642-0BAD-37BFB520ED1A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5" name="Google Shape;5534;p62">
                <a:extLst>
                  <a:ext uri="{FF2B5EF4-FFF2-40B4-BE49-F238E27FC236}">
                    <a16:creationId xmlns:a16="http://schemas.microsoft.com/office/drawing/2014/main" id="{D122EE19-C9BC-5282-12E4-389ABAFB6249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6" name="Google Shape;5535;p62">
                <a:extLst>
                  <a:ext uri="{FF2B5EF4-FFF2-40B4-BE49-F238E27FC236}">
                    <a16:creationId xmlns:a16="http://schemas.microsoft.com/office/drawing/2014/main" id="{8CBDDCF1-B742-67FC-12C2-59D990127194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7" name="Google Shape;5536;p62">
                <a:extLst>
                  <a:ext uri="{FF2B5EF4-FFF2-40B4-BE49-F238E27FC236}">
                    <a16:creationId xmlns:a16="http://schemas.microsoft.com/office/drawing/2014/main" id="{12DB9C57-A6D8-581C-395D-99D24313999F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8" name="Google Shape;5537;p62">
                <a:extLst>
                  <a:ext uri="{FF2B5EF4-FFF2-40B4-BE49-F238E27FC236}">
                    <a16:creationId xmlns:a16="http://schemas.microsoft.com/office/drawing/2014/main" id="{5B2D046C-58E5-4F9C-880A-4D75EF2636B6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9" name="Google Shape;5538;p62">
                <a:extLst>
                  <a:ext uri="{FF2B5EF4-FFF2-40B4-BE49-F238E27FC236}">
                    <a16:creationId xmlns:a16="http://schemas.microsoft.com/office/drawing/2014/main" id="{85A0EA1E-00DF-FE11-47DF-A6E1C17591E9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0" name="Google Shape;5539;p62">
                <a:extLst>
                  <a:ext uri="{FF2B5EF4-FFF2-40B4-BE49-F238E27FC236}">
                    <a16:creationId xmlns:a16="http://schemas.microsoft.com/office/drawing/2014/main" id="{6643259C-8B33-41AA-B5C4-0B8447862341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1" name="Google Shape;5540;p62">
                <a:extLst>
                  <a:ext uri="{FF2B5EF4-FFF2-40B4-BE49-F238E27FC236}">
                    <a16:creationId xmlns:a16="http://schemas.microsoft.com/office/drawing/2014/main" id="{26F23297-A9AD-2E1A-49A4-F603D677E231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2" name="Google Shape;5541;p62">
                <a:extLst>
                  <a:ext uri="{FF2B5EF4-FFF2-40B4-BE49-F238E27FC236}">
                    <a16:creationId xmlns:a16="http://schemas.microsoft.com/office/drawing/2014/main" id="{0DEF56CB-1600-D7FF-86D9-F75364630DD6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3" name="Google Shape;5542;p62">
                <a:extLst>
                  <a:ext uri="{FF2B5EF4-FFF2-40B4-BE49-F238E27FC236}">
                    <a16:creationId xmlns:a16="http://schemas.microsoft.com/office/drawing/2014/main" id="{D60AFFEB-0E48-8330-204C-50CEE09E5845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4" name="Google Shape;5543;p62">
                <a:extLst>
                  <a:ext uri="{FF2B5EF4-FFF2-40B4-BE49-F238E27FC236}">
                    <a16:creationId xmlns:a16="http://schemas.microsoft.com/office/drawing/2014/main" id="{47D009FD-4533-586D-B9E6-8033A2923946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5" name="Google Shape;5544;p62">
                <a:extLst>
                  <a:ext uri="{FF2B5EF4-FFF2-40B4-BE49-F238E27FC236}">
                    <a16:creationId xmlns:a16="http://schemas.microsoft.com/office/drawing/2014/main" id="{90E89396-7E70-BB71-ABC0-0BB61D688FE7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6" name="Google Shape;5545;p62">
                <a:extLst>
                  <a:ext uri="{FF2B5EF4-FFF2-40B4-BE49-F238E27FC236}">
                    <a16:creationId xmlns:a16="http://schemas.microsoft.com/office/drawing/2014/main" id="{72B019E0-E765-BBDD-4A11-5937EE292DDD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7" name="Google Shape;5546;p62">
                <a:extLst>
                  <a:ext uri="{FF2B5EF4-FFF2-40B4-BE49-F238E27FC236}">
                    <a16:creationId xmlns:a16="http://schemas.microsoft.com/office/drawing/2014/main" id="{DDE981D8-5CA3-90C7-860D-81AE5EADB4F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8" name="Google Shape;5547;p62">
                <a:extLst>
                  <a:ext uri="{FF2B5EF4-FFF2-40B4-BE49-F238E27FC236}">
                    <a16:creationId xmlns:a16="http://schemas.microsoft.com/office/drawing/2014/main" id="{93E3A3AB-1EA3-FFBC-075F-CF05A992A438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9" name="Google Shape;5548;p62">
                <a:extLst>
                  <a:ext uri="{FF2B5EF4-FFF2-40B4-BE49-F238E27FC236}">
                    <a16:creationId xmlns:a16="http://schemas.microsoft.com/office/drawing/2014/main" id="{B9D91D05-9945-3221-5606-FE65CD47181D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0" name="Google Shape;5549;p62">
                <a:extLst>
                  <a:ext uri="{FF2B5EF4-FFF2-40B4-BE49-F238E27FC236}">
                    <a16:creationId xmlns:a16="http://schemas.microsoft.com/office/drawing/2014/main" id="{E472458C-9D61-A7CB-E078-D956930326A5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1" name="Google Shape;5550;p62">
                <a:extLst>
                  <a:ext uri="{FF2B5EF4-FFF2-40B4-BE49-F238E27FC236}">
                    <a16:creationId xmlns:a16="http://schemas.microsoft.com/office/drawing/2014/main" id="{3285A4BD-6735-0E30-249B-7E9645387799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2" name="Google Shape;5551;p62">
                <a:extLst>
                  <a:ext uri="{FF2B5EF4-FFF2-40B4-BE49-F238E27FC236}">
                    <a16:creationId xmlns:a16="http://schemas.microsoft.com/office/drawing/2014/main" id="{7AE681F6-E097-A28C-4319-AF8BC7B9A17A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3" name="Google Shape;5552;p62">
                <a:extLst>
                  <a:ext uri="{FF2B5EF4-FFF2-40B4-BE49-F238E27FC236}">
                    <a16:creationId xmlns:a16="http://schemas.microsoft.com/office/drawing/2014/main" id="{72C8EBCB-4347-B6E5-CA38-496DE82D0D85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4" name="Google Shape;5553;p62">
                <a:extLst>
                  <a:ext uri="{FF2B5EF4-FFF2-40B4-BE49-F238E27FC236}">
                    <a16:creationId xmlns:a16="http://schemas.microsoft.com/office/drawing/2014/main" id="{25E8D649-466D-3F87-BE04-9E159FC8B9CF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5" name="Google Shape;5554;p62">
                <a:extLst>
                  <a:ext uri="{FF2B5EF4-FFF2-40B4-BE49-F238E27FC236}">
                    <a16:creationId xmlns:a16="http://schemas.microsoft.com/office/drawing/2014/main" id="{EF1E5BAA-CB87-C50C-35E6-7FF092396331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6" name="Google Shape;5555;p62">
                <a:extLst>
                  <a:ext uri="{FF2B5EF4-FFF2-40B4-BE49-F238E27FC236}">
                    <a16:creationId xmlns:a16="http://schemas.microsoft.com/office/drawing/2014/main" id="{FDFAFE78-092E-B1AC-C311-F66A1B7B3CBE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7" name="Google Shape;5556;p62">
                <a:extLst>
                  <a:ext uri="{FF2B5EF4-FFF2-40B4-BE49-F238E27FC236}">
                    <a16:creationId xmlns:a16="http://schemas.microsoft.com/office/drawing/2014/main" id="{DC7F1CE0-303E-8F03-33BA-6569FBBA223E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8" name="Google Shape;5557;p62">
                <a:extLst>
                  <a:ext uri="{FF2B5EF4-FFF2-40B4-BE49-F238E27FC236}">
                    <a16:creationId xmlns:a16="http://schemas.microsoft.com/office/drawing/2014/main" id="{2F7742F2-27ED-5D3A-C6D5-047B8399E793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9" name="Google Shape;5558;p62">
                <a:extLst>
                  <a:ext uri="{FF2B5EF4-FFF2-40B4-BE49-F238E27FC236}">
                    <a16:creationId xmlns:a16="http://schemas.microsoft.com/office/drawing/2014/main" id="{E270C5D9-B11C-8932-08DF-90B098BA84BA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0" name="Google Shape;5559;p62">
                <a:extLst>
                  <a:ext uri="{FF2B5EF4-FFF2-40B4-BE49-F238E27FC236}">
                    <a16:creationId xmlns:a16="http://schemas.microsoft.com/office/drawing/2014/main" id="{1F87DA07-BA48-18AE-88B8-1758AE518BE2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1" name="Google Shape;5560;p62">
                <a:extLst>
                  <a:ext uri="{FF2B5EF4-FFF2-40B4-BE49-F238E27FC236}">
                    <a16:creationId xmlns:a16="http://schemas.microsoft.com/office/drawing/2014/main" id="{F0ED00E9-42A6-2154-FC93-F4E4045446A8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2" name="Google Shape;5561;p62">
                <a:extLst>
                  <a:ext uri="{FF2B5EF4-FFF2-40B4-BE49-F238E27FC236}">
                    <a16:creationId xmlns:a16="http://schemas.microsoft.com/office/drawing/2014/main" id="{8AC63C81-05E1-888F-B05E-872B87AB7E01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3" name="Google Shape;5562;p62">
                <a:extLst>
                  <a:ext uri="{FF2B5EF4-FFF2-40B4-BE49-F238E27FC236}">
                    <a16:creationId xmlns:a16="http://schemas.microsoft.com/office/drawing/2014/main" id="{1AB1E6B9-B07B-C66E-A6F0-41D3AEF1DD34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4" name="Google Shape;5563;p62">
                <a:extLst>
                  <a:ext uri="{FF2B5EF4-FFF2-40B4-BE49-F238E27FC236}">
                    <a16:creationId xmlns:a16="http://schemas.microsoft.com/office/drawing/2014/main" id="{3642B328-8C69-164A-D9D7-7C8F52F55E01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5" name="Google Shape;5564;p62">
                <a:extLst>
                  <a:ext uri="{FF2B5EF4-FFF2-40B4-BE49-F238E27FC236}">
                    <a16:creationId xmlns:a16="http://schemas.microsoft.com/office/drawing/2014/main" id="{135C5C37-439A-CA77-8B4A-1A8E8D1D2DCF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6" name="Google Shape;5565;p62">
                <a:extLst>
                  <a:ext uri="{FF2B5EF4-FFF2-40B4-BE49-F238E27FC236}">
                    <a16:creationId xmlns:a16="http://schemas.microsoft.com/office/drawing/2014/main" id="{1DDB9106-2CB1-BB58-E931-ED06153FFD66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7" name="Google Shape;5566;p62">
                <a:extLst>
                  <a:ext uri="{FF2B5EF4-FFF2-40B4-BE49-F238E27FC236}">
                    <a16:creationId xmlns:a16="http://schemas.microsoft.com/office/drawing/2014/main" id="{6BCA6120-F95F-AC1E-A6B4-69251B1F9C83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8" name="Google Shape;5567;p62">
                <a:extLst>
                  <a:ext uri="{FF2B5EF4-FFF2-40B4-BE49-F238E27FC236}">
                    <a16:creationId xmlns:a16="http://schemas.microsoft.com/office/drawing/2014/main" id="{3D905DD3-BE10-36EB-5C17-976F2FECC59A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9" name="Google Shape;5568;p62">
                <a:extLst>
                  <a:ext uri="{FF2B5EF4-FFF2-40B4-BE49-F238E27FC236}">
                    <a16:creationId xmlns:a16="http://schemas.microsoft.com/office/drawing/2014/main" id="{350880F5-E200-E721-90B1-9CAA21F32DA3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0" name="Google Shape;5569;p62">
                <a:extLst>
                  <a:ext uri="{FF2B5EF4-FFF2-40B4-BE49-F238E27FC236}">
                    <a16:creationId xmlns:a16="http://schemas.microsoft.com/office/drawing/2014/main" id="{6AEAAEEC-E068-51D0-0728-8AE3035C135F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1" name="Google Shape;5570;p62">
                <a:extLst>
                  <a:ext uri="{FF2B5EF4-FFF2-40B4-BE49-F238E27FC236}">
                    <a16:creationId xmlns:a16="http://schemas.microsoft.com/office/drawing/2014/main" id="{1A3AE6ED-5B0E-3B32-84BB-14F680546677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2" name="Google Shape;5571;p62">
                <a:extLst>
                  <a:ext uri="{FF2B5EF4-FFF2-40B4-BE49-F238E27FC236}">
                    <a16:creationId xmlns:a16="http://schemas.microsoft.com/office/drawing/2014/main" id="{CE78DA73-EBA7-4D32-4C11-1FA87152BCA4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3" name="Google Shape;5572;p62">
                <a:extLst>
                  <a:ext uri="{FF2B5EF4-FFF2-40B4-BE49-F238E27FC236}">
                    <a16:creationId xmlns:a16="http://schemas.microsoft.com/office/drawing/2014/main" id="{5CFEF392-5408-C717-F488-90A4CBE6E82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4" name="Google Shape;5573;p62">
                <a:extLst>
                  <a:ext uri="{FF2B5EF4-FFF2-40B4-BE49-F238E27FC236}">
                    <a16:creationId xmlns:a16="http://schemas.microsoft.com/office/drawing/2014/main" id="{524B79A6-B8C8-A6B0-38BC-3BFDC14FEBE1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5" name="Google Shape;5574;p62">
                <a:extLst>
                  <a:ext uri="{FF2B5EF4-FFF2-40B4-BE49-F238E27FC236}">
                    <a16:creationId xmlns:a16="http://schemas.microsoft.com/office/drawing/2014/main" id="{EBBE2CA9-ED08-67D9-E7B0-0398C8A24B08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6" name="Google Shape;5575;p62">
                <a:extLst>
                  <a:ext uri="{FF2B5EF4-FFF2-40B4-BE49-F238E27FC236}">
                    <a16:creationId xmlns:a16="http://schemas.microsoft.com/office/drawing/2014/main" id="{47E830DD-6F34-F05C-32C8-6268B4B41DC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7" name="Google Shape;5576;p62">
                <a:extLst>
                  <a:ext uri="{FF2B5EF4-FFF2-40B4-BE49-F238E27FC236}">
                    <a16:creationId xmlns:a16="http://schemas.microsoft.com/office/drawing/2014/main" id="{AEDDE90E-B6C6-9600-9DEE-F2CB550B1A1C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8" name="Google Shape;5577;p62">
                <a:extLst>
                  <a:ext uri="{FF2B5EF4-FFF2-40B4-BE49-F238E27FC236}">
                    <a16:creationId xmlns:a16="http://schemas.microsoft.com/office/drawing/2014/main" id="{CBC002F3-DDF0-9E92-4712-DC9F48011FA6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9" name="Google Shape;5578;p62">
                <a:extLst>
                  <a:ext uri="{FF2B5EF4-FFF2-40B4-BE49-F238E27FC236}">
                    <a16:creationId xmlns:a16="http://schemas.microsoft.com/office/drawing/2014/main" id="{299CF42B-6E1A-A722-A91C-18035910113E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0" name="Google Shape;5579;p62">
                <a:extLst>
                  <a:ext uri="{FF2B5EF4-FFF2-40B4-BE49-F238E27FC236}">
                    <a16:creationId xmlns:a16="http://schemas.microsoft.com/office/drawing/2014/main" id="{2EAFF729-A2C9-D7C1-19C4-E99B95903147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1" name="Google Shape;5580;p62">
                <a:extLst>
                  <a:ext uri="{FF2B5EF4-FFF2-40B4-BE49-F238E27FC236}">
                    <a16:creationId xmlns:a16="http://schemas.microsoft.com/office/drawing/2014/main" id="{E0553D2D-40F1-B9FE-32D3-214A40F75D9A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2" name="Google Shape;5581;p62">
                <a:extLst>
                  <a:ext uri="{FF2B5EF4-FFF2-40B4-BE49-F238E27FC236}">
                    <a16:creationId xmlns:a16="http://schemas.microsoft.com/office/drawing/2014/main" id="{B0447A5A-4771-8D19-D65B-314BD56F528E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3" name="Google Shape;5582;p62">
                <a:extLst>
                  <a:ext uri="{FF2B5EF4-FFF2-40B4-BE49-F238E27FC236}">
                    <a16:creationId xmlns:a16="http://schemas.microsoft.com/office/drawing/2014/main" id="{001E976E-F818-E4D6-585E-CF3475BC17CE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4" name="Google Shape;5583;p62">
                <a:extLst>
                  <a:ext uri="{FF2B5EF4-FFF2-40B4-BE49-F238E27FC236}">
                    <a16:creationId xmlns:a16="http://schemas.microsoft.com/office/drawing/2014/main" id="{6D132368-2ACF-8BD3-537E-3A54D4B434EE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220" name="Google Shape;5481;p62">
              <a:extLst>
                <a:ext uri="{FF2B5EF4-FFF2-40B4-BE49-F238E27FC236}">
                  <a16:creationId xmlns:a16="http://schemas.microsoft.com/office/drawing/2014/main" id="{9A38F900-449F-3919-DFF0-75FE89DD8763}"/>
                </a:ext>
              </a:extLst>
            </p:cNvPr>
            <p:cNvGrpSpPr/>
            <p:nvPr/>
          </p:nvGrpSpPr>
          <p:grpSpPr>
            <a:xfrm rot="20085067" flipH="1">
              <a:off x="8274090" y="387663"/>
              <a:ext cx="1451109" cy="1598132"/>
              <a:chOff x="3586125" y="718900"/>
              <a:chExt cx="1007350" cy="1739900"/>
            </a:xfrm>
          </p:grpSpPr>
          <p:sp>
            <p:nvSpPr>
              <p:cNvPr id="221" name="Google Shape;5482;p62">
                <a:extLst>
                  <a:ext uri="{FF2B5EF4-FFF2-40B4-BE49-F238E27FC236}">
                    <a16:creationId xmlns:a16="http://schemas.microsoft.com/office/drawing/2014/main" id="{98B23A0F-50D3-09A1-9D27-B21D814FD24F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2" name="Google Shape;5483;p62">
                <a:extLst>
                  <a:ext uri="{FF2B5EF4-FFF2-40B4-BE49-F238E27FC236}">
                    <a16:creationId xmlns:a16="http://schemas.microsoft.com/office/drawing/2014/main" id="{2B662BAD-3365-4E47-046A-F85427E87AAF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3" name="Google Shape;5484;p62">
                <a:extLst>
                  <a:ext uri="{FF2B5EF4-FFF2-40B4-BE49-F238E27FC236}">
                    <a16:creationId xmlns:a16="http://schemas.microsoft.com/office/drawing/2014/main" id="{03464F62-1DDF-BD95-568E-380D00C31155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4" name="Google Shape;5485;p62">
                <a:extLst>
                  <a:ext uri="{FF2B5EF4-FFF2-40B4-BE49-F238E27FC236}">
                    <a16:creationId xmlns:a16="http://schemas.microsoft.com/office/drawing/2014/main" id="{63DE86D2-BB24-CBA6-4B90-5F0BF4FB61BB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5" name="Google Shape;5486;p62">
                <a:extLst>
                  <a:ext uri="{FF2B5EF4-FFF2-40B4-BE49-F238E27FC236}">
                    <a16:creationId xmlns:a16="http://schemas.microsoft.com/office/drawing/2014/main" id="{50D9EDFD-C754-45E9-0E97-878C3329F52A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6" name="Google Shape;5487;p62">
                <a:extLst>
                  <a:ext uri="{FF2B5EF4-FFF2-40B4-BE49-F238E27FC236}">
                    <a16:creationId xmlns:a16="http://schemas.microsoft.com/office/drawing/2014/main" id="{DB0C7696-E4AB-1F80-BBC5-DAC632E0C005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7" name="Google Shape;5488;p62">
                <a:extLst>
                  <a:ext uri="{FF2B5EF4-FFF2-40B4-BE49-F238E27FC236}">
                    <a16:creationId xmlns:a16="http://schemas.microsoft.com/office/drawing/2014/main" id="{02830FF4-FA85-88D5-E090-10BE10DBC180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8" name="Google Shape;5489;p62">
                <a:extLst>
                  <a:ext uri="{FF2B5EF4-FFF2-40B4-BE49-F238E27FC236}">
                    <a16:creationId xmlns:a16="http://schemas.microsoft.com/office/drawing/2014/main" id="{D9D14D57-31D5-7D02-4AC0-0DFA88909272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9" name="Google Shape;5490;p62">
                <a:extLst>
                  <a:ext uri="{FF2B5EF4-FFF2-40B4-BE49-F238E27FC236}">
                    <a16:creationId xmlns:a16="http://schemas.microsoft.com/office/drawing/2014/main" id="{69C1C953-4930-C8BF-B71F-0A28657D36DA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0" name="Google Shape;5491;p62">
                <a:extLst>
                  <a:ext uri="{FF2B5EF4-FFF2-40B4-BE49-F238E27FC236}">
                    <a16:creationId xmlns:a16="http://schemas.microsoft.com/office/drawing/2014/main" id="{67416F7C-2903-28A7-3350-EC5676E34374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1" name="Google Shape;5492;p62">
                <a:extLst>
                  <a:ext uri="{FF2B5EF4-FFF2-40B4-BE49-F238E27FC236}">
                    <a16:creationId xmlns:a16="http://schemas.microsoft.com/office/drawing/2014/main" id="{001B964C-6514-9EE9-D517-7D70BE088904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2" name="Google Shape;5493;p62">
                <a:extLst>
                  <a:ext uri="{FF2B5EF4-FFF2-40B4-BE49-F238E27FC236}">
                    <a16:creationId xmlns:a16="http://schemas.microsoft.com/office/drawing/2014/main" id="{7FB8935F-CE13-0EAD-17A3-A8E15C825852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3" name="Google Shape;5494;p62">
                <a:extLst>
                  <a:ext uri="{FF2B5EF4-FFF2-40B4-BE49-F238E27FC236}">
                    <a16:creationId xmlns:a16="http://schemas.microsoft.com/office/drawing/2014/main" id="{8D5CD985-C2E4-9508-21F1-8390E76303EB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4" name="Google Shape;5495;p62">
                <a:extLst>
                  <a:ext uri="{FF2B5EF4-FFF2-40B4-BE49-F238E27FC236}">
                    <a16:creationId xmlns:a16="http://schemas.microsoft.com/office/drawing/2014/main" id="{C28B8DC9-D3B7-C74D-3F41-3020FEEB76C6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5" name="Google Shape;5496;p62">
                <a:extLst>
                  <a:ext uri="{FF2B5EF4-FFF2-40B4-BE49-F238E27FC236}">
                    <a16:creationId xmlns:a16="http://schemas.microsoft.com/office/drawing/2014/main" id="{C4F090B4-181B-EE5F-B91E-2560732C1616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6" name="Google Shape;5497;p62">
                <a:extLst>
                  <a:ext uri="{FF2B5EF4-FFF2-40B4-BE49-F238E27FC236}">
                    <a16:creationId xmlns:a16="http://schemas.microsoft.com/office/drawing/2014/main" id="{1716DA85-560B-7120-2358-0953C136D8A6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7" name="Google Shape;5498;p62">
                <a:extLst>
                  <a:ext uri="{FF2B5EF4-FFF2-40B4-BE49-F238E27FC236}">
                    <a16:creationId xmlns:a16="http://schemas.microsoft.com/office/drawing/2014/main" id="{BA4AF596-DC39-F757-4F1E-F929D3006277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8" name="Google Shape;5499;p62">
                <a:extLst>
                  <a:ext uri="{FF2B5EF4-FFF2-40B4-BE49-F238E27FC236}">
                    <a16:creationId xmlns:a16="http://schemas.microsoft.com/office/drawing/2014/main" id="{69A6C9B0-43CB-6027-424E-88CDFBAAC6F7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9" name="Google Shape;5500;p62">
                <a:extLst>
                  <a:ext uri="{FF2B5EF4-FFF2-40B4-BE49-F238E27FC236}">
                    <a16:creationId xmlns:a16="http://schemas.microsoft.com/office/drawing/2014/main" id="{83FE4507-A30B-0986-D6A1-4CC5D92ADE0B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0" name="Google Shape;5501;p62">
                <a:extLst>
                  <a:ext uri="{FF2B5EF4-FFF2-40B4-BE49-F238E27FC236}">
                    <a16:creationId xmlns:a16="http://schemas.microsoft.com/office/drawing/2014/main" id="{D7A0CE2F-C181-EE9B-24CC-C53C7AD6DC2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1" name="Google Shape;5502;p62">
                <a:extLst>
                  <a:ext uri="{FF2B5EF4-FFF2-40B4-BE49-F238E27FC236}">
                    <a16:creationId xmlns:a16="http://schemas.microsoft.com/office/drawing/2014/main" id="{B9B9FBCF-DEC2-D9A0-6C94-CA553D39D40E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2" name="Google Shape;5503;p62">
                <a:extLst>
                  <a:ext uri="{FF2B5EF4-FFF2-40B4-BE49-F238E27FC236}">
                    <a16:creationId xmlns:a16="http://schemas.microsoft.com/office/drawing/2014/main" id="{81498DBD-0DA3-4DE6-F0B8-0D14E43E97C8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3" name="Google Shape;5504;p62">
                <a:extLst>
                  <a:ext uri="{FF2B5EF4-FFF2-40B4-BE49-F238E27FC236}">
                    <a16:creationId xmlns:a16="http://schemas.microsoft.com/office/drawing/2014/main" id="{6E4509E8-2C5B-EA2F-CEEC-3FC9E2D78C82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4" name="Google Shape;5505;p62">
                <a:extLst>
                  <a:ext uri="{FF2B5EF4-FFF2-40B4-BE49-F238E27FC236}">
                    <a16:creationId xmlns:a16="http://schemas.microsoft.com/office/drawing/2014/main" id="{CB429F0E-2758-CE67-100C-27B1F95662B3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5" name="Google Shape;5506;p62">
                <a:extLst>
                  <a:ext uri="{FF2B5EF4-FFF2-40B4-BE49-F238E27FC236}">
                    <a16:creationId xmlns:a16="http://schemas.microsoft.com/office/drawing/2014/main" id="{B99990F2-D547-76FD-5FCD-FCEE3B0F9E63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6" name="Google Shape;5507;p62">
                <a:extLst>
                  <a:ext uri="{FF2B5EF4-FFF2-40B4-BE49-F238E27FC236}">
                    <a16:creationId xmlns:a16="http://schemas.microsoft.com/office/drawing/2014/main" id="{CB0BE1A4-A91E-2E6F-606B-F6BEEED73B92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7" name="Google Shape;5508;p62">
                <a:extLst>
                  <a:ext uri="{FF2B5EF4-FFF2-40B4-BE49-F238E27FC236}">
                    <a16:creationId xmlns:a16="http://schemas.microsoft.com/office/drawing/2014/main" id="{30054955-AB2A-3CF0-2B92-97E7DB675808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8" name="Google Shape;5509;p62">
                <a:extLst>
                  <a:ext uri="{FF2B5EF4-FFF2-40B4-BE49-F238E27FC236}">
                    <a16:creationId xmlns:a16="http://schemas.microsoft.com/office/drawing/2014/main" id="{E3A87982-568F-9A33-ECF9-88585D414EEC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9" name="Google Shape;5510;p62">
                <a:extLst>
                  <a:ext uri="{FF2B5EF4-FFF2-40B4-BE49-F238E27FC236}">
                    <a16:creationId xmlns:a16="http://schemas.microsoft.com/office/drawing/2014/main" id="{9BE4083B-6F27-5753-1CCF-796B2C93F486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0" name="Google Shape;5511;p62">
                <a:extLst>
                  <a:ext uri="{FF2B5EF4-FFF2-40B4-BE49-F238E27FC236}">
                    <a16:creationId xmlns:a16="http://schemas.microsoft.com/office/drawing/2014/main" id="{CCB67307-ACEE-9D88-C32C-B12F8D238824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1" name="Google Shape;5512;p62">
                <a:extLst>
                  <a:ext uri="{FF2B5EF4-FFF2-40B4-BE49-F238E27FC236}">
                    <a16:creationId xmlns:a16="http://schemas.microsoft.com/office/drawing/2014/main" id="{0BCD230E-A8DC-4256-97D9-1731C26B1BA2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2" name="Google Shape;5513;p62">
                <a:extLst>
                  <a:ext uri="{FF2B5EF4-FFF2-40B4-BE49-F238E27FC236}">
                    <a16:creationId xmlns:a16="http://schemas.microsoft.com/office/drawing/2014/main" id="{8896D0EB-045F-FCE8-61B1-5AB0E0A4B71F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3" name="Google Shape;5514;p62">
                <a:extLst>
                  <a:ext uri="{FF2B5EF4-FFF2-40B4-BE49-F238E27FC236}">
                    <a16:creationId xmlns:a16="http://schemas.microsoft.com/office/drawing/2014/main" id="{1A583675-827D-535C-EC59-E3F477F40E42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4" name="Google Shape;5515;p62">
                <a:extLst>
                  <a:ext uri="{FF2B5EF4-FFF2-40B4-BE49-F238E27FC236}">
                    <a16:creationId xmlns:a16="http://schemas.microsoft.com/office/drawing/2014/main" id="{5A7C57FD-9B6F-3515-5029-97207277396C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5" name="Google Shape;5516;p62">
                <a:extLst>
                  <a:ext uri="{FF2B5EF4-FFF2-40B4-BE49-F238E27FC236}">
                    <a16:creationId xmlns:a16="http://schemas.microsoft.com/office/drawing/2014/main" id="{AF317193-0D70-D903-7B34-27E331E32D0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6" name="Google Shape;5517;p62">
                <a:extLst>
                  <a:ext uri="{FF2B5EF4-FFF2-40B4-BE49-F238E27FC236}">
                    <a16:creationId xmlns:a16="http://schemas.microsoft.com/office/drawing/2014/main" id="{83270843-31EC-189A-4324-897DB5829AA0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7" name="Google Shape;5518;p62">
                <a:extLst>
                  <a:ext uri="{FF2B5EF4-FFF2-40B4-BE49-F238E27FC236}">
                    <a16:creationId xmlns:a16="http://schemas.microsoft.com/office/drawing/2014/main" id="{41144866-52F0-621B-D35D-02755EEFA17B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8" name="Google Shape;5519;p62">
                <a:extLst>
                  <a:ext uri="{FF2B5EF4-FFF2-40B4-BE49-F238E27FC236}">
                    <a16:creationId xmlns:a16="http://schemas.microsoft.com/office/drawing/2014/main" id="{47E14A30-4A2A-5D52-AE9C-738C39A2E36B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9" name="Google Shape;5520;p62">
                <a:extLst>
                  <a:ext uri="{FF2B5EF4-FFF2-40B4-BE49-F238E27FC236}">
                    <a16:creationId xmlns:a16="http://schemas.microsoft.com/office/drawing/2014/main" id="{5A67525C-8ADC-51C3-6BDB-7E573661A246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0" name="Google Shape;5521;p62">
                <a:extLst>
                  <a:ext uri="{FF2B5EF4-FFF2-40B4-BE49-F238E27FC236}">
                    <a16:creationId xmlns:a16="http://schemas.microsoft.com/office/drawing/2014/main" id="{E4D10358-DCC0-621B-A4F9-6A74B35D0FF9}"/>
                  </a:ext>
                </a:extLst>
              </p:cNvPr>
              <p:cNvSpPr/>
              <p:nvPr/>
            </p:nvSpPr>
            <p:spPr>
              <a:xfrm>
                <a:off x="4018150" y="1428800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1" name="Google Shape;5522;p62">
                <a:extLst>
                  <a:ext uri="{FF2B5EF4-FFF2-40B4-BE49-F238E27FC236}">
                    <a16:creationId xmlns:a16="http://schemas.microsoft.com/office/drawing/2014/main" id="{4668E5C1-FD2A-4E41-65D9-99A55CE07C85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2" name="Google Shape;5523;p62">
                <a:extLst>
                  <a:ext uri="{FF2B5EF4-FFF2-40B4-BE49-F238E27FC236}">
                    <a16:creationId xmlns:a16="http://schemas.microsoft.com/office/drawing/2014/main" id="{3B0897B5-9F1C-3D31-3C4E-5036E3794758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3" name="Google Shape;5524;p62">
                <a:extLst>
                  <a:ext uri="{FF2B5EF4-FFF2-40B4-BE49-F238E27FC236}">
                    <a16:creationId xmlns:a16="http://schemas.microsoft.com/office/drawing/2014/main" id="{8AC821A7-EBA9-0E5D-AC17-4892B217084A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4" name="Google Shape;5525;p62">
                <a:extLst>
                  <a:ext uri="{FF2B5EF4-FFF2-40B4-BE49-F238E27FC236}">
                    <a16:creationId xmlns:a16="http://schemas.microsoft.com/office/drawing/2014/main" id="{9FC8C066-CE88-E7C9-A7E5-6A8E70AA37C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5" name="Google Shape;5526;p62">
                <a:extLst>
                  <a:ext uri="{FF2B5EF4-FFF2-40B4-BE49-F238E27FC236}">
                    <a16:creationId xmlns:a16="http://schemas.microsoft.com/office/drawing/2014/main" id="{59076B7E-8DB1-409E-318B-5FC414EA8444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6" name="Google Shape;5527;p62">
                <a:extLst>
                  <a:ext uri="{FF2B5EF4-FFF2-40B4-BE49-F238E27FC236}">
                    <a16:creationId xmlns:a16="http://schemas.microsoft.com/office/drawing/2014/main" id="{6A781F6B-FE8C-56D0-1A3C-D99C940E2F50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7" name="Google Shape;5528;p62">
                <a:extLst>
                  <a:ext uri="{FF2B5EF4-FFF2-40B4-BE49-F238E27FC236}">
                    <a16:creationId xmlns:a16="http://schemas.microsoft.com/office/drawing/2014/main" id="{A4325CB0-C203-7E81-6781-274C866F07C8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8" name="Google Shape;5529;p62">
                <a:extLst>
                  <a:ext uri="{FF2B5EF4-FFF2-40B4-BE49-F238E27FC236}">
                    <a16:creationId xmlns:a16="http://schemas.microsoft.com/office/drawing/2014/main" id="{16A3FC87-8045-EF35-209C-D65023C8C8A5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9" name="Google Shape;5530;p62">
                <a:extLst>
                  <a:ext uri="{FF2B5EF4-FFF2-40B4-BE49-F238E27FC236}">
                    <a16:creationId xmlns:a16="http://schemas.microsoft.com/office/drawing/2014/main" id="{3964B461-A300-9E60-C8B1-433F30A684A8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0" name="Google Shape;5531;p62">
                <a:extLst>
                  <a:ext uri="{FF2B5EF4-FFF2-40B4-BE49-F238E27FC236}">
                    <a16:creationId xmlns:a16="http://schemas.microsoft.com/office/drawing/2014/main" id="{B8A057F2-E1ED-F9BC-B6D2-9DDB035720A7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1" name="Google Shape;5532;p62">
                <a:extLst>
                  <a:ext uri="{FF2B5EF4-FFF2-40B4-BE49-F238E27FC236}">
                    <a16:creationId xmlns:a16="http://schemas.microsoft.com/office/drawing/2014/main" id="{4734CCD2-25EA-96C7-50B8-6F26DB3545FA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2" name="Google Shape;5533;p62">
                <a:extLst>
                  <a:ext uri="{FF2B5EF4-FFF2-40B4-BE49-F238E27FC236}">
                    <a16:creationId xmlns:a16="http://schemas.microsoft.com/office/drawing/2014/main" id="{5124FDD5-F131-520A-1B97-F98299C35471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3" name="Google Shape;5534;p62">
                <a:extLst>
                  <a:ext uri="{FF2B5EF4-FFF2-40B4-BE49-F238E27FC236}">
                    <a16:creationId xmlns:a16="http://schemas.microsoft.com/office/drawing/2014/main" id="{E81E3CAA-5717-D76F-17FE-08DDA9932A98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4" name="Google Shape;5535;p62">
                <a:extLst>
                  <a:ext uri="{FF2B5EF4-FFF2-40B4-BE49-F238E27FC236}">
                    <a16:creationId xmlns:a16="http://schemas.microsoft.com/office/drawing/2014/main" id="{67258B73-7302-E018-7D03-D7E7F7440F89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5" name="Google Shape;5536;p62">
                <a:extLst>
                  <a:ext uri="{FF2B5EF4-FFF2-40B4-BE49-F238E27FC236}">
                    <a16:creationId xmlns:a16="http://schemas.microsoft.com/office/drawing/2014/main" id="{14826B7D-8FF7-D236-C473-48E3CB1DF013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6" name="Google Shape;5537;p62">
                <a:extLst>
                  <a:ext uri="{FF2B5EF4-FFF2-40B4-BE49-F238E27FC236}">
                    <a16:creationId xmlns:a16="http://schemas.microsoft.com/office/drawing/2014/main" id="{FB8B0BA2-724D-F699-FACC-19BFF128D067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7" name="Google Shape;5538;p62">
                <a:extLst>
                  <a:ext uri="{FF2B5EF4-FFF2-40B4-BE49-F238E27FC236}">
                    <a16:creationId xmlns:a16="http://schemas.microsoft.com/office/drawing/2014/main" id="{8CB5F734-074E-845C-D97B-9FC11D492718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8" name="Google Shape;5539;p62">
                <a:extLst>
                  <a:ext uri="{FF2B5EF4-FFF2-40B4-BE49-F238E27FC236}">
                    <a16:creationId xmlns:a16="http://schemas.microsoft.com/office/drawing/2014/main" id="{356C2A13-B105-DC85-F698-C33E4F73197E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9" name="Google Shape;5540;p62">
                <a:extLst>
                  <a:ext uri="{FF2B5EF4-FFF2-40B4-BE49-F238E27FC236}">
                    <a16:creationId xmlns:a16="http://schemas.microsoft.com/office/drawing/2014/main" id="{9953C944-2AAC-C1AC-56A5-DAC3E68E9E5A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0" name="Google Shape;5541;p62">
                <a:extLst>
                  <a:ext uri="{FF2B5EF4-FFF2-40B4-BE49-F238E27FC236}">
                    <a16:creationId xmlns:a16="http://schemas.microsoft.com/office/drawing/2014/main" id="{DF7D2400-82BA-E095-63C0-6D2451BC3187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1" name="Google Shape;5542;p62">
                <a:extLst>
                  <a:ext uri="{FF2B5EF4-FFF2-40B4-BE49-F238E27FC236}">
                    <a16:creationId xmlns:a16="http://schemas.microsoft.com/office/drawing/2014/main" id="{DA28E335-3E52-8CC8-EF6F-95C09C0FDBAC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2" name="Google Shape;5543;p62">
                <a:extLst>
                  <a:ext uri="{FF2B5EF4-FFF2-40B4-BE49-F238E27FC236}">
                    <a16:creationId xmlns:a16="http://schemas.microsoft.com/office/drawing/2014/main" id="{44B817CE-9041-3664-910C-6BB016D968B9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3" name="Google Shape;5544;p62">
                <a:extLst>
                  <a:ext uri="{FF2B5EF4-FFF2-40B4-BE49-F238E27FC236}">
                    <a16:creationId xmlns:a16="http://schemas.microsoft.com/office/drawing/2014/main" id="{664A5BAA-99C3-DD7A-A700-40D53F45637E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4" name="Google Shape;5545;p62">
                <a:extLst>
                  <a:ext uri="{FF2B5EF4-FFF2-40B4-BE49-F238E27FC236}">
                    <a16:creationId xmlns:a16="http://schemas.microsoft.com/office/drawing/2014/main" id="{7A197DC4-4C5E-C747-56E0-DD6A7BEB8BBB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5" name="Google Shape;5546;p62">
                <a:extLst>
                  <a:ext uri="{FF2B5EF4-FFF2-40B4-BE49-F238E27FC236}">
                    <a16:creationId xmlns:a16="http://schemas.microsoft.com/office/drawing/2014/main" id="{69B47A6A-7905-F5CF-A958-FF64FC00D15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6" name="Google Shape;5547;p62">
                <a:extLst>
                  <a:ext uri="{FF2B5EF4-FFF2-40B4-BE49-F238E27FC236}">
                    <a16:creationId xmlns:a16="http://schemas.microsoft.com/office/drawing/2014/main" id="{1ADBF866-B44D-7EEA-2838-42EA87182412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7" name="Google Shape;5548;p62">
                <a:extLst>
                  <a:ext uri="{FF2B5EF4-FFF2-40B4-BE49-F238E27FC236}">
                    <a16:creationId xmlns:a16="http://schemas.microsoft.com/office/drawing/2014/main" id="{D5276A72-C870-15CA-4781-05AF7A2A6E2A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8" name="Google Shape;5549;p62">
                <a:extLst>
                  <a:ext uri="{FF2B5EF4-FFF2-40B4-BE49-F238E27FC236}">
                    <a16:creationId xmlns:a16="http://schemas.microsoft.com/office/drawing/2014/main" id="{A7634B18-18C4-01E1-4A1D-8FF1746DD352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9" name="Google Shape;5550;p62">
                <a:extLst>
                  <a:ext uri="{FF2B5EF4-FFF2-40B4-BE49-F238E27FC236}">
                    <a16:creationId xmlns:a16="http://schemas.microsoft.com/office/drawing/2014/main" id="{C926E669-B35F-7781-F7FD-F478B1F6650D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0" name="Google Shape;5551;p62">
                <a:extLst>
                  <a:ext uri="{FF2B5EF4-FFF2-40B4-BE49-F238E27FC236}">
                    <a16:creationId xmlns:a16="http://schemas.microsoft.com/office/drawing/2014/main" id="{5837ACFB-33F3-5610-6786-85EC7E47818F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1" name="Google Shape;5552;p62">
                <a:extLst>
                  <a:ext uri="{FF2B5EF4-FFF2-40B4-BE49-F238E27FC236}">
                    <a16:creationId xmlns:a16="http://schemas.microsoft.com/office/drawing/2014/main" id="{80536450-B181-4F03-B529-8B62F98BAA66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2" name="Google Shape;5553;p62">
                <a:extLst>
                  <a:ext uri="{FF2B5EF4-FFF2-40B4-BE49-F238E27FC236}">
                    <a16:creationId xmlns:a16="http://schemas.microsoft.com/office/drawing/2014/main" id="{B13FC134-511A-20C9-D82B-9A3C03BB7281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3" name="Google Shape;5554;p62">
                <a:extLst>
                  <a:ext uri="{FF2B5EF4-FFF2-40B4-BE49-F238E27FC236}">
                    <a16:creationId xmlns:a16="http://schemas.microsoft.com/office/drawing/2014/main" id="{B32888AD-1C72-4524-26C4-765A24B4CE7D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4" name="Google Shape;5555;p62">
                <a:extLst>
                  <a:ext uri="{FF2B5EF4-FFF2-40B4-BE49-F238E27FC236}">
                    <a16:creationId xmlns:a16="http://schemas.microsoft.com/office/drawing/2014/main" id="{C75500F2-29DF-D035-6083-3E4486F76CE2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5" name="Google Shape;5556;p62">
                <a:extLst>
                  <a:ext uri="{FF2B5EF4-FFF2-40B4-BE49-F238E27FC236}">
                    <a16:creationId xmlns:a16="http://schemas.microsoft.com/office/drawing/2014/main" id="{E40FB3AA-798F-D585-1BD7-BE251C330B58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6" name="Google Shape;5557;p62">
                <a:extLst>
                  <a:ext uri="{FF2B5EF4-FFF2-40B4-BE49-F238E27FC236}">
                    <a16:creationId xmlns:a16="http://schemas.microsoft.com/office/drawing/2014/main" id="{83C5E098-0C8E-21BC-F6A4-32FDF1235D8C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7" name="Google Shape;5558;p62">
                <a:extLst>
                  <a:ext uri="{FF2B5EF4-FFF2-40B4-BE49-F238E27FC236}">
                    <a16:creationId xmlns:a16="http://schemas.microsoft.com/office/drawing/2014/main" id="{E24E7715-90A1-861F-5FB4-1086E2264E0C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8" name="Google Shape;5559;p62">
                <a:extLst>
                  <a:ext uri="{FF2B5EF4-FFF2-40B4-BE49-F238E27FC236}">
                    <a16:creationId xmlns:a16="http://schemas.microsoft.com/office/drawing/2014/main" id="{FD554D4B-9C29-3DEB-BC2B-25FD6FDB2FF5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9" name="Google Shape;5560;p62">
                <a:extLst>
                  <a:ext uri="{FF2B5EF4-FFF2-40B4-BE49-F238E27FC236}">
                    <a16:creationId xmlns:a16="http://schemas.microsoft.com/office/drawing/2014/main" id="{1D49A75F-57A0-5AF4-4B53-D1D7D408AD3D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0" name="Google Shape;5561;p62">
                <a:extLst>
                  <a:ext uri="{FF2B5EF4-FFF2-40B4-BE49-F238E27FC236}">
                    <a16:creationId xmlns:a16="http://schemas.microsoft.com/office/drawing/2014/main" id="{B20C7F18-434A-270B-33EC-929BB9E9E2C3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1" name="Google Shape;5562;p62">
                <a:extLst>
                  <a:ext uri="{FF2B5EF4-FFF2-40B4-BE49-F238E27FC236}">
                    <a16:creationId xmlns:a16="http://schemas.microsoft.com/office/drawing/2014/main" id="{DBE5F342-EDDE-2FB5-D9DF-7BAB2BB88EB7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2" name="Google Shape;5563;p62">
                <a:extLst>
                  <a:ext uri="{FF2B5EF4-FFF2-40B4-BE49-F238E27FC236}">
                    <a16:creationId xmlns:a16="http://schemas.microsoft.com/office/drawing/2014/main" id="{7CF98586-F9C0-3FF4-3CF8-BDCEE262E903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3" name="Google Shape;5564;p62">
                <a:extLst>
                  <a:ext uri="{FF2B5EF4-FFF2-40B4-BE49-F238E27FC236}">
                    <a16:creationId xmlns:a16="http://schemas.microsoft.com/office/drawing/2014/main" id="{955451E0-E5C5-E4DD-3820-25FDD1253D9A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4" name="Google Shape;5565;p62">
                <a:extLst>
                  <a:ext uri="{FF2B5EF4-FFF2-40B4-BE49-F238E27FC236}">
                    <a16:creationId xmlns:a16="http://schemas.microsoft.com/office/drawing/2014/main" id="{2FE540D1-A082-AB98-635C-65EE6EF62399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5" name="Google Shape;5566;p62">
                <a:extLst>
                  <a:ext uri="{FF2B5EF4-FFF2-40B4-BE49-F238E27FC236}">
                    <a16:creationId xmlns:a16="http://schemas.microsoft.com/office/drawing/2014/main" id="{5611D930-0403-1178-CB10-03AFBE21C57B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6" name="Google Shape;5567;p62">
                <a:extLst>
                  <a:ext uri="{FF2B5EF4-FFF2-40B4-BE49-F238E27FC236}">
                    <a16:creationId xmlns:a16="http://schemas.microsoft.com/office/drawing/2014/main" id="{500D2B9F-3F91-E444-C11B-A8DFABC157C3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7" name="Google Shape;5568;p62">
                <a:extLst>
                  <a:ext uri="{FF2B5EF4-FFF2-40B4-BE49-F238E27FC236}">
                    <a16:creationId xmlns:a16="http://schemas.microsoft.com/office/drawing/2014/main" id="{931BF747-5347-33ED-A632-908FA0514435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8" name="Google Shape;5569;p62">
                <a:extLst>
                  <a:ext uri="{FF2B5EF4-FFF2-40B4-BE49-F238E27FC236}">
                    <a16:creationId xmlns:a16="http://schemas.microsoft.com/office/drawing/2014/main" id="{86DCC401-C59C-A6F8-9CF7-18D48EC609FC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9" name="Google Shape;5570;p62">
                <a:extLst>
                  <a:ext uri="{FF2B5EF4-FFF2-40B4-BE49-F238E27FC236}">
                    <a16:creationId xmlns:a16="http://schemas.microsoft.com/office/drawing/2014/main" id="{91D776F9-D43D-9321-ABA3-F2A4DD0F8692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0" name="Google Shape;5571;p62">
                <a:extLst>
                  <a:ext uri="{FF2B5EF4-FFF2-40B4-BE49-F238E27FC236}">
                    <a16:creationId xmlns:a16="http://schemas.microsoft.com/office/drawing/2014/main" id="{48D64820-F234-178C-C0B3-02A79FE49E88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1" name="Google Shape;5572;p62">
                <a:extLst>
                  <a:ext uri="{FF2B5EF4-FFF2-40B4-BE49-F238E27FC236}">
                    <a16:creationId xmlns:a16="http://schemas.microsoft.com/office/drawing/2014/main" id="{EEF349FF-FFCA-F1B9-6B5B-6A93D58E677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2" name="Google Shape;5573;p62">
                <a:extLst>
                  <a:ext uri="{FF2B5EF4-FFF2-40B4-BE49-F238E27FC236}">
                    <a16:creationId xmlns:a16="http://schemas.microsoft.com/office/drawing/2014/main" id="{E02FC904-6255-7920-EA91-84077964B38C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3" name="Google Shape;5574;p62">
                <a:extLst>
                  <a:ext uri="{FF2B5EF4-FFF2-40B4-BE49-F238E27FC236}">
                    <a16:creationId xmlns:a16="http://schemas.microsoft.com/office/drawing/2014/main" id="{C30A1AEF-AE1B-4A97-90E9-97BA25909C9C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4" name="Google Shape;5575;p62">
                <a:extLst>
                  <a:ext uri="{FF2B5EF4-FFF2-40B4-BE49-F238E27FC236}">
                    <a16:creationId xmlns:a16="http://schemas.microsoft.com/office/drawing/2014/main" id="{5C8794EF-9C76-2B0A-52F7-AC692A5FA7F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5" name="Google Shape;5576;p62">
                <a:extLst>
                  <a:ext uri="{FF2B5EF4-FFF2-40B4-BE49-F238E27FC236}">
                    <a16:creationId xmlns:a16="http://schemas.microsoft.com/office/drawing/2014/main" id="{566CB179-B288-1F6D-FC3E-DC010E760BD0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6" name="Google Shape;5577;p62">
                <a:extLst>
                  <a:ext uri="{FF2B5EF4-FFF2-40B4-BE49-F238E27FC236}">
                    <a16:creationId xmlns:a16="http://schemas.microsoft.com/office/drawing/2014/main" id="{1BFCFC2C-0D97-E7BC-19C1-5159516C36B3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7" name="Google Shape;5578;p62">
                <a:extLst>
                  <a:ext uri="{FF2B5EF4-FFF2-40B4-BE49-F238E27FC236}">
                    <a16:creationId xmlns:a16="http://schemas.microsoft.com/office/drawing/2014/main" id="{AF47B5DF-5C94-6C18-651C-6B8E2237A580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8" name="Google Shape;5579;p62">
                <a:extLst>
                  <a:ext uri="{FF2B5EF4-FFF2-40B4-BE49-F238E27FC236}">
                    <a16:creationId xmlns:a16="http://schemas.microsoft.com/office/drawing/2014/main" id="{27B66D04-9CDB-5125-4CCA-4DD885124E78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9" name="Google Shape;5580;p62">
                <a:extLst>
                  <a:ext uri="{FF2B5EF4-FFF2-40B4-BE49-F238E27FC236}">
                    <a16:creationId xmlns:a16="http://schemas.microsoft.com/office/drawing/2014/main" id="{7193CCD0-AD82-FE3E-D434-AB6A22EDBB3F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0" name="Google Shape;5581;p62">
                <a:extLst>
                  <a:ext uri="{FF2B5EF4-FFF2-40B4-BE49-F238E27FC236}">
                    <a16:creationId xmlns:a16="http://schemas.microsoft.com/office/drawing/2014/main" id="{5689D3A5-FC2E-5373-A102-2E60ED9A1412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1" name="Google Shape;5582;p62">
                <a:extLst>
                  <a:ext uri="{FF2B5EF4-FFF2-40B4-BE49-F238E27FC236}">
                    <a16:creationId xmlns:a16="http://schemas.microsoft.com/office/drawing/2014/main" id="{B7837688-D6AE-9495-4161-CCC2590B5054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2" name="Google Shape;5583;p62">
                <a:extLst>
                  <a:ext uri="{FF2B5EF4-FFF2-40B4-BE49-F238E27FC236}">
                    <a16:creationId xmlns:a16="http://schemas.microsoft.com/office/drawing/2014/main" id="{5539A95E-2FF3-9BAA-A990-EBB34CE44A55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25" name="TIMER 2M    مؤقت لمدة دقيقتين">
            <a:hlinkClick r:id="" action="ppaction://media"/>
            <a:extLst>
              <a:ext uri="{FF2B5EF4-FFF2-40B4-BE49-F238E27FC236}">
                <a16:creationId xmlns:a16="http://schemas.microsoft.com/office/drawing/2014/main" id="{126D4AE2-47E6-C51F-2FB0-697F0521EE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2424" r="3751"/>
          <a:stretch/>
        </p:blipFill>
        <p:spPr>
          <a:xfrm>
            <a:off x="3631606" y="2231381"/>
            <a:ext cx="5093450" cy="3334206"/>
          </a:xfrm>
          <a:prstGeom prst="rect">
            <a:avLst/>
          </a:prstGeom>
          <a:ln w="19050">
            <a:solidFill>
              <a:srgbClr val="26D3BA">
                <a:lumMod val="40000"/>
                <a:lumOff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144653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tton-3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6975" fill="hold"/>
                                        <p:tgtEl>
                                          <p:spTgt spid="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425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8;p76">
            <a:extLst>
              <a:ext uri="{FF2B5EF4-FFF2-40B4-BE49-F238E27FC236}">
                <a16:creationId xmlns:a16="http://schemas.microsoft.com/office/drawing/2014/main" id="{EC7AFDB1-AB64-0031-4658-CC10B7DD1BB7}"/>
              </a:ext>
            </a:extLst>
          </p:cNvPr>
          <p:cNvSpPr/>
          <p:nvPr/>
        </p:nvSpPr>
        <p:spPr>
          <a:xfrm rot="1594654">
            <a:off x="1351518" y="5033430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pic>
        <p:nvPicPr>
          <p:cNvPr id="3" name="Picture 2" descr="وزارة التعليم تعلن تفاصيل وقرارات هامة لـ الدراسة في رمضان 1443 والفصل  الدراسي الثالث - مجلة اعرف">
            <a:extLst>
              <a:ext uri="{FF2B5EF4-FFF2-40B4-BE49-F238E27FC236}">
                <a16:creationId xmlns:a16="http://schemas.microsoft.com/office/drawing/2014/main" id="{0434DD6D-F10E-75D9-5C6F-5BB1AAF19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14" y="150843"/>
            <a:ext cx="1843791" cy="11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8830;p71">
            <a:extLst>
              <a:ext uri="{FF2B5EF4-FFF2-40B4-BE49-F238E27FC236}">
                <a16:creationId xmlns:a16="http://schemas.microsoft.com/office/drawing/2014/main" id="{96DA6EEB-20C0-D9B4-71B3-DC9FB7C9DE26}"/>
              </a:ext>
            </a:extLst>
          </p:cNvPr>
          <p:cNvGrpSpPr/>
          <p:nvPr/>
        </p:nvGrpSpPr>
        <p:grpSpPr>
          <a:xfrm>
            <a:off x="3348991" y="1915223"/>
            <a:ext cx="5662344" cy="4609066"/>
            <a:chOff x="3578510" y="1419647"/>
            <a:chExt cx="4021500" cy="3062887"/>
          </a:xfrm>
          <a:solidFill>
            <a:srgbClr val="CAFF60"/>
          </a:solidFill>
        </p:grpSpPr>
        <p:sp>
          <p:nvSpPr>
            <p:cNvPr id="5" name="Google Shape;8831;p71">
              <a:extLst>
                <a:ext uri="{FF2B5EF4-FFF2-40B4-BE49-F238E27FC236}">
                  <a16:creationId xmlns:a16="http://schemas.microsoft.com/office/drawing/2014/main" id="{1B12E309-19A3-585E-4B5D-1501AECED7B2}"/>
                </a:ext>
              </a:extLst>
            </p:cNvPr>
            <p:cNvSpPr/>
            <p:nvPr/>
          </p:nvSpPr>
          <p:spPr>
            <a:xfrm>
              <a:off x="3716658" y="1548119"/>
              <a:ext cx="3748500" cy="2285700"/>
            </a:xfrm>
            <a:prstGeom prst="rect">
              <a:avLst/>
            </a:prstGeom>
            <a:grp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" name="Google Shape;8832;p71">
              <a:extLst>
                <a:ext uri="{FF2B5EF4-FFF2-40B4-BE49-F238E27FC236}">
                  <a16:creationId xmlns:a16="http://schemas.microsoft.com/office/drawing/2014/main" id="{03C6909D-1EF3-F374-48EE-6856CD16BD19}"/>
                </a:ext>
              </a:extLst>
            </p:cNvPr>
            <p:cNvSpPr/>
            <p:nvPr/>
          </p:nvSpPr>
          <p:spPr>
            <a:xfrm>
              <a:off x="3578510" y="1419647"/>
              <a:ext cx="4021500" cy="2544300"/>
            </a:xfrm>
            <a:prstGeom prst="roundRect">
              <a:avLst>
                <a:gd name="adj" fmla="val 3857"/>
              </a:avLst>
            </a:pr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" name="Google Shape;8833;p71">
              <a:extLst>
                <a:ext uri="{FF2B5EF4-FFF2-40B4-BE49-F238E27FC236}">
                  <a16:creationId xmlns:a16="http://schemas.microsoft.com/office/drawing/2014/main" id="{28FDF095-2470-3FE3-6CFF-39C67F2883FE}"/>
                </a:ext>
              </a:extLst>
            </p:cNvPr>
            <p:cNvSpPr/>
            <p:nvPr/>
          </p:nvSpPr>
          <p:spPr>
            <a:xfrm>
              <a:off x="4900908" y="3963886"/>
              <a:ext cx="1373274" cy="518648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solidFill>
              <a:srgbClr val="FF9991">
                <a:lumMod val="20000"/>
                <a:lumOff val="80000"/>
              </a:srgbClr>
            </a:solidFill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8" name="Google Shape;8834;p71">
              <a:extLst>
                <a:ext uri="{FF2B5EF4-FFF2-40B4-BE49-F238E27FC236}">
                  <a16:creationId xmlns:a16="http://schemas.microsoft.com/office/drawing/2014/main" id="{FD5B837F-70E3-F311-1355-92D6754F070D}"/>
                </a:ext>
              </a:extLst>
            </p:cNvPr>
            <p:cNvCxnSpPr/>
            <p:nvPr/>
          </p:nvCxnSpPr>
          <p:spPr>
            <a:xfrm>
              <a:off x="4915750" y="4433452"/>
              <a:ext cx="1353300" cy="0"/>
            </a:xfrm>
            <a:prstGeom prst="straightConnector1">
              <a:avLst/>
            </a:prstGeom>
            <a:grpFill/>
            <a:ln w="19050" cap="flat" cmpd="sng">
              <a:solidFill>
                <a:srgbClr val="8FE2DB">
                  <a:lumMod val="75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" name="Google Shape;5481;p62">
            <a:extLst>
              <a:ext uri="{FF2B5EF4-FFF2-40B4-BE49-F238E27FC236}">
                <a16:creationId xmlns:a16="http://schemas.microsoft.com/office/drawing/2014/main" id="{7F50458C-B1CD-9932-11F2-A2DDC842A0AB}"/>
              </a:ext>
            </a:extLst>
          </p:cNvPr>
          <p:cNvGrpSpPr/>
          <p:nvPr/>
        </p:nvGrpSpPr>
        <p:grpSpPr>
          <a:xfrm flipH="1">
            <a:off x="10459907" y="4268443"/>
            <a:ext cx="1592642" cy="2850250"/>
            <a:chOff x="3586125" y="718900"/>
            <a:chExt cx="1007350" cy="1739900"/>
          </a:xfrm>
        </p:grpSpPr>
        <p:sp>
          <p:nvSpPr>
            <p:cNvPr id="11" name="Google Shape;5482;p62">
              <a:extLst>
                <a:ext uri="{FF2B5EF4-FFF2-40B4-BE49-F238E27FC236}">
                  <a16:creationId xmlns:a16="http://schemas.microsoft.com/office/drawing/2014/main" id="{5B4C8877-4BC4-0E3A-4594-E926462AB43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" name="Google Shape;5483;p62">
              <a:extLst>
                <a:ext uri="{FF2B5EF4-FFF2-40B4-BE49-F238E27FC236}">
                  <a16:creationId xmlns:a16="http://schemas.microsoft.com/office/drawing/2014/main" id="{B87B2502-C007-71E4-56E8-A802212C4B50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Google Shape;5484;p62">
              <a:extLst>
                <a:ext uri="{FF2B5EF4-FFF2-40B4-BE49-F238E27FC236}">
                  <a16:creationId xmlns:a16="http://schemas.microsoft.com/office/drawing/2014/main" id="{676A7FFC-08BA-EDE5-3E7A-D5DF00783B62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" name="Google Shape;5485;p62">
              <a:extLst>
                <a:ext uri="{FF2B5EF4-FFF2-40B4-BE49-F238E27FC236}">
                  <a16:creationId xmlns:a16="http://schemas.microsoft.com/office/drawing/2014/main" id="{2B567AC1-0A31-44D1-0C7D-D3A5F6C0399D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" name="Google Shape;5486;p62">
              <a:extLst>
                <a:ext uri="{FF2B5EF4-FFF2-40B4-BE49-F238E27FC236}">
                  <a16:creationId xmlns:a16="http://schemas.microsoft.com/office/drawing/2014/main" id="{6BF482DA-3329-9CF5-180F-D40853CCD76A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" name="Google Shape;5487;p62">
              <a:extLst>
                <a:ext uri="{FF2B5EF4-FFF2-40B4-BE49-F238E27FC236}">
                  <a16:creationId xmlns:a16="http://schemas.microsoft.com/office/drawing/2014/main" id="{EB14E474-6276-E7E9-307C-9998112BCAC4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" name="Google Shape;5488;p62">
              <a:extLst>
                <a:ext uri="{FF2B5EF4-FFF2-40B4-BE49-F238E27FC236}">
                  <a16:creationId xmlns:a16="http://schemas.microsoft.com/office/drawing/2014/main" id="{8B0FAC42-1502-84B2-A7D4-12A41215B642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" name="Google Shape;5489;p62">
              <a:extLst>
                <a:ext uri="{FF2B5EF4-FFF2-40B4-BE49-F238E27FC236}">
                  <a16:creationId xmlns:a16="http://schemas.microsoft.com/office/drawing/2014/main" id="{E8A51324-0B61-A07A-5637-F732875D521D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" name="Google Shape;5490;p62">
              <a:extLst>
                <a:ext uri="{FF2B5EF4-FFF2-40B4-BE49-F238E27FC236}">
                  <a16:creationId xmlns:a16="http://schemas.microsoft.com/office/drawing/2014/main" id="{3072F5BC-5AC2-5A63-7177-1D08B1432129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" name="Google Shape;5491;p62">
              <a:extLst>
                <a:ext uri="{FF2B5EF4-FFF2-40B4-BE49-F238E27FC236}">
                  <a16:creationId xmlns:a16="http://schemas.microsoft.com/office/drawing/2014/main" id="{67D25231-A5D1-F827-0CD4-B9C0D0F8C580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" name="Google Shape;5492;p62">
              <a:extLst>
                <a:ext uri="{FF2B5EF4-FFF2-40B4-BE49-F238E27FC236}">
                  <a16:creationId xmlns:a16="http://schemas.microsoft.com/office/drawing/2014/main" id="{49A80B80-9CB8-452D-1D06-51D2EEF9849C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2" name="Google Shape;5493;p62">
              <a:extLst>
                <a:ext uri="{FF2B5EF4-FFF2-40B4-BE49-F238E27FC236}">
                  <a16:creationId xmlns:a16="http://schemas.microsoft.com/office/drawing/2014/main" id="{DB16DDB1-D077-F1CF-7980-24D586729375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3" name="Google Shape;5494;p62">
              <a:extLst>
                <a:ext uri="{FF2B5EF4-FFF2-40B4-BE49-F238E27FC236}">
                  <a16:creationId xmlns:a16="http://schemas.microsoft.com/office/drawing/2014/main" id="{F421F4B5-176D-76B3-001D-F290C95C8EE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" name="Google Shape;5495;p62">
              <a:extLst>
                <a:ext uri="{FF2B5EF4-FFF2-40B4-BE49-F238E27FC236}">
                  <a16:creationId xmlns:a16="http://schemas.microsoft.com/office/drawing/2014/main" id="{ACD0974F-2842-7477-39B1-CFEE0AC6C64E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5" name="Google Shape;5496;p62">
              <a:extLst>
                <a:ext uri="{FF2B5EF4-FFF2-40B4-BE49-F238E27FC236}">
                  <a16:creationId xmlns:a16="http://schemas.microsoft.com/office/drawing/2014/main" id="{462B717C-780C-E773-0FB6-D3B8C2D6AB31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6" name="Google Shape;5497;p62">
              <a:extLst>
                <a:ext uri="{FF2B5EF4-FFF2-40B4-BE49-F238E27FC236}">
                  <a16:creationId xmlns:a16="http://schemas.microsoft.com/office/drawing/2014/main" id="{F72011F5-F380-10E8-375D-01FC9968526E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7" name="Google Shape;5498;p62">
              <a:extLst>
                <a:ext uri="{FF2B5EF4-FFF2-40B4-BE49-F238E27FC236}">
                  <a16:creationId xmlns:a16="http://schemas.microsoft.com/office/drawing/2014/main" id="{35697377-0DBB-D700-0631-6209F5DA9166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8" name="Google Shape;5499;p62">
              <a:extLst>
                <a:ext uri="{FF2B5EF4-FFF2-40B4-BE49-F238E27FC236}">
                  <a16:creationId xmlns:a16="http://schemas.microsoft.com/office/drawing/2014/main" id="{F07C53FB-D0F2-784F-46D5-1329F43313B6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9" name="Google Shape;5500;p62">
              <a:extLst>
                <a:ext uri="{FF2B5EF4-FFF2-40B4-BE49-F238E27FC236}">
                  <a16:creationId xmlns:a16="http://schemas.microsoft.com/office/drawing/2014/main" id="{CE034EC8-6290-7AD7-843A-CFC9C435C60D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0" name="Google Shape;5501;p62">
              <a:extLst>
                <a:ext uri="{FF2B5EF4-FFF2-40B4-BE49-F238E27FC236}">
                  <a16:creationId xmlns:a16="http://schemas.microsoft.com/office/drawing/2014/main" id="{D8C6458F-7F0D-A5AD-F22D-77B8A2478490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1" name="Google Shape;5502;p62">
              <a:extLst>
                <a:ext uri="{FF2B5EF4-FFF2-40B4-BE49-F238E27FC236}">
                  <a16:creationId xmlns:a16="http://schemas.microsoft.com/office/drawing/2014/main" id="{66747C6B-5675-8D93-EDD4-39508B50EE2D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2" name="Google Shape;5503;p62">
              <a:extLst>
                <a:ext uri="{FF2B5EF4-FFF2-40B4-BE49-F238E27FC236}">
                  <a16:creationId xmlns:a16="http://schemas.microsoft.com/office/drawing/2014/main" id="{729C954B-C713-DB96-5E6A-DB38ACE85873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3" name="Google Shape;5504;p62">
              <a:extLst>
                <a:ext uri="{FF2B5EF4-FFF2-40B4-BE49-F238E27FC236}">
                  <a16:creationId xmlns:a16="http://schemas.microsoft.com/office/drawing/2014/main" id="{FD0B1A65-FB1E-1F1B-814D-716313334A20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4" name="Google Shape;5505;p62">
              <a:extLst>
                <a:ext uri="{FF2B5EF4-FFF2-40B4-BE49-F238E27FC236}">
                  <a16:creationId xmlns:a16="http://schemas.microsoft.com/office/drawing/2014/main" id="{3E772838-5504-9E74-2EEF-C79FDE6141ED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5" name="Google Shape;5506;p62">
              <a:extLst>
                <a:ext uri="{FF2B5EF4-FFF2-40B4-BE49-F238E27FC236}">
                  <a16:creationId xmlns:a16="http://schemas.microsoft.com/office/drawing/2014/main" id="{276D2B7D-E746-65A3-0197-321CE16AC1EF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6" name="Google Shape;5507;p62">
              <a:extLst>
                <a:ext uri="{FF2B5EF4-FFF2-40B4-BE49-F238E27FC236}">
                  <a16:creationId xmlns:a16="http://schemas.microsoft.com/office/drawing/2014/main" id="{84BAE769-C064-C45B-7E8F-D9D1199CC15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7" name="Google Shape;5508;p62">
              <a:extLst>
                <a:ext uri="{FF2B5EF4-FFF2-40B4-BE49-F238E27FC236}">
                  <a16:creationId xmlns:a16="http://schemas.microsoft.com/office/drawing/2014/main" id="{8FF39139-C204-332E-A3D0-3FF661D7C2F5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8" name="Google Shape;5509;p62">
              <a:extLst>
                <a:ext uri="{FF2B5EF4-FFF2-40B4-BE49-F238E27FC236}">
                  <a16:creationId xmlns:a16="http://schemas.microsoft.com/office/drawing/2014/main" id="{EBF73EB5-DBE5-6C63-6541-060029E67EA3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39" name="Google Shape;5510;p62">
              <a:extLst>
                <a:ext uri="{FF2B5EF4-FFF2-40B4-BE49-F238E27FC236}">
                  <a16:creationId xmlns:a16="http://schemas.microsoft.com/office/drawing/2014/main" id="{315ABC5D-A30C-7662-618F-EE18B7FA43A1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0" name="Google Shape;5511;p62">
              <a:extLst>
                <a:ext uri="{FF2B5EF4-FFF2-40B4-BE49-F238E27FC236}">
                  <a16:creationId xmlns:a16="http://schemas.microsoft.com/office/drawing/2014/main" id="{8614E525-AFF9-43A7-C6F2-F0408F6A95D0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1" name="Google Shape;5512;p62">
              <a:extLst>
                <a:ext uri="{FF2B5EF4-FFF2-40B4-BE49-F238E27FC236}">
                  <a16:creationId xmlns:a16="http://schemas.microsoft.com/office/drawing/2014/main" id="{0C0A5CE3-9C0C-1E79-072F-A5B4F6FD10AD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2" name="Google Shape;5513;p62">
              <a:extLst>
                <a:ext uri="{FF2B5EF4-FFF2-40B4-BE49-F238E27FC236}">
                  <a16:creationId xmlns:a16="http://schemas.microsoft.com/office/drawing/2014/main" id="{8552EF2E-DEB2-12FD-0B7A-60B2EDC52DDA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3" name="Google Shape;5514;p62">
              <a:extLst>
                <a:ext uri="{FF2B5EF4-FFF2-40B4-BE49-F238E27FC236}">
                  <a16:creationId xmlns:a16="http://schemas.microsoft.com/office/drawing/2014/main" id="{09BC0567-77AC-4022-CB52-069E75C71005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4" name="Google Shape;5515;p62">
              <a:extLst>
                <a:ext uri="{FF2B5EF4-FFF2-40B4-BE49-F238E27FC236}">
                  <a16:creationId xmlns:a16="http://schemas.microsoft.com/office/drawing/2014/main" id="{39B2898B-5C6A-785E-D47B-3D4691893A0E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5" name="Google Shape;5516;p62">
              <a:extLst>
                <a:ext uri="{FF2B5EF4-FFF2-40B4-BE49-F238E27FC236}">
                  <a16:creationId xmlns:a16="http://schemas.microsoft.com/office/drawing/2014/main" id="{2983D8A1-75BE-5E47-13A6-B74EBD40D760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6" name="Google Shape;5517;p62">
              <a:extLst>
                <a:ext uri="{FF2B5EF4-FFF2-40B4-BE49-F238E27FC236}">
                  <a16:creationId xmlns:a16="http://schemas.microsoft.com/office/drawing/2014/main" id="{9E03DF8F-751F-D5C6-94BE-1821F2D96DC3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7" name="Google Shape;5518;p62">
              <a:extLst>
                <a:ext uri="{FF2B5EF4-FFF2-40B4-BE49-F238E27FC236}">
                  <a16:creationId xmlns:a16="http://schemas.microsoft.com/office/drawing/2014/main" id="{7534E7EB-51CC-65C3-6EDC-F77A74DFC8F1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8" name="Google Shape;5519;p62">
              <a:extLst>
                <a:ext uri="{FF2B5EF4-FFF2-40B4-BE49-F238E27FC236}">
                  <a16:creationId xmlns:a16="http://schemas.microsoft.com/office/drawing/2014/main" id="{1FB9E360-6B63-3E19-A79E-D07855951A6B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49" name="Google Shape;5520;p62">
              <a:extLst>
                <a:ext uri="{FF2B5EF4-FFF2-40B4-BE49-F238E27FC236}">
                  <a16:creationId xmlns:a16="http://schemas.microsoft.com/office/drawing/2014/main" id="{D5EDB136-00AD-FFF6-8E42-20C2D79106A7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0" name="Google Shape;5521;p62">
              <a:extLst>
                <a:ext uri="{FF2B5EF4-FFF2-40B4-BE49-F238E27FC236}">
                  <a16:creationId xmlns:a16="http://schemas.microsoft.com/office/drawing/2014/main" id="{9170C924-C82D-A272-8B0D-735DAB0E52A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1" name="Google Shape;5522;p62">
              <a:extLst>
                <a:ext uri="{FF2B5EF4-FFF2-40B4-BE49-F238E27FC236}">
                  <a16:creationId xmlns:a16="http://schemas.microsoft.com/office/drawing/2014/main" id="{4AA82825-4B26-E2CA-C1D7-FA3ADDAC5BB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2" name="Google Shape;5523;p62">
              <a:extLst>
                <a:ext uri="{FF2B5EF4-FFF2-40B4-BE49-F238E27FC236}">
                  <a16:creationId xmlns:a16="http://schemas.microsoft.com/office/drawing/2014/main" id="{0BFB9050-A102-B409-6171-390DC057108C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3" name="Google Shape;5524;p62">
              <a:extLst>
                <a:ext uri="{FF2B5EF4-FFF2-40B4-BE49-F238E27FC236}">
                  <a16:creationId xmlns:a16="http://schemas.microsoft.com/office/drawing/2014/main" id="{6D76CE7B-9CC5-45BC-EF00-B314F33B09A0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4" name="Google Shape;5525;p62">
              <a:extLst>
                <a:ext uri="{FF2B5EF4-FFF2-40B4-BE49-F238E27FC236}">
                  <a16:creationId xmlns:a16="http://schemas.microsoft.com/office/drawing/2014/main" id="{260A8E48-4C35-371D-E7C1-4C42C251F392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5" name="Google Shape;5526;p62">
              <a:extLst>
                <a:ext uri="{FF2B5EF4-FFF2-40B4-BE49-F238E27FC236}">
                  <a16:creationId xmlns:a16="http://schemas.microsoft.com/office/drawing/2014/main" id="{980D6D23-4051-83A6-0146-BD42D187EDC1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6" name="Google Shape;5527;p62">
              <a:extLst>
                <a:ext uri="{FF2B5EF4-FFF2-40B4-BE49-F238E27FC236}">
                  <a16:creationId xmlns:a16="http://schemas.microsoft.com/office/drawing/2014/main" id="{9C33B7BF-B6F6-C07D-1BB6-AB010355D752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7" name="Google Shape;5528;p62">
              <a:extLst>
                <a:ext uri="{FF2B5EF4-FFF2-40B4-BE49-F238E27FC236}">
                  <a16:creationId xmlns:a16="http://schemas.microsoft.com/office/drawing/2014/main" id="{3DB693AA-B780-15EE-9907-348B74095E00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8" name="Google Shape;5529;p62">
              <a:extLst>
                <a:ext uri="{FF2B5EF4-FFF2-40B4-BE49-F238E27FC236}">
                  <a16:creationId xmlns:a16="http://schemas.microsoft.com/office/drawing/2014/main" id="{4C743EB4-473D-7DC1-5040-E66E4A4340C5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59" name="Google Shape;5530;p62">
              <a:extLst>
                <a:ext uri="{FF2B5EF4-FFF2-40B4-BE49-F238E27FC236}">
                  <a16:creationId xmlns:a16="http://schemas.microsoft.com/office/drawing/2014/main" id="{728D7BD6-339E-2F82-EBA3-50BA6E83B693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0" name="Google Shape;5531;p62">
              <a:extLst>
                <a:ext uri="{FF2B5EF4-FFF2-40B4-BE49-F238E27FC236}">
                  <a16:creationId xmlns:a16="http://schemas.microsoft.com/office/drawing/2014/main" id="{07DE8EAD-F981-7745-DE6A-23F29CB3D218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1" name="Google Shape;5532;p62">
              <a:extLst>
                <a:ext uri="{FF2B5EF4-FFF2-40B4-BE49-F238E27FC236}">
                  <a16:creationId xmlns:a16="http://schemas.microsoft.com/office/drawing/2014/main" id="{C5537C70-DDE6-57B4-1FFF-5E8F58D6EB80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2" name="Google Shape;5533;p62">
              <a:extLst>
                <a:ext uri="{FF2B5EF4-FFF2-40B4-BE49-F238E27FC236}">
                  <a16:creationId xmlns:a16="http://schemas.microsoft.com/office/drawing/2014/main" id="{1162D167-1075-5B1D-AE07-CDB5E05C25DB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3" name="Google Shape;5534;p62">
              <a:extLst>
                <a:ext uri="{FF2B5EF4-FFF2-40B4-BE49-F238E27FC236}">
                  <a16:creationId xmlns:a16="http://schemas.microsoft.com/office/drawing/2014/main" id="{F2EB4263-1AE8-DB25-CAEF-E5E6BC4A2670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4" name="Google Shape;5535;p62">
              <a:extLst>
                <a:ext uri="{FF2B5EF4-FFF2-40B4-BE49-F238E27FC236}">
                  <a16:creationId xmlns:a16="http://schemas.microsoft.com/office/drawing/2014/main" id="{E9A66B0C-987E-A0DB-96A5-EFA014462AC5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5" name="Google Shape;5536;p62">
              <a:extLst>
                <a:ext uri="{FF2B5EF4-FFF2-40B4-BE49-F238E27FC236}">
                  <a16:creationId xmlns:a16="http://schemas.microsoft.com/office/drawing/2014/main" id="{F4585C19-4BE1-0B4F-048A-30798ACCF43B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6" name="Google Shape;5537;p62">
              <a:extLst>
                <a:ext uri="{FF2B5EF4-FFF2-40B4-BE49-F238E27FC236}">
                  <a16:creationId xmlns:a16="http://schemas.microsoft.com/office/drawing/2014/main" id="{2B221601-D5B9-2E5F-1E0F-D7FB265E5AF9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7" name="Google Shape;5538;p62">
              <a:extLst>
                <a:ext uri="{FF2B5EF4-FFF2-40B4-BE49-F238E27FC236}">
                  <a16:creationId xmlns:a16="http://schemas.microsoft.com/office/drawing/2014/main" id="{6721D460-18DD-ACBE-901E-058D904FFA21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8" name="Google Shape;5539;p62">
              <a:extLst>
                <a:ext uri="{FF2B5EF4-FFF2-40B4-BE49-F238E27FC236}">
                  <a16:creationId xmlns:a16="http://schemas.microsoft.com/office/drawing/2014/main" id="{9E5B96C0-3C4A-CCDC-57BD-CDFA7C8166F7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69" name="Google Shape;5540;p62">
              <a:extLst>
                <a:ext uri="{FF2B5EF4-FFF2-40B4-BE49-F238E27FC236}">
                  <a16:creationId xmlns:a16="http://schemas.microsoft.com/office/drawing/2014/main" id="{23DB4CD2-4E01-98FC-1070-44EFD89B7409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0" name="Google Shape;5541;p62">
              <a:extLst>
                <a:ext uri="{FF2B5EF4-FFF2-40B4-BE49-F238E27FC236}">
                  <a16:creationId xmlns:a16="http://schemas.microsoft.com/office/drawing/2014/main" id="{D49F4AEA-36E6-E0C4-B7ED-515123F1BF1C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1" name="Google Shape;5542;p62">
              <a:extLst>
                <a:ext uri="{FF2B5EF4-FFF2-40B4-BE49-F238E27FC236}">
                  <a16:creationId xmlns:a16="http://schemas.microsoft.com/office/drawing/2014/main" id="{A5FDCD1A-100C-2A8E-349D-D9F6382C41D1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2" name="Google Shape;5543;p62">
              <a:extLst>
                <a:ext uri="{FF2B5EF4-FFF2-40B4-BE49-F238E27FC236}">
                  <a16:creationId xmlns:a16="http://schemas.microsoft.com/office/drawing/2014/main" id="{0A4F69ED-5013-D9C4-1633-582B6554EFFD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3" name="Google Shape;5544;p62">
              <a:extLst>
                <a:ext uri="{FF2B5EF4-FFF2-40B4-BE49-F238E27FC236}">
                  <a16:creationId xmlns:a16="http://schemas.microsoft.com/office/drawing/2014/main" id="{253A08EE-788B-3263-9DA6-2B0B2C06290C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4" name="Google Shape;5545;p62">
              <a:extLst>
                <a:ext uri="{FF2B5EF4-FFF2-40B4-BE49-F238E27FC236}">
                  <a16:creationId xmlns:a16="http://schemas.microsoft.com/office/drawing/2014/main" id="{99C260AB-D71E-E727-D699-1295B1DBB46E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5" name="Google Shape;5546;p62">
              <a:extLst>
                <a:ext uri="{FF2B5EF4-FFF2-40B4-BE49-F238E27FC236}">
                  <a16:creationId xmlns:a16="http://schemas.microsoft.com/office/drawing/2014/main" id="{1B41B466-E4B6-0930-554E-3E046765CD30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6" name="Google Shape;5547;p62">
              <a:extLst>
                <a:ext uri="{FF2B5EF4-FFF2-40B4-BE49-F238E27FC236}">
                  <a16:creationId xmlns:a16="http://schemas.microsoft.com/office/drawing/2014/main" id="{5A07DBA2-21C8-D572-889B-D232C2D310A7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7" name="Google Shape;5548;p62">
              <a:extLst>
                <a:ext uri="{FF2B5EF4-FFF2-40B4-BE49-F238E27FC236}">
                  <a16:creationId xmlns:a16="http://schemas.microsoft.com/office/drawing/2014/main" id="{7427E33E-8ED7-BD3B-CE73-DC4B57111368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8" name="Google Shape;5549;p62">
              <a:extLst>
                <a:ext uri="{FF2B5EF4-FFF2-40B4-BE49-F238E27FC236}">
                  <a16:creationId xmlns:a16="http://schemas.microsoft.com/office/drawing/2014/main" id="{B4EDCF1D-E9D7-543C-6365-405368955488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79" name="Google Shape;5550;p62">
              <a:extLst>
                <a:ext uri="{FF2B5EF4-FFF2-40B4-BE49-F238E27FC236}">
                  <a16:creationId xmlns:a16="http://schemas.microsoft.com/office/drawing/2014/main" id="{0264CF26-0C05-9C0A-CE08-5CDD1366DA71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0" name="Google Shape;5551;p62">
              <a:extLst>
                <a:ext uri="{FF2B5EF4-FFF2-40B4-BE49-F238E27FC236}">
                  <a16:creationId xmlns:a16="http://schemas.microsoft.com/office/drawing/2014/main" id="{74B8236F-D14A-FB15-1FCF-32D0BE09F43F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1" name="Google Shape;5552;p62">
              <a:extLst>
                <a:ext uri="{FF2B5EF4-FFF2-40B4-BE49-F238E27FC236}">
                  <a16:creationId xmlns:a16="http://schemas.microsoft.com/office/drawing/2014/main" id="{0383798C-37B9-78A6-89B9-0CEBDCBB4C0B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2" name="Google Shape;5553;p62">
              <a:extLst>
                <a:ext uri="{FF2B5EF4-FFF2-40B4-BE49-F238E27FC236}">
                  <a16:creationId xmlns:a16="http://schemas.microsoft.com/office/drawing/2014/main" id="{2310D963-605A-97E7-E86D-6329A7BD8FFF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3" name="Google Shape;5554;p62">
              <a:extLst>
                <a:ext uri="{FF2B5EF4-FFF2-40B4-BE49-F238E27FC236}">
                  <a16:creationId xmlns:a16="http://schemas.microsoft.com/office/drawing/2014/main" id="{1A8BD0E9-DFC8-603F-E5DF-5A1BE51AC038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4" name="Google Shape;5555;p62">
              <a:extLst>
                <a:ext uri="{FF2B5EF4-FFF2-40B4-BE49-F238E27FC236}">
                  <a16:creationId xmlns:a16="http://schemas.microsoft.com/office/drawing/2014/main" id="{F0A86B98-43A9-7835-FD38-7A3D4D107447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5" name="Google Shape;5556;p62">
              <a:extLst>
                <a:ext uri="{FF2B5EF4-FFF2-40B4-BE49-F238E27FC236}">
                  <a16:creationId xmlns:a16="http://schemas.microsoft.com/office/drawing/2014/main" id="{EE1B993D-8B86-FF51-3F27-19390CDD4A8D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6" name="Google Shape;5557;p62">
              <a:extLst>
                <a:ext uri="{FF2B5EF4-FFF2-40B4-BE49-F238E27FC236}">
                  <a16:creationId xmlns:a16="http://schemas.microsoft.com/office/drawing/2014/main" id="{4CB3470A-9105-DEF4-A3AB-213DFDEC2D97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7" name="Google Shape;5558;p62">
              <a:extLst>
                <a:ext uri="{FF2B5EF4-FFF2-40B4-BE49-F238E27FC236}">
                  <a16:creationId xmlns:a16="http://schemas.microsoft.com/office/drawing/2014/main" id="{D4312A84-9C77-1AE2-4470-70783295213F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8" name="Google Shape;5559;p62">
              <a:extLst>
                <a:ext uri="{FF2B5EF4-FFF2-40B4-BE49-F238E27FC236}">
                  <a16:creationId xmlns:a16="http://schemas.microsoft.com/office/drawing/2014/main" id="{F45F32AF-3D6F-84F0-D1D5-279E4E18EF93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89" name="Google Shape;5560;p62">
              <a:extLst>
                <a:ext uri="{FF2B5EF4-FFF2-40B4-BE49-F238E27FC236}">
                  <a16:creationId xmlns:a16="http://schemas.microsoft.com/office/drawing/2014/main" id="{90B61F70-4D17-8C58-488B-9730C3C7FF28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0" name="Google Shape;5561;p62">
              <a:extLst>
                <a:ext uri="{FF2B5EF4-FFF2-40B4-BE49-F238E27FC236}">
                  <a16:creationId xmlns:a16="http://schemas.microsoft.com/office/drawing/2014/main" id="{CBF0F551-A5D3-0001-826E-FC3608CF3D9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1" name="Google Shape;5562;p62">
              <a:extLst>
                <a:ext uri="{FF2B5EF4-FFF2-40B4-BE49-F238E27FC236}">
                  <a16:creationId xmlns:a16="http://schemas.microsoft.com/office/drawing/2014/main" id="{F6FDDADD-DDE3-8319-1594-4AA2316F7B29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2" name="Google Shape;5563;p62">
              <a:extLst>
                <a:ext uri="{FF2B5EF4-FFF2-40B4-BE49-F238E27FC236}">
                  <a16:creationId xmlns:a16="http://schemas.microsoft.com/office/drawing/2014/main" id="{75EFFCE2-F647-2D10-F07B-6302AC971E40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3" name="Google Shape;5564;p62">
              <a:extLst>
                <a:ext uri="{FF2B5EF4-FFF2-40B4-BE49-F238E27FC236}">
                  <a16:creationId xmlns:a16="http://schemas.microsoft.com/office/drawing/2014/main" id="{E0EF4CB6-5EFC-75AD-8B2A-5FC765DF4A9A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4" name="Google Shape;5565;p62">
              <a:extLst>
                <a:ext uri="{FF2B5EF4-FFF2-40B4-BE49-F238E27FC236}">
                  <a16:creationId xmlns:a16="http://schemas.microsoft.com/office/drawing/2014/main" id="{B28D6AE2-82E7-015E-1A98-A9FD12EA696E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5" name="Google Shape;5566;p62">
              <a:extLst>
                <a:ext uri="{FF2B5EF4-FFF2-40B4-BE49-F238E27FC236}">
                  <a16:creationId xmlns:a16="http://schemas.microsoft.com/office/drawing/2014/main" id="{F9C2393E-43E0-1679-7A39-946DC3A310E3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6" name="Google Shape;5567;p62">
              <a:extLst>
                <a:ext uri="{FF2B5EF4-FFF2-40B4-BE49-F238E27FC236}">
                  <a16:creationId xmlns:a16="http://schemas.microsoft.com/office/drawing/2014/main" id="{E28A3032-2E84-C5E4-3843-A83E2B894E0F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7" name="Google Shape;5568;p62">
              <a:extLst>
                <a:ext uri="{FF2B5EF4-FFF2-40B4-BE49-F238E27FC236}">
                  <a16:creationId xmlns:a16="http://schemas.microsoft.com/office/drawing/2014/main" id="{02605B4B-CE10-7C62-9CEE-7984EAC74EF3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8" name="Google Shape;5569;p62">
              <a:extLst>
                <a:ext uri="{FF2B5EF4-FFF2-40B4-BE49-F238E27FC236}">
                  <a16:creationId xmlns:a16="http://schemas.microsoft.com/office/drawing/2014/main" id="{5C4A7FA8-F0E3-9393-0711-DCA1F6EE5D9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99" name="Google Shape;5570;p62">
              <a:extLst>
                <a:ext uri="{FF2B5EF4-FFF2-40B4-BE49-F238E27FC236}">
                  <a16:creationId xmlns:a16="http://schemas.microsoft.com/office/drawing/2014/main" id="{8E174F3A-52B7-0017-2537-5EAA8C3BB811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0" name="Google Shape;5571;p62">
              <a:extLst>
                <a:ext uri="{FF2B5EF4-FFF2-40B4-BE49-F238E27FC236}">
                  <a16:creationId xmlns:a16="http://schemas.microsoft.com/office/drawing/2014/main" id="{8CC4710F-AF43-9C82-8D5F-A30479824294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1" name="Google Shape;5572;p62">
              <a:extLst>
                <a:ext uri="{FF2B5EF4-FFF2-40B4-BE49-F238E27FC236}">
                  <a16:creationId xmlns:a16="http://schemas.microsoft.com/office/drawing/2014/main" id="{D8D2E89D-2323-D1D2-A521-28F62CEA8162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2" name="Google Shape;5573;p62">
              <a:extLst>
                <a:ext uri="{FF2B5EF4-FFF2-40B4-BE49-F238E27FC236}">
                  <a16:creationId xmlns:a16="http://schemas.microsoft.com/office/drawing/2014/main" id="{2BCB1BA9-9C5A-9E0B-3C71-BFEF6F61FCE8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3" name="Google Shape;5574;p62">
              <a:extLst>
                <a:ext uri="{FF2B5EF4-FFF2-40B4-BE49-F238E27FC236}">
                  <a16:creationId xmlns:a16="http://schemas.microsoft.com/office/drawing/2014/main" id="{FADCA664-F0E5-6C81-185A-82E2A6E20CC4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4" name="Google Shape;5575;p62">
              <a:extLst>
                <a:ext uri="{FF2B5EF4-FFF2-40B4-BE49-F238E27FC236}">
                  <a16:creationId xmlns:a16="http://schemas.microsoft.com/office/drawing/2014/main" id="{FD8960A5-09BE-A12A-A4D0-DCA4660C7B6B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5" name="Google Shape;5576;p62">
              <a:extLst>
                <a:ext uri="{FF2B5EF4-FFF2-40B4-BE49-F238E27FC236}">
                  <a16:creationId xmlns:a16="http://schemas.microsoft.com/office/drawing/2014/main" id="{17AB89A9-60DC-3004-D2C7-AFBCCE4EE4E9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6" name="Google Shape;5577;p62">
              <a:extLst>
                <a:ext uri="{FF2B5EF4-FFF2-40B4-BE49-F238E27FC236}">
                  <a16:creationId xmlns:a16="http://schemas.microsoft.com/office/drawing/2014/main" id="{E3E4C245-7613-E7A6-F3ED-F9698811858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7" name="Google Shape;5578;p62">
              <a:extLst>
                <a:ext uri="{FF2B5EF4-FFF2-40B4-BE49-F238E27FC236}">
                  <a16:creationId xmlns:a16="http://schemas.microsoft.com/office/drawing/2014/main" id="{C7F66E3A-C9E8-718D-5CD3-76B0FF36B2D8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8" name="Google Shape;5579;p62">
              <a:extLst>
                <a:ext uri="{FF2B5EF4-FFF2-40B4-BE49-F238E27FC236}">
                  <a16:creationId xmlns:a16="http://schemas.microsoft.com/office/drawing/2014/main" id="{5A5010CA-DDCF-6D22-CACC-25A39355D0FC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09" name="Google Shape;5580;p62">
              <a:extLst>
                <a:ext uri="{FF2B5EF4-FFF2-40B4-BE49-F238E27FC236}">
                  <a16:creationId xmlns:a16="http://schemas.microsoft.com/office/drawing/2014/main" id="{A900FF7B-4AB1-7681-5F7E-54A7DE6193D4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0" name="Google Shape;5581;p62">
              <a:extLst>
                <a:ext uri="{FF2B5EF4-FFF2-40B4-BE49-F238E27FC236}">
                  <a16:creationId xmlns:a16="http://schemas.microsoft.com/office/drawing/2014/main" id="{F12EDE22-1AE5-6978-A54A-FA1731CBDA8E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1" name="Google Shape;5582;p62">
              <a:extLst>
                <a:ext uri="{FF2B5EF4-FFF2-40B4-BE49-F238E27FC236}">
                  <a16:creationId xmlns:a16="http://schemas.microsoft.com/office/drawing/2014/main" id="{FC98A38E-DA75-7DC1-AFEF-AAF354338195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2" name="Google Shape;5583;p62">
              <a:extLst>
                <a:ext uri="{FF2B5EF4-FFF2-40B4-BE49-F238E27FC236}">
                  <a16:creationId xmlns:a16="http://schemas.microsoft.com/office/drawing/2014/main" id="{DC4F478E-9DEF-F897-2CBE-85D6EF7E6C98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13" name="Google Shape;2038;p76">
            <a:extLst>
              <a:ext uri="{FF2B5EF4-FFF2-40B4-BE49-F238E27FC236}">
                <a16:creationId xmlns:a16="http://schemas.microsoft.com/office/drawing/2014/main" id="{BCD4CEF1-2A10-4B6A-D176-934E7D92A9C0}"/>
              </a:ext>
            </a:extLst>
          </p:cNvPr>
          <p:cNvSpPr/>
          <p:nvPr/>
        </p:nvSpPr>
        <p:spPr>
          <a:xfrm rot="1594654">
            <a:off x="9174338" y="5046537"/>
            <a:ext cx="1509982" cy="1779660"/>
          </a:xfrm>
          <a:custGeom>
            <a:avLst/>
            <a:gdLst/>
            <a:ahLst/>
            <a:cxnLst/>
            <a:rect l="l" t="t" r="r" b="b"/>
            <a:pathLst>
              <a:path w="15900" h="19122" extrusionOk="0">
                <a:moveTo>
                  <a:pt x="15098" y="5482"/>
                </a:moveTo>
                <a:lnTo>
                  <a:pt x="15098" y="5482"/>
                </a:lnTo>
                <a:cubicBezTo>
                  <a:pt x="14973" y="5689"/>
                  <a:pt x="14835" y="5895"/>
                  <a:pt x="14697" y="6097"/>
                </a:cubicBezTo>
                <a:cubicBezTo>
                  <a:pt x="14672" y="6134"/>
                  <a:pt x="14647" y="6172"/>
                  <a:pt x="14621" y="6216"/>
                </a:cubicBezTo>
                <a:lnTo>
                  <a:pt x="14621" y="6210"/>
                </a:lnTo>
                <a:cubicBezTo>
                  <a:pt x="14772" y="5977"/>
                  <a:pt x="14922" y="5739"/>
                  <a:pt x="15080" y="5507"/>
                </a:cubicBezTo>
                <a:cubicBezTo>
                  <a:pt x="15086" y="5501"/>
                  <a:pt x="15092" y="5488"/>
                  <a:pt x="15098" y="5482"/>
                </a:cubicBezTo>
                <a:close/>
                <a:moveTo>
                  <a:pt x="2808" y="431"/>
                </a:moveTo>
                <a:lnTo>
                  <a:pt x="2808" y="431"/>
                </a:lnTo>
                <a:cubicBezTo>
                  <a:pt x="2839" y="449"/>
                  <a:pt x="2871" y="462"/>
                  <a:pt x="2902" y="474"/>
                </a:cubicBezTo>
                <a:cubicBezTo>
                  <a:pt x="2926" y="494"/>
                  <a:pt x="2958" y="506"/>
                  <a:pt x="2984" y="524"/>
                </a:cubicBezTo>
                <a:cubicBezTo>
                  <a:pt x="3597" y="900"/>
                  <a:pt x="4205" y="1284"/>
                  <a:pt x="4783" y="1715"/>
                </a:cubicBezTo>
                <a:cubicBezTo>
                  <a:pt x="5347" y="2135"/>
                  <a:pt x="5885" y="2600"/>
                  <a:pt x="6362" y="3126"/>
                </a:cubicBezTo>
                <a:cubicBezTo>
                  <a:pt x="6807" y="3621"/>
                  <a:pt x="7207" y="4160"/>
                  <a:pt x="7571" y="4718"/>
                </a:cubicBezTo>
                <a:cubicBezTo>
                  <a:pt x="7935" y="5282"/>
                  <a:pt x="8266" y="5871"/>
                  <a:pt x="8581" y="6473"/>
                </a:cubicBezTo>
                <a:cubicBezTo>
                  <a:pt x="8693" y="6685"/>
                  <a:pt x="8806" y="6905"/>
                  <a:pt x="8913" y="7118"/>
                </a:cubicBezTo>
                <a:cubicBezTo>
                  <a:pt x="8781" y="6917"/>
                  <a:pt x="8650" y="6717"/>
                  <a:pt x="8517" y="6517"/>
                </a:cubicBezTo>
                <a:cubicBezTo>
                  <a:pt x="7941" y="5652"/>
                  <a:pt x="7320" y="4811"/>
                  <a:pt x="6657" y="4009"/>
                </a:cubicBezTo>
                <a:cubicBezTo>
                  <a:pt x="6010" y="3239"/>
                  <a:pt x="5315" y="2505"/>
                  <a:pt x="4569" y="1834"/>
                </a:cubicBezTo>
                <a:cubicBezTo>
                  <a:pt x="4017" y="1333"/>
                  <a:pt x="3429" y="856"/>
                  <a:pt x="2808" y="431"/>
                </a:cubicBezTo>
                <a:close/>
                <a:moveTo>
                  <a:pt x="2620" y="405"/>
                </a:moveTo>
                <a:lnTo>
                  <a:pt x="2620" y="405"/>
                </a:lnTo>
                <a:cubicBezTo>
                  <a:pt x="2657" y="437"/>
                  <a:pt x="2689" y="462"/>
                  <a:pt x="2726" y="494"/>
                </a:cubicBezTo>
                <a:cubicBezTo>
                  <a:pt x="3265" y="945"/>
                  <a:pt x="3779" y="1414"/>
                  <a:pt x="4274" y="1909"/>
                </a:cubicBezTo>
                <a:cubicBezTo>
                  <a:pt x="4769" y="2404"/>
                  <a:pt x="5240" y="2913"/>
                  <a:pt x="5697" y="3445"/>
                </a:cubicBezTo>
                <a:cubicBezTo>
                  <a:pt x="6154" y="3972"/>
                  <a:pt x="6594" y="4510"/>
                  <a:pt x="7025" y="5056"/>
                </a:cubicBezTo>
                <a:cubicBezTo>
                  <a:pt x="7459" y="5608"/>
                  <a:pt x="7878" y="6165"/>
                  <a:pt x="8298" y="6723"/>
                </a:cubicBezTo>
                <a:cubicBezTo>
                  <a:pt x="8517" y="7023"/>
                  <a:pt x="8737" y="7330"/>
                  <a:pt x="8957" y="7631"/>
                </a:cubicBezTo>
                <a:cubicBezTo>
                  <a:pt x="8781" y="7463"/>
                  <a:pt x="8593" y="7306"/>
                  <a:pt x="8411" y="7150"/>
                </a:cubicBezTo>
                <a:cubicBezTo>
                  <a:pt x="8141" y="6924"/>
                  <a:pt x="7872" y="6699"/>
                  <a:pt x="7621" y="6447"/>
                </a:cubicBezTo>
                <a:cubicBezTo>
                  <a:pt x="7352" y="6178"/>
                  <a:pt x="7114" y="5877"/>
                  <a:pt x="6894" y="5563"/>
                </a:cubicBezTo>
                <a:cubicBezTo>
                  <a:pt x="6449" y="4906"/>
                  <a:pt x="6085" y="4197"/>
                  <a:pt x="5590" y="3570"/>
                </a:cubicBezTo>
                <a:cubicBezTo>
                  <a:pt x="5108" y="2968"/>
                  <a:pt x="4543" y="2442"/>
                  <a:pt x="3993" y="1903"/>
                </a:cubicBezTo>
                <a:cubicBezTo>
                  <a:pt x="3510" y="1434"/>
                  <a:pt x="3027" y="945"/>
                  <a:pt x="2620" y="405"/>
                </a:cubicBezTo>
                <a:close/>
                <a:moveTo>
                  <a:pt x="2732" y="456"/>
                </a:moveTo>
                <a:lnTo>
                  <a:pt x="2732" y="456"/>
                </a:lnTo>
                <a:cubicBezTo>
                  <a:pt x="3453" y="969"/>
                  <a:pt x="4137" y="1527"/>
                  <a:pt x="4777" y="2141"/>
                </a:cubicBezTo>
                <a:cubicBezTo>
                  <a:pt x="5509" y="2837"/>
                  <a:pt x="6186" y="3589"/>
                  <a:pt x="6819" y="4373"/>
                </a:cubicBezTo>
                <a:cubicBezTo>
                  <a:pt x="7471" y="5187"/>
                  <a:pt x="8078" y="6040"/>
                  <a:pt x="8642" y="6917"/>
                </a:cubicBezTo>
                <a:cubicBezTo>
                  <a:pt x="8856" y="7249"/>
                  <a:pt x="9063" y="7581"/>
                  <a:pt x="9270" y="7914"/>
                </a:cubicBezTo>
                <a:cubicBezTo>
                  <a:pt x="8913" y="7431"/>
                  <a:pt x="8561" y="6942"/>
                  <a:pt x="8199" y="6465"/>
                </a:cubicBezTo>
                <a:cubicBezTo>
                  <a:pt x="7777" y="5901"/>
                  <a:pt x="7352" y="5345"/>
                  <a:pt x="6912" y="4799"/>
                </a:cubicBezTo>
                <a:cubicBezTo>
                  <a:pt x="6475" y="4254"/>
                  <a:pt x="6024" y="3720"/>
                  <a:pt x="5553" y="3201"/>
                </a:cubicBezTo>
                <a:cubicBezTo>
                  <a:pt x="5083" y="2681"/>
                  <a:pt x="4607" y="2167"/>
                  <a:pt x="4106" y="1678"/>
                </a:cubicBezTo>
                <a:cubicBezTo>
                  <a:pt x="3667" y="1252"/>
                  <a:pt x="3209" y="838"/>
                  <a:pt x="2732" y="456"/>
                </a:cubicBezTo>
                <a:close/>
                <a:moveTo>
                  <a:pt x="3247" y="631"/>
                </a:moveTo>
                <a:cubicBezTo>
                  <a:pt x="3686" y="825"/>
                  <a:pt x="4137" y="1001"/>
                  <a:pt x="4569" y="1214"/>
                </a:cubicBezTo>
                <a:cubicBezTo>
                  <a:pt x="4927" y="1383"/>
                  <a:pt x="5271" y="1577"/>
                  <a:pt x="5584" y="1828"/>
                </a:cubicBezTo>
                <a:cubicBezTo>
                  <a:pt x="5911" y="2085"/>
                  <a:pt x="6180" y="2398"/>
                  <a:pt x="6431" y="2725"/>
                </a:cubicBezTo>
                <a:cubicBezTo>
                  <a:pt x="6687" y="3063"/>
                  <a:pt x="6938" y="3401"/>
                  <a:pt x="7213" y="3720"/>
                </a:cubicBezTo>
                <a:cubicBezTo>
                  <a:pt x="7490" y="4041"/>
                  <a:pt x="7777" y="4348"/>
                  <a:pt x="8035" y="4680"/>
                </a:cubicBezTo>
                <a:cubicBezTo>
                  <a:pt x="8286" y="4999"/>
                  <a:pt x="8492" y="5337"/>
                  <a:pt x="8662" y="5707"/>
                </a:cubicBezTo>
                <a:cubicBezTo>
                  <a:pt x="8824" y="6052"/>
                  <a:pt x="8951" y="6422"/>
                  <a:pt x="9069" y="6786"/>
                </a:cubicBezTo>
                <a:cubicBezTo>
                  <a:pt x="9188" y="7156"/>
                  <a:pt x="9301" y="7532"/>
                  <a:pt x="9439" y="7894"/>
                </a:cubicBezTo>
                <a:cubicBezTo>
                  <a:pt x="9464" y="7958"/>
                  <a:pt x="9489" y="8027"/>
                  <a:pt x="9515" y="8090"/>
                </a:cubicBezTo>
                <a:cubicBezTo>
                  <a:pt x="9464" y="8007"/>
                  <a:pt x="9414" y="7920"/>
                  <a:pt x="9357" y="7833"/>
                </a:cubicBezTo>
                <a:cubicBezTo>
                  <a:pt x="9094" y="7287"/>
                  <a:pt x="8824" y="6742"/>
                  <a:pt x="8537" y="6202"/>
                </a:cubicBezTo>
                <a:cubicBezTo>
                  <a:pt x="8217" y="5614"/>
                  <a:pt x="7878" y="5030"/>
                  <a:pt x="7496" y="4472"/>
                </a:cubicBezTo>
                <a:cubicBezTo>
                  <a:pt x="7120" y="3916"/>
                  <a:pt x="6700" y="3382"/>
                  <a:pt x="6230" y="2901"/>
                </a:cubicBezTo>
                <a:cubicBezTo>
                  <a:pt x="5735" y="2386"/>
                  <a:pt x="5183" y="1929"/>
                  <a:pt x="4607" y="1515"/>
                </a:cubicBezTo>
                <a:cubicBezTo>
                  <a:pt x="4167" y="1201"/>
                  <a:pt x="3710" y="908"/>
                  <a:pt x="3247" y="631"/>
                </a:cubicBezTo>
                <a:close/>
                <a:moveTo>
                  <a:pt x="3409" y="5212"/>
                </a:moveTo>
                <a:cubicBezTo>
                  <a:pt x="3441" y="5232"/>
                  <a:pt x="3478" y="5250"/>
                  <a:pt x="3516" y="5270"/>
                </a:cubicBezTo>
                <a:cubicBezTo>
                  <a:pt x="3823" y="5406"/>
                  <a:pt x="4130" y="5539"/>
                  <a:pt x="4444" y="5658"/>
                </a:cubicBezTo>
                <a:cubicBezTo>
                  <a:pt x="5553" y="6097"/>
                  <a:pt x="6712" y="6428"/>
                  <a:pt x="7759" y="7011"/>
                </a:cubicBezTo>
                <a:cubicBezTo>
                  <a:pt x="8387" y="7356"/>
                  <a:pt x="8969" y="7795"/>
                  <a:pt x="9426" y="8346"/>
                </a:cubicBezTo>
                <a:cubicBezTo>
                  <a:pt x="9226" y="8165"/>
                  <a:pt x="9012" y="7995"/>
                  <a:pt x="8793" y="7845"/>
                </a:cubicBezTo>
                <a:cubicBezTo>
                  <a:pt x="7847" y="7193"/>
                  <a:pt x="6756" y="6804"/>
                  <a:pt x="5697" y="6384"/>
                </a:cubicBezTo>
                <a:cubicBezTo>
                  <a:pt x="5171" y="6172"/>
                  <a:pt x="4638" y="5952"/>
                  <a:pt x="4130" y="5689"/>
                </a:cubicBezTo>
                <a:cubicBezTo>
                  <a:pt x="4025" y="5632"/>
                  <a:pt x="3918" y="5570"/>
                  <a:pt x="3817" y="5513"/>
                </a:cubicBezTo>
                <a:cubicBezTo>
                  <a:pt x="3679" y="5412"/>
                  <a:pt x="3542" y="5313"/>
                  <a:pt x="3409" y="5212"/>
                </a:cubicBezTo>
                <a:close/>
                <a:moveTo>
                  <a:pt x="5459" y="8021"/>
                </a:moveTo>
                <a:cubicBezTo>
                  <a:pt x="6299" y="8027"/>
                  <a:pt x="7164" y="8177"/>
                  <a:pt x="7904" y="8571"/>
                </a:cubicBezTo>
                <a:cubicBezTo>
                  <a:pt x="7653" y="8496"/>
                  <a:pt x="7389" y="8440"/>
                  <a:pt x="7132" y="8409"/>
                </a:cubicBezTo>
                <a:cubicBezTo>
                  <a:pt x="6759" y="8354"/>
                  <a:pt x="6384" y="8333"/>
                  <a:pt x="6009" y="8333"/>
                </a:cubicBezTo>
                <a:cubicBezTo>
                  <a:pt x="5232" y="8333"/>
                  <a:pt x="4452" y="8423"/>
                  <a:pt x="3679" y="8490"/>
                </a:cubicBezTo>
                <a:cubicBezTo>
                  <a:pt x="3248" y="8526"/>
                  <a:pt x="2812" y="8554"/>
                  <a:pt x="2376" y="8554"/>
                </a:cubicBezTo>
                <a:cubicBezTo>
                  <a:pt x="1982" y="8554"/>
                  <a:pt x="1587" y="8531"/>
                  <a:pt x="1197" y="8472"/>
                </a:cubicBezTo>
                <a:cubicBezTo>
                  <a:pt x="1479" y="8458"/>
                  <a:pt x="1755" y="8421"/>
                  <a:pt x="2024" y="8377"/>
                </a:cubicBezTo>
                <a:cubicBezTo>
                  <a:pt x="2596" y="8322"/>
                  <a:pt x="3152" y="8240"/>
                  <a:pt x="3716" y="8165"/>
                </a:cubicBezTo>
                <a:cubicBezTo>
                  <a:pt x="4294" y="8090"/>
                  <a:pt x="4876" y="8021"/>
                  <a:pt x="5459" y="8021"/>
                </a:cubicBezTo>
                <a:close/>
                <a:moveTo>
                  <a:pt x="5266" y="7781"/>
                </a:moveTo>
                <a:cubicBezTo>
                  <a:pt x="5672" y="7781"/>
                  <a:pt x="6076" y="7829"/>
                  <a:pt x="6475" y="7926"/>
                </a:cubicBezTo>
                <a:cubicBezTo>
                  <a:pt x="7126" y="8082"/>
                  <a:pt x="7747" y="8359"/>
                  <a:pt x="8317" y="8710"/>
                </a:cubicBezTo>
                <a:cubicBezTo>
                  <a:pt x="8260" y="8684"/>
                  <a:pt x="8205" y="8666"/>
                  <a:pt x="8147" y="8646"/>
                </a:cubicBezTo>
                <a:cubicBezTo>
                  <a:pt x="7777" y="8415"/>
                  <a:pt x="7358" y="8246"/>
                  <a:pt x="6932" y="8140"/>
                </a:cubicBezTo>
                <a:cubicBezTo>
                  <a:pt x="6425" y="8016"/>
                  <a:pt x="5906" y="7970"/>
                  <a:pt x="5385" y="7970"/>
                </a:cubicBezTo>
                <a:cubicBezTo>
                  <a:pt x="4774" y="7970"/>
                  <a:pt x="4159" y="8033"/>
                  <a:pt x="3560" y="8108"/>
                </a:cubicBezTo>
                <a:cubicBezTo>
                  <a:pt x="3334" y="8134"/>
                  <a:pt x="3108" y="8165"/>
                  <a:pt x="2877" y="8189"/>
                </a:cubicBezTo>
                <a:cubicBezTo>
                  <a:pt x="3378" y="8070"/>
                  <a:pt x="3874" y="7932"/>
                  <a:pt x="4375" y="7857"/>
                </a:cubicBezTo>
                <a:cubicBezTo>
                  <a:pt x="4672" y="7807"/>
                  <a:pt x="4969" y="7781"/>
                  <a:pt x="5266" y="7781"/>
                </a:cubicBezTo>
                <a:close/>
                <a:moveTo>
                  <a:pt x="8373" y="8797"/>
                </a:moveTo>
                <a:cubicBezTo>
                  <a:pt x="8458" y="8833"/>
                  <a:pt x="8542" y="8869"/>
                  <a:pt x="8620" y="8912"/>
                </a:cubicBezTo>
                <a:lnTo>
                  <a:pt x="8620" y="8912"/>
                </a:lnTo>
                <a:cubicBezTo>
                  <a:pt x="8548" y="8883"/>
                  <a:pt x="8476" y="8851"/>
                  <a:pt x="8405" y="8828"/>
                </a:cubicBezTo>
                <a:cubicBezTo>
                  <a:pt x="8399" y="8816"/>
                  <a:pt x="8387" y="8810"/>
                  <a:pt x="8373" y="8797"/>
                </a:cubicBezTo>
                <a:close/>
                <a:moveTo>
                  <a:pt x="4401" y="5915"/>
                </a:moveTo>
                <a:lnTo>
                  <a:pt x="4401" y="5915"/>
                </a:lnTo>
                <a:cubicBezTo>
                  <a:pt x="5396" y="6398"/>
                  <a:pt x="6461" y="6723"/>
                  <a:pt x="7471" y="7187"/>
                </a:cubicBezTo>
                <a:cubicBezTo>
                  <a:pt x="7965" y="7413"/>
                  <a:pt x="8442" y="7676"/>
                  <a:pt x="8887" y="7995"/>
                </a:cubicBezTo>
                <a:cubicBezTo>
                  <a:pt x="9194" y="8215"/>
                  <a:pt x="9470" y="8472"/>
                  <a:pt x="9721" y="8747"/>
                </a:cubicBezTo>
                <a:cubicBezTo>
                  <a:pt x="9758" y="8804"/>
                  <a:pt x="9790" y="8860"/>
                  <a:pt x="9828" y="8917"/>
                </a:cubicBezTo>
                <a:cubicBezTo>
                  <a:pt x="9489" y="8579"/>
                  <a:pt x="9081" y="8328"/>
                  <a:pt x="8656" y="8114"/>
                </a:cubicBezTo>
                <a:cubicBezTo>
                  <a:pt x="8179" y="7876"/>
                  <a:pt x="7678" y="7682"/>
                  <a:pt x="7195" y="7463"/>
                </a:cubicBezTo>
                <a:cubicBezTo>
                  <a:pt x="6657" y="7217"/>
                  <a:pt x="6136" y="6954"/>
                  <a:pt x="5622" y="6667"/>
                </a:cubicBezTo>
                <a:cubicBezTo>
                  <a:pt x="5202" y="6428"/>
                  <a:pt x="4795" y="6178"/>
                  <a:pt x="4401" y="5915"/>
                </a:cubicBezTo>
                <a:close/>
                <a:moveTo>
                  <a:pt x="6107" y="8409"/>
                </a:moveTo>
                <a:cubicBezTo>
                  <a:pt x="6500" y="8409"/>
                  <a:pt x="6893" y="8432"/>
                  <a:pt x="7283" y="8496"/>
                </a:cubicBezTo>
                <a:cubicBezTo>
                  <a:pt x="7559" y="8541"/>
                  <a:pt x="7835" y="8609"/>
                  <a:pt x="8098" y="8698"/>
                </a:cubicBezTo>
                <a:cubicBezTo>
                  <a:pt x="8123" y="8704"/>
                  <a:pt x="8147" y="8716"/>
                  <a:pt x="8173" y="8722"/>
                </a:cubicBezTo>
                <a:cubicBezTo>
                  <a:pt x="8185" y="8735"/>
                  <a:pt x="8205" y="8741"/>
                  <a:pt x="8217" y="8753"/>
                </a:cubicBezTo>
                <a:cubicBezTo>
                  <a:pt x="8098" y="8710"/>
                  <a:pt x="7973" y="8672"/>
                  <a:pt x="7847" y="8646"/>
                </a:cubicBezTo>
                <a:cubicBezTo>
                  <a:pt x="7574" y="8585"/>
                  <a:pt x="7301" y="8558"/>
                  <a:pt x="7024" y="8558"/>
                </a:cubicBezTo>
                <a:cubicBezTo>
                  <a:pt x="6996" y="8558"/>
                  <a:pt x="6967" y="8559"/>
                  <a:pt x="6938" y="8559"/>
                </a:cubicBezTo>
                <a:cubicBezTo>
                  <a:pt x="6394" y="8565"/>
                  <a:pt x="5848" y="8666"/>
                  <a:pt x="5309" y="8767"/>
                </a:cubicBezTo>
                <a:cubicBezTo>
                  <a:pt x="4763" y="8866"/>
                  <a:pt x="4213" y="8955"/>
                  <a:pt x="3654" y="8973"/>
                </a:cubicBezTo>
                <a:cubicBezTo>
                  <a:pt x="3596" y="8974"/>
                  <a:pt x="3537" y="8975"/>
                  <a:pt x="3479" y="8975"/>
                </a:cubicBezTo>
                <a:cubicBezTo>
                  <a:pt x="2992" y="8975"/>
                  <a:pt x="2507" y="8930"/>
                  <a:pt x="2031" y="8834"/>
                </a:cubicBezTo>
                <a:cubicBezTo>
                  <a:pt x="1761" y="8785"/>
                  <a:pt x="1491" y="8716"/>
                  <a:pt x="1228" y="8628"/>
                </a:cubicBezTo>
                <a:cubicBezTo>
                  <a:pt x="1121" y="8597"/>
                  <a:pt x="1016" y="8553"/>
                  <a:pt x="909" y="8516"/>
                </a:cubicBezTo>
                <a:lnTo>
                  <a:pt x="909" y="8516"/>
                </a:lnTo>
                <a:cubicBezTo>
                  <a:pt x="1297" y="8597"/>
                  <a:pt x="1693" y="8640"/>
                  <a:pt x="2093" y="8646"/>
                </a:cubicBezTo>
                <a:cubicBezTo>
                  <a:pt x="2192" y="8650"/>
                  <a:pt x="2291" y="8651"/>
                  <a:pt x="2390" y="8651"/>
                </a:cubicBezTo>
                <a:cubicBezTo>
                  <a:pt x="3456" y="8651"/>
                  <a:pt x="4517" y="8479"/>
                  <a:pt x="5578" y="8421"/>
                </a:cubicBezTo>
                <a:cubicBezTo>
                  <a:pt x="5755" y="8413"/>
                  <a:pt x="5931" y="8409"/>
                  <a:pt x="6107" y="8409"/>
                </a:cubicBezTo>
                <a:close/>
                <a:moveTo>
                  <a:pt x="7025" y="8597"/>
                </a:moveTo>
                <a:cubicBezTo>
                  <a:pt x="7042" y="8597"/>
                  <a:pt x="7059" y="8597"/>
                  <a:pt x="7076" y="8597"/>
                </a:cubicBezTo>
                <a:cubicBezTo>
                  <a:pt x="7195" y="8603"/>
                  <a:pt x="7320" y="8609"/>
                  <a:pt x="7439" y="8622"/>
                </a:cubicBezTo>
                <a:cubicBezTo>
                  <a:pt x="7384" y="8619"/>
                  <a:pt x="7329" y="8617"/>
                  <a:pt x="7274" y="8617"/>
                </a:cubicBezTo>
                <a:cubicBezTo>
                  <a:pt x="7127" y="8617"/>
                  <a:pt x="6978" y="8629"/>
                  <a:pt x="6831" y="8646"/>
                </a:cubicBezTo>
                <a:cubicBezTo>
                  <a:pt x="6142" y="8722"/>
                  <a:pt x="5478" y="8947"/>
                  <a:pt x="4801" y="9098"/>
                </a:cubicBezTo>
                <a:cubicBezTo>
                  <a:pt x="4450" y="9173"/>
                  <a:pt x="4100" y="9230"/>
                  <a:pt x="3736" y="9236"/>
                </a:cubicBezTo>
                <a:cubicBezTo>
                  <a:pt x="3714" y="9236"/>
                  <a:pt x="3693" y="9237"/>
                  <a:pt x="3671" y="9237"/>
                </a:cubicBezTo>
                <a:cubicBezTo>
                  <a:pt x="3297" y="9237"/>
                  <a:pt x="2925" y="9188"/>
                  <a:pt x="2558" y="9105"/>
                </a:cubicBezTo>
                <a:cubicBezTo>
                  <a:pt x="2206" y="9030"/>
                  <a:pt x="1862" y="8917"/>
                  <a:pt x="1517" y="8791"/>
                </a:cubicBezTo>
                <a:lnTo>
                  <a:pt x="1517" y="8791"/>
                </a:lnTo>
                <a:cubicBezTo>
                  <a:pt x="1737" y="8848"/>
                  <a:pt x="1956" y="8892"/>
                  <a:pt x="2174" y="8929"/>
                </a:cubicBezTo>
                <a:cubicBezTo>
                  <a:pt x="2587" y="8996"/>
                  <a:pt x="2998" y="9034"/>
                  <a:pt x="3413" y="9034"/>
                </a:cubicBezTo>
                <a:cubicBezTo>
                  <a:pt x="3541" y="9034"/>
                  <a:pt x="3670" y="9030"/>
                  <a:pt x="3799" y="9022"/>
                </a:cubicBezTo>
                <a:cubicBezTo>
                  <a:pt x="4349" y="8998"/>
                  <a:pt x="4882" y="8892"/>
                  <a:pt x="5422" y="8785"/>
                </a:cubicBezTo>
                <a:cubicBezTo>
                  <a:pt x="5950" y="8687"/>
                  <a:pt x="6484" y="8597"/>
                  <a:pt x="7025" y="8597"/>
                </a:cubicBezTo>
                <a:close/>
                <a:moveTo>
                  <a:pt x="11207" y="2016"/>
                </a:moveTo>
                <a:cubicBezTo>
                  <a:pt x="11100" y="2549"/>
                  <a:pt x="11124" y="3113"/>
                  <a:pt x="11193" y="3645"/>
                </a:cubicBezTo>
                <a:cubicBezTo>
                  <a:pt x="11282" y="4379"/>
                  <a:pt x="11476" y="5100"/>
                  <a:pt x="11575" y="5826"/>
                </a:cubicBezTo>
                <a:cubicBezTo>
                  <a:pt x="11627" y="6196"/>
                  <a:pt x="11645" y="6566"/>
                  <a:pt x="11633" y="6936"/>
                </a:cubicBezTo>
                <a:cubicBezTo>
                  <a:pt x="11613" y="7312"/>
                  <a:pt x="11569" y="7688"/>
                  <a:pt x="11520" y="8058"/>
                </a:cubicBezTo>
                <a:cubicBezTo>
                  <a:pt x="11419" y="8785"/>
                  <a:pt x="11332" y="9519"/>
                  <a:pt x="11433" y="10251"/>
                </a:cubicBezTo>
                <a:cubicBezTo>
                  <a:pt x="11338" y="9976"/>
                  <a:pt x="11269" y="9699"/>
                  <a:pt x="11219" y="9418"/>
                </a:cubicBezTo>
                <a:cubicBezTo>
                  <a:pt x="11162" y="9086"/>
                  <a:pt x="11138" y="8747"/>
                  <a:pt x="11124" y="8403"/>
                </a:cubicBezTo>
                <a:cubicBezTo>
                  <a:pt x="11087" y="7682"/>
                  <a:pt x="11075" y="6954"/>
                  <a:pt x="11056" y="6228"/>
                </a:cubicBezTo>
                <a:cubicBezTo>
                  <a:pt x="11037" y="5501"/>
                  <a:pt x="11005" y="4781"/>
                  <a:pt x="11005" y="4053"/>
                </a:cubicBezTo>
                <a:cubicBezTo>
                  <a:pt x="11005" y="3407"/>
                  <a:pt x="11049" y="2762"/>
                  <a:pt x="11169" y="2123"/>
                </a:cubicBezTo>
                <a:cubicBezTo>
                  <a:pt x="11181" y="2085"/>
                  <a:pt x="11193" y="2048"/>
                  <a:pt x="11207" y="2016"/>
                </a:cubicBezTo>
                <a:close/>
                <a:moveTo>
                  <a:pt x="15231" y="4931"/>
                </a:moveTo>
                <a:cubicBezTo>
                  <a:pt x="14948" y="5300"/>
                  <a:pt x="14653" y="5658"/>
                  <a:pt x="14352" y="6002"/>
                </a:cubicBezTo>
                <a:cubicBezTo>
                  <a:pt x="13675" y="6792"/>
                  <a:pt x="12967" y="7575"/>
                  <a:pt x="12485" y="8504"/>
                </a:cubicBezTo>
                <a:cubicBezTo>
                  <a:pt x="12240" y="8992"/>
                  <a:pt x="12046" y="9511"/>
                  <a:pt x="11927" y="10045"/>
                </a:cubicBezTo>
                <a:cubicBezTo>
                  <a:pt x="11908" y="10127"/>
                  <a:pt x="11890" y="10202"/>
                  <a:pt x="11870" y="10283"/>
                </a:cubicBezTo>
                <a:cubicBezTo>
                  <a:pt x="11921" y="9632"/>
                  <a:pt x="12084" y="8992"/>
                  <a:pt x="12347" y="8397"/>
                </a:cubicBezTo>
                <a:cubicBezTo>
                  <a:pt x="12616" y="7795"/>
                  <a:pt x="12992" y="7263"/>
                  <a:pt x="13438" y="6786"/>
                </a:cubicBezTo>
                <a:cubicBezTo>
                  <a:pt x="13877" y="6303"/>
                  <a:pt x="14358" y="5871"/>
                  <a:pt x="14809" y="5400"/>
                </a:cubicBezTo>
                <a:cubicBezTo>
                  <a:pt x="14954" y="5250"/>
                  <a:pt x="15092" y="5094"/>
                  <a:pt x="15231" y="4931"/>
                </a:cubicBezTo>
                <a:close/>
                <a:moveTo>
                  <a:pt x="13850" y="7512"/>
                </a:moveTo>
                <a:cubicBezTo>
                  <a:pt x="13837" y="7540"/>
                  <a:pt x="13825" y="7569"/>
                  <a:pt x="13814" y="7601"/>
                </a:cubicBezTo>
                <a:cubicBezTo>
                  <a:pt x="13576" y="8134"/>
                  <a:pt x="13406" y="8692"/>
                  <a:pt x="13250" y="9248"/>
                </a:cubicBezTo>
                <a:cubicBezTo>
                  <a:pt x="13087" y="9806"/>
                  <a:pt x="12929" y="10370"/>
                  <a:pt x="12729" y="10922"/>
                </a:cubicBezTo>
                <a:cubicBezTo>
                  <a:pt x="12660" y="11104"/>
                  <a:pt x="12591" y="11279"/>
                  <a:pt x="12509" y="11455"/>
                </a:cubicBezTo>
                <a:cubicBezTo>
                  <a:pt x="12585" y="11211"/>
                  <a:pt x="12648" y="10966"/>
                  <a:pt x="12697" y="10715"/>
                </a:cubicBezTo>
                <a:cubicBezTo>
                  <a:pt x="12755" y="10459"/>
                  <a:pt x="12804" y="10196"/>
                  <a:pt x="12867" y="9938"/>
                </a:cubicBezTo>
                <a:cubicBezTo>
                  <a:pt x="12937" y="9675"/>
                  <a:pt x="13018" y="9406"/>
                  <a:pt x="13111" y="9149"/>
                </a:cubicBezTo>
                <a:cubicBezTo>
                  <a:pt x="13299" y="8628"/>
                  <a:pt x="13525" y="8127"/>
                  <a:pt x="13776" y="7645"/>
                </a:cubicBezTo>
                <a:cubicBezTo>
                  <a:pt x="13799" y="7598"/>
                  <a:pt x="13825" y="7556"/>
                  <a:pt x="13850" y="7512"/>
                </a:cubicBezTo>
                <a:close/>
                <a:moveTo>
                  <a:pt x="11056" y="2487"/>
                </a:moveTo>
                <a:lnTo>
                  <a:pt x="11056" y="2487"/>
                </a:lnTo>
                <a:cubicBezTo>
                  <a:pt x="10962" y="3089"/>
                  <a:pt x="10944" y="3702"/>
                  <a:pt x="10950" y="4310"/>
                </a:cubicBezTo>
                <a:cubicBezTo>
                  <a:pt x="10956" y="5036"/>
                  <a:pt x="10981" y="5770"/>
                  <a:pt x="10999" y="6503"/>
                </a:cubicBezTo>
                <a:cubicBezTo>
                  <a:pt x="11011" y="7217"/>
                  <a:pt x="11019" y="7932"/>
                  <a:pt x="11056" y="8646"/>
                </a:cubicBezTo>
                <a:cubicBezTo>
                  <a:pt x="11075" y="8992"/>
                  <a:pt x="11106" y="9337"/>
                  <a:pt x="11175" y="9669"/>
                </a:cubicBezTo>
                <a:cubicBezTo>
                  <a:pt x="11237" y="9982"/>
                  <a:pt x="11338" y="10283"/>
                  <a:pt x="11445" y="10584"/>
                </a:cubicBezTo>
                <a:cubicBezTo>
                  <a:pt x="11476" y="10677"/>
                  <a:pt x="11514" y="10778"/>
                  <a:pt x="11551" y="10873"/>
                </a:cubicBezTo>
                <a:cubicBezTo>
                  <a:pt x="11589" y="11029"/>
                  <a:pt x="11627" y="11179"/>
                  <a:pt x="11670" y="11330"/>
                </a:cubicBezTo>
                <a:cubicBezTo>
                  <a:pt x="11696" y="11417"/>
                  <a:pt x="11720" y="11504"/>
                  <a:pt x="11751" y="11587"/>
                </a:cubicBezTo>
                <a:lnTo>
                  <a:pt x="11751" y="11617"/>
                </a:lnTo>
                <a:cubicBezTo>
                  <a:pt x="11563" y="11098"/>
                  <a:pt x="11387" y="10564"/>
                  <a:pt x="11237" y="10032"/>
                </a:cubicBezTo>
                <a:cubicBezTo>
                  <a:pt x="11043" y="9331"/>
                  <a:pt x="10880" y="8616"/>
                  <a:pt x="10768" y="7894"/>
                </a:cubicBezTo>
                <a:cubicBezTo>
                  <a:pt x="10655" y="7156"/>
                  <a:pt x="10598" y="6410"/>
                  <a:pt x="10605" y="5664"/>
                </a:cubicBezTo>
                <a:cubicBezTo>
                  <a:pt x="10611" y="4906"/>
                  <a:pt x="10680" y="4154"/>
                  <a:pt x="10823" y="3413"/>
                </a:cubicBezTo>
                <a:cubicBezTo>
                  <a:pt x="10886" y="3101"/>
                  <a:pt x="10968" y="2788"/>
                  <a:pt x="11056" y="2487"/>
                </a:cubicBezTo>
                <a:close/>
                <a:moveTo>
                  <a:pt x="15179" y="5062"/>
                </a:moveTo>
                <a:lnTo>
                  <a:pt x="15179" y="5062"/>
                </a:lnTo>
                <a:cubicBezTo>
                  <a:pt x="15029" y="5313"/>
                  <a:pt x="14867" y="5557"/>
                  <a:pt x="14704" y="5802"/>
                </a:cubicBezTo>
                <a:cubicBezTo>
                  <a:pt x="14334" y="6347"/>
                  <a:pt x="13938" y="6879"/>
                  <a:pt x="13568" y="7431"/>
                </a:cubicBezTo>
                <a:cubicBezTo>
                  <a:pt x="13200" y="7977"/>
                  <a:pt x="12848" y="8541"/>
                  <a:pt x="12567" y="9135"/>
                </a:cubicBezTo>
                <a:cubicBezTo>
                  <a:pt x="12303" y="9693"/>
                  <a:pt x="12102" y="10289"/>
                  <a:pt x="12015" y="10903"/>
                </a:cubicBezTo>
                <a:cubicBezTo>
                  <a:pt x="11971" y="11203"/>
                  <a:pt x="11951" y="11518"/>
                  <a:pt x="11971" y="11831"/>
                </a:cubicBezTo>
                <a:cubicBezTo>
                  <a:pt x="11965" y="11813"/>
                  <a:pt x="11965" y="11787"/>
                  <a:pt x="11959" y="11768"/>
                </a:cubicBezTo>
                <a:cubicBezTo>
                  <a:pt x="11908" y="11504"/>
                  <a:pt x="11876" y="11229"/>
                  <a:pt x="11864" y="10960"/>
                </a:cubicBezTo>
                <a:cubicBezTo>
                  <a:pt x="11870" y="10891"/>
                  <a:pt x="11876" y="10821"/>
                  <a:pt x="11884" y="10746"/>
                </a:cubicBezTo>
                <a:cubicBezTo>
                  <a:pt x="11921" y="10445"/>
                  <a:pt x="11977" y="10145"/>
                  <a:pt x="12052" y="9850"/>
                </a:cubicBezTo>
                <a:cubicBezTo>
                  <a:pt x="12191" y="9323"/>
                  <a:pt x="12391" y="8816"/>
                  <a:pt x="12654" y="8340"/>
                </a:cubicBezTo>
                <a:cubicBezTo>
                  <a:pt x="12899" y="7888"/>
                  <a:pt x="13200" y="7463"/>
                  <a:pt x="13519" y="7067"/>
                </a:cubicBezTo>
                <a:cubicBezTo>
                  <a:pt x="14057" y="6390"/>
                  <a:pt x="14666" y="5758"/>
                  <a:pt x="15179" y="5062"/>
                </a:cubicBezTo>
                <a:close/>
                <a:moveTo>
                  <a:pt x="14346" y="6491"/>
                </a:moveTo>
                <a:lnTo>
                  <a:pt x="14346" y="6491"/>
                </a:lnTo>
                <a:cubicBezTo>
                  <a:pt x="13814" y="7375"/>
                  <a:pt x="13331" y="8296"/>
                  <a:pt x="12998" y="9274"/>
                </a:cubicBezTo>
                <a:cubicBezTo>
                  <a:pt x="12911" y="9537"/>
                  <a:pt x="12836" y="9800"/>
                  <a:pt x="12767" y="10069"/>
                </a:cubicBezTo>
                <a:cubicBezTo>
                  <a:pt x="12711" y="10321"/>
                  <a:pt x="12660" y="10578"/>
                  <a:pt x="12610" y="10827"/>
                </a:cubicBezTo>
                <a:cubicBezTo>
                  <a:pt x="12553" y="11091"/>
                  <a:pt x="12491" y="11354"/>
                  <a:pt x="12403" y="11605"/>
                </a:cubicBezTo>
                <a:cubicBezTo>
                  <a:pt x="12365" y="11718"/>
                  <a:pt x="12321" y="11825"/>
                  <a:pt x="12272" y="11931"/>
                </a:cubicBezTo>
                <a:cubicBezTo>
                  <a:pt x="12240" y="11981"/>
                  <a:pt x="12215" y="12038"/>
                  <a:pt x="12185" y="12088"/>
                </a:cubicBezTo>
                <a:cubicBezTo>
                  <a:pt x="12153" y="12132"/>
                  <a:pt x="12121" y="12175"/>
                  <a:pt x="12090" y="12226"/>
                </a:cubicBezTo>
                <a:cubicBezTo>
                  <a:pt x="12021" y="11706"/>
                  <a:pt x="12046" y="11185"/>
                  <a:pt x="12147" y="10665"/>
                </a:cubicBezTo>
                <a:cubicBezTo>
                  <a:pt x="12266" y="10057"/>
                  <a:pt x="12491" y="9468"/>
                  <a:pt x="12779" y="8917"/>
                </a:cubicBezTo>
                <a:cubicBezTo>
                  <a:pt x="13080" y="8328"/>
                  <a:pt x="13444" y="7776"/>
                  <a:pt x="13820" y="7231"/>
                </a:cubicBezTo>
                <a:cubicBezTo>
                  <a:pt x="13990" y="6986"/>
                  <a:pt x="14170" y="6736"/>
                  <a:pt x="14346" y="6491"/>
                </a:cubicBezTo>
                <a:close/>
                <a:moveTo>
                  <a:pt x="6512" y="10309"/>
                </a:moveTo>
                <a:lnTo>
                  <a:pt x="6512" y="10309"/>
                </a:lnTo>
                <a:cubicBezTo>
                  <a:pt x="6568" y="10333"/>
                  <a:pt x="6625" y="10364"/>
                  <a:pt x="6681" y="10390"/>
                </a:cubicBezTo>
                <a:cubicBezTo>
                  <a:pt x="6944" y="10503"/>
                  <a:pt x="7213" y="10602"/>
                  <a:pt x="7484" y="10697"/>
                </a:cubicBezTo>
                <a:cubicBezTo>
                  <a:pt x="8405" y="11009"/>
                  <a:pt x="9364" y="11223"/>
                  <a:pt x="10259" y="11611"/>
                </a:cubicBezTo>
                <a:cubicBezTo>
                  <a:pt x="10667" y="11787"/>
                  <a:pt x="11062" y="12001"/>
                  <a:pt x="11419" y="12264"/>
                </a:cubicBezTo>
                <a:cubicBezTo>
                  <a:pt x="11508" y="12326"/>
                  <a:pt x="11595" y="12395"/>
                  <a:pt x="11676" y="12464"/>
                </a:cubicBezTo>
                <a:cubicBezTo>
                  <a:pt x="11595" y="12414"/>
                  <a:pt x="11514" y="12369"/>
                  <a:pt x="11433" y="12326"/>
                </a:cubicBezTo>
                <a:cubicBezTo>
                  <a:pt x="10987" y="12094"/>
                  <a:pt x="10504" y="11963"/>
                  <a:pt x="10022" y="11837"/>
                </a:cubicBezTo>
                <a:cubicBezTo>
                  <a:pt x="9527" y="11706"/>
                  <a:pt x="9038" y="11580"/>
                  <a:pt x="8567" y="11399"/>
                </a:cubicBezTo>
                <a:cubicBezTo>
                  <a:pt x="8104" y="11223"/>
                  <a:pt x="7653" y="11009"/>
                  <a:pt x="7221" y="10766"/>
                </a:cubicBezTo>
                <a:cubicBezTo>
                  <a:pt x="7025" y="10659"/>
                  <a:pt x="6837" y="10540"/>
                  <a:pt x="6649" y="10414"/>
                </a:cubicBezTo>
                <a:cubicBezTo>
                  <a:pt x="6606" y="10384"/>
                  <a:pt x="6556" y="10346"/>
                  <a:pt x="6512" y="10309"/>
                </a:cubicBezTo>
                <a:close/>
                <a:moveTo>
                  <a:pt x="7302" y="10934"/>
                </a:moveTo>
                <a:lnTo>
                  <a:pt x="7302" y="10934"/>
                </a:lnTo>
                <a:cubicBezTo>
                  <a:pt x="7734" y="11166"/>
                  <a:pt x="8179" y="11373"/>
                  <a:pt x="8642" y="11542"/>
                </a:cubicBezTo>
                <a:cubicBezTo>
                  <a:pt x="9119" y="11712"/>
                  <a:pt x="9608" y="11837"/>
                  <a:pt x="10097" y="11969"/>
                </a:cubicBezTo>
                <a:cubicBezTo>
                  <a:pt x="10574" y="12088"/>
                  <a:pt x="11049" y="12226"/>
                  <a:pt x="11476" y="12458"/>
                </a:cubicBezTo>
                <a:cubicBezTo>
                  <a:pt x="11532" y="12490"/>
                  <a:pt x="11583" y="12520"/>
                  <a:pt x="11633" y="12551"/>
                </a:cubicBezTo>
                <a:cubicBezTo>
                  <a:pt x="11225" y="12395"/>
                  <a:pt x="10786" y="12332"/>
                  <a:pt x="10360" y="12270"/>
                </a:cubicBezTo>
                <a:cubicBezTo>
                  <a:pt x="10065" y="12226"/>
                  <a:pt x="9770" y="12189"/>
                  <a:pt x="9483" y="12113"/>
                </a:cubicBezTo>
                <a:cubicBezTo>
                  <a:pt x="9220" y="12050"/>
                  <a:pt x="8963" y="11956"/>
                  <a:pt x="8717" y="11843"/>
                </a:cubicBezTo>
                <a:cubicBezTo>
                  <a:pt x="8223" y="11611"/>
                  <a:pt x="7777" y="11298"/>
                  <a:pt x="7352" y="10972"/>
                </a:cubicBezTo>
                <a:cubicBezTo>
                  <a:pt x="7334" y="10960"/>
                  <a:pt x="7314" y="10948"/>
                  <a:pt x="7302" y="10934"/>
                </a:cubicBezTo>
                <a:close/>
                <a:moveTo>
                  <a:pt x="2149" y="0"/>
                </a:moveTo>
                <a:cubicBezTo>
                  <a:pt x="2122" y="0"/>
                  <a:pt x="2105" y="33"/>
                  <a:pt x="2131" y="49"/>
                </a:cubicBezTo>
                <a:cubicBezTo>
                  <a:pt x="2212" y="110"/>
                  <a:pt x="2295" y="162"/>
                  <a:pt x="2382" y="211"/>
                </a:cubicBezTo>
                <a:cubicBezTo>
                  <a:pt x="2394" y="217"/>
                  <a:pt x="2408" y="223"/>
                  <a:pt x="2420" y="231"/>
                </a:cubicBezTo>
                <a:cubicBezTo>
                  <a:pt x="2426" y="237"/>
                  <a:pt x="2432" y="237"/>
                  <a:pt x="2438" y="243"/>
                </a:cubicBezTo>
                <a:cubicBezTo>
                  <a:pt x="2438" y="243"/>
                  <a:pt x="2445" y="243"/>
                  <a:pt x="2445" y="249"/>
                </a:cubicBezTo>
                <a:cubicBezTo>
                  <a:pt x="2489" y="318"/>
                  <a:pt x="2532" y="387"/>
                  <a:pt x="2582" y="456"/>
                </a:cubicBezTo>
                <a:cubicBezTo>
                  <a:pt x="3027" y="1082"/>
                  <a:pt x="3573" y="1622"/>
                  <a:pt x="4124" y="2155"/>
                </a:cubicBezTo>
                <a:cubicBezTo>
                  <a:pt x="4676" y="2687"/>
                  <a:pt x="5228" y="3225"/>
                  <a:pt x="5685" y="3841"/>
                </a:cubicBezTo>
                <a:cubicBezTo>
                  <a:pt x="6154" y="4486"/>
                  <a:pt x="6512" y="5206"/>
                  <a:pt x="6988" y="5846"/>
                </a:cubicBezTo>
                <a:cubicBezTo>
                  <a:pt x="7201" y="6147"/>
                  <a:pt x="7452" y="6416"/>
                  <a:pt x="7722" y="6673"/>
                </a:cubicBezTo>
                <a:cubicBezTo>
                  <a:pt x="7973" y="6911"/>
                  <a:pt x="8242" y="7130"/>
                  <a:pt x="8505" y="7356"/>
                </a:cubicBezTo>
                <a:cubicBezTo>
                  <a:pt x="8529" y="7375"/>
                  <a:pt x="8555" y="7399"/>
                  <a:pt x="8581" y="7419"/>
                </a:cubicBezTo>
                <a:cubicBezTo>
                  <a:pt x="8292" y="7205"/>
                  <a:pt x="7979" y="7017"/>
                  <a:pt x="7653" y="6849"/>
                </a:cubicBezTo>
                <a:cubicBezTo>
                  <a:pt x="7120" y="6566"/>
                  <a:pt x="6556" y="6341"/>
                  <a:pt x="5992" y="6134"/>
                </a:cubicBezTo>
                <a:cubicBezTo>
                  <a:pt x="5428" y="5927"/>
                  <a:pt x="4858" y="5733"/>
                  <a:pt x="4300" y="5507"/>
                </a:cubicBezTo>
                <a:cubicBezTo>
                  <a:pt x="4017" y="5400"/>
                  <a:pt x="3742" y="5282"/>
                  <a:pt x="3466" y="5149"/>
                </a:cubicBezTo>
                <a:cubicBezTo>
                  <a:pt x="3334" y="5088"/>
                  <a:pt x="3203" y="5018"/>
                  <a:pt x="3071" y="4949"/>
                </a:cubicBezTo>
                <a:cubicBezTo>
                  <a:pt x="3065" y="4943"/>
                  <a:pt x="3059" y="4943"/>
                  <a:pt x="3053" y="4943"/>
                </a:cubicBezTo>
                <a:cubicBezTo>
                  <a:pt x="2952" y="4856"/>
                  <a:pt x="2845" y="4773"/>
                  <a:pt x="2746" y="4692"/>
                </a:cubicBezTo>
                <a:cubicBezTo>
                  <a:pt x="2736" y="4684"/>
                  <a:pt x="2726" y="4680"/>
                  <a:pt x="2716" y="4680"/>
                </a:cubicBezTo>
                <a:cubicBezTo>
                  <a:pt x="2688" y="4680"/>
                  <a:pt x="2665" y="4708"/>
                  <a:pt x="2671" y="4736"/>
                </a:cubicBezTo>
                <a:cubicBezTo>
                  <a:pt x="2645" y="4736"/>
                  <a:pt x="2633" y="4767"/>
                  <a:pt x="2651" y="4781"/>
                </a:cubicBezTo>
                <a:cubicBezTo>
                  <a:pt x="2677" y="4799"/>
                  <a:pt x="2695" y="4811"/>
                  <a:pt x="2720" y="4824"/>
                </a:cubicBezTo>
                <a:cubicBezTo>
                  <a:pt x="2926" y="5036"/>
                  <a:pt x="3178" y="5212"/>
                  <a:pt x="3429" y="5375"/>
                </a:cubicBezTo>
                <a:cubicBezTo>
                  <a:pt x="3510" y="5426"/>
                  <a:pt x="3597" y="5482"/>
                  <a:pt x="3679" y="5533"/>
                </a:cubicBezTo>
                <a:cubicBezTo>
                  <a:pt x="3874" y="5670"/>
                  <a:pt x="4062" y="5802"/>
                  <a:pt x="4262" y="5933"/>
                </a:cubicBezTo>
                <a:cubicBezTo>
                  <a:pt x="5220" y="6572"/>
                  <a:pt x="6243" y="7130"/>
                  <a:pt x="7302" y="7601"/>
                </a:cubicBezTo>
                <a:cubicBezTo>
                  <a:pt x="7785" y="7813"/>
                  <a:pt x="8280" y="8001"/>
                  <a:pt x="8749" y="8246"/>
                </a:cubicBezTo>
                <a:cubicBezTo>
                  <a:pt x="8981" y="8365"/>
                  <a:pt x="9206" y="8496"/>
                  <a:pt x="9420" y="8646"/>
                </a:cubicBezTo>
                <a:cubicBezTo>
                  <a:pt x="9602" y="8785"/>
                  <a:pt x="9764" y="8935"/>
                  <a:pt x="9921" y="9098"/>
                </a:cubicBezTo>
                <a:cubicBezTo>
                  <a:pt x="9952" y="9161"/>
                  <a:pt x="9990" y="9224"/>
                  <a:pt x="10028" y="9293"/>
                </a:cubicBezTo>
                <a:cubicBezTo>
                  <a:pt x="10079" y="9380"/>
                  <a:pt x="10128" y="9462"/>
                  <a:pt x="10184" y="9549"/>
                </a:cubicBezTo>
                <a:cubicBezTo>
                  <a:pt x="10366" y="9863"/>
                  <a:pt x="10548" y="10176"/>
                  <a:pt x="10730" y="10489"/>
                </a:cubicBezTo>
                <a:lnTo>
                  <a:pt x="10906" y="10778"/>
                </a:lnTo>
                <a:cubicBezTo>
                  <a:pt x="10912" y="10790"/>
                  <a:pt x="10918" y="10803"/>
                  <a:pt x="10924" y="10821"/>
                </a:cubicBezTo>
                <a:cubicBezTo>
                  <a:pt x="10917" y="10814"/>
                  <a:pt x="10909" y="10811"/>
                  <a:pt x="10901" y="10811"/>
                </a:cubicBezTo>
                <a:cubicBezTo>
                  <a:pt x="10895" y="10811"/>
                  <a:pt x="10888" y="10813"/>
                  <a:pt x="10880" y="10815"/>
                </a:cubicBezTo>
                <a:cubicBezTo>
                  <a:pt x="10831" y="10740"/>
                  <a:pt x="10780" y="10671"/>
                  <a:pt x="10718" y="10609"/>
                </a:cubicBezTo>
                <a:cubicBezTo>
                  <a:pt x="10718" y="10602"/>
                  <a:pt x="10711" y="10602"/>
                  <a:pt x="10704" y="10602"/>
                </a:cubicBezTo>
                <a:cubicBezTo>
                  <a:pt x="10667" y="10558"/>
                  <a:pt x="10629" y="10515"/>
                  <a:pt x="10592" y="10471"/>
                </a:cubicBezTo>
                <a:cubicBezTo>
                  <a:pt x="10334" y="10196"/>
                  <a:pt x="10065" y="9925"/>
                  <a:pt x="9770" y="9675"/>
                </a:cubicBezTo>
                <a:cubicBezTo>
                  <a:pt x="9270" y="9210"/>
                  <a:pt x="8725" y="8791"/>
                  <a:pt x="8129" y="8458"/>
                </a:cubicBezTo>
                <a:cubicBezTo>
                  <a:pt x="7490" y="8108"/>
                  <a:pt x="6788" y="7851"/>
                  <a:pt x="6067" y="7738"/>
                </a:cubicBezTo>
                <a:cubicBezTo>
                  <a:pt x="5815" y="7698"/>
                  <a:pt x="5563" y="7681"/>
                  <a:pt x="5311" y="7681"/>
                </a:cubicBezTo>
                <a:cubicBezTo>
                  <a:pt x="4881" y="7681"/>
                  <a:pt x="4451" y="7733"/>
                  <a:pt x="4025" y="7819"/>
                </a:cubicBezTo>
                <a:cubicBezTo>
                  <a:pt x="3378" y="7952"/>
                  <a:pt x="2746" y="8146"/>
                  <a:pt x="2099" y="8278"/>
                </a:cubicBezTo>
                <a:lnTo>
                  <a:pt x="2093" y="8278"/>
                </a:lnTo>
                <a:cubicBezTo>
                  <a:pt x="1741" y="8311"/>
                  <a:pt x="1389" y="8334"/>
                  <a:pt x="1038" y="8334"/>
                </a:cubicBezTo>
                <a:cubicBezTo>
                  <a:pt x="863" y="8334"/>
                  <a:pt x="688" y="8328"/>
                  <a:pt x="514" y="8316"/>
                </a:cubicBezTo>
                <a:cubicBezTo>
                  <a:pt x="421" y="8290"/>
                  <a:pt x="320" y="8252"/>
                  <a:pt x="227" y="8221"/>
                </a:cubicBezTo>
                <a:cubicBezTo>
                  <a:pt x="220" y="8219"/>
                  <a:pt x="213" y="8218"/>
                  <a:pt x="207" y="8218"/>
                </a:cubicBezTo>
                <a:cubicBezTo>
                  <a:pt x="180" y="8218"/>
                  <a:pt x="162" y="8237"/>
                  <a:pt x="157" y="8258"/>
                </a:cubicBezTo>
                <a:cubicBezTo>
                  <a:pt x="126" y="8258"/>
                  <a:pt x="94" y="8264"/>
                  <a:pt x="57" y="8270"/>
                </a:cubicBezTo>
                <a:cubicBezTo>
                  <a:pt x="1" y="8284"/>
                  <a:pt x="7" y="8359"/>
                  <a:pt x="63" y="8371"/>
                </a:cubicBezTo>
                <a:cubicBezTo>
                  <a:pt x="138" y="8377"/>
                  <a:pt x="213" y="8391"/>
                  <a:pt x="294" y="8397"/>
                </a:cubicBezTo>
                <a:cubicBezTo>
                  <a:pt x="320" y="8403"/>
                  <a:pt x="345" y="8409"/>
                  <a:pt x="377" y="8415"/>
                </a:cubicBezTo>
                <a:cubicBezTo>
                  <a:pt x="421" y="8440"/>
                  <a:pt x="464" y="8458"/>
                  <a:pt x="508" y="8478"/>
                </a:cubicBezTo>
                <a:cubicBezTo>
                  <a:pt x="1242" y="8810"/>
                  <a:pt x="1994" y="9111"/>
                  <a:pt x="2784" y="9268"/>
                </a:cubicBezTo>
                <a:cubicBezTo>
                  <a:pt x="3089" y="9322"/>
                  <a:pt x="3397" y="9357"/>
                  <a:pt x="3708" y="9357"/>
                </a:cubicBezTo>
                <a:cubicBezTo>
                  <a:pt x="3792" y="9357"/>
                  <a:pt x="3877" y="9354"/>
                  <a:pt x="3961" y="9349"/>
                </a:cubicBezTo>
                <a:cubicBezTo>
                  <a:pt x="4306" y="9323"/>
                  <a:pt x="4650" y="9262"/>
                  <a:pt x="4983" y="9180"/>
                </a:cubicBezTo>
                <a:cubicBezTo>
                  <a:pt x="5654" y="9030"/>
                  <a:pt x="6318" y="8810"/>
                  <a:pt x="7007" y="8753"/>
                </a:cubicBezTo>
                <a:cubicBezTo>
                  <a:pt x="7098" y="8747"/>
                  <a:pt x="7189" y="8743"/>
                  <a:pt x="7280" y="8743"/>
                </a:cubicBezTo>
                <a:cubicBezTo>
                  <a:pt x="7536" y="8743"/>
                  <a:pt x="7791" y="8770"/>
                  <a:pt x="8041" y="8834"/>
                </a:cubicBezTo>
                <a:cubicBezTo>
                  <a:pt x="8393" y="8929"/>
                  <a:pt x="8725" y="9086"/>
                  <a:pt x="9032" y="9280"/>
                </a:cubicBezTo>
                <a:cubicBezTo>
                  <a:pt x="9251" y="9418"/>
                  <a:pt x="9458" y="9574"/>
                  <a:pt x="9652" y="9737"/>
                </a:cubicBezTo>
                <a:cubicBezTo>
                  <a:pt x="10297" y="10333"/>
                  <a:pt x="10861" y="11009"/>
                  <a:pt x="11375" y="11712"/>
                </a:cubicBezTo>
                <a:cubicBezTo>
                  <a:pt x="11470" y="11874"/>
                  <a:pt x="11569" y="12031"/>
                  <a:pt x="11670" y="12195"/>
                </a:cubicBezTo>
                <a:cubicBezTo>
                  <a:pt x="11714" y="12276"/>
                  <a:pt x="11757" y="12357"/>
                  <a:pt x="11801" y="12438"/>
                </a:cubicBezTo>
                <a:cubicBezTo>
                  <a:pt x="11664" y="12320"/>
                  <a:pt x="11520" y="12207"/>
                  <a:pt x="11369" y="12100"/>
                </a:cubicBezTo>
                <a:cubicBezTo>
                  <a:pt x="10611" y="11580"/>
                  <a:pt x="9727" y="11279"/>
                  <a:pt x="8850" y="11023"/>
                </a:cubicBezTo>
                <a:cubicBezTo>
                  <a:pt x="8355" y="10879"/>
                  <a:pt x="7853" y="10740"/>
                  <a:pt x="7364" y="10572"/>
                </a:cubicBezTo>
                <a:cubicBezTo>
                  <a:pt x="7120" y="10483"/>
                  <a:pt x="6882" y="10396"/>
                  <a:pt x="6643" y="10289"/>
                </a:cubicBezTo>
                <a:cubicBezTo>
                  <a:pt x="6512" y="10233"/>
                  <a:pt x="6380" y="10164"/>
                  <a:pt x="6249" y="10101"/>
                </a:cubicBezTo>
                <a:cubicBezTo>
                  <a:pt x="6168" y="10032"/>
                  <a:pt x="6079" y="9976"/>
                  <a:pt x="5992" y="9919"/>
                </a:cubicBezTo>
                <a:cubicBezTo>
                  <a:pt x="5988" y="9917"/>
                  <a:pt x="5985" y="9916"/>
                  <a:pt x="5981" y="9916"/>
                </a:cubicBezTo>
                <a:cubicBezTo>
                  <a:pt x="5965" y="9916"/>
                  <a:pt x="5951" y="9935"/>
                  <a:pt x="5960" y="9945"/>
                </a:cubicBezTo>
                <a:lnTo>
                  <a:pt x="5966" y="9951"/>
                </a:lnTo>
                <a:cubicBezTo>
                  <a:pt x="5960" y="9945"/>
                  <a:pt x="5948" y="9938"/>
                  <a:pt x="5942" y="9938"/>
                </a:cubicBezTo>
                <a:cubicBezTo>
                  <a:pt x="5939" y="9936"/>
                  <a:pt x="5937" y="9936"/>
                  <a:pt x="5934" y="9936"/>
                </a:cubicBezTo>
                <a:cubicBezTo>
                  <a:pt x="5918" y="9936"/>
                  <a:pt x="5907" y="9965"/>
                  <a:pt x="5923" y="9976"/>
                </a:cubicBezTo>
                <a:lnTo>
                  <a:pt x="5929" y="9982"/>
                </a:lnTo>
                <a:cubicBezTo>
                  <a:pt x="5923" y="9988"/>
                  <a:pt x="5929" y="10000"/>
                  <a:pt x="5935" y="10014"/>
                </a:cubicBezTo>
                <a:cubicBezTo>
                  <a:pt x="6142" y="10202"/>
                  <a:pt x="6368" y="10364"/>
                  <a:pt x="6600" y="10515"/>
                </a:cubicBezTo>
                <a:cubicBezTo>
                  <a:pt x="6631" y="10534"/>
                  <a:pt x="6657" y="10546"/>
                  <a:pt x="6681" y="10564"/>
                </a:cubicBezTo>
                <a:cubicBezTo>
                  <a:pt x="6694" y="10572"/>
                  <a:pt x="6700" y="10578"/>
                  <a:pt x="6706" y="10590"/>
                </a:cubicBezTo>
                <a:cubicBezTo>
                  <a:pt x="6938" y="10778"/>
                  <a:pt x="7176" y="10966"/>
                  <a:pt x="7415" y="11148"/>
                </a:cubicBezTo>
                <a:cubicBezTo>
                  <a:pt x="7835" y="11467"/>
                  <a:pt x="8286" y="11768"/>
                  <a:pt x="8769" y="11981"/>
                </a:cubicBezTo>
                <a:cubicBezTo>
                  <a:pt x="9026" y="12094"/>
                  <a:pt x="9282" y="12181"/>
                  <a:pt x="9552" y="12238"/>
                </a:cubicBezTo>
                <a:cubicBezTo>
                  <a:pt x="9834" y="12302"/>
                  <a:pt x="10116" y="12345"/>
                  <a:pt x="10404" y="12383"/>
                </a:cubicBezTo>
                <a:cubicBezTo>
                  <a:pt x="10944" y="12464"/>
                  <a:pt x="11508" y="12551"/>
                  <a:pt x="11989" y="12840"/>
                </a:cubicBezTo>
                <a:cubicBezTo>
                  <a:pt x="12034" y="12866"/>
                  <a:pt x="12078" y="12896"/>
                  <a:pt x="12121" y="12927"/>
                </a:cubicBezTo>
                <a:cubicBezTo>
                  <a:pt x="12222" y="13084"/>
                  <a:pt x="12309" y="13242"/>
                  <a:pt x="12428" y="13384"/>
                </a:cubicBezTo>
                <a:cubicBezTo>
                  <a:pt x="12434" y="13392"/>
                  <a:pt x="12440" y="13392"/>
                  <a:pt x="12448" y="13398"/>
                </a:cubicBezTo>
                <a:cubicBezTo>
                  <a:pt x="12786" y="14000"/>
                  <a:pt x="13087" y="14619"/>
                  <a:pt x="13350" y="15265"/>
                </a:cubicBezTo>
                <a:cubicBezTo>
                  <a:pt x="13600" y="15880"/>
                  <a:pt x="13814" y="16506"/>
                  <a:pt x="13990" y="17145"/>
                </a:cubicBezTo>
                <a:cubicBezTo>
                  <a:pt x="14164" y="17784"/>
                  <a:pt x="14277" y="18437"/>
                  <a:pt x="14427" y="19082"/>
                </a:cubicBezTo>
                <a:cubicBezTo>
                  <a:pt x="14433" y="19110"/>
                  <a:pt x="14452" y="19122"/>
                  <a:pt x="14471" y="19122"/>
                </a:cubicBezTo>
                <a:cubicBezTo>
                  <a:pt x="14495" y="19122"/>
                  <a:pt x="14519" y="19102"/>
                  <a:pt x="14516" y="19070"/>
                </a:cubicBezTo>
                <a:cubicBezTo>
                  <a:pt x="14502" y="18900"/>
                  <a:pt x="14490" y="18744"/>
                  <a:pt x="14459" y="18581"/>
                </a:cubicBezTo>
                <a:cubicBezTo>
                  <a:pt x="14290" y="17578"/>
                  <a:pt x="14008" y="16588"/>
                  <a:pt x="13651" y="15635"/>
                </a:cubicBezTo>
                <a:cubicBezTo>
                  <a:pt x="13620" y="15453"/>
                  <a:pt x="13556" y="15278"/>
                  <a:pt x="13487" y="15108"/>
                </a:cubicBezTo>
                <a:cubicBezTo>
                  <a:pt x="13337" y="14738"/>
                  <a:pt x="13155" y="14376"/>
                  <a:pt x="12949" y="14037"/>
                </a:cubicBezTo>
                <a:cubicBezTo>
                  <a:pt x="12917" y="13974"/>
                  <a:pt x="12886" y="13918"/>
                  <a:pt x="12854" y="13861"/>
                </a:cubicBezTo>
                <a:lnTo>
                  <a:pt x="12854" y="13855"/>
                </a:lnTo>
                <a:cubicBezTo>
                  <a:pt x="12824" y="13604"/>
                  <a:pt x="12717" y="13378"/>
                  <a:pt x="12561" y="13184"/>
                </a:cubicBezTo>
                <a:cubicBezTo>
                  <a:pt x="12503" y="13115"/>
                  <a:pt x="12440" y="13054"/>
                  <a:pt x="12379" y="12996"/>
                </a:cubicBezTo>
                <a:cubicBezTo>
                  <a:pt x="12309" y="12884"/>
                  <a:pt x="12246" y="12771"/>
                  <a:pt x="12171" y="12658"/>
                </a:cubicBezTo>
                <a:cubicBezTo>
                  <a:pt x="12159" y="12602"/>
                  <a:pt x="12147" y="12551"/>
                  <a:pt x="12139" y="12502"/>
                </a:cubicBezTo>
                <a:lnTo>
                  <a:pt x="12139" y="12464"/>
                </a:lnTo>
                <a:cubicBezTo>
                  <a:pt x="12133" y="12452"/>
                  <a:pt x="12127" y="12438"/>
                  <a:pt x="12121" y="12420"/>
                </a:cubicBezTo>
                <a:lnTo>
                  <a:pt x="12121" y="12401"/>
                </a:lnTo>
                <a:cubicBezTo>
                  <a:pt x="12133" y="12383"/>
                  <a:pt x="12147" y="12369"/>
                  <a:pt x="12159" y="12351"/>
                </a:cubicBezTo>
                <a:cubicBezTo>
                  <a:pt x="12485" y="11868"/>
                  <a:pt x="12717" y="11336"/>
                  <a:pt x="12905" y="10790"/>
                </a:cubicBezTo>
                <a:cubicBezTo>
                  <a:pt x="13099" y="10233"/>
                  <a:pt x="13244" y="9662"/>
                  <a:pt x="13406" y="9098"/>
                </a:cubicBezTo>
                <a:cubicBezTo>
                  <a:pt x="13568" y="8534"/>
                  <a:pt x="13744" y="7970"/>
                  <a:pt x="13996" y="7443"/>
                </a:cubicBezTo>
                <a:cubicBezTo>
                  <a:pt x="14253" y="6899"/>
                  <a:pt x="14603" y="6422"/>
                  <a:pt x="14930" y="5921"/>
                </a:cubicBezTo>
                <a:cubicBezTo>
                  <a:pt x="15086" y="5683"/>
                  <a:pt x="15243" y="5432"/>
                  <a:pt x="15367" y="5169"/>
                </a:cubicBezTo>
                <a:cubicBezTo>
                  <a:pt x="15411" y="5074"/>
                  <a:pt x="15456" y="4981"/>
                  <a:pt x="15494" y="4880"/>
                </a:cubicBezTo>
                <a:cubicBezTo>
                  <a:pt x="15506" y="4856"/>
                  <a:pt x="15518" y="4836"/>
                  <a:pt x="15531" y="4811"/>
                </a:cubicBezTo>
                <a:cubicBezTo>
                  <a:pt x="15537" y="4799"/>
                  <a:pt x="15531" y="4793"/>
                  <a:pt x="15531" y="4781"/>
                </a:cubicBezTo>
                <a:lnTo>
                  <a:pt x="15531" y="4773"/>
                </a:lnTo>
                <a:cubicBezTo>
                  <a:pt x="15561" y="4680"/>
                  <a:pt x="15581" y="4593"/>
                  <a:pt x="15599" y="4498"/>
                </a:cubicBezTo>
                <a:cubicBezTo>
                  <a:pt x="15668" y="4360"/>
                  <a:pt x="15737" y="4223"/>
                  <a:pt x="15801" y="4078"/>
                </a:cubicBezTo>
                <a:cubicBezTo>
                  <a:pt x="15838" y="4009"/>
                  <a:pt x="15870" y="3934"/>
                  <a:pt x="15900" y="3859"/>
                </a:cubicBezTo>
                <a:cubicBezTo>
                  <a:pt x="15900" y="3847"/>
                  <a:pt x="15894" y="3833"/>
                  <a:pt x="15882" y="3833"/>
                </a:cubicBezTo>
                <a:cubicBezTo>
                  <a:pt x="15873" y="3822"/>
                  <a:pt x="15857" y="3814"/>
                  <a:pt x="15841" y="3814"/>
                </a:cubicBezTo>
                <a:cubicBezTo>
                  <a:pt x="15822" y="3814"/>
                  <a:pt x="15804" y="3824"/>
                  <a:pt x="15795" y="3847"/>
                </a:cubicBezTo>
                <a:cubicBezTo>
                  <a:pt x="15763" y="3922"/>
                  <a:pt x="15731" y="3997"/>
                  <a:pt x="15700" y="4072"/>
                </a:cubicBezTo>
                <a:cubicBezTo>
                  <a:pt x="15662" y="4154"/>
                  <a:pt x="15625" y="4229"/>
                  <a:pt x="15587" y="4304"/>
                </a:cubicBezTo>
                <a:cubicBezTo>
                  <a:pt x="15468" y="4486"/>
                  <a:pt x="15343" y="4668"/>
                  <a:pt x="15199" y="4836"/>
                </a:cubicBezTo>
                <a:cubicBezTo>
                  <a:pt x="14991" y="5088"/>
                  <a:pt x="14766" y="5325"/>
                  <a:pt x="14540" y="5557"/>
                </a:cubicBezTo>
                <a:cubicBezTo>
                  <a:pt x="14077" y="6022"/>
                  <a:pt x="13594" y="6459"/>
                  <a:pt x="13168" y="6954"/>
                </a:cubicBezTo>
                <a:cubicBezTo>
                  <a:pt x="12735" y="7451"/>
                  <a:pt x="12385" y="8007"/>
                  <a:pt x="12147" y="8622"/>
                </a:cubicBezTo>
                <a:cubicBezTo>
                  <a:pt x="11902" y="9236"/>
                  <a:pt x="11771" y="9901"/>
                  <a:pt x="11745" y="10558"/>
                </a:cubicBezTo>
                <a:cubicBezTo>
                  <a:pt x="11739" y="10752"/>
                  <a:pt x="11745" y="10954"/>
                  <a:pt x="11757" y="11148"/>
                </a:cubicBezTo>
                <a:lnTo>
                  <a:pt x="11757" y="11154"/>
                </a:lnTo>
                <a:cubicBezTo>
                  <a:pt x="11726" y="11053"/>
                  <a:pt x="11688" y="10954"/>
                  <a:pt x="11651" y="10853"/>
                </a:cubicBezTo>
                <a:cubicBezTo>
                  <a:pt x="11583" y="10572"/>
                  <a:pt x="11526" y="10283"/>
                  <a:pt x="11500" y="9994"/>
                </a:cubicBezTo>
                <a:cubicBezTo>
                  <a:pt x="11433" y="9248"/>
                  <a:pt x="11563" y="8504"/>
                  <a:pt x="11658" y="7770"/>
                </a:cubicBezTo>
                <a:cubicBezTo>
                  <a:pt x="11702" y="7399"/>
                  <a:pt x="11739" y="7029"/>
                  <a:pt x="11733" y="6653"/>
                </a:cubicBezTo>
                <a:cubicBezTo>
                  <a:pt x="11733" y="6297"/>
                  <a:pt x="11688" y="5933"/>
                  <a:pt x="11633" y="5582"/>
                </a:cubicBezTo>
                <a:cubicBezTo>
                  <a:pt x="11520" y="4856"/>
                  <a:pt x="11332" y="4148"/>
                  <a:pt x="11257" y="3413"/>
                </a:cubicBezTo>
                <a:cubicBezTo>
                  <a:pt x="11219" y="3051"/>
                  <a:pt x="11207" y="2681"/>
                  <a:pt x="11250" y="2311"/>
                </a:cubicBezTo>
                <a:cubicBezTo>
                  <a:pt x="11288" y="1947"/>
                  <a:pt x="11381" y="1596"/>
                  <a:pt x="11520" y="1264"/>
                </a:cubicBezTo>
                <a:cubicBezTo>
                  <a:pt x="11529" y="1244"/>
                  <a:pt x="11516" y="1229"/>
                  <a:pt x="11501" y="1229"/>
                </a:cubicBezTo>
                <a:cubicBezTo>
                  <a:pt x="11497" y="1229"/>
                  <a:pt x="11492" y="1230"/>
                  <a:pt x="11488" y="1232"/>
                </a:cubicBezTo>
                <a:cubicBezTo>
                  <a:pt x="11486" y="1230"/>
                  <a:pt x="11482" y="1229"/>
                  <a:pt x="11479" y="1229"/>
                </a:cubicBezTo>
                <a:cubicBezTo>
                  <a:pt x="11474" y="1229"/>
                  <a:pt x="11470" y="1231"/>
                  <a:pt x="11470" y="1238"/>
                </a:cubicBezTo>
                <a:cubicBezTo>
                  <a:pt x="11425" y="1321"/>
                  <a:pt x="11381" y="1408"/>
                  <a:pt x="11344" y="1490"/>
                </a:cubicBezTo>
                <a:cubicBezTo>
                  <a:pt x="11031" y="2186"/>
                  <a:pt x="10817" y="2919"/>
                  <a:pt x="10680" y="3671"/>
                </a:cubicBezTo>
                <a:cubicBezTo>
                  <a:pt x="10542" y="4417"/>
                  <a:pt x="10492" y="5181"/>
                  <a:pt x="10498" y="5946"/>
                </a:cubicBezTo>
                <a:cubicBezTo>
                  <a:pt x="10510" y="6691"/>
                  <a:pt x="10580" y="7437"/>
                  <a:pt x="10704" y="8177"/>
                </a:cubicBezTo>
                <a:cubicBezTo>
                  <a:pt x="10831" y="8898"/>
                  <a:pt x="10999" y="9618"/>
                  <a:pt x="11207" y="10321"/>
                </a:cubicBezTo>
                <a:cubicBezTo>
                  <a:pt x="11381" y="10916"/>
                  <a:pt x="11583" y="11498"/>
                  <a:pt x="11795" y="12082"/>
                </a:cubicBezTo>
                <a:cubicBezTo>
                  <a:pt x="11733" y="11981"/>
                  <a:pt x="11664" y="11888"/>
                  <a:pt x="11601" y="11793"/>
                </a:cubicBezTo>
                <a:cubicBezTo>
                  <a:pt x="11520" y="11649"/>
                  <a:pt x="11445" y="11504"/>
                  <a:pt x="11363" y="11361"/>
                </a:cubicBezTo>
                <a:cubicBezTo>
                  <a:pt x="11326" y="11286"/>
                  <a:pt x="11288" y="11217"/>
                  <a:pt x="11250" y="11148"/>
                </a:cubicBezTo>
                <a:cubicBezTo>
                  <a:pt x="11056" y="10797"/>
                  <a:pt x="10861" y="10439"/>
                  <a:pt x="10667" y="10089"/>
                </a:cubicBezTo>
                <a:cubicBezTo>
                  <a:pt x="10655" y="10057"/>
                  <a:pt x="10643" y="10032"/>
                  <a:pt x="10623" y="10000"/>
                </a:cubicBezTo>
                <a:cubicBezTo>
                  <a:pt x="10548" y="9863"/>
                  <a:pt x="10473" y="9725"/>
                  <a:pt x="10398" y="9594"/>
                </a:cubicBezTo>
                <a:cubicBezTo>
                  <a:pt x="10322" y="9450"/>
                  <a:pt x="10247" y="9311"/>
                  <a:pt x="10166" y="9173"/>
                </a:cubicBezTo>
                <a:cubicBezTo>
                  <a:pt x="10122" y="9086"/>
                  <a:pt x="10071" y="9010"/>
                  <a:pt x="10022" y="8929"/>
                </a:cubicBezTo>
                <a:cubicBezTo>
                  <a:pt x="10034" y="8917"/>
                  <a:pt x="10041" y="8898"/>
                  <a:pt x="10034" y="8872"/>
                </a:cubicBezTo>
                <a:cubicBezTo>
                  <a:pt x="9990" y="8791"/>
                  <a:pt x="9946" y="8704"/>
                  <a:pt x="9903" y="8622"/>
                </a:cubicBezTo>
                <a:cubicBezTo>
                  <a:pt x="9533" y="7939"/>
                  <a:pt x="9339" y="7180"/>
                  <a:pt x="9088" y="6447"/>
                </a:cubicBezTo>
                <a:cubicBezTo>
                  <a:pt x="8963" y="6077"/>
                  <a:pt x="8824" y="5713"/>
                  <a:pt x="8642" y="5375"/>
                </a:cubicBezTo>
                <a:cubicBezTo>
                  <a:pt x="8448" y="5012"/>
                  <a:pt x="8205" y="4680"/>
                  <a:pt x="7935" y="4360"/>
                </a:cubicBezTo>
                <a:cubicBezTo>
                  <a:pt x="7665" y="4041"/>
                  <a:pt x="7371" y="3728"/>
                  <a:pt x="7101" y="3401"/>
                </a:cubicBezTo>
                <a:cubicBezTo>
                  <a:pt x="6831" y="3075"/>
                  <a:pt x="6594" y="2725"/>
                  <a:pt x="6318" y="2398"/>
                </a:cubicBezTo>
                <a:cubicBezTo>
                  <a:pt x="6061" y="2079"/>
                  <a:pt x="5760" y="1803"/>
                  <a:pt x="5422" y="1571"/>
                </a:cubicBezTo>
                <a:cubicBezTo>
                  <a:pt x="5089" y="1345"/>
                  <a:pt x="4731" y="1171"/>
                  <a:pt x="4369" y="1007"/>
                </a:cubicBezTo>
                <a:cubicBezTo>
                  <a:pt x="4005" y="844"/>
                  <a:pt x="3629" y="694"/>
                  <a:pt x="3253" y="538"/>
                </a:cubicBezTo>
                <a:cubicBezTo>
                  <a:pt x="3071" y="462"/>
                  <a:pt x="2889" y="381"/>
                  <a:pt x="2714" y="292"/>
                </a:cubicBezTo>
                <a:cubicBezTo>
                  <a:pt x="2526" y="199"/>
                  <a:pt x="2344" y="98"/>
                  <a:pt x="2168" y="5"/>
                </a:cubicBezTo>
                <a:cubicBezTo>
                  <a:pt x="2162" y="2"/>
                  <a:pt x="2155" y="0"/>
                  <a:pt x="2149" y="0"/>
                </a:cubicBezTo>
                <a:close/>
              </a:path>
            </a:pathLst>
          </a:custGeom>
          <a:solidFill>
            <a:srgbClr val="FF9991">
              <a:lumMod val="20000"/>
              <a:lumOff val="80000"/>
            </a:srgbClr>
          </a:solidFill>
          <a:ln>
            <a:solidFill>
              <a:srgbClr val="A6DFDA">
                <a:lumMod val="75000"/>
              </a:srgb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114" name="Google Shape;5481;p62">
            <a:extLst>
              <a:ext uri="{FF2B5EF4-FFF2-40B4-BE49-F238E27FC236}">
                <a16:creationId xmlns:a16="http://schemas.microsoft.com/office/drawing/2014/main" id="{D7C48E38-F37A-FC05-3A71-E761C2058CEB}"/>
              </a:ext>
            </a:extLst>
          </p:cNvPr>
          <p:cNvGrpSpPr/>
          <p:nvPr/>
        </p:nvGrpSpPr>
        <p:grpSpPr>
          <a:xfrm>
            <a:off x="249602" y="4255298"/>
            <a:ext cx="1592642" cy="2850250"/>
            <a:chOff x="3586125" y="718900"/>
            <a:chExt cx="1007350" cy="1739900"/>
          </a:xfrm>
        </p:grpSpPr>
        <p:sp>
          <p:nvSpPr>
            <p:cNvPr id="115" name="Google Shape;5482;p62">
              <a:extLst>
                <a:ext uri="{FF2B5EF4-FFF2-40B4-BE49-F238E27FC236}">
                  <a16:creationId xmlns:a16="http://schemas.microsoft.com/office/drawing/2014/main" id="{20C258FD-B4DD-3112-CD61-8A731F36B156}"/>
                </a:ext>
              </a:extLst>
            </p:cNvPr>
            <p:cNvSpPr/>
            <p:nvPr/>
          </p:nvSpPr>
          <p:spPr>
            <a:xfrm>
              <a:off x="3586125" y="748675"/>
              <a:ext cx="1007275" cy="1710125"/>
            </a:xfrm>
            <a:custGeom>
              <a:avLst/>
              <a:gdLst/>
              <a:ahLst/>
              <a:cxnLst/>
              <a:rect l="l" t="t" r="r" b="b"/>
              <a:pathLst>
                <a:path w="40291" h="68405" extrusionOk="0">
                  <a:moveTo>
                    <a:pt x="12160" y="35781"/>
                  </a:moveTo>
                  <a:cubicBezTo>
                    <a:pt x="12161" y="35783"/>
                    <a:pt x="12161" y="35783"/>
                    <a:pt x="12160" y="35783"/>
                  </a:cubicBezTo>
                  <a:lnTo>
                    <a:pt x="12160" y="35781"/>
                  </a:lnTo>
                  <a:close/>
                  <a:moveTo>
                    <a:pt x="22591" y="0"/>
                  </a:moveTo>
                  <a:cubicBezTo>
                    <a:pt x="20938" y="0"/>
                    <a:pt x="19329" y="640"/>
                    <a:pt x="18121" y="1812"/>
                  </a:cubicBezTo>
                  <a:cubicBezTo>
                    <a:pt x="17263" y="2643"/>
                    <a:pt x="16796" y="3561"/>
                    <a:pt x="16711" y="4545"/>
                  </a:cubicBezTo>
                  <a:cubicBezTo>
                    <a:pt x="16562" y="4527"/>
                    <a:pt x="16411" y="4518"/>
                    <a:pt x="16261" y="4518"/>
                  </a:cubicBezTo>
                  <a:cubicBezTo>
                    <a:pt x="15426" y="4518"/>
                    <a:pt x="14584" y="4800"/>
                    <a:pt x="13745" y="5366"/>
                  </a:cubicBezTo>
                  <a:cubicBezTo>
                    <a:pt x="12009" y="6540"/>
                    <a:pt x="10952" y="8493"/>
                    <a:pt x="10920" y="10588"/>
                  </a:cubicBezTo>
                  <a:cubicBezTo>
                    <a:pt x="10901" y="11782"/>
                    <a:pt x="11220" y="12765"/>
                    <a:pt x="11857" y="13520"/>
                  </a:cubicBezTo>
                  <a:cubicBezTo>
                    <a:pt x="11079" y="14129"/>
                    <a:pt x="10567" y="15023"/>
                    <a:pt x="10340" y="16196"/>
                  </a:cubicBezTo>
                  <a:cubicBezTo>
                    <a:pt x="9941" y="18254"/>
                    <a:pt x="10575" y="20381"/>
                    <a:pt x="12035" y="21887"/>
                  </a:cubicBezTo>
                  <a:cubicBezTo>
                    <a:pt x="12866" y="22744"/>
                    <a:pt x="13783" y="23214"/>
                    <a:pt x="14768" y="23298"/>
                  </a:cubicBezTo>
                  <a:cubicBezTo>
                    <a:pt x="14651" y="24279"/>
                    <a:pt x="14922" y="25275"/>
                    <a:pt x="15589" y="26263"/>
                  </a:cubicBezTo>
                  <a:cubicBezTo>
                    <a:pt x="16374" y="27423"/>
                    <a:pt x="17506" y="28277"/>
                    <a:pt x="18796" y="28727"/>
                  </a:cubicBezTo>
                  <a:cubicBezTo>
                    <a:pt x="18563" y="29780"/>
                    <a:pt x="17458" y="35313"/>
                    <a:pt x="18292" y="42242"/>
                  </a:cubicBezTo>
                  <a:cubicBezTo>
                    <a:pt x="16506" y="37344"/>
                    <a:pt x="11869" y="29749"/>
                    <a:pt x="213" y="29286"/>
                  </a:cubicBezTo>
                  <a:cubicBezTo>
                    <a:pt x="206" y="29286"/>
                    <a:pt x="200" y="29285"/>
                    <a:pt x="195" y="29285"/>
                  </a:cubicBezTo>
                  <a:cubicBezTo>
                    <a:pt x="141" y="29285"/>
                    <a:pt x="96" y="29310"/>
                    <a:pt x="60" y="29348"/>
                  </a:cubicBezTo>
                  <a:cubicBezTo>
                    <a:pt x="21" y="29390"/>
                    <a:pt x="1" y="29447"/>
                    <a:pt x="7" y="29503"/>
                  </a:cubicBezTo>
                  <a:cubicBezTo>
                    <a:pt x="17" y="29601"/>
                    <a:pt x="1038" y="39273"/>
                    <a:pt x="7375" y="44106"/>
                  </a:cubicBezTo>
                  <a:cubicBezTo>
                    <a:pt x="9773" y="45936"/>
                    <a:pt x="12623" y="46855"/>
                    <a:pt x="15878" y="46855"/>
                  </a:cubicBezTo>
                  <a:cubicBezTo>
                    <a:pt x="16899" y="46855"/>
                    <a:pt x="17961" y="46762"/>
                    <a:pt x="19060" y="46581"/>
                  </a:cubicBezTo>
                  <a:cubicBezTo>
                    <a:pt x="20693" y="53504"/>
                    <a:pt x="24691" y="61914"/>
                    <a:pt x="34107" y="68242"/>
                  </a:cubicBezTo>
                  <a:cubicBezTo>
                    <a:pt x="34270" y="68351"/>
                    <a:pt x="34456" y="68405"/>
                    <a:pt x="34639" y="68405"/>
                  </a:cubicBezTo>
                  <a:cubicBezTo>
                    <a:pt x="34917" y="68405"/>
                    <a:pt x="35191" y="68283"/>
                    <a:pt x="35382" y="68051"/>
                  </a:cubicBezTo>
                  <a:cubicBezTo>
                    <a:pt x="35556" y="67841"/>
                    <a:pt x="35630" y="67565"/>
                    <a:pt x="35588" y="67294"/>
                  </a:cubicBezTo>
                  <a:cubicBezTo>
                    <a:pt x="35548" y="67028"/>
                    <a:pt x="35396" y="66789"/>
                    <a:pt x="35170" y="66642"/>
                  </a:cubicBezTo>
                  <a:cubicBezTo>
                    <a:pt x="30266" y="63436"/>
                    <a:pt x="26888" y="59654"/>
                    <a:pt x="24566" y="55823"/>
                  </a:cubicBezTo>
                  <a:cubicBezTo>
                    <a:pt x="26194" y="54922"/>
                    <a:pt x="36086" y="48849"/>
                    <a:pt x="32135" y="36442"/>
                  </a:cubicBezTo>
                  <a:cubicBezTo>
                    <a:pt x="32118" y="36386"/>
                    <a:pt x="32077" y="36343"/>
                    <a:pt x="32024" y="36318"/>
                  </a:cubicBezTo>
                  <a:cubicBezTo>
                    <a:pt x="31999" y="36308"/>
                    <a:pt x="31971" y="36302"/>
                    <a:pt x="31944" y="36302"/>
                  </a:cubicBezTo>
                  <a:cubicBezTo>
                    <a:pt x="31915" y="36302"/>
                    <a:pt x="31886" y="36308"/>
                    <a:pt x="31860" y="36322"/>
                  </a:cubicBezTo>
                  <a:cubicBezTo>
                    <a:pt x="31787" y="36355"/>
                    <a:pt x="24627" y="39842"/>
                    <a:pt x="22674" y="46074"/>
                  </a:cubicBezTo>
                  <a:cubicBezTo>
                    <a:pt x="22105" y="47889"/>
                    <a:pt x="22030" y="49762"/>
                    <a:pt x="22437" y="51672"/>
                  </a:cubicBezTo>
                  <a:cubicBezTo>
                    <a:pt x="21072" y="48460"/>
                    <a:pt x="20343" y="45348"/>
                    <a:pt x="19977" y="42653"/>
                  </a:cubicBezTo>
                  <a:cubicBezTo>
                    <a:pt x="19031" y="35705"/>
                    <a:pt x="20224" y="30077"/>
                    <a:pt x="20459" y="29071"/>
                  </a:cubicBezTo>
                  <a:cubicBezTo>
                    <a:pt x="20578" y="29080"/>
                    <a:pt x="20695" y="29086"/>
                    <a:pt x="20814" y="29087"/>
                  </a:cubicBezTo>
                  <a:cubicBezTo>
                    <a:pt x="20847" y="29087"/>
                    <a:pt x="20880" y="29089"/>
                    <a:pt x="20911" y="29089"/>
                  </a:cubicBezTo>
                  <a:cubicBezTo>
                    <a:pt x="22061" y="29089"/>
                    <a:pt x="23011" y="28771"/>
                    <a:pt x="23746" y="28150"/>
                  </a:cubicBezTo>
                  <a:cubicBezTo>
                    <a:pt x="24355" y="28928"/>
                    <a:pt x="25248" y="29442"/>
                    <a:pt x="26420" y="29668"/>
                  </a:cubicBezTo>
                  <a:cubicBezTo>
                    <a:pt x="26826" y="29747"/>
                    <a:pt x="27234" y="29785"/>
                    <a:pt x="27639" y="29785"/>
                  </a:cubicBezTo>
                  <a:cubicBezTo>
                    <a:pt x="29293" y="29785"/>
                    <a:pt x="30902" y="29145"/>
                    <a:pt x="32112" y="27974"/>
                  </a:cubicBezTo>
                  <a:cubicBezTo>
                    <a:pt x="32967" y="27142"/>
                    <a:pt x="33436" y="26224"/>
                    <a:pt x="33520" y="25240"/>
                  </a:cubicBezTo>
                  <a:cubicBezTo>
                    <a:pt x="33669" y="25259"/>
                    <a:pt x="33816" y="25271"/>
                    <a:pt x="33965" y="25271"/>
                  </a:cubicBezTo>
                  <a:cubicBezTo>
                    <a:pt x="34802" y="25271"/>
                    <a:pt x="35648" y="24985"/>
                    <a:pt x="36486" y="24418"/>
                  </a:cubicBezTo>
                  <a:cubicBezTo>
                    <a:pt x="38223" y="23244"/>
                    <a:pt x="39278" y="21292"/>
                    <a:pt x="39311" y="19196"/>
                  </a:cubicBezTo>
                  <a:cubicBezTo>
                    <a:pt x="39329" y="18003"/>
                    <a:pt x="39011" y="17019"/>
                    <a:pt x="38374" y="16265"/>
                  </a:cubicBezTo>
                  <a:cubicBezTo>
                    <a:pt x="39151" y="15655"/>
                    <a:pt x="39665" y="14762"/>
                    <a:pt x="39891" y="13588"/>
                  </a:cubicBezTo>
                  <a:cubicBezTo>
                    <a:pt x="40290" y="11530"/>
                    <a:pt x="39655" y="9403"/>
                    <a:pt x="38196" y="7898"/>
                  </a:cubicBezTo>
                  <a:cubicBezTo>
                    <a:pt x="37364" y="7040"/>
                    <a:pt x="36446" y="6573"/>
                    <a:pt x="35462" y="6489"/>
                  </a:cubicBezTo>
                  <a:cubicBezTo>
                    <a:pt x="35582" y="5508"/>
                    <a:pt x="35309" y="4512"/>
                    <a:pt x="34641" y="3522"/>
                  </a:cubicBezTo>
                  <a:cubicBezTo>
                    <a:pt x="33467" y="1786"/>
                    <a:pt x="31515" y="729"/>
                    <a:pt x="29419" y="697"/>
                  </a:cubicBezTo>
                  <a:cubicBezTo>
                    <a:pt x="29386" y="697"/>
                    <a:pt x="29352" y="696"/>
                    <a:pt x="29319" y="696"/>
                  </a:cubicBezTo>
                  <a:cubicBezTo>
                    <a:pt x="28173" y="696"/>
                    <a:pt x="27222" y="1015"/>
                    <a:pt x="26488" y="1634"/>
                  </a:cubicBezTo>
                  <a:cubicBezTo>
                    <a:pt x="25878" y="856"/>
                    <a:pt x="24986" y="344"/>
                    <a:pt x="23811" y="117"/>
                  </a:cubicBezTo>
                  <a:cubicBezTo>
                    <a:pt x="23405" y="39"/>
                    <a:pt x="22997" y="0"/>
                    <a:pt x="22591" y="0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6" name="Google Shape;5483;p62">
              <a:extLst>
                <a:ext uri="{FF2B5EF4-FFF2-40B4-BE49-F238E27FC236}">
                  <a16:creationId xmlns:a16="http://schemas.microsoft.com/office/drawing/2014/main" id="{9BB00515-8079-8185-E68A-15C17AED8221}"/>
                </a:ext>
              </a:extLst>
            </p:cNvPr>
            <p:cNvSpPr/>
            <p:nvPr/>
          </p:nvSpPr>
          <p:spPr>
            <a:xfrm>
              <a:off x="4196450" y="1643075"/>
              <a:ext cx="265900" cy="463050"/>
            </a:xfrm>
            <a:custGeom>
              <a:avLst/>
              <a:gdLst/>
              <a:ahLst/>
              <a:cxnLst/>
              <a:rect l="l" t="t" r="r" b="b"/>
              <a:pathLst>
                <a:path w="10636" h="18522" extrusionOk="0">
                  <a:moveTo>
                    <a:pt x="6792" y="4993"/>
                  </a:moveTo>
                  <a:cubicBezTo>
                    <a:pt x="6679" y="5081"/>
                    <a:pt x="6548" y="5144"/>
                    <a:pt x="6407" y="5186"/>
                  </a:cubicBezTo>
                  <a:cubicBezTo>
                    <a:pt x="6315" y="5214"/>
                    <a:pt x="6220" y="5231"/>
                    <a:pt x="6120" y="5231"/>
                  </a:cubicBezTo>
                  <a:cubicBezTo>
                    <a:pt x="6060" y="5231"/>
                    <a:pt x="5998" y="5224"/>
                    <a:pt x="5934" y="5211"/>
                  </a:cubicBezTo>
                  <a:cubicBezTo>
                    <a:pt x="5937" y="5202"/>
                    <a:pt x="5943" y="5197"/>
                    <a:pt x="5951" y="5194"/>
                  </a:cubicBezTo>
                  <a:lnTo>
                    <a:pt x="5960" y="5196"/>
                  </a:lnTo>
                  <a:cubicBezTo>
                    <a:pt x="5989" y="5198"/>
                    <a:pt x="6019" y="5199"/>
                    <a:pt x="6049" y="5199"/>
                  </a:cubicBezTo>
                  <a:cubicBezTo>
                    <a:pt x="6165" y="5199"/>
                    <a:pt x="6282" y="5183"/>
                    <a:pt x="6397" y="5147"/>
                  </a:cubicBezTo>
                  <a:cubicBezTo>
                    <a:pt x="6533" y="5107"/>
                    <a:pt x="6655" y="5045"/>
                    <a:pt x="6792" y="4993"/>
                  </a:cubicBezTo>
                  <a:close/>
                  <a:moveTo>
                    <a:pt x="5763" y="7897"/>
                  </a:moveTo>
                  <a:lnTo>
                    <a:pt x="5770" y="7936"/>
                  </a:lnTo>
                  <a:lnTo>
                    <a:pt x="4778" y="8161"/>
                  </a:lnTo>
                  <a:cubicBezTo>
                    <a:pt x="4772" y="8145"/>
                    <a:pt x="4784" y="8141"/>
                    <a:pt x="4791" y="8140"/>
                  </a:cubicBezTo>
                  <a:lnTo>
                    <a:pt x="5763" y="7897"/>
                  </a:lnTo>
                  <a:close/>
                  <a:moveTo>
                    <a:pt x="4062" y="11176"/>
                  </a:moveTo>
                  <a:lnTo>
                    <a:pt x="4065" y="11218"/>
                  </a:lnTo>
                  <a:lnTo>
                    <a:pt x="3515" y="11256"/>
                  </a:lnTo>
                  <a:cubicBezTo>
                    <a:pt x="3511" y="11249"/>
                    <a:pt x="3521" y="11239"/>
                    <a:pt x="3525" y="11238"/>
                  </a:cubicBezTo>
                  <a:lnTo>
                    <a:pt x="4062" y="11176"/>
                  </a:lnTo>
                  <a:close/>
                  <a:moveTo>
                    <a:pt x="3367" y="14016"/>
                  </a:moveTo>
                  <a:lnTo>
                    <a:pt x="3367" y="14016"/>
                  </a:lnTo>
                  <a:cubicBezTo>
                    <a:pt x="3070" y="14175"/>
                    <a:pt x="2758" y="14306"/>
                    <a:pt x="2430" y="14403"/>
                  </a:cubicBezTo>
                  <a:cubicBezTo>
                    <a:pt x="2168" y="14481"/>
                    <a:pt x="1904" y="14539"/>
                    <a:pt x="1613" y="14551"/>
                  </a:cubicBezTo>
                  <a:cubicBezTo>
                    <a:pt x="1612" y="14544"/>
                    <a:pt x="1617" y="14534"/>
                    <a:pt x="1625" y="14532"/>
                  </a:cubicBezTo>
                  <a:lnTo>
                    <a:pt x="1633" y="14529"/>
                  </a:lnTo>
                  <a:cubicBezTo>
                    <a:pt x="1897" y="14501"/>
                    <a:pt x="2161" y="14443"/>
                    <a:pt x="2420" y="14365"/>
                  </a:cubicBezTo>
                  <a:cubicBezTo>
                    <a:pt x="2747" y="14267"/>
                    <a:pt x="3057" y="14138"/>
                    <a:pt x="3367" y="14016"/>
                  </a:cubicBezTo>
                  <a:close/>
                  <a:moveTo>
                    <a:pt x="7477" y="0"/>
                  </a:moveTo>
                  <a:cubicBezTo>
                    <a:pt x="7473" y="0"/>
                    <a:pt x="7468" y="1"/>
                    <a:pt x="7464" y="2"/>
                  </a:cubicBezTo>
                  <a:cubicBezTo>
                    <a:pt x="7446" y="8"/>
                    <a:pt x="7428" y="20"/>
                    <a:pt x="7418" y="40"/>
                  </a:cubicBezTo>
                  <a:lnTo>
                    <a:pt x="6163" y="2291"/>
                  </a:lnTo>
                  <a:cubicBezTo>
                    <a:pt x="4983" y="4414"/>
                    <a:pt x="3762" y="6613"/>
                    <a:pt x="2774" y="8881"/>
                  </a:cubicBezTo>
                  <a:cubicBezTo>
                    <a:pt x="1443" y="11919"/>
                    <a:pt x="512" y="15132"/>
                    <a:pt x="4" y="18429"/>
                  </a:cubicBezTo>
                  <a:cubicBezTo>
                    <a:pt x="0" y="18459"/>
                    <a:pt x="13" y="18488"/>
                    <a:pt x="36" y="18507"/>
                  </a:cubicBezTo>
                  <a:cubicBezTo>
                    <a:pt x="50" y="18516"/>
                    <a:pt x="68" y="18522"/>
                    <a:pt x="84" y="18522"/>
                  </a:cubicBezTo>
                  <a:cubicBezTo>
                    <a:pt x="91" y="18522"/>
                    <a:pt x="99" y="18520"/>
                    <a:pt x="105" y="18518"/>
                  </a:cubicBezTo>
                  <a:cubicBezTo>
                    <a:pt x="113" y="18515"/>
                    <a:pt x="116" y="18512"/>
                    <a:pt x="123" y="18509"/>
                  </a:cubicBezTo>
                  <a:cubicBezTo>
                    <a:pt x="123" y="18509"/>
                    <a:pt x="127" y="18508"/>
                    <a:pt x="131" y="18502"/>
                  </a:cubicBezTo>
                  <a:cubicBezTo>
                    <a:pt x="1948" y="17465"/>
                    <a:pt x="10635" y="11836"/>
                    <a:pt x="7728" y="663"/>
                  </a:cubicBezTo>
                  <a:lnTo>
                    <a:pt x="7727" y="660"/>
                  </a:lnTo>
                  <a:cubicBezTo>
                    <a:pt x="7680" y="458"/>
                    <a:pt x="7623" y="256"/>
                    <a:pt x="7564" y="55"/>
                  </a:cubicBezTo>
                  <a:cubicBezTo>
                    <a:pt x="7553" y="26"/>
                    <a:pt x="7527" y="5"/>
                    <a:pt x="7496" y="1"/>
                  </a:cubicBezTo>
                  <a:cubicBezTo>
                    <a:pt x="7490" y="1"/>
                    <a:pt x="7483" y="0"/>
                    <a:pt x="7477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7" name="Google Shape;5484;p62">
              <a:extLst>
                <a:ext uri="{FF2B5EF4-FFF2-40B4-BE49-F238E27FC236}">
                  <a16:creationId xmlns:a16="http://schemas.microsoft.com/office/drawing/2014/main" id="{E063763C-1F1B-52ED-6907-595D1185885A}"/>
                </a:ext>
              </a:extLst>
            </p:cNvPr>
            <p:cNvSpPr/>
            <p:nvPr/>
          </p:nvSpPr>
          <p:spPr>
            <a:xfrm>
              <a:off x="4138875" y="1636650"/>
              <a:ext cx="244800" cy="468725"/>
            </a:xfrm>
            <a:custGeom>
              <a:avLst/>
              <a:gdLst/>
              <a:ahLst/>
              <a:cxnLst/>
              <a:rect l="l" t="t" r="r" b="b"/>
              <a:pathLst>
                <a:path w="9792" h="18749" extrusionOk="0">
                  <a:moveTo>
                    <a:pt x="5414" y="4760"/>
                  </a:moveTo>
                  <a:lnTo>
                    <a:pt x="5441" y="4777"/>
                  </a:lnTo>
                  <a:lnTo>
                    <a:pt x="5492" y="5255"/>
                  </a:lnTo>
                  <a:lnTo>
                    <a:pt x="5402" y="4785"/>
                  </a:lnTo>
                  <a:cubicBezTo>
                    <a:pt x="5398" y="4774"/>
                    <a:pt x="5407" y="4763"/>
                    <a:pt x="5414" y="4760"/>
                  </a:cubicBezTo>
                  <a:close/>
                  <a:moveTo>
                    <a:pt x="3535" y="6289"/>
                  </a:moveTo>
                  <a:lnTo>
                    <a:pt x="3556" y="6357"/>
                  </a:lnTo>
                  <a:lnTo>
                    <a:pt x="3579" y="6366"/>
                  </a:lnTo>
                  <a:lnTo>
                    <a:pt x="3879" y="6873"/>
                  </a:lnTo>
                  <a:lnTo>
                    <a:pt x="3844" y="6893"/>
                  </a:lnTo>
                  <a:lnTo>
                    <a:pt x="3551" y="6359"/>
                  </a:lnTo>
                  <a:lnTo>
                    <a:pt x="3535" y="6289"/>
                  </a:lnTo>
                  <a:close/>
                  <a:moveTo>
                    <a:pt x="1877" y="9363"/>
                  </a:moveTo>
                  <a:lnTo>
                    <a:pt x="1898" y="9430"/>
                  </a:lnTo>
                  <a:lnTo>
                    <a:pt x="1917" y="9442"/>
                  </a:lnTo>
                  <a:lnTo>
                    <a:pt x="2287" y="10139"/>
                  </a:lnTo>
                  <a:lnTo>
                    <a:pt x="1894" y="9437"/>
                  </a:lnTo>
                  <a:lnTo>
                    <a:pt x="1877" y="9363"/>
                  </a:lnTo>
                  <a:close/>
                  <a:moveTo>
                    <a:pt x="1265" y="11185"/>
                  </a:moveTo>
                  <a:lnTo>
                    <a:pt x="1285" y="11258"/>
                  </a:lnTo>
                  <a:lnTo>
                    <a:pt x="1311" y="11270"/>
                  </a:lnTo>
                  <a:cubicBezTo>
                    <a:pt x="1488" y="11698"/>
                    <a:pt x="1763" y="12096"/>
                    <a:pt x="2074" y="12443"/>
                  </a:cubicBezTo>
                  <a:cubicBezTo>
                    <a:pt x="1734" y="12122"/>
                    <a:pt x="1457" y="11720"/>
                    <a:pt x="1282" y="11259"/>
                  </a:cubicBezTo>
                  <a:lnTo>
                    <a:pt x="1265" y="11185"/>
                  </a:lnTo>
                  <a:close/>
                  <a:moveTo>
                    <a:pt x="1376" y="14063"/>
                  </a:moveTo>
                  <a:lnTo>
                    <a:pt x="1404" y="14074"/>
                  </a:lnTo>
                  <a:lnTo>
                    <a:pt x="1689" y="14838"/>
                  </a:lnTo>
                  <a:lnTo>
                    <a:pt x="1376" y="14063"/>
                  </a:lnTo>
                  <a:close/>
                  <a:moveTo>
                    <a:pt x="9703" y="1"/>
                  </a:moveTo>
                  <a:cubicBezTo>
                    <a:pt x="9696" y="1"/>
                    <a:pt x="9689" y="2"/>
                    <a:pt x="9682" y="4"/>
                  </a:cubicBezTo>
                  <a:cubicBezTo>
                    <a:pt x="9673" y="7"/>
                    <a:pt x="9670" y="8"/>
                    <a:pt x="9667" y="12"/>
                  </a:cubicBezTo>
                  <a:cubicBezTo>
                    <a:pt x="8500" y="625"/>
                    <a:pt x="2588" y="3963"/>
                    <a:pt x="865" y="9461"/>
                  </a:cubicBezTo>
                  <a:cubicBezTo>
                    <a:pt x="0" y="12228"/>
                    <a:pt x="310" y="15145"/>
                    <a:pt x="1793" y="18132"/>
                  </a:cubicBezTo>
                  <a:cubicBezTo>
                    <a:pt x="1900" y="18328"/>
                    <a:pt x="2007" y="18518"/>
                    <a:pt x="2118" y="18710"/>
                  </a:cubicBezTo>
                  <a:cubicBezTo>
                    <a:pt x="2132" y="18733"/>
                    <a:pt x="2158" y="18748"/>
                    <a:pt x="2187" y="18748"/>
                  </a:cubicBezTo>
                  <a:cubicBezTo>
                    <a:pt x="2193" y="18748"/>
                    <a:pt x="2198" y="18748"/>
                    <a:pt x="2203" y="18747"/>
                  </a:cubicBezTo>
                  <a:lnTo>
                    <a:pt x="2210" y="18744"/>
                  </a:lnTo>
                  <a:cubicBezTo>
                    <a:pt x="2237" y="18736"/>
                    <a:pt x="2263" y="18712"/>
                    <a:pt x="2267" y="18682"/>
                  </a:cubicBezTo>
                  <a:cubicBezTo>
                    <a:pt x="2774" y="15381"/>
                    <a:pt x="3709" y="12166"/>
                    <a:pt x="5037" y="9121"/>
                  </a:cubicBezTo>
                  <a:cubicBezTo>
                    <a:pt x="6026" y="6855"/>
                    <a:pt x="7247" y="4658"/>
                    <a:pt x="8430" y="2529"/>
                  </a:cubicBezTo>
                  <a:lnTo>
                    <a:pt x="9775" y="119"/>
                  </a:lnTo>
                  <a:cubicBezTo>
                    <a:pt x="9791" y="87"/>
                    <a:pt x="9788" y="51"/>
                    <a:pt x="9759" y="27"/>
                  </a:cubicBezTo>
                  <a:cubicBezTo>
                    <a:pt x="9745" y="9"/>
                    <a:pt x="9724" y="1"/>
                    <a:pt x="9703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8" name="Google Shape;5485;p62">
              <a:extLst>
                <a:ext uri="{FF2B5EF4-FFF2-40B4-BE49-F238E27FC236}">
                  <a16:creationId xmlns:a16="http://schemas.microsoft.com/office/drawing/2014/main" id="{9A8DC2A2-74BF-50E9-D289-F1C67FC84070}"/>
                </a:ext>
              </a:extLst>
            </p:cNvPr>
            <p:cNvSpPr/>
            <p:nvPr/>
          </p:nvSpPr>
          <p:spPr>
            <a:xfrm>
              <a:off x="3594950" y="1460050"/>
              <a:ext cx="466675" cy="422400"/>
            </a:xfrm>
            <a:custGeom>
              <a:avLst/>
              <a:gdLst/>
              <a:ahLst/>
              <a:cxnLst/>
              <a:rect l="l" t="t" r="r" b="b"/>
              <a:pathLst>
                <a:path w="18667" h="16896" extrusionOk="0">
                  <a:moveTo>
                    <a:pt x="2364" y="4261"/>
                  </a:moveTo>
                  <a:lnTo>
                    <a:pt x="2373" y="4263"/>
                  </a:lnTo>
                  <a:lnTo>
                    <a:pt x="3230" y="4537"/>
                  </a:lnTo>
                  <a:lnTo>
                    <a:pt x="3230" y="4537"/>
                  </a:lnTo>
                  <a:lnTo>
                    <a:pt x="2350" y="4278"/>
                  </a:lnTo>
                  <a:cubicBezTo>
                    <a:pt x="2352" y="4266"/>
                    <a:pt x="2360" y="4263"/>
                    <a:pt x="2364" y="4261"/>
                  </a:cubicBezTo>
                  <a:close/>
                  <a:moveTo>
                    <a:pt x="3569" y="6623"/>
                  </a:moveTo>
                  <a:lnTo>
                    <a:pt x="3578" y="6625"/>
                  </a:lnTo>
                  <a:lnTo>
                    <a:pt x="3600" y="6630"/>
                  </a:lnTo>
                  <a:lnTo>
                    <a:pt x="6319" y="7041"/>
                  </a:lnTo>
                  <a:lnTo>
                    <a:pt x="6319" y="7041"/>
                  </a:lnTo>
                  <a:lnTo>
                    <a:pt x="3619" y="6650"/>
                  </a:lnTo>
                  <a:lnTo>
                    <a:pt x="3553" y="6640"/>
                  </a:lnTo>
                  <a:cubicBezTo>
                    <a:pt x="3554" y="6631"/>
                    <a:pt x="3561" y="6626"/>
                    <a:pt x="3569" y="6623"/>
                  </a:cubicBezTo>
                  <a:close/>
                  <a:moveTo>
                    <a:pt x="4862" y="8796"/>
                  </a:moveTo>
                  <a:cubicBezTo>
                    <a:pt x="5050" y="8823"/>
                    <a:pt x="5236" y="8841"/>
                    <a:pt x="5424" y="8860"/>
                  </a:cubicBezTo>
                  <a:cubicBezTo>
                    <a:pt x="5915" y="8909"/>
                    <a:pt x="6409" y="8934"/>
                    <a:pt x="6903" y="8934"/>
                  </a:cubicBezTo>
                  <a:cubicBezTo>
                    <a:pt x="7421" y="8934"/>
                    <a:pt x="7940" y="8907"/>
                    <a:pt x="8456" y="8851"/>
                  </a:cubicBezTo>
                  <a:lnTo>
                    <a:pt x="8460" y="8892"/>
                  </a:lnTo>
                  <a:cubicBezTo>
                    <a:pt x="7955" y="8946"/>
                    <a:pt x="7447" y="8974"/>
                    <a:pt x="6938" y="8974"/>
                  </a:cubicBezTo>
                  <a:cubicBezTo>
                    <a:pt x="6443" y="8974"/>
                    <a:pt x="5948" y="8947"/>
                    <a:pt x="5455" y="8893"/>
                  </a:cubicBezTo>
                  <a:cubicBezTo>
                    <a:pt x="5250" y="8875"/>
                    <a:pt x="5041" y="8845"/>
                    <a:pt x="4839" y="8815"/>
                  </a:cubicBezTo>
                  <a:cubicBezTo>
                    <a:pt x="4839" y="8802"/>
                    <a:pt x="4847" y="8800"/>
                    <a:pt x="4855" y="8798"/>
                  </a:cubicBezTo>
                  <a:lnTo>
                    <a:pt x="4862" y="8796"/>
                  </a:lnTo>
                  <a:close/>
                  <a:moveTo>
                    <a:pt x="6803" y="10978"/>
                  </a:moveTo>
                  <a:lnTo>
                    <a:pt x="7545" y="10981"/>
                  </a:lnTo>
                  <a:lnTo>
                    <a:pt x="9639" y="10990"/>
                  </a:lnTo>
                  <a:lnTo>
                    <a:pt x="9639" y="11031"/>
                  </a:lnTo>
                  <a:lnTo>
                    <a:pt x="7573" y="11004"/>
                  </a:lnTo>
                  <a:lnTo>
                    <a:pt x="6787" y="10995"/>
                  </a:lnTo>
                  <a:cubicBezTo>
                    <a:pt x="6784" y="10987"/>
                    <a:pt x="6795" y="10981"/>
                    <a:pt x="6803" y="10978"/>
                  </a:cubicBezTo>
                  <a:close/>
                  <a:moveTo>
                    <a:pt x="9086" y="13276"/>
                  </a:moveTo>
                  <a:cubicBezTo>
                    <a:pt x="9609" y="13309"/>
                    <a:pt x="10137" y="13330"/>
                    <a:pt x="10665" y="13335"/>
                  </a:cubicBezTo>
                  <a:cubicBezTo>
                    <a:pt x="10900" y="13339"/>
                    <a:pt x="11135" y="13341"/>
                    <a:pt x="11370" y="13341"/>
                  </a:cubicBezTo>
                  <a:cubicBezTo>
                    <a:pt x="12061" y="13341"/>
                    <a:pt x="12753" y="13323"/>
                    <a:pt x="13442" y="13290"/>
                  </a:cubicBezTo>
                  <a:lnTo>
                    <a:pt x="13442" y="13290"/>
                  </a:lnTo>
                  <a:cubicBezTo>
                    <a:pt x="12689" y="13345"/>
                    <a:pt x="11933" y="13375"/>
                    <a:pt x="11174" y="13375"/>
                  </a:cubicBezTo>
                  <a:cubicBezTo>
                    <a:pt x="11023" y="13375"/>
                    <a:pt x="10872" y="13374"/>
                    <a:pt x="10721" y="13371"/>
                  </a:cubicBezTo>
                  <a:cubicBezTo>
                    <a:pt x="10167" y="13363"/>
                    <a:pt x="9614" y="13337"/>
                    <a:pt x="9062" y="13296"/>
                  </a:cubicBezTo>
                  <a:cubicBezTo>
                    <a:pt x="9063" y="13286"/>
                    <a:pt x="9071" y="13281"/>
                    <a:pt x="9078" y="13278"/>
                  </a:cubicBezTo>
                  <a:lnTo>
                    <a:pt x="9086" y="13276"/>
                  </a:lnTo>
                  <a:close/>
                  <a:moveTo>
                    <a:pt x="15164" y="14410"/>
                  </a:moveTo>
                  <a:cubicBezTo>
                    <a:pt x="15176" y="14410"/>
                    <a:pt x="15192" y="14415"/>
                    <a:pt x="15184" y="14444"/>
                  </a:cubicBezTo>
                  <a:cubicBezTo>
                    <a:pt x="15105" y="14471"/>
                    <a:pt x="15025" y="14495"/>
                    <a:pt x="14950" y="14518"/>
                  </a:cubicBezTo>
                  <a:cubicBezTo>
                    <a:pt x="14489" y="14655"/>
                    <a:pt x="14021" y="14761"/>
                    <a:pt x="13540" y="14829"/>
                  </a:cubicBezTo>
                  <a:cubicBezTo>
                    <a:pt x="13320" y="14867"/>
                    <a:pt x="13094" y="14892"/>
                    <a:pt x="12868" y="14911"/>
                  </a:cubicBezTo>
                  <a:cubicBezTo>
                    <a:pt x="12866" y="14903"/>
                    <a:pt x="12876" y="14892"/>
                    <a:pt x="12883" y="14889"/>
                  </a:cubicBezTo>
                  <a:lnTo>
                    <a:pt x="12887" y="14888"/>
                  </a:lnTo>
                  <a:cubicBezTo>
                    <a:pt x="13088" y="14870"/>
                    <a:pt x="13287" y="14844"/>
                    <a:pt x="13488" y="14808"/>
                  </a:cubicBezTo>
                  <a:cubicBezTo>
                    <a:pt x="13974" y="14734"/>
                    <a:pt x="14455" y="14624"/>
                    <a:pt x="14924" y="14484"/>
                  </a:cubicBezTo>
                  <a:cubicBezTo>
                    <a:pt x="15008" y="14460"/>
                    <a:pt x="15090" y="14435"/>
                    <a:pt x="15158" y="14410"/>
                  </a:cubicBezTo>
                  <a:cubicBezTo>
                    <a:pt x="15159" y="14410"/>
                    <a:pt x="15162" y="14410"/>
                    <a:pt x="15164" y="14410"/>
                  </a:cubicBezTo>
                  <a:close/>
                  <a:moveTo>
                    <a:pt x="85" y="1"/>
                  </a:moveTo>
                  <a:cubicBezTo>
                    <a:pt x="78" y="1"/>
                    <a:pt x="71" y="2"/>
                    <a:pt x="64" y="4"/>
                  </a:cubicBezTo>
                  <a:lnTo>
                    <a:pt x="52" y="8"/>
                  </a:lnTo>
                  <a:cubicBezTo>
                    <a:pt x="19" y="23"/>
                    <a:pt x="1" y="56"/>
                    <a:pt x="6" y="88"/>
                  </a:cubicBezTo>
                  <a:cubicBezTo>
                    <a:pt x="31" y="267"/>
                    <a:pt x="68" y="533"/>
                    <a:pt x="127" y="868"/>
                  </a:cubicBezTo>
                  <a:cubicBezTo>
                    <a:pt x="583" y="3494"/>
                    <a:pt x="2215" y="10394"/>
                    <a:pt x="7220" y="14215"/>
                  </a:cubicBezTo>
                  <a:cubicBezTo>
                    <a:pt x="9561" y="15998"/>
                    <a:pt x="12348" y="16896"/>
                    <a:pt x="15533" y="16896"/>
                  </a:cubicBezTo>
                  <a:cubicBezTo>
                    <a:pt x="16516" y="16896"/>
                    <a:pt x="17537" y="16810"/>
                    <a:pt x="18594" y="16639"/>
                  </a:cubicBezTo>
                  <a:lnTo>
                    <a:pt x="18607" y="16634"/>
                  </a:lnTo>
                  <a:cubicBezTo>
                    <a:pt x="18645" y="16623"/>
                    <a:pt x="18667" y="16587"/>
                    <a:pt x="18663" y="16547"/>
                  </a:cubicBezTo>
                  <a:cubicBezTo>
                    <a:pt x="18649" y="16457"/>
                    <a:pt x="18630" y="16339"/>
                    <a:pt x="18601" y="16190"/>
                  </a:cubicBezTo>
                  <a:cubicBezTo>
                    <a:pt x="18581" y="16067"/>
                    <a:pt x="18551" y="15923"/>
                    <a:pt x="18519" y="15764"/>
                  </a:cubicBezTo>
                  <a:cubicBezTo>
                    <a:pt x="18519" y="15744"/>
                    <a:pt x="18512" y="15729"/>
                    <a:pt x="18499" y="15720"/>
                  </a:cubicBezTo>
                  <a:cubicBezTo>
                    <a:pt x="15752" y="12766"/>
                    <a:pt x="12495" y="10293"/>
                    <a:pt x="9341" y="7896"/>
                  </a:cubicBezTo>
                  <a:cubicBezTo>
                    <a:pt x="6182" y="5492"/>
                    <a:pt x="2913" y="3009"/>
                    <a:pt x="145" y="25"/>
                  </a:cubicBezTo>
                  <a:cubicBezTo>
                    <a:pt x="127" y="9"/>
                    <a:pt x="106" y="1"/>
                    <a:pt x="85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19" name="Google Shape;5486;p62">
              <a:extLst>
                <a:ext uri="{FF2B5EF4-FFF2-40B4-BE49-F238E27FC236}">
                  <a16:creationId xmlns:a16="http://schemas.microsoft.com/office/drawing/2014/main" id="{06FE1318-AC63-C9D3-7801-66433B7F9F13}"/>
                </a:ext>
              </a:extLst>
            </p:cNvPr>
            <p:cNvSpPr/>
            <p:nvPr/>
          </p:nvSpPr>
          <p:spPr>
            <a:xfrm>
              <a:off x="3601525" y="1459675"/>
              <a:ext cx="454675" cy="387550"/>
            </a:xfrm>
            <a:custGeom>
              <a:avLst/>
              <a:gdLst/>
              <a:ahLst/>
              <a:cxnLst/>
              <a:rect l="l" t="t" r="r" b="b"/>
              <a:pathLst>
                <a:path w="18187" h="15502" extrusionOk="0">
                  <a:moveTo>
                    <a:pt x="4589" y="2443"/>
                  </a:moveTo>
                  <a:lnTo>
                    <a:pt x="4610" y="2457"/>
                  </a:lnTo>
                  <a:lnTo>
                    <a:pt x="4848" y="3230"/>
                  </a:lnTo>
                  <a:lnTo>
                    <a:pt x="4589" y="2443"/>
                  </a:lnTo>
                  <a:close/>
                  <a:moveTo>
                    <a:pt x="6483" y="2839"/>
                  </a:moveTo>
                  <a:lnTo>
                    <a:pt x="6535" y="2927"/>
                  </a:lnTo>
                  <a:lnTo>
                    <a:pt x="7132" y="4735"/>
                  </a:lnTo>
                  <a:lnTo>
                    <a:pt x="6497" y="2939"/>
                  </a:lnTo>
                  <a:cubicBezTo>
                    <a:pt x="6494" y="2930"/>
                    <a:pt x="6498" y="2918"/>
                    <a:pt x="6510" y="2913"/>
                  </a:cubicBezTo>
                  <a:lnTo>
                    <a:pt x="6483" y="2839"/>
                  </a:lnTo>
                  <a:close/>
                  <a:moveTo>
                    <a:pt x="8935" y="3880"/>
                  </a:moveTo>
                  <a:lnTo>
                    <a:pt x="8960" y="3892"/>
                  </a:lnTo>
                  <a:lnTo>
                    <a:pt x="9635" y="6772"/>
                  </a:lnTo>
                  <a:lnTo>
                    <a:pt x="8921" y="3904"/>
                  </a:lnTo>
                  <a:cubicBezTo>
                    <a:pt x="8921" y="3891"/>
                    <a:pt x="8926" y="3882"/>
                    <a:pt x="8935" y="3880"/>
                  </a:cubicBezTo>
                  <a:close/>
                  <a:moveTo>
                    <a:pt x="11543" y="6149"/>
                  </a:moveTo>
                  <a:lnTo>
                    <a:pt x="11599" y="6235"/>
                  </a:lnTo>
                  <a:cubicBezTo>
                    <a:pt x="11907" y="7106"/>
                    <a:pt x="12128" y="8013"/>
                    <a:pt x="12252" y="8928"/>
                  </a:cubicBezTo>
                  <a:lnTo>
                    <a:pt x="12210" y="8932"/>
                  </a:lnTo>
                  <a:cubicBezTo>
                    <a:pt x="12088" y="8019"/>
                    <a:pt x="11868" y="7117"/>
                    <a:pt x="11561" y="6248"/>
                  </a:cubicBezTo>
                  <a:cubicBezTo>
                    <a:pt x="11558" y="6240"/>
                    <a:pt x="11562" y="6227"/>
                    <a:pt x="11569" y="6224"/>
                  </a:cubicBezTo>
                  <a:lnTo>
                    <a:pt x="11543" y="6149"/>
                  </a:lnTo>
                  <a:close/>
                  <a:moveTo>
                    <a:pt x="13983" y="8653"/>
                  </a:moveTo>
                  <a:lnTo>
                    <a:pt x="14035" y="8740"/>
                  </a:lnTo>
                  <a:cubicBezTo>
                    <a:pt x="14288" y="9513"/>
                    <a:pt x="14461" y="10316"/>
                    <a:pt x="14546" y="11127"/>
                  </a:cubicBezTo>
                  <a:lnTo>
                    <a:pt x="14505" y="11130"/>
                  </a:lnTo>
                  <a:cubicBezTo>
                    <a:pt x="14422" y="10322"/>
                    <a:pt x="14250" y="9525"/>
                    <a:pt x="13997" y="8739"/>
                  </a:cubicBezTo>
                  <a:cubicBezTo>
                    <a:pt x="13999" y="8734"/>
                    <a:pt x="14002" y="8729"/>
                    <a:pt x="14005" y="8729"/>
                  </a:cubicBezTo>
                  <a:lnTo>
                    <a:pt x="13983" y="8653"/>
                  </a:lnTo>
                  <a:close/>
                  <a:moveTo>
                    <a:pt x="89" y="1"/>
                  </a:moveTo>
                  <a:cubicBezTo>
                    <a:pt x="82" y="3"/>
                    <a:pt x="69" y="2"/>
                    <a:pt x="62" y="4"/>
                  </a:cubicBezTo>
                  <a:cubicBezTo>
                    <a:pt x="40" y="11"/>
                    <a:pt x="24" y="28"/>
                    <a:pt x="13" y="48"/>
                  </a:cubicBezTo>
                  <a:cubicBezTo>
                    <a:pt x="1" y="77"/>
                    <a:pt x="4" y="113"/>
                    <a:pt x="26" y="135"/>
                  </a:cubicBezTo>
                  <a:cubicBezTo>
                    <a:pt x="2776" y="3070"/>
                    <a:pt x="5993" y="5516"/>
                    <a:pt x="9103" y="7880"/>
                  </a:cubicBezTo>
                  <a:cubicBezTo>
                    <a:pt x="12160" y="10204"/>
                    <a:pt x="15323" y="12607"/>
                    <a:pt x="18044" y="15476"/>
                  </a:cubicBezTo>
                  <a:cubicBezTo>
                    <a:pt x="18057" y="15493"/>
                    <a:pt x="18076" y="15501"/>
                    <a:pt x="18097" y="15501"/>
                  </a:cubicBezTo>
                  <a:cubicBezTo>
                    <a:pt x="18106" y="15501"/>
                    <a:pt x="18115" y="15500"/>
                    <a:pt x="18124" y="15497"/>
                  </a:cubicBezTo>
                  <a:lnTo>
                    <a:pt x="18140" y="15493"/>
                  </a:lnTo>
                  <a:cubicBezTo>
                    <a:pt x="18167" y="15476"/>
                    <a:pt x="18187" y="15442"/>
                    <a:pt x="18180" y="15406"/>
                  </a:cubicBezTo>
                  <a:cubicBezTo>
                    <a:pt x="18019" y="14696"/>
                    <a:pt x="17734" y="13645"/>
                    <a:pt x="17262" y="12421"/>
                  </a:cubicBezTo>
                  <a:lnTo>
                    <a:pt x="17256" y="12402"/>
                  </a:lnTo>
                  <a:cubicBezTo>
                    <a:pt x="15613" y="8165"/>
                    <a:pt x="11704" y="1851"/>
                    <a:pt x="2764" y="304"/>
                  </a:cubicBezTo>
                  <a:lnTo>
                    <a:pt x="2761" y="306"/>
                  </a:lnTo>
                  <a:cubicBezTo>
                    <a:pt x="1914" y="161"/>
                    <a:pt x="1030" y="56"/>
                    <a:pt x="89" y="1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0" name="Google Shape;5487;p62">
              <a:extLst>
                <a:ext uri="{FF2B5EF4-FFF2-40B4-BE49-F238E27FC236}">
                  <a16:creationId xmlns:a16="http://schemas.microsoft.com/office/drawing/2014/main" id="{4A27F37E-65F8-6694-532A-51A85AA0AC1A}"/>
                </a:ext>
              </a:extLst>
            </p:cNvPr>
            <p:cNvSpPr/>
            <p:nvPr/>
          </p:nvSpPr>
          <p:spPr>
            <a:xfrm>
              <a:off x="4028875" y="1438025"/>
              <a:ext cx="439825" cy="983025"/>
            </a:xfrm>
            <a:custGeom>
              <a:avLst/>
              <a:gdLst/>
              <a:ahLst/>
              <a:cxnLst/>
              <a:rect l="l" t="t" r="r" b="b"/>
              <a:pathLst>
                <a:path w="17593" h="39321" extrusionOk="0">
                  <a:moveTo>
                    <a:pt x="1471" y="0"/>
                  </a:moveTo>
                  <a:cubicBezTo>
                    <a:pt x="1464" y="0"/>
                    <a:pt x="1457" y="1"/>
                    <a:pt x="1450" y="3"/>
                  </a:cubicBezTo>
                  <a:cubicBezTo>
                    <a:pt x="1442" y="5"/>
                    <a:pt x="1437" y="7"/>
                    <a:pt x="1431" y="11"/>
                  </a:cubicBezTo>
                  <a:cubicBezTo>
                    <a:pt x="1413" y="23"/>
                    <a:pt x="1399" y="40"/>
                    <a:pt x="1394" y="63"/>
                  </a:cubicBezTo>
                  <a:cubicBezTo>
                    <a:pt x="1153" y="1158"/>
                    <a:pt x="0" y="6990"/>
                    <a:pt x="995" y="14165"/>
                  </a:cubicBezTo>
                  <a:cubicBezTo>
                    <a:pt x="2013" y="21499"/>
                    <a:pt x="5540" y="31798"/>
                    <a:pt x="16573" y="39214"/>
                  </a:cubicBezTo>
                  <a:cubicBezTo>
                    <a:pt x="16678" y="39284"/>
                    <a:pt x="16800" y="39321"/>
                    <a:pt x="16925" y="39321"/>
                  </a:cubicBezTo>
                  <a:cubicBezTo>
                    <a:pt x="16988" y="39321"/>
                    <a:pt x="17051" y="39312"/>
                    <a:pt x="17112" y="39293"/>
                  </a:cubicBezTo>
                  <a:cubicBezTo>
                    <a:pt x="17235" y="39256"/>
                    <a:pt x="17345" y="39184"/>
                    <a:pt x="17426" y="39086"/>
                  </a:cubicBezTo>
                  <a:cubicBezTo>
                    <a:pt x="17541" y="38945"/>
                    <a:pt x="17593" y="38759"/>
                    <a:pt x="17566" y="38577"/>
                  </a:cubicBezTo>
                  <a:cubicBezTo>
                    <a:pt x="17538" y="38397"/>
                    <a:pt x="17438" y="38242"/>
                    <a:pt x="17287" y="38143"/>
                  </a:cubicBezTo>
                  <a:cubicBezTo>
                    <a:pt x="12766" y="35187"/>
                    <a:pt x="9146" y="31483"/>
                    <a:pt x="6530" y="27136"/>
                  </a:cubicBezTo>
                  <a:cubicBezTo>
                    <a:pt x="6523" y="27123"/>
                    <a:pt x="6510" y="27113"/>
                    <a:pt x="6497" y="27104"/>
                  </a:cubicBezTo>
                  <a:cubicBezTo>
                    <a:pt x="6481" y="27097"/>
                    <a:pt x="6457" y="27082"/>
                    <a:pt x="6444" y="27057"/>
                  </a:cubicBezTo>
                  <a:cubicBezTo>
                    <a:pt x="6286" y="26779"/>
                    <a:pt x="6142" y="26503"/>
                    <a:pt x="6003" y="26224"/>
                  </a:cubicBezTo>
                  <a:cubicBezTo>
                    <a:pt x="3918" y="22490"/>
                    <a:pt x="2555" y="18348"/>
                    <a:pt x="1953" y="13916"/>
                  </a:cubicBezTo>
                  <a:cubicBezTo>
                    <a:pt x="1015" y="7000"/>
                    <a:pt x="2188" y="1347"/>
                    <a:pt x="2432" y="283"/>
                  </a:cubicBezTo>
                  <a:cubicBezTo>
                    <a:pt x="2437" y="260"/>
                    <a:pt x="2434" y="237"/>
                    <a:pt x="2420" y="219"/>
                  </a:cubicBezTo>
                  <a:cubicBezTo>
                    <a:pt x="2408" y="201"/>
                    <a:pt x="2388" y="189"/>
                    <a:pt x="2365" y="186"/>
                  </a:cubicBezTo>
                  <a:cubicBezTo>
                    <a:pt x="2084" y="149"/>
                    <a:pt x="1800" y="89"/>
                    <a:pt x="1494" y="3"/>
                  </a:cubicBezTo>
                  <a:cubicBezTo>
                    <a:pt x="1487" y="1"/>
                    <a:pt x="1479" y="0"/>
                    <a:pt x="1471" y="0"/>
                  </a:cubicBezTo>
                  <a:close/>
                </a:path>
              </a:pathLst>
            </a:custGeom>
            <a:solidFill>
              <a:srgbClr val="D2D8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1" name="Google Shape;5488;p62">
              <a:extLst>
                <a:ext uri="{FF2B5EF4-FFF2-40B4-BE49-F238E27FC236}">
                  <a16:creationId xmlns:a16="http://schemas.microsoft.com/office/drawing/2014/main" id="{5B651A49-FCB4-1A9C-5B97-D5F20B9F075C}"/>
                </a:ext>
              </a:extLst>
            </p:cNvPr>
            <p:cNvSpPr/>
            <p:nvPr/>
          </p:nvSpPr>
          <p:spPr>
            <a:xfrm>
              <a:off x="3866775" y="839900"/>
              <a:ext cx="276675" cy="231825"/>
            </a:xfrm>
            <a:custGeom>
              <a:avLst/>
              <a:gdLst/>
              <a:ahLst/>
              <a:cxnLst/>
              <a:rect l="l" t="t" r="r" b="b"/>
              <a:pathLst>
                <a:path w="11067" h="9273" extrusionOk="0">
                  <a:moveTo>
                    <a:pt x="6604" y="4418"/>
                  </a:moveTo>
                  <a:lnTo>
                    <a:pt x="6625" y="4487"/>
                  </a:lnTo>
                  <a:lnTo>
                    <a:pt x="6644" y="4494"/>
                  </a:lnTo>
                  <a:cubicBezTo>
                    <a:pt x="7046" y="4982"/>
                    <a:pt x="7499" y="5432"/>
                    <a:pt x="7986" y="5829"/>
                  </a:cubicBezTo>
                  <a:lnTo>
                    <a:pt x="7962" y="5860"/>
                  </a:lnTo>
                  <a:cubicBezTo>
                    <a:pt x="7470" y="5460"/>
                    <a:pt x="7016" y="5008"/>
                    <a:pt x="6618" y="4490"/>
                  </a:cubicBezTo>
                  <a:lnTo>
                    <a:pt x="6604" y="4418"/>
                  </a:lnTo>
                  <a:close/>
                  <a:moveTo>
                    <a:pt x="3150" y="4637"/>
                  </a:moveTo>
                  <a:cubicBezTo>
                    <a:pt x="5010" y="5254"/>
                    <a:pt x="6821" y="6053"/>
                    <a:pt x="8514" y="7038"/>
                  </a:cubicBezTo>
                  <a:cubicBezTo>
                    <a:pt x="6805" y="6086"/>
                    <a:pt x="4996" y="5291"/>
                    <a:pt x="3125" y="4649"/>
                  </a:cubicBezTo>
                  <a:cubicBezTo>
                    <a:pt x="3127" y="4644"/>
                    <a:pt x="3134" y="4638"/>
                    <a:pt x="3137" y="4637"/>
                  </a:cubicBezTo>
                  <a:close/>
                  <a:moveTo>
                    <a:pt x="4386" y="6857"/>
                  </a:moveTo>
                  <a:cubicBezTo>
                    <a:pt x="5625" y="6857"/>
                    <a:pt x="6888" y="7094"/>
                    <a:pt x="8045" y="7547"/>
                  </a:cubicBezTo>
                  <a:lnTo>
                    <a:pt x="8031" y="7583"/>
                  </a:lnTo>
                  <a:cubicBezTo>
                    <a:pt x="6867" y="7127"/>
                    <a:pt x="5598" y="6892"/>
                    <a:pt x="4334" y="6875"/>
                  </a:cubicBezTo>
                  <a:cubicBezTo>
                    <a:pt x="4335" y="6866"/>
                    <a:pt x="4341" y="6860"/>
                    <a:pt x="4346" y="6859"/>
                  </a:cubicBezTo>
                  <a:lnTo>
                    <a:pt x="4353" y="6857"/>
                  </a:lnTo>
                  <a:cubicBezTo>
                    <a:pt x="4364" y="6857"/>
                    <a:pt x="4375" y="6857"/>
                    <a:pt x="4386" y="6857"/>
                  </a:cubicBezTo>
                  <a:close/>
                  <a:moveTo>
                    <a:pt x="5045" y="0"/>
                  </a:moveTo>
                  <a:cubicBezTo>
                    <a:pt x="4703" y="0"/>
                    <a:pt x="4357" y="51"/>
                    <a:pt x="4016" y="153"/>
                  </a:cubicBezTo>
                  <a:cubicBezTo>
                    <a:pt x="3579" y="284"/>
                    <a:pt x="3137" y="498"/>
                    <a:pt x="2705" y="792"/>
                  </a:cubicBezTo>
                  <a:cubicBezTo>
                    <a:pt x="1051" y="1911"/>
                    <a:pt x="51" y="3765"/>
                    <a:pt x="20" y="5758"/>
                  </a:cubicBezTo>
                  <a:cubicBezTo>
                    <a:pt x="1" y="6878"/>
                    <a:pt x="297" y="7802"/>
                    <a:pt x="904" y="8504"/>
                  </a:cubicBezTo>
                  <a:cubicBezTo>
                    <a:pt x="919" y="8524"/>
                    <a:pt x="939" y="8533"/>
                    <a:pt x="959" y="8533"/>
                  </a:cubicBezTo>
                  <a:cubicBezTo>
                    <a:pt x="968" y="8533"/>
                    <a:pt x="976" y="8531"/>
                    <a:pt x="985" y="8529"/>
                  </a:cubicBezTo>
                  <a:cubicBezTo>
                    <a:pt x="993" y="8527"/>
                    <a:pt x="997" y="8526"/>
                    <a:pt x="1004" y="8520"/>
                  </a:cubicBezTo>
                  <a:cubicBezTo>
                    <a:pt x="1105" y="8457"/>
                    <a:pt x="1206" y="8394"/>
                    <a:pt x="1314" y="8341"/>
                  </a:cubicBezTo>
                  <a:cubicBezTo>
                    <a:pt x="1542" y="8228"/>
                    <a:pt x="1789" y="8129"/>
                    <a:pt x="2048" y="8052"/>
                  </a:cubicBezTo>
                  <a:cubicBezTo>
                    <a:pt x="2629" y="7879"/>
                    <a:pt x="3255" y="7807"/>
                    <a:pt x="3892" y="7807"/>
                  </a:cubicBezTo>
                  <a:cubicBezTo>
                    <a:pt x="6349" y="7807"/>
                    <a:pt x="8972" y="8872"/>
                    <a:pt x="9862" y="9268"/>
                  </a:cubicBezTo>
                  <a:cubicBezTo>
                    <a:pt x="9872" y="9271"/>
                    <a:pt x="9880" y="9272"/>
                    <a:pt x="9889" y="9272"/>
                  </a:cubicBezTo>
                  <a:cubicBezTo>
                    <a:pt x="9898" y="9272"/>
                    <a:pt x="9907" y="9271"/>
                    <a:pt x="9916" y="9268"/>
                  </a:cubicBezTo>
                  <a:lnTo>
                    <a:pt x="9932" y="9263"/>
                  </a:lnTo>
                  <a:cubicBezTo>
                    <a:pt x="9953" y="9253"/>
                    <a:pt x="9968" y="9232"/>
                    <a:pt x="9974" y="9210"/>
                  </a:cubicBezTo>
                  <a:cubicBezTo>
                    <a:pt x="10136" y="8460"/>
                    <a:pt x="10504" y="7780"/>
                    <a:pt x="11041" y="7232"/>
                  </a:cubicBezTo>
                  <a:cubicBezTo>
                    <a:pt x="11058" y="7218"/>
                    <a:pt x="11066" y="7191"/>
                    <a:pt x="11063" y="7168"/>
                  </a:cubicBezTo>
                  <a:cubicBezTo>
                    <a:pt x="11060" y="7146"/>
                    <a:pt x="11044" y="7121"/>
                    <a:pt x="11028" y="7110"/>
                  </a:cubicBezTo>
                  <a:cubicBezTo>
                    <a:pt x="10178" y="6564"/>
                    <a:pt x="5938" y="3674"/>
                    <a:pt x="5574" y="463"/>
                  </a:cubicBezTo>
                  <a:cubicBezTo>
                    <a:pt x="5563" y="342"/>
                    <a:pt x="5557" y="223"/>
                    <a:pt x="5555" y="105"/>
                  </a:cubicBezTo>
                  <a:cubicBezTo>
                    <a:pt x="5556" y="66"/>
                    <a:pt x="5525" y="34"/>
                    <a:pt x="5487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2" name="Google Shape;5489;p62">
              <a:extLst>
                <a:ext uri="{FF2B5EF4-FFF2-40B4-BE49-F238E27FC236}">
                  <a16:creationId xmlns:a16="http://schemas.microsoft.com/office/drawing/2014/main" id="{3CDB588E-EDBF-79D5-7709-2854B15690FB}"/>
                </a:ext>
              </a:extLst>
            </p:cNvPr>
            <p:cNvSpPr/>
            <p:nvPr/>
          </p:nvSpPr>
          <p:spPr>
            <a:xfrm>
              <a:off x="4141175" y="1168100"/>
              <a:ext cx="278325" cy="287500"/>
            </a:xfrm>
            <a:custGeom>
              <a:avLst/>
              <a:gdLst/>
              <a:ahLst/>
              <a:cxnLst/>
              <a:rect l="l" t="t" r="r" b="b"/>
              <a:pathLst>
                <a:path w="11133" h="11500" extrusionOk="0">
                  <a:moveTo>
                    <a:pt x="5257" y="2255"/>
                  </a:moveTo>
                  <a:lnTo>
                    <a:pt x="5270" y="2259"/>
                  </a:lnTo>
                  <a:cubicBezTo>
                    <a:pt x="6318" y="2915"/>
                    <a:pt x="7160" y="3906"/>
                    <a:pt x="7600" y="5062"/>
                  </a:cubicBezTo>
                  <a:cubicBezTo>
                    <a:pt x="7127" y="3930"/>
                    <a:pt x="6291" y="2944"/>
                    <a:pt x="5244" y="2267"/>
                  </a:cubicBezTo>
                  <a:cubicBezTo>
                    <a:pt x="5249" y="2256"/>
                    <a:pt x="5253" y="2256"/>
                    <a:pt x="5257" y="2255"/>
                  </a:cubicBezTo>
                  <a:close/>
                  <a:moveTo>
                    <a:pt x="3410" y="4097"/>
                  </a:moveTo>
                  <a:lnTo>
                    <a:pt x="3437" y="4122"/>
                  </a:lnTo>
                  <a:lnTo>
                    <a:pt x="3206" y="5528"/>
                  </a:lnTo>
                  <a:lnTo>
                    <a:pt x="3168" y="5523"/>
                  </a:lnTo>
                  <a:lnTo>
                    <a:pt x="3397" y="4113"/>
                  </a:lnTo>
                  <a:cubicBezTo>
                    <a:pt x="3399" y="4103"/>
                    <a:pt x="3406" y="4098"/>
                    <a:pt x="3410" y="4097"/>
                  </a:cubicBezTo>
                  <a:close/>
                  <a:moveTo>
                    <a:pt x="5410" y="1029"/>
                  </a:moveTo>
                  <a:lnTo>
                    <a:pt x="5427" y="1031"/>
                  </a:lnTo>
                  <a:cubicBezTo>
                    <a:pt x="6506" y="1736"/>
                    <a:pt x="7622" y="2468"/>
                    <a:pt x="8465" y="3479"/>
                  </a:cubicBezTo>
                  <a:cubicBezTo>
                    <a:pt x="9410" y="4615"/>
                    <a:pt x="9812" y="5940"/>
                    <a:pt x="9531" y="7104"/>
                  </a:cubicBezTo>
                  <a:cubicBezTo>
                    <a:pt x="9770" y="5961"/>
                    <a:pt x="9357" y="4618"/>
                    <a:pt x="8433" y="3507"/>
                  </a:cubicBezTo>
                  <a:cubicBezTo>
                    <a:pt x="7597" y="2496"/>
                    <a:pt x="6483" y="1768"/>
                    <a:pt x="5400" y="1039"/>
                  </a:cubicBezTo>
                  <a:cubicBezTo>
                    <a:pt x="5402" y="1034"/>
                    <a:pt x="5406" y="1029"/>
                    <a:pt x="5410" y="1029"/>
                  </a:cubicBezTo>
                  <a:close/>
                  <a:moveTo>
                    <a:pt x="3049" y="1940"/>
                  </a:moveTo>
                  <a:lnTo>
                    <a:pt x="3070" y="1968"/>
                  </a:lnTo>
                  <a:cubicBezTo>
                    <a:pt x="2047" y="4202"/>
                    <a:pt x="1850" y="6840"/>
                    <a:pt x="2534" y="9203"/>
                  </a:cubicBezTo>
                  <a:cubicBezTo>
                    <a:pt x="2534" y="9203"/>
                    <a:pt x="2534" y="9203"/>
                    <a:pt x="2534" y="9203"/>
                  </a:cubicBezTo>
                  <a:cubicBezTo>
                    <a:pt x="2530" y="9203"/>
                    <a:pt x="2499" y="9213"/>
                    <a:pt x="2495" y="9214"/>
                  </a:cubicBezTo>
                  <a:cubicBezTo>
                    <a:pt x="1810" y="6843"/>
                    <a:pt x="2007" y="4197"/>
                    <a:pt x="3036" y="1952"/>
                  </a:cubicBezTo>
                  <a:cubicBezTo>
                    <a:pt x="3037" y="1943"/>
                    <a:pt x="3045" y="1941"/>
                    <a:pt x="3049" y="1940"/>
                  </a:cubicBezTo>
                  <a:close/>
                  <a:moveTo>
                    <a:pt x="5527" y="1"/>
                  </a:moveTo>
                  <a:cubicBezTo>
                    <a:pt x="5519" y="1"/>
                    <a:pt x="5511" y="2"/>
                    <a:pt x="5502" y="5"/>
                  </a:cubicBezTo>
                  <a:cubicBezTo>
                    <a:pt x="5491" y="9"/>
                    <a:pt x="5485" y="10"/>
                    <a:pt x="5475" y="23"/>
                  </a:cubicBezTo>
                  <a:cubicBezTo>
                    <a:pt x="5199" y="250"/>
                    <a:pt x="4895" y="439"/>
                    <a:pt x="4568" y="587"/>
                  </a:cubicBezTo>
                  <a:cubicBezTo>
                    <a:pt x="4407" y="659"/>
                    <a:pt x="4239" y="722"/>
                    <a:pt x="4068" y="772"/>
                  </a:cubicBezTo>
                  <a:lnTo>
                    <a:pt x="4064" y="773"/>
                  </a:lnTo>
                  <a:cubicBezTo>
                    <a:pt x="3692" y="884"/>
                    <a:pt x="3309" y="941"/>
                    <a:pt x="2924" y="941"/>
                  </a:cubicBezTo>
                  <a:cubicBezTo>
                    <a:pt x="2774" y="941"/>
                    <a:pt x="2624" y="932"/>
                    <a:pt x="2474" y="915"/>
                  </a:cubicBezTo>
                  <a:cubicBezTo>
                    <a:pt x="2469" y="914"/>
                    <a:pt x="2465" y="914"/>
                    <a:pt x="2462" y="914"/>
                  </a:cubicBezTo>
                  <a:cubicBezTo>
                    <a:pt x="2455" y="914"/>
                    <a:pt x="2449" y="915"/>
                    <a:pt x="2442" y="917"/>
                  </a:cubicBezTo>
                  <a:cubicBezTo>
                    <a:pt x="2418" y="924"/>
                    <a:pt x="2402" y="936"/>
                    <a:pt x="2392" y="960"/>
                  </a:cubicBezTo>
                  <a:cubicBezTo>
                    <a:pt x="1982" y="1877"/>
                    <a:pt x="1" y="6592"/>
                    <a:pt x="1416" y="9399"/>
                  </a:cubicBezTo>
                  <a:cubicBezTo>
                    <a:pt x="1950" y="10457"/>
                    <a:pt x="2916" y="11125"/>
                    <a:pt x="4282" y="11390"/>
                  </a:cubicBezTo>
                  <a:cubicBezTo>
                    <a:pt x="4661" y="11463"/>
                    <a:pt x="5046" y="11499"/>
                    <a:pt x="5430" y="11499"/>
                  </a:cubicBezTo>
                  <a:cubicBezTo>
                    <a:pt x="5814" y="11499"/>
                    <a:pt x="6198" y="11463"/>
                    <a:pt x="6575" y="11390"/>
                  </a:cubicBezTo>
                  <a:lnTo>
                    <a:pt x="6579" y="11388"/>
                  </a:lnTo>
                  <a:cubicBezTo>
                    <a:pt x="6783" y="11353"/>
                    <a:pt x="6984" y="11304"/>
                    <a:pt x="7183" y="11246"/>
                  </a:cubicBezTo>
                  <a:cubicBezTo>
                    <a:pt x="7632" y="11112"/>
                    <a:pt x="8060" y="10927"/>
                    <a:pt x="8468" y="10693"/>
                  </a:cubicBezTo>
                  <a:lnTo>
                    <a:pt x="8475" y="10691"/>
                  </a:lnTo>
                  <a:cubicBezTo>
                    <a:pt x="8915" y="10444"/>
                    <a:pt x="9328" y="10135"/>
                    <a:pt x="9694" y="9778"/>
                  </a:cubicBezTo>
                  <a:cubicBezTo>
                    <a:pt x="10692" y="8809"/>
                    <a:pt x="11133" y="7718"/>
                    <a:pt x="11002" y="6544"/>
                  </a:cubicBezTo>
                  <a:cubicBezTo>
                    <a:pt x="10647" y="3419"/>
                    <a:pt x="6412" y="557"/>
                    <a:pt x="5568" y="14"/>
                  </a:cubicBezTo>
                  <a:cubicBezTo>
                    <a:pt x="5554" y="5"/>
                    <a:pt x="5541" y="1"/>
                    <a:pt x="5527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3" name="Google Shape;5490;p62">
              <a:extLst>
                <a:ext uri="{FF2B5EF4-FFF2-40B4-BE49-F238E27FC236}">
                  <a16:creationId xmlns:a16="http://schemas.microsoft.com/office/drawing/2014/main" id="{2C699AFE-C85A-16E9-A271-A48756AD0DAD}"/>
                </a:ext>
              </a:extLst>
            </p:cNvPr>
            <p:cNvSpPr/>
            <p:nvPr/>
          </p:nvSpPr>
          <p:spPr>
            <a:xfrm>
              <a:off x="4284725" y="1110750"/>
              <a:ext cx="276775" cy="231850"/>
            </a:xfrm>
            <a:custGeom>
              <a:avLst/>
              <a:gdLst/>
              <a:ahLst/>
              <a:cxnLst/>
              <a:rect l="l" t="t" r="r" b="b"/>
              <a:pathLst>
                <a:path w="11071" h="9274" extrusionOk="0">
                  <a:moveTo>
                    <a:pt x="2411" y="1418"/>
                  </a:moveTo>
                  <a:cubicBezTo>
                    <a:pt x="3923" y="2034"/>
                    <a:pt x="5506" y="2512"/>
                    <a:pt x="7106" y="2839"/>
                  </a:cubicBezTo>
                  <a:lnTo>
                    <a:pt x="7099" y="2878"/>
                  </a:lnTo>
                  <a:cubicBezTo>
                    <a:pt x="5497" y="2548"/>
                    <a:pt x="3915" y="2071"/>
                    <a:pt x="2381" y="1430"/>
                  </a:cubicBezTo>
                  <a:cubicBezTo>
                    <a:pt x="2387" y="1420"/>
                    <a:pt x="2395" y="1419"/>
                    <a:pt x="2395" y="1419"/>
                  </a:cubicBezTo>
                  <a:lnTo>
                    <a:pt x="2411" y="1418"/>
                  </a:lnTo>
                  <a:close/>
                  <a:moveTo>
                    <a:pt x="1781" y="1940"/>
                  </a:moveTo>
                  <a:lnTo>
                    <a:pt x="4653" y="3503"/>
                  </a:lnTo>
                  <a:lnTo>
                    <a:pt x="1757" y="1951"/>
                  </a:lnTo>
                  <a:cubicBezTo>
                    <a:pt x="1760" y="1943"/>
                    <a:pt x="1765" y="1941"/>
                    <a:pt x="1769" y="1940"/>
                  </a:cubicBezTo>
                  <a:close/>
                  <a:moveTo>
                    <a:pt x="6667" y="4513"/>
                  </a:moveTo>
                  <a:lnTo>
                    <a:pt x="7349" y="4807"/>
                  </a:lnTo>
                  <a:lnTo>
                    <a:pt x="7333" y="4845"/>
                  </a:lnTo>
                  <a:lnTo>
                    <a:pt x="6641" y="4525"/>
                  </a:lnTo>
                  <a:cubicBezTo>
                    <a:pt x="6642" y="4516"/>
                    <a:pt x="6650" y="4514"/>
                    <a:pt x="6654" y="4513"/>
                  </a:cubicBezTo>
                  <a:close/>
                  <a:moveTo>
                    <a:pt x="4242" y="4586"/>
                  </a:moveTo>
                  <a:lnTo>
                    <a:pt x="4259" y="4588"/>
                  </a:lnTo>
                  <a:lnTo>
                    <a:pt x="5289" y="5375"/>
                  </a:lnTo>
                  <a:lnTo>
                    <a:pt x="5264" y="5407"/>
                  </a:lnTo>
                  <a:lnTo>
                    <a:pt x="4232" y="4592"/>
                  </a:lnTo>
                  <a:cubicBezTo>
                    <a:pt x="4234" y="4587"/>
                    <a:pt x="4238" y="4586"/>
                    <a:pt x="4242" y="4586"/>
                  </a:cubicBezTo>
                  <a:close/>
                  <a:moveTo>
                    <a:pt x="1172" y="0"/>
                  </a:moveTo>
                  <a:cubicBezTo>
                    <a:pt x="1166" y="0"/>
                    <a:pt x="1160" y="1"/>
                    <a:pt x="1154" y="3"/>
                  </a:cubicBezTo>
                  <a:lnTo>
                    <a:pt x="1138" y="7"/>
                  </a:lnTo>
                  <a:cubicBezTo>
                    <a:pt x="1117" y="18"/>
                    <a:pt x="1103" y="39"/>
                    <a:pt x="1096" y="61"/>
                  </a:cubicBezTo>
                  <a:cubicBezTo>
                    <a:pt x="934" y="809"/>
                    <a:pt x="564" y="1494"/>
                    <a:pt x="26" y="2040"/>
                  </a:cubicBezTo>
                  <a:cubicBezTo>
                    <a:pt x="10" y="2057"/>
                    <a:pt x="0" y="2081"/>
                    <a:pt x="3" y="2104"/>
                  </a:cubicBezTo>
                  <a:cubicBezTo>
                    <a:pt x="6" y="2128"/>
                    <a:pt x="20" y="2149"/>
                    <a:pt x="39" y="2160"/>
                  </a:cubicBezTo>
                  <a:cubicBezTo>
                    <a:pt x="887" y="2711"/>
                    <a:pt x="5131" y="5598"/>
                    <a:pt x="5495" y="8810"/>
                  </a:cubicBezTo>
                  <a:cubicBezTo>
                    <a:pt x="5506" y="8931"/>
                    <a:pt x="5512" y="9050"/>
                    <a:pt x="5515" y="9168"/>
                  </a:cubicBezTo>
                  <a:cubicBezTo>
                    <a:pt x="5513" y="9207"/>
                    <a:pt x="5543" y="9238"/>
                    <a:pt x="5583" y="9243"/>
                  </a:cubicBezTo>
                  <a:cubicBezTo>
                    <a:pt x="5731" y="9264"/>
                    <a:pt x="5879" y="9274"/>
                    <a:pt x="6028" y="9274"/>
                  </a:cubicBezTo>
                  <a:cubicBezTo>
                    <a:pt x="6368" y="9274"/>
                    <a:pt x="6710" y="9222"/>
                    <a:pt x="7053" y="9119"/>
                  </a:cubicBezTo>
                  <a:cubicBezTo>
                    <a:pt x="7489" y="8989"/>
                    <a:pt x="7932" y="8775"/>
                    <a:pt x="8364" y="8480"/>
                  </a:cubicBezTo>
                  <a:cubicBezTo>
                    <a:pt x="10015" y="7363"/>
                    <a:pt x="11018" y="5508"/>
                    <a:pt x="11049" y="3514"/>
                  </a:cubicBezTo>
                  <a:cubicBezTo>
                    <a:pt x="11070" y="2398"/>
                    <a:pt x="10775" y="1471"/>
                    <a:pt x="10168" y="770"/>
                  </a:cubicBezTo>
                  <a:cubicBezTo>
                    <a:pt x="10153" y="750"/>
                    <a:pt x="10133" y="741"/>
                    <a:pt x="10111" y="741"/>
                  </a:cubicBezTo>
                  <a:cubicBezTo>
                    <a:pt x="10103" y="741"/>
                    <a:pt x="10095" y="742"/>
                    <a:pt x="10086" y="745"/>
                  </a:cubicBezTo>
                  <a:cubicBezTo>
                    <a:pt x="10079" y="748"/>
                    <a:pt x="10070" y="749"/>
                    <a:pt x="10068" y="754"/>
                  </a:cubicBezTo>
                  <a:cubicBezTo>
                    <a:pt x="9967" y="818"/>
                    <a:pt x="9864" y="877"/>
                    <a:pt x="9758" y="933"/>
                  </a:cubicBezTo>
                  <a:cubicBezTo>
                    <a:pt x="9530" y="1046"/>
                    <a:pt x="9283" y="1145"/>
                    <a:pt x="9023" y="1223"/>
                  </a:cubicBezTo>
                  <a:cubicBezTo>
                    <a:pt x="8440" y="1397"/>
                    <a:pt x="7814" y="1468"/>
                    <a:pt x="7176" y="1468"/>
                  </a:cubicBezTo>
                  <a:cubicBezTo>
                    <a:pt x="4718" y="1468"/>
                    <a:pt x="2097" y="403"/>
                    <a:pt x="1210" y="7"/>
                  </a:cubicBezTo>
                  <a:cubicBezTo>
                    <a:pt x="1198" y="3"/>
                    <a:pt x="1184" y="0"/>
                    <a:pt x="1172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4" name="Google Shape;5491;p62">
              <a:extLst>
                <a:ext uri="{FF2B5EF4-FFF2-40B4-BE49-F238E27FC236}">
                  <a16:creationId xmlns:a16="http://schemas.microsoft.com/office/drawing/2014/main" id="{0756390E-BDB9-1852-7D19-B279473732BA}"/>
                </a:ext>
              </a:extLst>
            </p:cNvPr>
            <p:cNvSpPr/>
            <p:nvPr/>
          </p:nvSpPr>
          <p:spPr>
            <a:xfrm>
              <a:off x="4233475" y="744300"/>
              <a:ext cx="234400" cy="276200"/>
            </a:xfrm>
            <a:custGeom>
              <a:avLst/>
              <a:gdLst/>
              <a:ahLst/>
              <a:cxnLst/>
              <a:rect l="l" t="t" r="r" b="b"/>
              <a:pathLst>
                <a:path w="9376" h="11048" extrusionOk="0">
                  <a:moveTo>
                    <a:pt x="3663" y="5917"/>
                  </a:moveTo>
                  <a:lnTo>
                    <a:pt x="3684" y="5947"/>
                  </a:lnTo>
                  <a:lnTo>
                    <a:pt x="2684" y="7856"/>
                  </a:lnTo>
                  <a:lnTo>
                    <a:pt x="3650" y="5929"/>
                  </a:lnTo>
                  <a:cubicBezTo>
                    <a:pt x="3651" y="5919"/>
                    <a:pt x="3659" y="5918"/>
                    <a:pt x="3663" y="5917"/>
                  </a:cubicBezTo>
                  <a:close/>
                  <a:moveTo>
                    <a:pt x="5818" y="5475"/>
                  </a:moveTo>
                  <a:lnTo>
                    <a:pt x="5835" y="5510"/>
                  </a:lnTo>
                  <a:cubicBezTo>
                    <a:pt x="4992" y="6336"/>
                    <a:pt x="4209" y="7236"/>
                    <a:pt x="3507" y="8187"/>
                  </a:cubicBezTo>
                  <a:lnTo>
                    <a:pt x="3476" y="8162"/>
                  </a:lnTo>
                  <a:cubicBezTo>
                    <a:pt x="4178" y="7213"/>
                    <a:pt x="4965" y="6312"/>
                    <a:pt x="5807" y="5481"/>
                  </a:cubicBezTo>
                  <a:cubicBezTo>
                    <a:pt x="5810" y="5480"/>
                    <a:pt x="5813" y="5475"/>
                    <a:pt x="5818" y="5475"/>
                  </a:cubicBezTo>
                  <a:close/>
                  <a:moveTo>
                    <a:pt x="3188" y="3392"/>
                  </a:moveTo>
                  <a:lnTo>
                    <a:pt x="3212" y="3418"/>
                  </a:lnTo>
                  <a:cubicBezTo>
                    <a:pt x="2762" y="5519"/>
                    <a:pt x="2065" y="7570"/>
                    <a:pt x="1109" y="9493"/>
                  </a:cubicBezTo>
                  <a:cubicBezTo>
                    <a:pt x="2030" y="7553"/>
                    <a:pt x="2724" y="5505"/>
                    <a:pt x="3172" y="3409"/>
                  </a:cubicBezTo>
                  <a:cubicBezTo>
                    <a:pt x="3178" y="3398"/>
                    <a:pt x="3181" y="3394"/>
                    <a:pt x="3188" y="3392"/>
                  </a:cubicBezTo>
                  <a:close/>
                  <a:moveTo>
                    <a:pt x="3419" y="1"/>
                  </a:moveTo>
                  <a:cubicBezTo>
                    <a:pt x="2934" y="1"/>
                    <a:pt x="2483" y="63"/>
                    <a:pt x="2074" y="184"/>
                  </a:cubicBezTo>
                  <a:cubicBezTo>
                    <a:pt x="1583" y="330"/>
                    <a:pt x="1145" y="568"/>
                    <a:pt x="776" y="886"/>
                  </a:cubicBezTo>
                  <a:cubicBezTo>
                    <a:pt x="745" y="910"/>
                    <a:pt x="739" y="955"/>
                    <a:pt x="760" y="986"/>
                  </a:cubicBezTo>
                  <a:cubicBezTo>
                    <a:pt x="819" y="1088"/>
                    <a:pt x="882" y="1189"/>
                    <a:pt x="939" y="1296"/>
                  </a:cubicBezTo>
                  <a:cubicBezTo>
                    <a:pt x="2391" y="4184"/>
                    <a:pt x="424" y="8922"/>
                    <a:pt x="11" y="9844"/>
                  </a:cubicBezTo>
                  <a:cubicBezTo>
                    <a:pt x="0" y="9864"/>
                    <a:pt x="4" y="9892"/>
                    <a:pt x="14" y="9910"/>
                  </a:cubicBezTo>
                  <a:cubicBezTo>
                    <a:pt x="24" y="9931"/>
                    <a:pt x="46" y="9950"/>
                    <a:pt x="67" y="9952"/>
                  </a:cubicBezTo>
                  <a:cubicBezTo>
                    <a:pt x="816" y="10118"/>
                    <a:pt x="1498" y="10486"/>
                    <a:pt x="2042" y="11024"/>
                  </a:cubicBezTo>
                  <a:cubicBezTo>
                    <a:pt x="2058" y="11038"/>
                    <a:pt x="2077" y="11047"/>
                    <a:pt x="2098" y="11047"/>
                  </a:cubicBezTo>
                  <a:cubicBezTo>
                    <a:pt x="2101" y="11047"/>
                    <a:pt x="2104" y="11047"/>
                    <a:pt x="2107" y="11046"/>
                  </a:cubicBezTo>
                  <a:lnTo>
                    <a:pt x="2123" y="11042"/>
                  </a:lnTo>
                  <a:cubicBezTo>
                    <a:pt x="2141" y="11037"/>
                    <a:pt x="2156" y="11029"/>
                    <a:pt x="2167" y="11013"/>
                  </a:cubicBezTo>
                  <a:cubicBezTo>
                    <a:pt x="2829" y="9983"/>
                    <a:pt x="5218" y="6560"/>
                    <a:pt x="8042" y="5718"/>
                  </a:cubicBezTo>
                  <a:cubicBezTo>
                    <a:pt x="8302" y="5640"/>
                    <a:pt x="8562" y="5588"/>
                    <a:pt x="8814" y="5558"/>
                  </a:cubicBezTo>
                  <a:cubicBezTo>
                    <a:pt x="8934" y="5545"/>
                    <a:pt x="9053" y="5541"/>
                    <a:pt x="9172" y="5539"/>
                  </a:cubicBezTo>
                  <a:cubicBezTo>
                    <a:pt x="9174" y="5540"/>
                    <a:pt x="9175" y="5540"/>
                    <a:pt x="9177" y="5540"/>
                  </a:cubicBezTo>
                  <a:cubicBezTo>
                    <a:pt x="9182" y="5540"/>
                    <a:pt x="9187" y="5539"/>
                    <a:pt x="9192" y="5537"/>
                  </a:cubicBezTo>
                  <a:cubicBezTo>
                    <a:pt x="9223" y="5529"/>
                    <a:pt x="9245" y="5506"/>
                    <a:pt x="9247" y="5472"/>
                  </a:cubicBezTo>
                  <a:cubicBezTo>
                    <a:pt x="9375" y="4551"/>
                    <a:pt x="9117" y="3613"/>
                    <a:pt x="8488" y="2687"/>
                  </a:cubicBezTo>
                  <a:cubicBezTo>
                    <a:pt x="7371" y="1036"/>
                    <a:pt x="5516" y="33"/>
                    <a:pt x="3523" y="2"/>
                  </a:cubicBezTo>
                  <a:cubicBezTo>
                    <a:pt x="3488" y="1"/>
                    <a:pt x="3454" y="1"/>
                    <a:pt x="3419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5" name="Google Shape;5492;p62">
              <a:extLst>
                <a:ext uri="{FF2B5EF4-FFF2-40B4-BE49-F238E27FC236}">
                  <a16:creationId xmlns:a16="http://schemas.microsoft.com/office/drawing/2014/main" id="{14D7293E-B7DA-B10E-3AF7-BEDAA92C08B0}"/>
                </a:ext>
              </a:extLst>
            </p:cNvPr>
            <p:cNvSpPr/>
            <p:nvPr/>
          </p:nvSpPr>
          <p:spPr>
            <a:xfrm>
              <a:off x="4008775" y="726900"/>
              <a:ext cx="278225" cy="287400"/>
            </a:xfrm>
            <a:custGeom>
              <a:avLst/>
              <a:gdLst/>
              <a:ahLst/>
              <a:cxnLst/>
              <a:rect l="l" t="t" r="r" b="b"/>
              <a:pathLst>
                <a:path w="11129" h="11496" extrusionOk="0">
                  <a:moveTo>
                    <a:pt x="5275" y="2700"/>
                  </a:moveTo>
                  <a:lnTo>
                    <a:pt x="5301" y="2717"/>
                  </a:lnTo>
                  <a:lnTo>
                    <a:pt x="5392" y="3331"/>
                  </a:lnTo>
                  <a:lnTo>
                    <a:pt x="5261" y="2725"/>
                  </a:lnTo>
                  <a:cubicBezTo>
                    <a:pt x="5257" y="2713"/>
                    <a:pt x="5266" y="2703"/>
                    <a:pt x="5275" y="2700"/>
                  </a:cubicBezTo>
                  <a:close/>
                  <a:moveTo>
                    <a:pt x="8074" y="4450"/>
                  </a:moveTo>
                  <a:lnTo>
                    <a:pt x="8107" y="4464"/>
                  </a:lnTo>
                  <a:cubicBezTo>
                    <a:pt x="8211" y="4938"/>
                    <a:pt x="8203" y="5442"/>
                    <a:pt x="8049" y="5910"/>
                  </a:cubicBezTo>
                  <a:cubicBezTo>
                    <a:pt x="8166" y="5441"/>
                    <a:pt x="8170" y="4942"/>
                    <a:pt x="8074" y="4450"/>
                  </a:cubicBezTo>
                  <a:close/>
                  <a:moveTo>
                    <a:pt x="3694" y="6052"/>
                  </a:moveTo>
                  <a:lnTo>
                    <a:pt x="3720" y="6069"/>
                  </a:lnTo>
                  <a:cubicBezTo>
                    <a:pt x="3806" y="6785"/>
                    <a:pt x="4177" y="7448"/>
                    <a:pt x="4713" y="7927"/>
                  </a:cubicBezTo>
                  <a:cubicBezTo>
                    <a:pt x="4143" y="7476"/>
                    <a:pt x="3767" y="6801"/>
                    <a:pt x="3681" y="6077"/>
                  </a:cubicBezTo>
                  <a:cubicBezTo>
                    <a:pt x="3681" y="6064"/>
                    <a:pt x="3686" y="6055"/>
                    <a:pt x="3694" y="6052"/>
                  </a:cubicBezTo>
                  <a:close/>
                  <a:moveTo>
                    <a:pt x="8412" y="2266"/>
                  </a:moveTo>
                  <a:lnTo>
                    <a:pt x="8435" y="2275"/>
                  </a:lnTo>
                  <a:cubicBezTo>
                    <a:pt x="9371" y="4231"/>
                    <a:pt x="9402" y="6587"/>
                    <a:pt x="8488" y="8552"/>
                  </a:cubicBezTo>
                  <a:cubicBezTo>
                    <a:pt x="9362" y="6579"/>
                    <a:pt x="9328" y="4242"/>
                    <a:pt x="8412" y="2266"/>
                  </a:cubicBezTo>
                  <a:close/>
                  <a:moveTo>
                    <a:pt x="2015" y="3873"/>
                  </a:moveTo>
                  <a:lnTo>
                    <a:pt x="2041" y="3894"/>
                  </a:lnTo>
                  <a:cubicBezTo>
                    <a:pt x="2059" y="6257"/>
                    <a:pt x="3358" y="8608"/>
                    <a:pt x="5329" y="9915"/>
                  </a:cubicBezTo>
                  <a:cubicBezTo>
                    <a:pt x="3325" y="8634"/>
                    <a:pt x="2020" y="6269"/>
                    <a:pt x="2000" y="3894"/>
                  </a:cubicBezTo>
                  <a:cubicBezTo>
                    <a:pt x="2002" y="3885"/>
                    <a:pt x="2007" y="3877"/>
                    <a:pt x="2015" y="3873"/>
                  </a:cubicBezTo>
                  <a:close/>
                  <a:moveTo>
                    <a:pt x="5695" y="0"/>
                  </a:moveTo>
                  <a:cubicBezTo>
                    <a:pt x="5105" y="0"/>
                    <a:pt x="4515" y="85"/>
                    <a:pt x="3950" y="254"/>
                  </a:cubicBezTo>
                  <a:cubicBezTo>
                    <a:pt x="3425" y="410"/>
                    <a:pt x="2923" y="640"/>
                    <a:pt x="2459" y="930"/>
                  </a:cubicBezTo>
                  <a:cubicBezTo>
                    <a:pt x="2092" y="1156"/>
                    <a:pt x="1749" y="1424"/>
                    <a:pt x="1440" y="1722"/>
                  </a:cubicBezTo>
                  <a:cubicBezTo>
                    <a:pt x="438" y="2692"/>
                    <a:pt x="0" y="3783"/>
                    <a:pt x="131" y="4956"/>
                  </a:cubicBezTo>
                  <a:cubicBezTo>
                    <a:pt x="486" y="8079"/>
                    <a:pt x="4718" y="10942"/>
                    <a:pt x="5561" y="11482"/>
                  </a:cubicBezTo>
                  <a:cubicBezTo>
                    <a:pt x="5574" y="11491"/>
                    <a:pt x="5588" y="11495"/>
                    <a:pt x="5602" y="11495"/>
                  </a:cubicBezTo>
                  <a:cubicBezTo>
                    <a:pt x="5610" y="11495"/>
                    <a:pt x="5618" y="11494"/>
                    <a:pt x="5625" y="11491"/>
                  </a:cubicBezTo>
                  <a:cubicBezTo>
                    <a:pt x="5638" y="11488"/>
                    <a:pt x="5647" y="11485"/>
                    <a:pt x="5655" y="11478"/>
                  </a:cubicBezTo>
                  <a:cubicBezTo>
                    <a:pt x="5997" y="11194"/>
                    <a:pt x="6378" y="10973"/>
                    <a:pt x="6790" y="10816"/>
                  </a:cubicBezTo>
                  <a:lnTo>
                    <a:pt x="6793" y="10815"/>
                  </a:lnTo>
                  <a:cubicBezTo>
                    <a:pt x="6883" y="10780"/>
                    <a:pt x="6972" y="10749"/>
                    <a:pt x="7065" y="10721"/>
                  </a:cubicBezTo>
                  <a:cubicBezTo>
                    <a:pt x="7403" y="10620"/>
                    <a:pt x="7751" y="10567"/>
                    <a:pt x="8101" y="10558"/>
                  </a:cubicBezTo>
                  <a:cubicBezTo>
                    <a:pt x="8143" y="10557"/>
                    <a:pt x="8186" y="10556"/>
                    <a:pt x="8228" y="10556"/>
                  </a:cubicBezTo>
                  <a:cubicBezTo>
                    <a:pt x="8372" y="10556"/>
                    <a:pt x="8515" y="10565"/>
                    <a:pt x="8662" y="10582"/>
                  </a:cubicBezTo>
                  <a:cubicBezTo>
                    <a:pt x="8663" y="10583"/>
                    <a:pt x="8665" y="10583"/>
                    <a:pt x="8667" y="10583"/>
                  </a:cubicBezTo>
                  <a:cubicBezTo>
                    <a:pt x="8675" y="10583"/>
                    <a:pt x="8683" y="10581"/>
                    <a:pt x="8689" y="10578"/>
                  </a:cubicBezTo>
                  <a:cubicBezTo>
                    <a:pt x="8712" y="10572"/>
                    <a:pt x="8733" y="10557"/>
                    <a:pt x="8742" y="10533"/>
                  </a:cubicBezTo>
                  <a:cubicBezTo>
                    <a:pt x="9154" y="9621"/>
                    <a:pt x="11129" y="4909"/>
                    <a:pt x="9717" y="2101"/>
                  </a:cubicBezTo>
                  <a:cubicBezTo>
                    <a:pt x="9191" y="1058"/>
                    <a:pt x="8240" y="393"/>
                    <a:pt x="6901" y="121"/>
                  </a:cubicBezTo>
                  <a:cubicBezTo>
                    <a:pt x="6883" y="119"/>
                    <a:pt x="6869" y="114"/>
                    <a:pt x="6851" y="110"/>
                  </a:cubicBezTo>
                  <a:cubicBezTo>
                    <a:pt x="6470" y="37"/>
                    <a:pt x="6083" y="0"/>
                    <a:pt x="5695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6" name="Google Shape;5493;p62">
              <a:extLst>
                <a:ext uri="{FF2B5EF4-FFF2-40B4-BE49-F238E27FC236}">
                  <a16:creationId xmlns:a16="http://schemas.microsoft.com/office/drawing/2014/main" id="{0F4CF817-7F44-0775-CE2B-18B09F479402}"/>
                </a:ext>
              </a:extLst>
            </p:cNvPr>
            <p:cNvSpPr/>
            <p:nvPr/>
          </p:nvSpPr>
          <p:spPr>
            <a:xfrm>
              <a:off x="4110375" y="996725"/>
              <a:ext cx="205900" cy="188925"/>
            </a:xfrm>
            <a:custGeom>
              <a:avLst/>
              <a:gdLst/>
              <a:ahLst/>
              <a:cxnLst/>
              <a:rect l="l" t="t" r="r" b="b"/>
              <a:pathLst>
                <a:path w="8236" h="7557" extrusionOk="0">
                  <a:moveTo>
                    <a:pt x="4426" y="683"/>
                  </a:moveTo>
                  <a:lnTo>
                    <a:pt x="4443" y="685"/>
                  </a:lnTo>
                  <a:lnTo>
                    <a:pt x="5945" y="1727"/>
                  </a:lnTo>
                  <a:lnTo>
                    <a:pt x="5922" y="1759"/>
                  </a:lnTo>
                  <a:lnTo>
                    <a:pt x="4416" y="687"/>
                  </a:lnTo>
                  <a:cubicBezTo>
                    <a:pt x="4418" y="685"/>
                    <a:pt x="4426" y="683"/>
                    <a:pt x="4426" y="683"/>
                  </a:cubicBezTo>
                  <a:close/>
                  <a:moveTo>
                    <a:pt x="3212" y="1537"/>
                  </a:moveTo>
                  <a:cubicBezTo>
                    <a:pt x="4269" y="2004"/>
                    <a:pt x="5289" y="2578"/>
                    <a:pt x="6213" y="3276"/>
                  </a:cubicBezTo>
                  <a:cubicBezTo>
                    <a:pt x="5267" y="2614"/>
                    <a:pt x="4250" y="2039"/>
                    <a:pt x="3185" y="1544"/>
                  </a:cubicBezTo>
                  <a:cubicBezTo>
                    <a:pt x="3186" y="1540"/>
                    <a:pt x="3195" y="1538"/>
                    <a:pt x="3198" y="1537"/>
                  </a:cubicBezTo>
                  <a:close/>
                  <a:moveTo>
                    <a:pt x="2275" y="2425"/>
                  </a:moveTo>
                  <a:cubicBezTo>
                    <a:pt x="3570" y="3272"/>
                    <a:pt x="4943" y="4015"/>
                    <a:pt x="6359" y="4641"/>
                  </a:cubicBezTo>
                  <a:lnTo>
                    <a:pt x="6340" y="4674"/>
                  </a:lnTo>
                  <a:cubicBezTo>
                    <a:pt x="4923" y="4049"/>
                    <a:pt x="3547" y="3303"/>
                    <a:pt x="2248" y="2432"/>
                  </a:cubicBezTo>
                  <a:cubicBezTo>
                    <a:pt x="2251" y="2427"/>
                    <a:pt x="2255" y="2426"/>
                    <a:pt x="2259" y="2426"/>
                  </a:cubicBezTo>
                  <a:lnTo>
                    <a:pt x="2275" y="2425"/>
                  </a:lnTo>
                  <a:close/>
                  <a:moveTo>
                    <a:pt x="1677" y="3643"/>
                  </a:moveTo>
                  <a:lnTo>
                    <a:pt x="1695" y="3646"/>
                  </a:lnTo>
                  <a:cubicBezTo>
                    <a:pt x="2877" y="4349"/>
                    <a:pt x="4113" y="4983"/>
                    <a:pt x="5364" y="5567"/>
                  </a:cubicBezTo>
                  <a:cubicBezTo>
                    <a:pt x="4098" y="5016"/>
                    <a:pt x="2858" y="4383"/>
                    <a:pt x="1666" y="3649"/>
                  </a:cubicBezTo>
                  <a:cubicBezTo>
                    <a:pt x="1670" y="3644"/>
                    <a:pt x="1674" y="3643"/>
                    <a:pt x="1677" y="3643"/>
                  </a:cubicBezTo>
                  <a:close/>
                  <a:moveTo>
                    <a:pt x="1277" y="4664"/>
                  </a:moveTo>
                  <a:lnTo>
                    <a:pt x="1291" y="4668"/>
                  </a:lnTo>
                  <a:lnTo>
                    <a:pt x="2002" y="5044"/>
                  </a:lnTo>
                  <a:cubicBezTo>
                    <a:pt x="2003" y="5047"/>
                    <a:pt x="2005" y="5047"/>
                    <a:pt x="2006" y="5047"/>
                  </a:cubicBezTo>
                  <a:cubicBezTo>
                    <a:pt x="2007" y="5047"/>
                    <a:pt x="2007" y="5047"/>
                    <a:pt x="2007" y="5047"/>
                  </a:cubicBezTo>
                  <a:lnTo>
                    <a:pt x="4026" y="6123"/>
                  </a:lnTo>
                  <a:lnTo>
                    <a:pt x="4026" y="6123"/>
                  </a:lnTo>
                  <a:lnTo>
                    <a:pt x="2016" y="5070"/>
                  </a:lnTo>
                  <a:lnTo>
                    <a:pt x="1264" y="4676"/>
                  </a:lnTo>
                  <a:cubicBezTo>
                    <a:pt x="1265" y="4667"/>
                    <a:pt x="1274" y="4665"/>
                    <a:pt x="1277" y="4664"/>
                  </a:cubicBezTo>
                  <a:close/>
                  <a:moveTo>
                    <a:pt x="4151" y="1"/>
                  </a:moveTo>
                  <a:cubicBezTo>
                    <a:pt x="3793" y="1"/>
                    <a:pt x="3430" y="52"/>
                    <a:pt x="3069" y="159"/>
                  </a:cubicBezTo>
                  <a:cubicBezTo>
                    <a:pt x="2860" y="221"/>
                    <a:pt x="2660" y="301"/>
                    <a:pt x="2474" y="395"/>
                  </a:cubicBezTo>
                  <a:lnTo>
                    <a:pt x="2469" y="396"/>
                  </a:lnTo>
                  <a:cubicBezTo>
                    <a:pt x="854" y="1196"/>
                    <a:pt x="0" y="3069"/>
                    <a:pt x="531" y="4857"/>
                  </a:cubicBezTo>
                  <a:cubicBezTo>
                    <a:pt x="1019" y="6494"/>
                    <a:pt x="2526" y="7557"/>
                    <a:pt x="4150" y="7557"/>
                  </a:cubicBezTo>
                  <a:cubicBezTo>
                    <a:pt x="4408" y="7557"/>
                    <a:pt x="4669" y="7530"/>
                    <a:pt x="4929" y="7474"/>
                  </a:cubicBezTo>
                  <a:lnTo>
                    <a:pt x="4934" y="7473"/>
                  </a:lnTo>
                  <a:cubicBezTo>
                    <a:pt x="5031" y="7452"/>
                    <a:pt x="5127" y="7428"/>
                    <a:pt x="5226" y="7399"/>
                  </a:cubicBezTo>
                  <a:cubicBezTo>
                    <a:pt x="5648" y="7272"/>
                    <a:pt x="6029" y="7080"/>
                    <a:pt x="6366" y="6835"/>
                  </a:cubicBezTo>
                  <a:cubicBezTo>
                    <a:pt x="7625" y="5918"/>
                    <a:pt x="8235" y="4274"/>
                    <a:pt x="7767" y="2700"/>
                  </a:cubicBezTo>
                  <a:cubicBezTo>
                    <a:pt x="7323" y="1206"/>
                    <a:pt x="6032" y="196"/>
                    <a:pt x="4577" y="25"/>
                  </a:cubicBezTo>
                  <a:cubicBezTo>
                    <a:pt x="4436" y="9"/>
                    <a:pt x="4294" y="1"/>
                    <a:pt x="4151" y="1"/>
                  </a:cubicBezTo>
                  <a:close/>
                </a:path>
              </a:pathLst>
            </a:custGeom>
            <a:solidFill>
              <a:srgbClr val="EFDA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7" name="Google Shape;5494;p62">
              <a:extLst>
                <a:ext uri="{FF2B5EF4-FFF2-40B4-BE49-F238E27FC236}">
                  <a16:creationId xmlns:a16="http://schemas.microsoft.com/office/drawing/2014/main" id="{59BE1296-93FA-B631-4452-6818C890E9B7}"/>
                </a:ext>
              </a:extLst>
            </p:cNvPr>
            <p:cNvSpPr/>
            <p:nvPr/>
          </p:nvSpPr>
          <p:spPr>
            <a:xfrm>
              <a:off x="3843100" y="1041150"/>
              <a:ext cx="294300" cy="252750"/>
            </a:xfrm>
            <a:custGeom>
              <a:avLst/>
              <a:gdLst/>
              <a:ahLst/>
              <a:cxnLst/>
              <a:rect l="l" t="t" r="r" b="b"/>
              <a:pathLst>
                <a:path w="11772" h="10110" extrusionOk="0">
                  <a:moveTo>
                    <a:pt x="5438" y="982"/>
                  </a:moveTo>
                  <a:cubicBezTo>
                    <a:pt x="6611" y="982"/>
                    <a:pt x="7780" y="1249"/>
                    <a:pt x="8834" y="1780"/>
                  </a:cubicBezTo>
                  <a:cubicBezTo>
                    <a:pt x="7768" y="1274"/>
                    <a:pt x="6593" y="1015"/>
                    <a:pt x="5409" y="1015"/>
                  </a:cubicBezTo>
                  <a:cubicBezTo>
                    <a:pt x="4901" y="1015"/>
                    <a:pt x="4392" y="1063"/>
                    <a:pt x="3888" y="1159"/>
                  </a:cubicBezTo>
                  <a:cubicBezTo>
                    <a:pt x="3887" y="1150"/>
                    <a:pt x="3897" y="1139"/>
                    <a:pt x="3903" y="1138"/>
                  </a:cubicBezTo>
                  <a:lnTo>
                    <a:pt x="3882" y="1065"/>
                  </a:lnTo>
                  <a:lnTo>
                    <a:pt x="3907" y="1135"/>
                  </a:lnTo>
                  <a:cubicBezTo>
                    <a:pt x="4412" y="1033"/>
                    <a:pt x="4925" y="982"/>
                    <a:pt x="5438" y="982"/>
                  </a:cubicBezTo>
                  <a:close/>
                  <a:moveTo>
                    <a:pt x="6584" y="2296"/>
                  </a:moveTo>
                  <a:lnTo>
                    <a:pt x="6594" y="2298"/>
                  </a:lnTo>
                  <a:lnTo>
                    <a:pt x="7537" y="2463"/>
                  </a:lnTo>
                  <a:lnTo>
                    <a:pt x="7527" y="2503"/>
                  </a:lnTo>
                  <a:lnTo>
                    <a:pt x="6568" y="2313"/>
                  </a:lnTo>
                  <a:cubicBezTo>
                    <a:pt x="6569" y="2304"/>
                    <a:pt x="6577" y="2299"/>
                    <a:pt x="6584" y="2296"/>
                  </a:cubicBezTo>
                  <a:close/>
                  <a:moveTo>
                    <a:pt x="10303" y="3925"/>
                  </a:moveTo>
                  <a:lnTo>
                    <a:pt x="10321" y="3961"/>
                  </a:lnTo>
                  <a:cubicBezTo>
                    <a:pt x="9726" y="4659"/>
                    <a:pt x="9039" y="5283"/>
                    <a:pt x="8278" y="5803"/>
                  </a:cubicBezTo>
                  <a:lnTo>
                    <a:pt x="8292" y="5882"/>
                  </a:lnTo>
                  <a:lnTo>
                    <a:pt x="8256" y="5772"/>
                  </a:lnTo>
                  <a:cubicBezTo>
                    <a:pt x="9011" y="5252"/>
                    <a:pt x="9698" y="4635"/>
                    <a:pt x="10290" y="3931"/>
                  </a:cubicBezTo>
                  <a:cubicBezTo>
                    <a:pt x="10296" y="3930"/>
                    <a:pt x="10299" y="3927"/>
                    <a:pt x="10303" y="3925"/>
                  </a:cubicBezTo>
                  <a:close/>
                  <a:moveTo>
                    <a:pt x="4834" y="6090"/>
                  </a:moveTo>
                  <a:lnTo>
                    <a:pt x="4261" y="6239"/>
                  </a:lnTo>
                  <a:cubicBezTo>
                    <a:pt x="4257" y="6228"/>
                    <a:pt x="4262" y="6217"/>
                    <a:pt x="4274" y="6214"/>
                  </a:cubicBezTo>
                  <a:lnTo>
                    <a:pt x="4834" y="6090"/>
                  </a:lnTo>
                  <a:close/>
                  <a:moveTo>
                    <a:pt x="10661" y="5025"/>
                  </a:moveTo>
                  <a:lnTo>
                    <a:pt x="10661" y="5025"/>
                  </a:lnTo>
                  <a:cubicBezTo>
                    <a:pt x="9772" y="5950"/>
                    <a:pt x="8855" y="6907"/>
                    <a:pt x="7755" y="7612"/>
                  </a:cubicBezTo>
                  <a:cubicBezTo>
                    <a:pt x="7212" y="7959"/>
                    <a:pt x="6649" y="8222"/>
                    <a:pt x="6086" y="8391"/>
                  </a:cubicBezTo>
                  <a:cubicBezTo>
                    <a:pt x="5621" y="8529"/>
                    <a:pt x="5166" y="8602"/>
                    <a:pt x="4721" y="8602"/>
                  </a:cubicBezTo>
                  <a:cubicBezTo>
                    <a:pt x="4487" y="8602"/>
                    <a:pt x="4255" y="8582"/>
                    <a:pt x="4026" y="8540"/>
                  </a:cubicBezTo>
                  <a:cubicBezTo>
                    <a:pt x="4028" y="8532"/>
                    <a:pt x="4036" y="8530"/>
                    <a:pt x="4044" y="8528"/>
                  </a:cubicBezTo>
                  <a:lnTo>
                    <a:pt x="4052" y="8525"/>
                  </a:lnTo>
                  <a:cubicBezTo>
                    <a:pt x="4250" y="8555"/>
                    <a:pt x="4453" y="8570"/>
                    <a:pt x="4659" y="8570"/>
                  </a:cubicBezTo>
                  <a:cubicBezTo>
                    <a:pt x="5116" y="8570"/>
                    <a:pt x="5591" y="8496"/>
                    <a:pt x="6076" y="8353"/>
                  </a:cubicBezTo>
                  <a:cubicBezTo>
                    <a:pt x="6635" y="8186"/>
                    <a:pt x="7193" y="7923"/>
                    <a:pt x="7733" y="7581"/>
                  </a:cubicBezTo>
                  <a:cubicBezTo>
                    <a:pt x="8831" y="6877"/>
                    <a:pt x="9747" y="5922"/>
                    <a:pt x="10661" y="5025"/>
                  </a:cubicBezTo>
                  <a:close/>
                  <a:moveTo>
                    <a:pt x="4801" y="0"/>
                  </a:moveTo>
                  <a:cubicBezTo>
                    <a:pt x="4193" y="0"/>
                    <a:pt x="3600" y="68"/>
                    <a:pt x="3054" y="230"/>
                  </a:cubicBezTo>
                  <a:cubicBezTo>
                    <a:pt x="2811" y="303"/>
                    <a:pt x="2578" y="398"/>
                    <a:pt x="2369" y="502"/>
                  </a:cubicBezTo>
                  <a:cubicBezTo>
                    <a:pt x="1311" y="1035"/>
                    <a:pt x="642" y="2002"/>
                    <a:pt x="378" y="3367"/>
                  </a:cubicBezTo>
                  <a:cubicBezTo>
                    <a:pt x="0" y="5327"/>
                    <a:pt x="603" y="7345"/>
                    <a:pt x="1990" y="8779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3"/>
                    <a:pt x="5224" y="10088"/>
                  </a:cubicBezTo>
                  <a:cubicBezTo>
                    <a:pt x="5460" y="10059"/>
                    <a:pt x="5703" y="10012"/>
                    <a:pt x="5945" y="9939"/>
                  </a:cubicBezTo>
                  <a:cubicBezTo>
                    <a:pt x="7367" y="9516"/>
                    <a:pt x="8704" y="8376"/>
                    <a:pt x="9741" y="7255"/>
                  </a:cubicBezTo>
                  <a:cubicBezTo>
                    <a:pt x="10781" y="6130"/>
                    <a:pt x="11517" y="5019"/>
                    <a:pt x="11751" y="4653"/>
                  </a:cubicBezTo>
                  <a:cubicBezTo>
                    <a:pt x="11770" y="4623"/>
                    <a:pt x="11771" y="4585"/>
                    <a:pt x="11746" y="4559"/>
                  </a:cubicBezTo>
                  <a:cubicBezTo>
                    <a:pt x="11403" y="4144"/>
                    <a:pt x="11150" y="3669"/>
                    <a:pt x="10994" y="3147"/>
                  </a:cubicBezTo>
                  <a:cubicBezTo>
                    <a:pt x="10840" y="2627"/>
                    <a:pt x="10792" y="2093"/>
                    <a:pt x="10851" y="1555"/>
                  </a:cubicBezTo>
                  <a:cubicBezTo>
                    <a:pt x="10853" y="1521"/>
                    <a:pt x="10835" y="1489"/>
                    <a:pt x="10807" y="1473"/>
                  </a:cubicBezTo>
                  <a:cubicBezTo>
                    <a:pt x="10162" y="1188"/>
                    <a:pt x="7354" y="0"/>
                    <a:pt x="4801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8" name="Google Shape;5495;p62">
              <a:extLst>
                <a:ext uri="{FF2B5EF4-FFF2-40B4-BE49-F238E27FC236}">
                  <a16:creationId xmlns:a16="http://schemas.microsoft.com/office/drawing/2014/main" id="{D0BF565F-88BC-9A61-7945-8C96FF3CD511}"/>
                </a:ext>
              </a:extLst>
            </p:cNvPr>
            <p:cNvSpPr/>
            <p:nvPr/>
          </p:nvSpPr>
          <p:spPr>
            <a:xfrm>
              <a:off x="3960425" y="1161925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468" y="1175"/>
                  </a:moveTo>
                  <a:lnTo>
                    <a:pt x="7491" y="1201"/>
                  </a:lnTo>
                  <a:cubicBezTo>
                    <a:pt x="6790" y="2722"/>
                    <a:pt x="5731" y="4085"/>
                    <a:pt x="4409" y="5111"/>
                  </a:cubicBezTo>
                  <a:cubicBezTo>
                    <a:pt x="5701" y="4060"/>
                    <a:pt x="6757" y="2697"/>
                    <a:pt x="7453" y="1182"/>
                  </a:cubicBezTo>
                  <a:cubicBezTo>
                    <a:pt x="7459" y="1176"/>
                    <a:pt x="7463" y="1176"/>
                    <a:pt x="7468" y="1175"/>
                  </a:cubicBezTo>
                  <a:close/>
                  <a:moveTo>
                    <a:pt x="6923" y="5853"/>
                  </a:moveTo>
                  <a:lnTo>
                    <a:pt x="6948" y="5880"/>
                  </a:lnTo>
                  <a:lnTo>
                    <a:pt x="6631" y="6818"/>
                  </a:lnTo>
                  <a:lnTo>
                    <a:pt x="6594" y="6804"/>
                  </a:lnTo>
                  <a:lnTo>
                    <a:pt x="6911" y="5865"/>
                  </a:lnTo>
                  <a:cubicBezTo>
                    <a:pt x="6912" y="5855"/>
                    <a:pt x="6920" y="5854"/>
                    <a:pt x="6923" y="5853"/>
                  </a:cubicBezTo>
                  <a:close/>
                  <a:moveTo>
                    <a:pt x="7638" y="2875"/>
                  </a:moveTo>
                  <a:lnTo>
                    <a:pt x="7659" y="2902"/>
                  </a:lnTo>
                  <a:lnTo>
                    <a:pt x="5009" y="7401"/>
                  </a:lnTo>
                  <a:lnTo>
                    <a:pt x="7628" y="2881"/>
                  </a:lnTo>
                  <a:cubicBezTo>
                    <a:pt x="7631" y="2876"/>
                    <a:pt x="7635" y="2875"/>
                    <a:pt x="7638" y="2875"/>
                  </a:cubicBezTo>
                  <a:close/>
                  <a:moveTo>
                    <a:pt x="7273" y="0"/>
                  </a:moveTo>
                  <a:cubicBezTo>
                    <a:pt x="7270" y="0"/>
                    <a:pt x="7266" y="1"/>
                    <a:pt x="7263" y="1"/>
                  </a:cubicBezTo>
                  <a:lnTo>
                    <a:pt x="7248" y="4"/>
                  </a:lnTo>
                  <a:cubicBezTo>
                    <a:pt x="7232" y="8"/>
                    <a:pt x="7216" y="23"/>
                    <a:pt x="7204" y="39"/>
                  </a:cubicBezTo>
                  <a:cubicBezTo>
                    <a:pt x="6542" y="1067"/>
                    <a:pt x="4158" y="4490"/>
                    <a:pt x="1329" y="5333"/>
                  </a:cubicBezTo>
                  <a:cubicBezTo>
                    <a:pt x="1070" y="5411"/>
                    <a:pt x="810" y="5464"/>
                    <a:pt x="557" y="5492"/>
                  </a:cubicBezTo>
                  <a:cubicBezTo>
                    <a:pt x="436" y="5504"/>
                    <a:pt x="317" y="5509"/>
                    <a:pt x="200" y="5512"/>
                  </a:cubicBezTo>
                  <a:cubicBezTo>
                    <a:pt x="197" y="5512"/>
                    <a:pt x="194" y="5512"/>
                    <a:pt x="192" y="5512"/>
                  </a:cubicBezTo>
                  <a:cubicBezTo>
                    <a:pt x="187" y="5512"/>
                    <a:pt x="184" y="5513"/>
                    <a:pt x="180" y="5513"/>
                  </a:cubicBezTo>
                  <a:cubicBezTo>
                    <a:pt x="149" y="5523"/>
                    <a:pt x="127" y="5546"/>
                    <a:pt x="125" y="5580"/>
                  </a:cubicBezTo>
                  <a:cubicBezTo>
                    <a:pt x="1" y="6498"/>
                    <a:pt x="259" y="7435"/>
                    <a:pt x="888" y="8362"/>
                  </a:cubicBezTo>
                  <a:cubicBezTo>
                    <a:pt x="2005" y="10012"/>
                    <a:pt x="3856" y="11017"/>
                    <a:pt x="5853" y="11048"/>
                  </a:cubicBezTo>
                  <a:cubicBezTo>
                    <a:pt x="5885" y="11048"/>
                    <a:pt x="5916" y="11049"/>
                    <a:pt x="5948" y="11049"/>
                  </a:cubicBezTo>
                  <a:cubicBezTo>
                    <a:pt x="6437" y="11049"/>
                    <a:pt x="6890" y="10987"/>
                    <a:pt x="7301" y="10865"/>
                  </a:cubicBezTo>
                  <a:cubicBezTo>
                    <a:pt x="7796" y="10717"/>
                    <a:pt x="8232" y="10485"/>
                    <a:pt x="8600" y="10164"/>
                  </a:cubicBezTo>
                  <a:cubicBezTo>
                    <a:pt x="8630" y="10138"/>
                    <a:pt x="8637" y="10093"/>
                    <a:pt x="8616" y="10064"/>
                  </a:cubicBezTo>
                  <a:cubicBezTo>
                    <a:pt x="8553" y="9962"/>
                    <a:pt x="8494" y="9859"/>
                    <a:pt x="8437" y="9753"/>
                  </a:cubicBezTo>
                  <a:cubicBezTo>
                    <a:pt x="6984" y="6865"/>
                    <a:pt x="8956" y="2125"/>
                    <a:pt x="9363" y="1201"/>
                  </a:cubicBezTo>
                  <a:cubicBezTo>
                    <a:pt x="9370" y="1182"/>
                    <a:pt x="9372" y="1157"/>
                    <a:pt x="9361" y="1136"/>
                  </a:cubicBezTo>
                  <a:cubicBezTo>
                    <a:pt x="9346" y="1115"/>
                    <a:pt x="9330" y="1101"/>
                    <a:pt x="9303" y="1096"/>
                  </a:cubicBezTo>
                  <a:cubicBezTo>
                    <a:pt x="8558" y="933"/>
                    <a:pt x="7873" y="561"/>
                    <a:pt x="7328" y="23"/>
                  </a:cubicBezTo>
                  <a:cubicBezTo>
                    <a:pt x="7313" y="9"/>
                    <a:pt x="7293" y="0"/>
                    <a:pt x="7273" y="0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29" name="Google Shape;5496;p62">
              <a:extLst>
                <a:ext uri="{FF2B5EF4-FFF2-40B4-BE49-F238E27FC236}">
                  <a16:creationId xmlns:a16="http://schemas.microsoft.com/office/drawing/2014/main" id="{B019310A-A002-EAB0-BC56-C0AD19284C36}"/>
                </a:ext>
              </a:extLst>
            </p:cNvPr>
            <p:cNvSpPr/>
            <p:nvPr/>
          </p:nvSpPr>
          <p:spPr>
            <a:xfrm>
              <a:off x="4290925" y="888575"/>
              <a:ext cx="294225" cy="252775"/>
            </a:xfrm>
            <a:custGeom>
              <a:avLst/>
              <a:gdLst/>
              <a:ahLst/>
              <a:cxnLst/>
              <a:rect l="l" t="t" r="r" b="b"/>
              <a:pathLst>
                <a:path w="11769" h="10111" extrusionOk="0">
                  <a:moveTo>
                    <a:pt x="7347" y="1697"/>
                  </a:moveTo>
                  <a:cubicBezTo>
                    <a:pt x="7679" y="1701"/>
                    <a:pt x="7999" y="1846"/>
                    <a:pt x="8195" y="2116"/>
                  </a:cubicBezTo>
                  <a:cubicBezTo>
                    <a:pt x="7982" y="1885"/>
                    <a:pt x="7662" y="1744"/>
                    <a:pt x="7327" y="1716"/>
                  </a:cubicBezTo>
                  <a:cubicBezTo>
                    <a:pt x="7325" y="1707"/>
                    <a:pt x="7335" y="1701"/>
                    <a:pt x="7343" y="1698"/>
                  </a:cubicBezTo>
                  <a:lnTo>
                    <a:pt x="7347" y="1697"/>
                  </a:lnTo>
                  <a:close/>
                  <a:moveTo>
                    <a:pt x="5676" y="1599"/>
                  </a:moveTo>
                  <a:lnTo>
                    <a:pt x="5697" y="1670"/>
                  </a:lnTo>
                  <a:lnTo>
                    <a:pt x="5706" y="1710"/>
                  </a:lnTo>
                  <a:cubicBezTo>
                    <a:pt x="3834" y="2363"/>
                    <a:pt x="2180" y="3618"/>
                    <a:pt x="1045" y="5247"/>
                  </a:cubicBezTo>
                  <a:lnTo>
                    <a:pt x="1014" y="5223"/>
                  </a:lnTo>
                  <a:cubicBezTo>
                    <a:pt x="2149" y="3589"/>
                    <a:pt x="3811" y="2328"/>
                    <a:pt x="5694" y="1672"/>
                  </a:cubicBezTo>
                  <a:lnTo>
                    <a:pt x="5676" y="1599"/>
                  </a:lnTo>
                  <a:close/>
                  <a:moveTo>
                    <a:pt x="5736" y="5493"/>
                  </a:moveTo>
                  <a:lnTo>
                    <a:pt x="4456" y="5754"/>
                  </a:lnTo>
                  <a:cubicBezTo>
                    <a:pt x="4452" y="5743"/>
                    <a:pt x="4457" y="5733"/>
                    <a:pt x="4462" y="5732"/>
                  </a:cubicBezTo>
                  <a:lnTo>
                    <a:pt x="4441" y="5660"/>
                  </a:lnTo>
                  <a:lnTo>
                    <a:pt x="4469" y="5730"/>
                  </a:lnTo>
                  <a:lnTo>
                    <a:pt x="5736" y="5493"/>
                  </a:lnTo>
                  <a:close/>
                  <a:moveTo>
                    <a:pt x="1899" y="7746"/>
                  </a:moveTo>
                  <a:cubicBezTo>
                    <a:pt x="2996" y="8209"/>
                    <a:pt x="4206" y="8462"/>
                    <a:pt x="5394" y="8489"/>
                  </a:cubicBezTo>
                  <a:lnTo>
                    <a:pt x="5394" y="8530"/>
                  </a:lnTo>
                  <a:cubicBezTo>
                    <a:pt x="4199" y="8505"/>
                    <a:pt x="2986" y="8246"/>
                    <a:pt x="1872" y="7757"/>
                  </a:cubicBezTo>
                  <a:cubicBezTo>
                    <a:pt x="1873" y="7748"/>
                    <a:pt x="1881" y="7747"/>
                    <a:pt x="1885" y="7746"/>
                  </a:cubicBezTo>
                  <a:close/>
                  <a:moveTo>
                    <a:pt x="7862" y="8446"/>
                  </a:moveTo>
                  <a:lnTo>
                    <a:pt x="7869" y="8485"/>
                  </a:lnTo>
                  <a:lnTo>
                    <a:pt x="7014" y="8669"/>
                  </a:lnTo>
                  <a:cubicBezTo>
                    <a:pt x="7010" y="8657"/>
                    <a:pt x="7019" y="8647"/>
                    <a:pt x="7027" y="8644"/>
                  </a:cubicBezTo>
                  <a:lnTo>
                    <a:pt x="7862" y="8446"/>
                  </a:lnTo>
                  <a:close/>
                  <a:moveTo>
                    <a:pt x="6946" y="1"/>
                  </a:moveTo>
                  <a:cubicBezTo>
                    <a:pt x="6813" y="1"/>
                    <a:pt x="6680" y="8"/>
                    <a:pt x="6545" y="23"/>
                  </a:cubicBezTo>
                  <a:cubicBezTo>
                    <a:pt x="6310" y="53"/>
                    <a:pt x="6068" y="100"/>
                    <a:pt x="5824" y="173"/>
                  </a:cubicBezTo>
                  <a:cubicBezTo>
                    <a:pt x="2980" y="1019"/>
                    <a:pt x="489" y="4722"/>
                    <a:pt x="17" y="5454"/>
                  </a:cubicBezTo>
                  <a:cubicBezTo>
                    <a:pt x="1" y="5485"/>
                    <a:pt x="3" y="5521"/>
                    <a:pt x="23" y="5548"/>
                  </a:cubicBezTo>
                  <a:cubicBezTo>
                    <a:pt x="368" y="5968"/>
                    <a:pt x="619" y="6439"/>
                    <a:pt x="775" y="6960"/>
                  </a:cubicBezTo>
                  <a:cubicBezTo>
                    <a:pt x="929" y="7481"/>
                    <a:pt x="977" y="8017"/>
                    <a:pt x="918" y="8552"/>
                  </a:cubicBezTo>
                  <a:cubicBezTo>
                    <a:pt x="911" y="8587"/>
                    <a:pt x="929" y="8618"/>
                    <a:pt x="963" y="8633"/>
                  </a:cubicBezTo>
                  <a:cubicBezTo>
                    <a:pt x="1607" y="8922"/>
                    <a:pt x="4411" y="10110"/>
                    <a:pt x="6965" y="10110"/>
                  </a:cubicBezTo>
                  <a:cubicBezTo>
                    <a:pt x="7574" y="10110"/>
                    <a:pt x="8168" y="10043"/>
                    <a:pt x="8716" y="9879"/>
                  </a:cubicBezTo>
                  <a:cubicBezTo>
                    <a:pt x="8959" y="9807"/>
                    <a:pt x="9189" y="9713"/>
                    <a:pt x="9401" y="9608"/>
                  </a:cubicBezTo>
                  <a:cubicBezTo>
                    <a:pt x="10459" y="9074"/>
                    <a:pt x="11128" y="8108"/>
                    <a:pt x="11392" y="6743"/>
                  </a:cubicBezTo>
                  <a:cubicBezTo>
                    <a:pt x="11769" y="4785"/>
                    <a:pt x="11168" y="2765"/>
                    <a:pt x="9779" y="1332"/>
                  </a:cubicBezTo>
                  <a:cubicBezTo>
                    <a:pt x="8921" y="446"/>
                    <a:pt x="7968" y="1"/>
                    <a:pt x="6946" y="1"/>
                  </a:cubicBezTo>
                  <a:close/>
                </a:path>
              </a:pathLst>
            </a:custGeom>
            <a:solidFill>
              <a:srgbClr val="F999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0" name="Google Shape;5497;p62">
              <a:extLst>
                <a:ext uri="{FF2B5EF4-FFF2-40B4-BE49-F238E27FC236}">
                  <a16:creationId xmlns:a16="http://schemas.microsoft.com/office/drawing/2014/main" id="{13D6C1A4-78BE-1F39-6016-F3F4ECD20617}"/>
                </a:ext>
              </a:extLst>
            </p:cNvPr>
            <p:cNvSpPr/>
            <p:nvPr/>
          </p:nvSpPr>
          <p:spPr>
            <a:xfrm>
              <a:off x="3598125" y="1481675"/>
              <a:ext cx="463525" cy="400700"/>
            </a:xfrm>
            <a:custGeom>
              <a:avLst/>
              <a:gdLst/>
              <a:ahLst/>
              <a:cxnLst/>
              <a:rect l="l" t="t" r="r" b="b"/>
              <a:pathLst>
                <a:path w="18541" h="16028" extrusionOk="0">
                  <a:moveTo>
                    <a:pt x="1" y="1"/>
                  </a:moveTo>
                  <a:lnTo>
                    <a:pt x="1" y="1"/>
                  </a:lnTo>
                  <a:cubicBezTo>
                    <a:pt x="457" y="2627"/>
                    <a:pt x="2089" y="9527"/>
                    <a:pt x="7094" y="13347"/>
                  </a:cubicBezTo>
                  <a:cubicBezTo>
                    <a:pt x="9435" y="15130"/>
                    <a:pt x="12223" y="16027"/>
                    <a:pt x="15408" y="16027"/>
                  </a:cubicBezTo>
                  <a:cubicBezTo>
                    <a:pt x="16391" y="16027"/>
                    <a:pt x="17411" y="15942"/>
                    <a:pt x="18468" y="15771"/>
                  </a:cubicBezTo>
                  <a:lnTo>
                    <a:pt x="18481" y="15767"/>
                  </a:lnTo>
                  <a:cubicBezTo>
                    <a:pt x="18519" y="15757"/>
                    <a:pt x="18541" y="15721"/>
                    <a:pt x="18538" y="15680"/>
                  </a:cubicBezTo>
                  <a:cubicBezTo>
                    <a:pt x="18522" y="15589"/>
                    <a:pt x="18503" y="15471"/>
                    <a:pt x="18476" y="15322"/>
                  </a:cubicBezTo>
                  <a:cubicBezTo>
                    <a:pt x="16644" y="15097"/>
                    <a:pt x="14959" y="14622"/>
                    <a:pt x="13414" y="13967"/>
                  </a:cubicBezTo>
                  <a:cubicBezTo>
                    <a:pt x="13395" y="13963"/>
                    <a:pt x="13377" y="13957"/>
                    <a:pt x="13361" y="13944"/>
                  </a:cubicBezTo>
                  <a:cubicBezTo>
                    <a:pt x="12385" y="13532"/>
                    <a:pt x="11462" y="13049"/>
                    <a:pt x="10594" y="12508"/>
                  </a:cubicBezTo>
                  <a:cubicBezTo>
                    <a:pt x="10578" y="12496"/>
                    <a:pt x="10557" y="12481"/>
                    <a:pt x="10538" y="12471"/>
                  </a:cubicBezTo>
                  <a:cubicBezTo>
                    <a:pt x="9419" y="11774"/>
                    <a:pt x="8389" y="10983"/>
                    <a:pt x="7447" y="10142"/>
                  </a:cubicBezTo>
                  <a:cubicBezTo>
                    <a:pt x="7436" y="10133"/>
                    <a:pt x="7426" y="10128"/>
                    <a:pt x="7419" y="10117"/>
                  </a:cubicBezTo>
                  <a:cubicBezTo>
                    <a:pt x="6666" y="9449"/>
                    <a:pt x="5971" y="8744"/>
                    <a:pt x="5328" y="8029"/>
                  </a:cubicBezTo>
                  <a:cubicBezTo>
                    <a:pt x="5317" y="8020"/>
                    <a:pt x="5305" y="8011"/>
                    <a:pt x="5297" y="7996"/>
                  </a:cubicBezTo>
                  <a:cubicBezTo>
                    <a:pt x="4642" y="7268"/>
                    <a:pt x="4040" y="6524"/>
                    <a:pt x="3492" y="5785"/>
                  </a:cubicBezTo>
                  <a:cubicBezTo>
                    <a:pt x="3486" y="5778"/>
                    <a:pt x="3483" y="5770"/>
                    <a:pt x="3473" y="5765"/>
                  </a:cubicBezTo>
                  <a:cubicBezTo>
                    <a:pt x="1893" y="3627"/>
                    <a:pt x="747" y="1547"/>
                    <a:pt x="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1" name="Google Shape;5498;p62">
              <a:extLst>
                <a:ext uri="{FF2B5EF4-FFF2-40B4-BE49-F238E27FC236}">
                  <a16:creationId xmlns:a16="http://schemas.microsoft.com/office/drawing/2014/main" id="{6E62D333-63F7-C29F-8F41-94236FE99CE9}"/>
                </a:ext>
              </a:extLst>
            </p:cNvPr>
            <p:cNvSpPr/>
            <p:nvPr/>
          </p:nvSpPr>
          <p:spPr>
            <a:xfrm>
              <a:off x="4199650" y="1659700"/>
              <a:ext cx="262650" cy="445975"/>
            </a:xfrm>
            <a:custGeom>
              <a:avLst/>
              <a:gdLst/>
              <a:ahLst/>
              <a:cxnLst/>
              <a:rect l="l" t="t" r="r" b="b"/>
              <a:pathLst>
                <a:path w="10506" h="17839" extrusionOk="0">
                  <a:moveTo>
                    <a:pt x="7599" y="1"/>
                  </a:moveTo>
                  <a:lnTo>
                    <a:pt x="7599" y="1"/>
                  </a:lnTo>
                  <a:cubicBezTo>
                    <a:pt x="7147" y="11048"/>
                    <a:pt x="230" y="17622"/>
                    <a:pt x="1" y="17838"/>
                  </a:cubicBezTo>
                  <a:cubicBezTo>
                    <a:pt x="1819" y="16801"/>
                    <a:pt x="10505" y="11174"/>
                    <a:pt x="7599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2" name="Google Shape;5499;p62">
              <a:extLst>
                <a:ext uri="{FF2B5EF4-FFF2-40B4-BE49-F238E27FC236}">
                  <a16:creationId xmlns:a16="http://schemas.microsoft.com/office/drawing/2014/main" id="{03AF7D3A-8DB2-24CA-CB87-C7643CCB4E6E}"/>
                </a:ext>
              </a:extLst>
            </p:cNvPr>
            <p:cNvSpPr/>
            <p:nvPr/>
          </p:nvSpPr>
          <p:spPr>
            <a:xfrm>
              <a:off x="3670600" y="1467250"/>
              <a:ext cx="362350" cy="302475"/>
            </a:xfrm>
            <a:custGeom>
              <a:avLst/>
              <a:gdLst/>
              <a:ahLst/>
              <a:cxnLst/>
              <a:rect l="l" t="t" r="r" b="b"/>
              <a:pathLst>
                <a:path w="14494" h="12099" extrusionOk="0">
                  <a:moveTo>
                    <a:pt x="1" y="0"/>
                  </a:moveTo>
                  <a:lnTo>
                    <a:pt x="1" y="0"/>
                  </a:lnTo>
                  <a:cubicBezTo>
                    <a:pt x="3955" y="1596"/>
                    <a:pt x="11288" y="5341"/>
                    <a:pt x="14493" y="12098"/>
                  </a:cubicBezTo>
                  <a:cubicBezTo>
                    <a:pt x="12850" y="7861"/>
                    <a:pt x="8940" y="1547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3" name="Google Shape;5500;p62">
              <a:extLst>
                <a:ext uri="{FF2B5EF4-FFF2-40B4-BE49-F238E27FC236}">
                  <a16:creationId xmlns:a16="http://schemas.microsoft.com/office/drawing/2014/main" id="{FA48AEA9-4467-D545-C775-9803439E355F}"/>
                </a:ext>
              </a:extLst>
            </p:cNvPr>
            <p:cNvSpPr/>
            <p:nvPr/>
          </p:nvSpPr>
          <p:spPr>
            <a:xfrm>
              <a:off x="3843100" y="1041125"/>
              <a:ext cx="294275" cy="252750"/>
            </a:xfrm>
            <a:custGeom>
              <a:avLst/>
              <a:gdLst/>
              <a:ahLst/>
              <a:cxnLst/>
              <a:rect l="l" t="t" r="r" b="b"/>
              <a:pathLst>
                <a:path w="11771" h="10110" extrusionOk="0">
                  <a:moveTo>
                    <a:pt x="4802" y="0"/>
                  </a:moveTo>
                  <a:cubicBezTo>
                    <a:pt x="4194" y="0"/>
                    <a:pt x="3601" y="67"/>
                    <a:pt x="3055" y="230"/>
                  </a:cubicBezTo>
                  <a:cubicBezTo>
                    <a:pt x="2811" y="304"/>
                    <a:pt x="2578" y="398"/>
                    <a:pt x="2369" y="501"/>
                  </a:cubicBezTo>
                  <a:cubicBezTo>
                    <a:pt x="1311" y="1035"/>
                    <a:pt x="641" y="2002"/>
                    <a:pt x="378" y="3367"/>
                  </a:cubicBezTo>
                  <a:cubicBezTo>
                    <a:pt x="0" y="5326"/>
                    <a:pt x="601" y="7346"/>
                    <a:pt x="1990" y="8778"/>
                  </a:cubicBezTo>
                  <a:cubicBezTo>
                    <a:pt x="2847" y="9663"/>
                    <a:pt x="3802" y="10110"/>
                    <a:pt x="4825" y="10110"/>
                  </a:cubicBezTo>
                  <a:cubicBezTo>
                    <a:pt x="4957" y="10110"/>
                    <a:pt x="5090" y="10102"/>
                    <a:pt x="5224" y="10088"/>
                  </a:cubicBezTo>
                  <a:cubicBezTo>
                    <a:pt x="5461" y="10060"/>
                    <a:pt x="5703" y="10012"/>
                    <a:pt x="5946" y="9939"/>
                  </a:cubicBezTo>
                  <a:cubicBezTo>
                    <a:pt x="7368" y="9515"/>
                    <a:pt x="8705" y="8375"/>
                    <a:pt x="9742" y="7255"/>
                  </a:cubicBezTo>
                  <a:cubicBezTo>
                    <a:pt x="10782" y="6130"/>
                    <a:pt x="11518" y="5020"/>
                    <a:pt x="11752" y="4652"/>
                  </a:cubicBezTo>
                  <a:cubicBezTo>
                    <a:pt x="11770" y="4623"/>
                    <a:pt x="11770" y="4586"/>
                    <a:pt x="11746" y="4559"/>
                  </a:cubicBezTo>
                  <a:cubicBezTo>
                    <a:pt x="11403" y="4143"/>
                    <a:pt x="11150" y="3668"/>
                    <a:pt x="10994" y="3147"/>
                  </a:cubicBezTo>
                  <a:cubicBezTo>
                    <a:pt x="10840" y="2628"/>
                    <a:pt x="10792" y="2094"/>
                    <a:pt x="10851" y="1555"/>
                  </a:cubicBezTo>
                  <a:cubicBezTo>
                    <a:pt x="10854" y="1521"/>
                    <a:pt x="10835" y="1489"/>
                    <a:pt x="10807" y="1473"/>
                  </a:cubicBezTo>
                  <a:cubicBezTo>
                    <a:pt x="10163" y="1187"/>
                    <a:pt x="7355" y="0"/>
                    <a:pt x="4802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4" name="Google Shape;5501;p62">
              <a:extLst>
                <a:ext uri="{FF2B5EF4-FFF2-40B4-BE49-F238E27FC236}">
                  <a16:creationId xmlns:a16="http://schemas.microsoft.com/office/drawing/2014/main" id="{12B0B214-E3CB-75A5-6C59-EACF834220C2}"/>
                </a:ext>
              </a:extLst>
            </p:cNvPr>
            <p:cNvSpPr/>
            <p:nvPr/>
          </p:nvSpPr>
          <p:spPr>
            <a:xfrm>
              <a:off x="3866750" y="839875"/>
              <a:ext cx="276575" cy="231775"/>
            </a:xfrm>
            <a:custGeom>
              <a:avLst/>
              <a:gdLst/>
              <a:ahLst/>
              <a:cxnLst/>
              <a:rect l="l" t="t" r="r" b="b"/>
              <a:pathLst>
                <a:path w="11063" h="9271" extrusionOk="0">
                  <a:moveTo>
                    <a:pt x="5045" y="0"/>
                  </a:moveTo>
                  <a:cubicBezTo>
                    <a:pt x="4704" y="0"/>
                    <a:pt x="4358" y="51"/>
                    <a:pt x="4016" y="153"/>
                  </a:cubicBezTo>
                  <a:cubicBezTo>
                    <a:pt x="3579" y="284"/>
                    <a:pt x="3138" y="497"/>
                    <a:pt x="2705" y="792"/>
                  </a:cubicBezTo>
                  <a:cubicBezTo>
                    <a:pt x="1050" y="1911"/>
                    <a:pt x="51" y="3766"/>
                    <a:pt x="19" y="5758"/>
                  </a:cubicBezTo>
                  <a:cubicBezTo>
                    <a:pt x="1" y="6876"/>
                    <a:pt x="296" y="7802"/>
                    <a:pt x="904" y="8504"/>
                  </a:cubicBezTo>
                  <a:cubicBezTo>
                    <a:pt x="919" y="8523"/>
                    <a:pt x="938" y="8532"/>
                    <a:pt x="958" y="8532"/>
                  </a:cubicBezTo>
                  <a:cubicBezTo>
                    <a:pt x="966" y="8532"/>
                    <a:pt x="974" y="8531"/>
                    <a:pt x="983" y="8528"/>
                  </a:cubicBezTo>
                  <a:cubicBezTo>
                    <a:pt x="990" y="8525"/>
                    <a:pt x="994" y="8525"/>
                    <a:pt x="1000" y="8518"/>
                  </a:cubicBezTo>
                  <a:cubicBezTo>
                    <a:pt x="1101" y="8455"/>
                    <a:pt x="1204" y="8392"/>
                    <a:pt x="1311" y="8339"/>
                  </a:cubicBezTo>
                  <a:cubicBezTo>
                    <a:pt x="1538" y="8227"/>
                    <a:pt x="1786" y="8128"/>
                    <a:pt x="2046" y="8050"/>
                  </a:cubicBezTo>
                  <a:cubicBezTo>
                    <a:pt x="2627" y="7876"/>
                    <a:pt x="3252" y="7805"/>
                    <a:pt x="3889" y="7805"/>
                  </a:cubicBezTo>
                  <a:cubicBezTo>
                    <a:pt x="6346" y="7805"/>
                    <a:pt x="8969" y="8870"/>
                    <a:pt x="9859" y="9265"/>
                  </a:cubicBezTo>
                  <a:cubicBezTo>
                    <a:pt x="9868" y="9269"/>
                    <a:pt x="9876" y="9270"/>
                    <a:pt x="9884" y="9270"/>
                  </a:cubicBezTo>
                  <a:cubicBezTo>
                    <a:pt x="9894" y="9270"/>
                    <a:pt x="9903" y="9268"/>
                    <a:pt x="9914" y="9265"/>
                  </a:cubicBezTo>
                  <a:lnTo>
                    <a:pt x="9929" y="9262"/>
                  </a:lnTo>
                  <a:cubicBezTo>
                    <a:pt x="9951" y="9252"/>
                    <a:pt x="9966" y="9231"/>
                    <a:pt x="9971" y="9208"/>
                  </a:cubicBezTo>
                  <a:cubicBezTo>
                    <a:pt x="10133" y="8460"/>
                    <a:pt x="10501" y="7779"/>
                    <a:pt x="11038" y="7231"/>
                  </a:cubicBezTo>
                  <a:cubicBezTo>
                    <a:pt x="11055" y="7217"/>
                    <a:pt x="11063" y="7190"/>
                    <a:pt x="11060" y="7166"/>
                  </a:cubicBezTo>
                  <a:cubicBezTo>
                    <a:pt x="11059" y="7147"/>
                    <a:pt x="11043" y="7121"/>
                    <a:pt x="11027" y="7110"/>
                  </a:cubicBezTo>
                  <a:cubicBezTo>
                    <a:pt x="10178" y="6563"/>
                    <a:pt x="5938" y="3674"/>
                    <a:pt x="5574" y="463"/>
                  </a:cubicBezTo>
                  <a:cubicBezTo>
                    <a:pt x="5563" y="343"/>
                    <a:pt x="5557" y="224"/>
                    <a:pt x="5554" y="105"/>
                  </a:cubicBezTo>
                  <a:cubicBezTo>
                    <a:pt x="5554" y="66"/>
                    <a:pt x="5523" y="34"/>
                    <a:pt x="5485" y="29"/>
                  </a:cubicBezTo>
                  <a:cubicBezTo>
                    <a:pt x="5340" y="10"/>
                    <a:pt x="5193" y="0"/>
                    <a:pt x="5045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5" name="Google Shape;5502;p62">
              <a:extLst>
                <a:ext uri="{FF2B5EF4-FFF2-40B4-BE49-F238E27FC236}">
                  <a16:creationId xmlns:a16="http://schemas.microsoft.com/office/drawing/2014/main" id="{C481DD8E-E65C-1F34-97B0-99A7314CB0EF}"/>
                </a:ext>
              </a:extLst>
            </p:cNvPr>
            <p:cNvSpPr/>
            <p:nvPr/>
          </p:nvSpPr>
          <p:spPr>
            <a:xfrm>
              <a:off x="3960325" y="1161950"/>
              <a:ext cx="234300" cy="276225"/>
            </a:xfrm>
            <a:custGeom>
              <a:avLst/>
              <a:gdLst/>
              <a:ahLst/>
              <a:cxnLst/>
              <a:rect l="l" t="t" r="r" b="b"/>
              <a:pathLst>
                <a:path w="9372" h="11049" extrusionOk="0">
                  <a:moveTo>
                    <a:pt x="7272" y="1"/>
                  </a:moveTo>
                  <a:cubicBezTo>
                    <a:pt x="7269" y="1"/>
                    <a:pt x="7266" y="1"/>
                    <a:pt x="7263" y="1"/>
                  </a:cubicBezTo>
                  <a:lnTo>
                    <a:pt x="7247" y="5"/>
                  </a:lnTo>
                  <a:cubicBezTo>
                    <a:pt x="7233" y="11"/>
                    <a:pt x="7216" y="23"/>
                    <a:pt x="7204" y="39"/>
                  </a:cubicBezTo>
                  <a:cubicBezTo>
                    <a:pt x="6542" y="1070"/>
                    <a:pt x="4158" y="4490"/>
                    <a:pt x="1330" y="5333"/>
                  </a:cubicBezTo>
                  <a:cubicBezTo>
                    <a:pt x="1070" y="5410"/>
                    <a:pt x="810" y="5464"/>
                    <a:pt x="557" y="5492"/>
                  </a:cubicBezTo>
                  <a:cubicBezTo>
                    <a:pt x="437" y="5503"/>
                    <a:pt x="319" y="5510"/>
                    <a:pt x="199" y="5512"/>
                  </a:cubicBezTo>
                  <a:cubicBezTo>
                    <a:pt x="197" y="5512"/>
                    <a:pt x="194" y="5511"/>
                    <a:pt x="192" y="5511"/>
                  </a:cubicBezTo>
                  <a:cubicBezTo>
                    <a:pt x="188" y="5511"/>
                    <a:pt x="185" y="5512"/>
                    <a:pt x="179" y="5513"/>
                  </a:cubicBezTo>
                  <a:cubicBezTo>
                    <a:pt x="150" y="5523"/>
                    <a:pt x="127" y="5545"/>
                    <a:pt x="125" y="5580"/>
                  </a:cubicBezTo>
                  <a:cubicBezTo>
                    <a:pt x="0" y="6498"/>
                    <a:pt x="260" y="7437"/>
                    <a:pt x="888" y="8363"/>
                  </a:cubicBezTo>
                  <a:cubicBezTo>
                    <a:pt x="2005" y="10012"/>
                    <a:pt x="3857" y="11017"/>
                    <a:pt x="5853" y="11048"/>
                  </a:cubicBezTo>
                  <a:cubicBezTo>
                    <a:pt x="5888" y="11049"/>
                    <a:pt x="5922" y="11049"/>
                    <a:pt x="5957" y="11049"/>
                  </a:cubicBezTo>
                  <a:cubicBezTo>
                    <a:pt x="6442" y="11049"/>
                    <a:pt x="6894" y="10987"/>
                    <a:pt x="7302" y="10865"/>
                  </a:cubicBezTo>
                  <a:cubicBezTo>
                    <a:pt x="7797" y="10717"/>
                    <a:pt x="8231" y="10485"/>
                    <a:pt x="8600" y="10164"/>
                  </a:cubicBezTo>
                  <a:cubicBezTo>
                    <a:pt x="8630" y="10138"/>
                    <a:pt x="8637" y="10094"/>
                    <a:pt x="8616" y="10064"/>
                  </a:cubicBezTo>
                  <a:cubicBezTo>
                    <a:pt x="8553" y="9963"/>
                    <a:pt x="8494" y="9861"/>
                    <a:pt x="8437" y="9753"/>
                  </a:cubicBezTo>
                  <a:cubicBezTo>
                    <a:pt x="6984" y="6865"/>
                    <a:pt x="8956" y="2126"/>
                    <a:pt x="9360" y="1203"/>
                  </a:cubicBezTo>
                  <a:cubicBezTo>
                    <a:pt x="9369" y="1183"/>
                    <a:pt x="9371" y="1157"/>
                    <a:pt x="9361" y="1137"/>
                  </a:cubicBezTo>
                  <a:cubicBezTo>
                    <a:pt x="9346" y="1116"/>
                    <a:pt x="9329" y="1101"/>
                    <a:pt x="9303" y="1096"/>
                  </a:cubicBezTo>
                  <a:cubicBezTo>
                    <a:pt x="8559" y="932"/>
                    <a:pt x="7873" y="560"/>
                    <a:pt x="7328" y="23"/>
                  </a:cubicBezTo>
                  <a:cubicBezTo>
                    <a:pt x="7313" y="10"/>
                    <a:pt x="7293" y="1"/>
                    <a:pt x="7272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6" name="Google Shape;5503;p62">
              <a:extLst>
                <a:ext uri="{FF2B5EF4-FFF2-40B4-BE49-F238E27FC236}">
                  <a16:creationId xmlns:a16="http://schemas.microsoft.com/office/drawing/2014/main" id="{492C822A-B426-CF94-8331-F5BD1BF9F9AC}"/>
                </a:ext>
              </a:extLst>
            </p:cNvPr>
            <p:cNvSpPr/>
            <p:nvPr/>
          </p:nvSpPr>
          <p:spPr>
            <a:xfrm>
              <a:off x="4008800" y="750150"/>
              <a:ext cx="169775" cy="264150"/>
            </a:xfrm>
            <a:custGeom>
              <a:avLst/>
              <a:gdLst/>
              <a:ahLst/>
              <a:cxnLst/>
              <a:rect l="l" t="t" r="r" b="b"/>
              <a:pathLst>
                <a:path w="6791" h="10566" extrusionOk="0">
                  <a:moveTo>
                    <a:pt x="2458" y="0"/>
                  </a:moveTo>
                  <a:lnTo>
                    <a:pt x="2458" y="0"/>
                  </a:lnTo>
                  <a:cubicBezTo>
                    <a:pt x="2091" y="226"/>
                    <a:pt x="1748" y="494"/>
                    <a:pt x="1439" y="792"/>
                  </a:cubicBezTo>
                  <a:cubicBezTo>
                    <a:pt x="437" y="1762"/>
                    <a:pt x="0" y="2853"/>
                    <a:pt x="130" y="4026"/>
                  </a:cubicBezTo>
                  <a:cubicBezTo>
                    <a:pt x="485" y="7149"/>
                    <a:pt x="4717" y="10012"/>
                    <a:pt x="5560" y="10552"/>
                  </a:cubicBezTo>
                  <a:cubicBezTo>
                    <a:pt x="5574" y="10562"/>
                    <a:pt x="5589" y="10566"/>
                    <a:pt x="5604" y="10566"/>
                  </a:cubicBezTo>
                  <a:cubicBezTo>
                    <a:pt x="5612" y="10566"/>
                    <a:pt x="5619" y="10565"/>
                    <a:pt x="5626" y="10563"/>
                  </a:cubicBezTo>
                  <a:cubicBezTo>
                    <a:pt x="5637" y="10559"/>
                    <a:pt x="5648" y="10557"/>
                    <a:pt x="5655" y="10549"/>
                  </a:cubicBezTo>
                  <a:cubicBezTo>
                    <a:pt x="5996" y="10265"/>
                    <a:pt x="6377" y="10044"/>
                    <a:pt x="6790" y="9888"/>
                  </a:cubicBezTo>
                  <a:cubicBezTo>
                    <a:pt x="6695" y="9859"/>
                    <a:pt x="3603" y="8921"/>
                    <a:pt x="1897" y="5359"/>
                  </a:cubicBezTo>
                  <a:cubicBezTo>
                    <a:pt x="570" y="2583"/>
                    <a:pt x="1805" y="716"/>
                    <a:pt x="2458" y="0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7" name="Google Shape;5504;p62">
              <a:extLst>
                <a:ext uri="{FF2B5EF4-FFF2-40B4-BE49-F238E27FC236}">
                  <a16:creationId xmlns:a16="http://schemas.microsoft.com/office/drawing/2014/main" id="{B72A71A7-E0CF-3852-4BD7-16234E550C07}"/>
                </a:ext>
              </a:extLst>
            </p:cNvPr>
            <p:cNvSpPr/>
            <p:nvPr/>
          </p:nvSpPr>
          <p:spPr>
            <a:xfrm>
              <a:off x="4110325" y="1006600"/>
              <a:ext cx="123300" cy="179050"/>
            </a:xfrm>
            <a:custGeom>
              <a:avLst/>
              <a:gdLst/>
              <a:ahLst/>
              <a:cxnLst/>
              <a:rect l="l" t="t" r="r" b="b"/>
              <a:pathLst>
                <a:path w="4932" h="7162" extrusionOk="0">
                  <a:moveTo>
                    <a:pt x="2471" y="1"/>
                  </a:moveTo>
                  <a:lnTo>
                    <a:pt x="2471" y="1"/>
                  </a:lnTo>
                  <a:cubicBezTo>
                    <a:pt x="855" y="801"/>
                    <a:pt x="0" y="2674"/>
                    <a:pt x="534" y="4462"/>
                  </a:cubicBezTo>
                  <a:cubicBezTo>
                    <a:pt x="1022" y="6099"/>
                    <a:pt x="2528" y="7161"/>
                    <a:pt x="4154" y="7161"/>
                  </a:cubicBezTo>
                  <a:cubicBezTo>
                    <a:pt x="4411" y="7161"/>
                    <a:pt x="4671" y="7135"/>
                    <a:pt x="4931" y="7079"/>
                  </a:cubicBezTo>
                  <a:cubicBezTo>
                    <a:pt x="4137" y="6969"/>
                    <a:pt x="2720" y="6356"/>
                    <a:pt x="2016" y="4673"/>
                  </a:cubicBezTo>
                  <a:cubicBezTo>
                    <a:pt x="2014" y="4667"/>
                    <a:pt x="2008" y="4659"/>
                    <a:pt x="2009" y="4651"/>
                  </a:cubicBezTo>
                  <a:lnTo>
                    <a:pt x="2009" y="4651"/>
                  </a:lnTo>
                  <a:cubicBezTo>
                    <a:pt x="2009" y="4651"/>
                    <a:pt x="2009" y="4651"/>
                    <a:pt x="2008" y="4651"/>
                  </a:cubicBezTo>
                  <a:cubicBezTo>
                    <a:pt x="2007" y="4651"/>
                    <a:pt x="2005" y="4651"/>
                    <a:pt x="2004" y="4648"/>
                  </a:cubicBezTo>
                  <a:cubicBezTo>
                    <a:pt x="1944" y="4501"/>
                    <a:pt x="1889" y="4347"/>
                    <a:pt x="1841" y="4184"/>
                  </a:cubicBezTo>
                  <a:cubicBezTo>
                    <a:pt x="1277" y="2286"/>
                    <a:pt x="2041" y="697"/>
                    <a:pt x="2471" y="1"/>
                  </a:cubicBezTo>
                  <a:close/>
                </a:path>
              </a:pathLst>
            </a:custGeom>
            <a:solidFill>
              <a:srgbClr val="000000">
                <a:alpha val="139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8" name="Google Shape;5505;p62">
              <a:extLst>
                <a:ext uri="{FF2B5EF4-FFF2-40B4-BE49-F238E27FC236}">
                  <a16:creationId xmlns:a16="http://schemas.microsoft.com/office/drawing/2014/main" id="{4AACFDA9-6F97-F6E9-F841-F919FFA047C4}"/>
                </a:ext>
              </a:extLst>
            </p:cNvPr>
            <p:cNvSpPr/>
            <p:nvPr/>
          </p:nvSpPr>
          <p:spPr>
            <a:xfrm>
              <a:off x="4141175" y="1187375"/>
              <a:ext cx="164400" cy="268175"/>
            </a:xfrm>
            <a:custGeom>
              <a:avLst/>
              <a:gdLst/>
              <a:ahLst/>
              <a:cxnLst/>
              <a:rect l="l" t="t" r="r" b="b"/>
              <a:pathLst>
                <a:path w="6576" h="10727" extrusionOk="0">
                  <a:moveTo>
                    <a:pt x="4064" y="1"/>
                  </a:moveTo>
                  <a:lnTo>
                    <a:pt x="4064" y="1"/>
                  </a:lnTo>
                  <a:cubicBezTo>
                    <a:pt x="3690" y="112"/>
                    <a:pt x="3306" y="168"/>
                    <a:pt x="2920" y="168"/>
                  </a:cubicBezTo>
                  <a:cubicBezTo>
                    <a:pt x="2772" y="168"/>
                    <a:pt x="2623" y="160"/>
                    <a:pt x="2474" y="143"/>
                  </a:cubicBezTo>
                  <a:cubicBezTo>
                    <a:pt x="2468" y="141"/>
                    <a:pt x="2463" y="140"/>
                    <a:pt x="2458" y="140"/>
                  </a:cubicBezTo>
                  <a:cubicBezTo>
                    <a:pt x="2453" y="140"/>
                    <a:pt x="2448" y="142"/>
                    <a:pt x="2441" y="144"/>
                  </a:cubicBezTo>
                  <a:cubicBezTo>
                    <a:pt x="2418" y="150"/>
                    <a:pt x="2402" y="164"/>
                    <a:pt x="2392" y="187"/>
                  </a:cubicBezTo>
                  <a:cubicBezTo>
                    <a:pt x="1982" y="1105"/>
                    <a:pt x="1" y="5818"/>
                    <a:pt x="1416" y="8627"/>
                  </a:cubicBezTo>
                  <a:cubicBezTo>
                    <a:pt x="1950" y="9685"/>
                    <a:pt x="2916" y="10354"/>
                    <a:pt x="4282" y="10617"/>
                  </a:cubicBezTo>
                  <a:cubicBezTo>
                    <a:pt x="4661" y="10690"/>
                    <a:pt x="5046" y="10727"/>
                    <a:pt x="5430" y="10727"/>
                  </a:cubicBezTo>
                  <a:cubicBezTo>
                    <a:pt x="5814" y="10727"/>
                    <a:pt x="6197" y="10690"/>
                    <a:pt x="6575" y="10617"/>
                  </a:cubicBezTo>
                  <a:cubicBezTo>
                    <a:pt x="5410" y="10273"/>
                    <a:pt x="3418" y="9251"/>
                    <a:pt x="3053" y="6243"/>
                  </a:cubicBezTo>
                  <a:cubicBezTo>
                    <a:pt x="2611" y="2621"/>
                    <a:pt x="3702" y="568"/>
                    <a:pt x="4064" y="1"/>
                  </a:cubicBezTo>
                  <a:close/>
                </a:path>
              </a:pathLst>
            </a:custGeom>
            <a:solidFill>
              <a:srgbClr val="000000">
                <a:alpha val="307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39" name="Google Shape;5506;p62">
              <a:extLst>
                <a:ext uri="{FF2B5EF4-FFF2-40B4-BE49-F238E27FC236}">
                  <a16:creationId xmlns:a16="http://schemas.microsoft.com/office/drawing/2014/main" id="{0A4136B3-DFAE-92E2-CE6C-0C86C8E25F83}"/>
                </a:ext>
              </a:extLst>
            </p:cNvPr>
            <p:cNvSpPr/>
            <p:nvPr/>
          </p:nvSpPr>
          <p:spPr>
            <a:xfrm>
              <a:off x="4224775" y="997300"/>
              <a:ext cx="91525" cy="170325"/>
            </a:xfrm>
            <a:custGeom>
              <a:avLst/>
              <a:gdLst/>
              <a:ahLst/>
              <a:cxnLst/>
              <a:rect l="l" t="t" r="r" b="b"/>
              <a:pathLst>
                <a:path w="3661" h="6813" extrusionOk="0">
                  <a:moveTo>
                    <a:pt x="1" y="0"/>
                  </a:moveTo>
                  <a:cubicBezTo>
                    <a:pt x="792" y="432"/>
                    <a:pt x="2006" y="1337"/>
                    <a:pt x="2500" y="2995"/>
                  </a:cubicBezTo>
                  <a:cubicBezTo>
                    <a:pt x="3026" y="4761"/>
                    <a:pt x="2398" y="6102"/>
                    <a:pt x="1790" y="6812"/>
                  </a:cubicBezTo>
                  <a:cubicBezTo>
                    <a:pt x="3050" y="5895"/>
                    <a:pt x="3660" y="4251"/>
                    <a:pt x="3192" y="2677"/>
                  </a:cubicBezTo>
                  <a:cubicBezTo>
                    <a:pt x="2746" y="1182"/>
                    <a:pt x="1455" y="172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0" name="Google Shape;5507;p62">
              <a:extLst>
                <a:ext uri="{FF2B5EF4-FFF2-40B4-BE49-F238E27FC236}">
                  <a16:creationId xmlns:a16="http://schemas.microsoft.com/office/drawing/2014/main" id="{F6E5FA04-627D-ABF9-3D99-F5828FF6BE2F}"/>
                </a:ext>
              </a:extLst>
            </p:cNvPr>
            <p:cNvSpPr/>
            <p:nvPr/>
          </p:nvSpPr>
          <p:spPr>
            <a:xfrm>
              <a:off x="4255300" y="1168100"/>
              <a:ext cx="164200" cy="267275"/>
            </a:xfrm>
            <a:custGeom>
              <a:avLst/>
              <a:gdLst/>
              <a:ahLst/>
              <a:cxnLst/>
              <a:rect l="l" t="t" r="r" b="b"/>
              <a:pathLst>
                <a:path w="6568" h="10691" extrusionOk="0">
                  <a:moveTo>
                    <a:pt x="960" y="0"/>
                  </a:moveTo>
                  <a:cubicBezTo>
                    <a:pt x="953" y="0"/>
                    <a:pt x="945" y="1"/>
                    <a:pt x="936" y="4"/>
                  </a:cubicBezTo>
                  <a:cubicBezTo>
                    <a:pt x="926" y="8"/>
                    <a:pt x="919" y="10"/>
                    <a:pt x="909" y="20"/>
                  </a:cubicBezTo>
                  <a:cubicBezTo>
                    <a:pt x="634" y="249"/>
                    <a:pt x="330" y="438"/>
                    <a:pt x="1" y="586"/>
                  </a:cubicBezTo>
                  <a:cubicBezTo>
                    <a:pt x="532" y="812"/>
                    <a:pt x="2652" y="1894"/>
                    <a:pt x="4318" y="5277"/>
                  </a:cubicBezTo>
                  <a:cubicBezTo>
                    <a:pt x="5576" y="7829"/>
                    <a:pt x="4678" y="9699"/>
                    <a:pt x="3910" y="10690"/>
                  </a:cubicBezTo>
                  <a:cubicBezTo>
                    <a:pt x="4350" y="10444"/>
                    <a:pt x="4763" y="10135"/>
                    <a:pt x="5129" y="9777"/>
                  </a:cubicBezTo>
                  <a:cubicBezTo>
                    <a:pt x="6127" y="8808"/>
                    <a:pt x="6568" y="7716"/>
                    <a:pt x="6437" y="6542"/>
                  </a:cubicBezTo>
                  <a:cubicBezTo>
                    <a:pt x="6082" y="3419"/>
                    <a:pt x="1847" y="557"/>
                    <a:pt x="1003" y="14"/>
                  </a:cubicBezTo>
                  <a:cubicBezTo>
                    <a:pt x="989" y="4"/>
                    <a:pt x="975" y="0"/>
                    <a:pt x="960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1" name="Google Shape;5508;p62">
              <a:extLst>
                <a:ext uri="{FF2B5EF4-FFF2-40B4-BE49-F238E27FC236}">
                  <a16:creationId xmlns:a16="http://schemas.microsoft.com/office/drawing/2014/main" id="{B3651108-8C6E-3E61-6B99-428CB053B29B}"/>
                </a:ext>
              </a:extLst>
            </p:cNvPr>
            <p:cNvSpPr/>
            <p:nvPr/>
          </p:nvSpPr>
          <p:spPr>
            <a:xfrm>
              <a:off x="4181275" y="729900"/>
              <a:ext cx="105725" cy="261600"/>
            </a:xfrm>
            <a:custGeom>
              <a:avLst/>
              <a:gdLst/>
              <a:ahLst/>
              <a:cxnLst/>
              <a:rect l="l" t="t" r="r" b="b"/>
              <a:pathLst>
                <a:path w="4229" h="10464" extrusionOk="0">
                  <a:moveTo>
                    <a:pt x="1" y="1"/>
                  </a:moveTo>
                  <a:lnTo>
                    <a:pt x="1" y="1"/>
                  </a:lnTo>
                  <a:cubicBezTo>
                    <a:pt x="1007" y="476"/>
                    <a:pt x="2308" y="1537"/>
                    <a:pt x="2623" y="3899"/>
                  </a:cubicBezTo>
                  <a:cubicBezTo>
                    <a:pt x="3153" y="7875"/>
                    <a:pt x="1002" y="10368"/>
                    <a:pt x="1002" y="10368"/>
                  </a:cubicBezTo>
                  <a:cubicBezTo>
                    <a:pt x="1002" y="10368"/>
                    <a:pt x="1075" y="10391"/>
                    <a:pt x="1202" y="10440"/>
                  </a:cubicBezTo>
                  <a:cubicBezTo>
                    <a:pt x="1246" y="10439"/>
                    <a:pt x="1291" y="10438"/>
                    <a:pt x="1335" y="10438"/>
                  </a:cubicBezTo>
                  <a:cubicBezTo>
                    <a:pt x="1478" y="10438"/>
                    <a:pt x="1619" y="10447"/>
                    <a:pt x="1764" y="10464"/>
                  </a:cubicBezTo>
                  <a:cubicBezTo>
                    <a:pt x="1765" y="10464"/>
                    <a:pt x="1767" y="10464"/>
                    <a:pt x="1769" y="10464"/>
                  </a:cubicBezTo>
                  <a:cubicBezTo>
                    <a:pt x="1776" y="10464"/>
                    <a:pt x="1784" y="10462"/>
                    <a:pt x="1791" y="10459"/>
                  </a:cubicBezTo>
                  <a:cubicBezTo>
                    <a:pt x="1813" y="10453"/>
                    <a:pt x="1834" y="10438"/>
                    <a:pt x="1844" y="10415"/>
                  </a:cubicBezTo>
                  <a:cubicBezTo>
                    <a:pt x="2254" y="9501"/>
                    <a:pt x="4229" y="4790"/>
                    <a:pt x="2817" y="1981"/>
                  </a:cubicBezTo>
                  <a:cubicBezTo>
                    <a:pt x="2291" y="938"/>
                    <a:pt x="1340" y="273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2" name="Google Shape;5509;p62">
              <a:extLst>
                <a:ext uri="{FF2B5EF4-FFF2-40B4-BE49-F238E27FC236}">
                  <a16:creationId xmlns:a16="http://schemas.microsoft.com/office/drawing/2014/main" id="{EC20DC04-02B4-78BA-9F5A-040C5DFF076A}"/>
                </a:ext>
              </a:extLst>
            </p:cNvPr>
            <p:cNvSpPr/>
            <p:nvPr/>
          </p:nvSpPr>
          <p:spPr>
            <a:xfrm>
              <a:off x="4284775" y="1110800"/>
              <a:ext cx="276725" cy="231850"/>
            </a:xfrm>
            <a:custGeom>
              <a:avLst/>
              <a:gdLst/>
              <a:ahLst/>
              <a:cxnLst/>
              <a:rect l="l" t="t" r="r" b="b"/>
              <a:pathLst>
                <a:path w="11069" h="9274" extrusionOk="0">
                  <a:moveTo>
                    <a:pt x="1174" y="0"/>
                  </a:moveTo>
                  <a:cubicBezTo>
                    <a:pt x="1167" y="0"/>
                    <a:pt x="1161" y="1"/>
                    <a:pt x="1155" y="2"/>
                  </a:cubicBezTo>
                  <a:lnTo>
                    <a:pt x="1139" y="6"/>
                  </a:lnTo>
                  <a:cubicBezTo>
                    <a:pt x="1116" y="17"/>
                    <a:pt x="1103" y="38"/>
                    <a:pt x="1097" y="60"/>
                  </a:cubicBezTo>
                  <a:cubicBezTo>
                    <a:pt x="934" y="807"/>
                    <a:pt x="563" y="1495"/>
                    <a:pt x="26" y="2039"/>
                  </a:cubicBezTo>
                  <a:cubicBezTo>
                    <a:pt x="10" y="2057"/>
                    <a:pt x="1" y="2080"/>
                    <a:pt x="4" y="2104"/>
                  </a:cubicBezTo>
                  <a:cubicBezTo>
                    <a:pt x="6" y="2127"/>
                    <a:pt x="21" y="2148"/>
                    <a:pt x="41" y="2159"/>
                  </a:cubicBezTo>
                  <a:cubicBezTo>
                    <a:pt x="888" y="2710"/>
                    <a:pt x="5131" y="5599"/>
                    <a:pt x="5495" y="8810"/>
                  </a:cubicBezTo>
                  <a:cubicBezTo>
                    <a:pt x="5505" y="8930"/>
                    <a:pt x="5513" y="9048"/>
                    <a:pt x="5515" y="9168"/>
                  </a:cubicBezTo>
                  <a:cubicBezTo>
                    <a:pt x="5514" y="9206"/>
                    <a:pt x="5545" y="9237"/>
                    <a:pt x="5583" y="9243"/>
                  </a:cubicBezTo>
                  <a:cubicBezTo>
                    <a:pt x="5732" y="9263"/>
                    <a:pt x="5881" y="9273"/>
                    <a:pt x="6031" y="9273"/>
                  </a:cubicBezTo>
                  <a:cubicBezTo>
                    <a:pt x="6369" y="9273"/>
                    <a:pt x="6710" y="9221"/>
                    <a:pt x="7053" y="9119"/>
                  </a:cubicBezTo>
                  <a:cubicBezTo>
                    <a:pt x="7490" y="8989"/>
                    <a:pt x="7931" y="8774"/>
                    <a:pt x="8365" y="8479"/>
                  </a:cubicBezTo>
                  <a:cubicBezTo>
                    <a:pt x="10015" y="7363"/>
                    <a:pt x="11019" y="5506"/>
                    <a:pt x="11050" y="3514"/>
                  </a:cubicBezTo>
                  <a:cubicBezTo>
                    <a:pt x="11068" y="2396"/>
                    <a:pt x="10773" y="1469"/>
                    <a:pt x="10166" y="768"/>
                  </a:cubicBezTo>
                  <a:cubicBezTo>
                    <a:pt x="10152" y="749"/>
                    <a:pt x="10131" y="740"/>
                    <a:pt x="10111" y="740"/>
                  </a:cubicBezTo>
                  <a:cubicBezTo>
                    <a:pt x="10103" y="740"/>
                    <a:pt x="10095" y="741"/>
                    <a:pt x="10087" y="744"/>
                  </a:cubicBezTo>
                  <a:cubicBezTo>
                    <a:pt x="10079" y="747"/>
                    <a:pt x="10072" y="748"/>
                    <a:pt x="10068" y="754"/>
                  </a:cubicBezTo>
                  <a:cubicBezTo>
                    <a:pt x="9967" y="817"/>
                    <a:pt x="9866" y="876"/>
                    <a:pt x="9758" y="932"/>
                  </a:cubicBezTo>
                  <a:cubicBezTo>
                    <a:pt x="9531" y="1046"/>
                    <a:pt x="9283" y="1144"/>
                    <a:pt x="9024" y="1222"/>
                  </a:cubicBezTo>
                  <a:cubicBezTo>
                    <a:pt x="8441" y="1396"/>
                    <a:pt x="7814" y="1467"/>
                    <a:pt x="7176" y="1467"/>
                  </a:cubicBezTo>
                  <a:cubicBezTo>
                    <a:pt x="4718" y="1467"/>
                    <a:pt x="2097" y="402"/>
                    <a:pt x="1210" y="6"/>
                  </a:cubicBezTo>
                  <a:cubicBezTo>
                    <a:pt x="1198" y="2"/>
                    <a:pt x="1186" y="0"/>
                    <a:pt x="1174" y="0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3" name="Google Shape;5510;p62">
              <a:extLst>
                <a:ext uri="{FF2B5EF4-FFF2-40B4-BE49-F238E27FC236}">
                  <a16:creationId xmlns:a16="http://schemas.microsoft.com/office/drawing/2014/main" id="{E10ED2E1-84E1-3501-DA2F-C2A4FC00E65B}"/>
                </a:ext>
              </a:extLst>
            </p:cNvPr>
            <p:cNvSpPr/>
            <p:nvPr/>
          </p:nvSpPr>
          <p:spPr>
            <a:xfrm>
              <a:off x="4233650" y="744300"/>
              <a:ext cx="234275" cy="276125"/>
            </a:xfrm>
            <a:custGeom>
              <a:avLst/>
              <a:gdLst/>
              <a:ahLst/>
              <a:cxnLst/>
              <a:rect l="l" t="t" r="r" b="b"/>
              <a:pathLst>
                <a:path w="9371" h="11045" extrusionOk="0">
                  <a:moveTo>
                    <a:pt x="3414" y="1"/>
                  </a:moveTo>
                  <a:cubicBezTo>
                    <a:pt x="2929" y="1"/>
                    <a:pt x="2478" y="63"/>
                    <a:pt x="2070" y="184"/>
                  </a:cubicBezTo>
                  <a:cubicBezTo>
                    <a:pt x="1579" y="330"/>
                    <a:pt x="1140" y="568"/>
                    <a:pt x="771" y="886"/>
                  </a:cubicBezTo>
                  <a:cubicBezTo>
                    <a:pt x="740" y="910"/>
                    <a:pt x="734" y="955"/>
                    <a:pt x="755" y="986"/>
                  </a:cubicBezTo>
                  <a:cubicBezTo>
                    <a:pt x="814" y="1088"/>
                    <a:pt x="877" y="1188"/>
                    <a:pt x="934" y="1296"/>
                  </a:cubicBezTo>
                  <a:cubicBezTo>
                    <a:pt x="2387" y="4184"/>
                    <a:pt x="419" y="8922"/>
                    <a:pt x="11" y="9841"/>
                  </a:cubicBezTo>
                  <a:cubicBezTo>
                    <a:pt x="0" y="9861"/>
                    <a:pt x="4" y="9889"/>
                    <a:pt x="13" y="9908"/>
                  </a:cubicBezTo>
                  <a:cubicBezTo>
                    <a:pt x="24" y="9930"/>
                    <a:pt x="46" y="9949"/>
                    <a:pt x="67" y="9950"/>
                  </a:cubicBezTo>
                  <a:cubicBezTo>
                    <a:pt x="816" y="10117"/>
                    <a:pt x="1497" y="10485"/>
                    <a:pt x="2042" y="11022"/>
                  </a:cubicBezTo>
                  <a:cubicBezTo>
                    <a:pt x="2058" y="11036"/>
                    <a:pt x="2078" y="11045"/>
                    <a:pt x="2099" y="11045"/>
                  </a:cubicBezTo>
                  <a:cubicBezTo>
                    <a:pt x="2102" y="11045"/>
                    <a:pt x="2104" y="11045"/>
                    <a:pt x="2107" y="11044"/>
                  </a:cubicBezTo>
                  <a:lnTo>
                    <a:pt x="2122" y="11040"/>
                  </a:lnTo>
                  <a:cubicBezTo>
                    <a:pt x="2140" y="11034"/>
                    <a:pt x="2155" y="11025"/>
                    <a:pt x="2167" y="11010"/>
                  </a:cubicBezTo>
                  <a:cubicBezTo>
                    <a:pt x="2829" y="9979"/>
                    <a:pt x="5217" y="6557"/>
                    <a:pt x="8042" y="5715"/>
                  </a:cubicBezTo>
                  <a:cubicBezTo>
                    <a:pt x="8301" y="5639"/>
                    <a:pt x="8561" y="5586"/>
                    <a:pt x="8814" y="5556"/>
                  </a:cubicBezTo>
                  <a:cubicBezTo>
                    <a:pt x="8934" y="5541"/>
                    <a:pt x="9053" y="5539"/>
                    <a:pt x="9171" y="5536"/>
                  </a:cubicBezTo>
                  <a:cubicBezTo>
                    <a:pt x="9173" y="5538"/>
                    <a:pt x="9176" y="5538"/>
                    <a:pt x="9179" y="5538"/>
                  </a:cubicBezTo>
                  <a:cubicBezTo>
                    <a:pt x="9183" y="5538"/>
                    <a:pt x="9187" y="5537"/>
                    <a:pt x="9191" y="5535"/>
                  </a:cubicBezTo>
                  <a:cubicBezTo>
                    <a:pt x="9222" y="5526"/>
                    <a:pt x="9244" y="5504"/>
                    <a:pt x="9247" y="5470"/>
                  </a:cubicBezTo>
                  <a:cubicBezTo>
                    <a:pt x="9370" y="4551"/>
                    <a:pt x="9111" y="3613"/>
                    <a:pt x="8484" y="2687"/>
                  </a:cubicBezTo>
                  <a:cubicBezTo>
                    <a:pt x="7366" y="1036"/>
                    <a:pt x="5511" y="33"/>
                    <a:pt x="3518" y="2"/>
                  </a:cubicBezTo>
                  <a:cubicBezTo>
                    <a:pt x="3483" y="1"/>
                    <a:pt x="3449" y="1"/>
                    <a:pt x="3414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4" name="Google Shape;5511;p62">
              <a:extLst>
                <a:ext uri="{FF2B5EF4-FFF2-40B4-BE49-F238E27FC236}">
                  <a16:creationId xmlns:a16="http://schemas.microsoft.com/office/drawing/2014/main" id="{50BF8C7D-F4B0-93D3-50B4-1EB934EED674}"/>
                </a:ext>
              </a:extLst>
            </p:cNvPr>
            <p:cNvSpPr/>
            <p:nvPr/>
          </p:nvSpPr>
          <p:spPr>
            <a:xfrm>
              <a:off x="4290875" y="888625"/>
              <a:ext cx="294275" cy="252725"/>
            </a:xfrm>
            <a:custGeom>
              <a:avLst/>
              <a:gdLst/>
              <a:ahLst/>
              <a:cxnLst/>
              <a:rect l="l" t="t" r="r" b="b"/>
              <a:pathLst>
                <a:path w="11771" h="10109" extrusionOk="0">
                  <a:moveTo>
                    <a:pt x="6947" y="1"/>
                  </a:moveTo>
                  <a:cubicBezTo>
                    <a:pt x="6815" y="1"/>
                    <a:pt x="6681" y="8"/>
                    <a:pt x="6546" y="23"/>
                  </a:cubicBezTo>
                  <a:cubicBezTo>
                    <a:pt x="6311" y="52"/>
                    <a:pt x="6069" y="99"/>
                    <a:pt x="5825" y="172"/>
                  </a:cubicBezTo>
                  <a:cubicBezTo>
                    <a:pt x="2982" y="1019"/>
                    <a:pt x="490" y="4721"/>
                    <a:pt x="18" y="5454"/>
                  </a:cubicBezTo>
                  <a:cubicBezTo>
                    <a:pt x="1" y="5484"/>
                    <a:pt x="3" y="5520"/>
                    <a:pt x="24" y="5547"/>
                  </a:cubicBezTo>
                  <a:cubicBezTo>
                    <a:pt x="367" y="5967"/>
                    <a:pt x="620" y="6439"/>
                    <a:pt x="775" y="6960"/>
                  </a:cubicBezTo>
                  <a:cubicBezTo>
                    <a:pt x="930" y="7479"/>
                    <a:pt x="980" y="8015"/>
                    <a:pt x="919" y="8551"/>
                  </a:cubicBezTo>
                  <a:cubicBezTo>
                    <a:pt x="912" y="8586"/>
                    <a:pt x="930" y="8618"/>
                    <a:pt x="964" y="8633"/>
                  </a:cubicBezTo>
                  <a:cubicBezTo>
                    <a:pt x="1608" y="8922"/>
                    <a:pt x="4412" y="10109"/>
                    <a:pt x="6966" y="10109"/>
                  </a:cubicBezTo>
                  <a:cubicBezTo>
                    <a:pt x="7575" y="10109"/>
                    <a:pt x="8169" y="10042"/>
                    <a:pt x="8717" y="9878"/>
                  </a:cubicBezTo>
                  <a:cubicBezTo>
                    <a:pt x="8960" y="9805"/>
                    <a:pt x="9190" y="9713"/>
                    <a:pt x="9402" y="9608"/>
                  </a:cubicBezTo>
                  <a:cubicBezTo>
                    <a:pt x="10460" y="9073"/>
                    <a:pt x="11130" y="8108"/>
                    <a:pt x="11393" y="6742"/>
                  </a:cubicBezTo>
                  <a:cubicBezTo>
                    <a:pt x="11771" y="4783"/>
                    <a:pt x="11170" y="2763"/>
                    <a:pt x="9780" y="1332"/>
                  </a:cubicBezTo>
                  <a:cubicBezTo>
                    <a:pt x="8922" y="445"/>
                    <a:pt x="7969" y="1"/>
                    <a:pt x="6947" y="1"/>
                  </a:cubicBezTo>
                  <a:close/>
                </a:path>
              </a:pathLst>
            </a:custGeom>
            <a:solidFill>
              <a:srgbClr val="FFFFFF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5" name="Google Shape;5512;p62">
              <a:extLst>
                <a:ext uri="{FF2B5EF4-FFF2-40B4-BE49-F238E27FC236}">
                  <a16:creationId xmlns:a16="http://schemas.microsoft.com/office/drawing/2014/main" id="{60B34CC0-1027-9BEF-9A38-BF825E3714B6}"/>
                </a:ext>
              </a:extLst>
            </p:cNvPr>
            <p:cNvSpPr/>
            <p:nvPr/>
          </p:nvSpPr>
          <p:spPr>
            <a:xfrm>
              <a:off x="4099925" y="988800"/>
              <a:ext cx="220075" cy="204800"/>
            </a:xfrm>
            <a:custGeom>
              <a:avLst/>
              <a:gdLst/>
              <a:ahLst/>
              <a:cxnLst/>
              <a:rect l="l" t="t" r="r" b="b"/>
              <a:pathLst>
                <a:path w="8803" h="8192" extrusionOk="0">
                  <a:moveTo>
                    <a:pt x="4573" y="397"/>
                  </a:moveTo>
                  <a:cubicBezTo>
                    <a:pt x="5178" y="397"/>
                    <a:pt x="5778" y="549"/>
                    <a:pt x="6326" y="843"/>
                  </a:cubicBezTo>
                  <a:cubicBezTo>
                    <a:pt x="7195" y="1313"/>
                    <a:pt x="7829" y="2093"/>
                    <a:pt x="8110" y="3039"/>
                  </a:cubicBezTo>
                  <a:cubicBezTo>
                    <a:pt x="8692" y="4993"/>
                    <a:pt x="7577" y="7056"/>
                    <a:pt x="5623" y="7638"/>
                  </a:cubicBezTo>
                  <a:cubicBezTo>
                    <a:pt x="5273" y="7742"/>
                    <a:pt x="4916" y="7794"/>
                    <a:pt x="4561" y="7794"/>
                  </a:cubicBezTo>
                  <a:cubicBezTo>
                    <a:pt x="3956" y="7794"/>
                    <a:pt x="3356" y="7643"/>
                    <a:pt x="2809" y="7347"/>
                  </a:cubicBezTo>
                  <a:cubicBezTo>
                    <a:pt x="1940" y="6877"/>
                    <a:pt x="1305" y="6097"/>
                    <a:pt x="1024" y="5150"/>
                  </a:cubicBezTo>
                  <a:cubicBezTo>
                    <a:pt x="442" y="3197"/>
                    <a:pt x="1558" y="1134"/>
                    <a:pt x="3513" y="553"/>
                  </a:cubicBezTo>
                  <a:cubicBezTo>
                    <a:pt x="3862" y="449"/>
                    <a:pt x="4219" y="397"/>
                    <a:pt x="4573" y="397"/>
                  </a:cubicBezTo>
                  <a:close/>
                  <a:moveTo>
                    <a:pt x="4571" y="1"/>
                  </a:moveTo>
                  <a:cubicBezTo>
                    <a:pt x="4179" y="1"/>
                    <a:pt x="3785" y="58"/>
                    <a:pt x="3399" y="173"/>
                  </a:cubicBezTo>
                  <a:cubicBezTo>
                    <a:pt x="1236" y="818"/>
                    <a:pt x="0" y="3102"/>
                    <a:pt x="646" y="5265"/>
                  </a:cubicBezTo>
                  <a:cubicBezTo>
                    <a:pt x="957" y="6312"/>
                    <a:pt x="1658" y="7177"/>
                    <a:pt x="2620" y="7697"/>
                  </a:cubicBezTo>
                  <a:cubicBezTo>
                    <a:pt x="3226" y="8024"/>
                    <a:pt x="3892" y="8191"/>
                    <a:pt x="4562" y="8191"/>
                  </a:cubicBezTo>
                  <a:cubicBezTo>
                    <a:pt x="4955" y="8191"/>
                    <a:pt x="5349" y="8133"/>
                    <a:pt x="5737" y="8019"/>
                  </a:cubicBezTo>
                  <a:cubicBezTo>
                    <a:pt x="6784" y="7707"/>
                    <a:pt x="7649" y="7006"/>
                    <a:pt x="8168" y="6044"/>
                  </a:cubicBezTo>
                  <a:cubicBezTo>
                    <a:pt x="8688" y="5082"/>
                    <a:pt x="8803" y="3975"/>
                    <a:pt x="8491" y="2927"/>
                  </a:cubicBezTo>
                  <a:cubicBezTo>
                    <a:pt x="8179" y="1880"/>
                    <a:pt x="7478" y="1017"/>
                    <a:pt x="6516" y="496"/>
                  </a:cubicBezTo>
                  <a:cubicBezTo>
                    <a:pt x="5908" y="168"/>
                    <a:pt x="5243" y="1"/>
                    <a:pt x="457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6" name="Google Shape;5513;p62">
              <a:extLst>
                <a:ext uri="{FF2B5EF4-FFF2-40B4-BE49-F238E27FC236}">
                  <a16:creationId xmlns:a16="http://schemas.microsoft.com/office/drawing/2014/main" id="{4D3897A6-D430-2757-97BC-AF83E039B8E9}"/>
                </a:ext>
              </a:extLst>
            </p:cNvPr>
            <p:cNvSpPr/>
            <p:nvPr/>
          </p:nvSpPr>
          <p:spPr>
            <a:xfrm>
              <a:off x="3858750" y="831775"/>
              <a:ext cx="155150" cy="230875"/>
            </a:xfrm>
            <a:custGeom>
              <a:avLst/>
              <a:gdLst/>
              <a:ahLst/>
              <a:cxnLst/>
              <a:rect l="l" t="t" r="r" b="b"/>
              <a:pathLst>
                <a:path w="6206" h="9235" extrusionOk="0">
                  <a:moveTo>
                    <a:pt x="5365" y="0"/>
                  </a:moveTo>
                  <a:cubicBezTo>
                    <a:pt x="4529" y="0"/>
                    <a:pt x="3684" y="286"/>
                    <a:pt x="2846" y="853"/>
                  </a:cubicBezTo>
                  <a:cubicBezTo>
                    <a:pt x="1109" y="2027"/>
                    <a:pt x="52" y="3979"/>
                    <a:pt x="21" y="6076"/>
                  </a:cubicBezTo>
                  <a:cubicBezTo>
                    <a:pt x="1" y="7356"/>
                    <a:pt x="364" y="8398"/>
                    <a:pt x="1098" y="9173"/>
                  </a:cubicBezTo>
                  <a:cubicBezTo>
                    <a:pt x="1136" y="9214"/>
                    <a:pt x="1189" y="9235"/>
                    <a:pt x="1241" y="9235"/>
                  </a:cubicBezTo>
                  <a:cubicBezTo>
                    <a:pt x="1291" y="9235"/>
                    <a:pt x="1340" y="9216"/>
                    <a:pt x="1377" y="9179"/>
                  </a:cubicBezTo>
                  <a:cubicBezTo>
                    <a:pt x="1457" y="9104"/>
                    <a:pt x="1459" y="8979"/>
                    <a:pt x="1385" y="8899"/>
                  </a:cubicBezTo>
                  <a:cubicBezTo>
                    <a:pt x="725" y="8201"/>
                    <a:pt x="398" y="7254"/>
                    <a:pt x="416" y="6080"/>
                  </a:cubicBezTo>
                  <a:cubicBezTo>
                    <a:pt x="447" y="4114"/>
                    <a:pt x="1436" y="2282"/>
                    <a:pt x="3067" y="1181"/>
                  </a:cubicBezTo>
                  <a:cubicBezTo>
                    <a:pt x="3840" y="660"/>
                    <a:pt x="4613" y="397"/>
                    <a:pt x="5371" y="397"/>
                  </a:cubicBezTo>
                  <a:cubicBezTo>
                    <a:pt x="5567" y="397"/>
                    <a:pt x="5762" y="415"/>
                    <a:pt x="5956" y="450"/>
                  </a:cubicBezTo>
                  <a:cubicBezTo>
                    <a:pt x="5968" y="452"/>
                    <a:pt x="5979" y="453"/>
                    <a:pt x="5991" y="453"/>
                  </a:cubicBezTo>
                  <a:cubicBezTo>
                    <a:pt x="6085" y="453"/>
                    <a:pt x="6169" y="387"/>
                    <a:pt x="6185" y="290"/>
                  </a:cubicBezTo>
                  <a:cubicBezTo>
                    <a:pt x="6205" y="183"/>
                    <a:pt x="6135" y="79"/>
                    <a:pt x="6026" y="60"/>
                  </a:cubicBezTo>
                  <a:cubicBezTo>
                    <a:pt x="5807" y="20"/>
                    <a:pt x="5586" y="0"/>
                    <a:pt x="536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7" name="Google Shape;5514;p62">
              <a:extLst>
                <a:ext uri="{FF2B5EF4-FFF2-40B4-BE49-F238E27FC236}">
                  <a16:creationId xmlns:a16="http://schemas.microsoft.com/office/drawing/2014/main" id="{737A120A-F313-657F-B7A9-CEFF34214283}"/>
                </a:ext>
              </a:extLst>
            </p:cNvPr>
            <p:cNvSpPr/>
            <p:nvPr/>
          </p:nvSpPr>
          <p:spPr>
            <a:xfrm>
              <a:off x="4414350" y="1119850"/>
              <a:ext cx="155175" cy="230850"/>
            </a:xfrm>
            <a:custGeom>
              <a:avLst/>
              <a:gdLst/>
              <a:ahLst/>
              <a:cxnLst/>
              <a:rect l="l" t="t" r="r" b="b"/>
              <a:pathLst>
                <a:path w="6207" h="9234" extrusionOk="0">
                  <a:moveTo>
                    <a:pt x="4966" y="0"/>
                  </a:moveTo>
                  <a:cubicBezTo>
                    <a:pt x="4917" y="0"/>
                    <a:pt x="4868" y="19"/>
                    <a:pt x="4830" y="55"/>
                  </a:cubicBezTo>
                  <a:cubicBezTo>
                    <a:pt x="4749" y="129"/>
                    <a:pt x="4746" y="255"/>
                    <a:pt x="4821" y="335"/>
                  </a:cubicBezTo>
                  <a:cubicBezTo>
                    <a:pt x="5482" y="1033"/>
                    <a:pt x="5807" y="1980"/>
                    <a:pt x="5790" y="3153"/>
                  </a:cubicBezTo>
                  <a:cubicBezTo>
                    <a:pt x="5759" y="5121"/>
                    <a:pt x="4770" y="6952"/>
                    <a:pt x="3140" y="8053"/>
                  </a:cubicBezTo>
                  <a:cubicBezTo>
                    <a:pt x="2368" y="8575"/>
                    <a:pt x="1596" y="8838"/>
                    <a:pt x="838" y="8838"/>
                  </a:cubicBezTo>
                  <a:cubicBezTo>
                    <a:pt x="641" y="8838"/>
                    <a:pt x="446" y="8820"/>
                    <a:pt x="251" y="8785"/>
                  </a:cubicBezTo>
                  <a:cubicBezTo>
                    <a:pt x="239" y="8782"/>
                    <a:pt x="227" y="8781"/>
                    <a:pt x="215" y="8781"/>
                  </a:cubicBezTo>
                  <a:cubicBezTo>
                    <a:pt x="121" y="8781"/>
                    <a:pt x="38" y="8848"/>
                    <a:pt x="20" y="8944"/>
                  </a:cubicBezTo>
                  <a:cubicBezTo>
                    <a:pt x="0" y="9050"/>
                    <a:pt x="72" y="9154"/>
                    <a:pt x="179" y="9174"/>
                  </a:cubicBezTo>
                  <a:cubicBezTo>
                    <a:pt x="399" y="9213"/>
                    <a:pt x="619" y="9233"/>
                    <a:pt x="840" y="9233"/>
                  </a:cubicBezTo>
                  <a:cubicBezTo>
                    <a:pt x="1675" y="9233"/>
                    <a:pt x="2521" y="8948"/>
                    <a:pt x="3362" y="8382"/>
                  </a:cubicBezTo>
                  <a:cubicBezTo>
                    <a:pt x="5099" y="7208"/>
                    <a:pt x="6156" y="5255"/>
                    <a:pt x="6186" y="3160"/>
                  </a:cubicBezTo>
                  <a:cubicBezTo>
                    <a:pt x="6206" y="1880"/>
                    <a:pt x="5843" y="838"/>
                    <a:pt x="5110" y="63"/>
                  </a:cubicBezTo>
                  <a:cubicBezTo>
                    <a:pt x="5071" y="21"/>
                    <a:pt x="5019" y="0"/>
                    <a:pt x="496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8" name="Google Shape;5515;p62">
              <a:extLst>
                <a:ext uri="{FF2B5EF4-FFF2-40B4-BE49-F238E27FC236}">
                  <a16:creationId xmlns:a16="http://schemas.microsoft.com/office/drawing/2014/main" id="{1678EA08-4B63-6AB7-D9DB-115057C7EAD1}"/>
                </a:ext>
              </a:extLst>
            </p:cNvPr>
            <p:cNvSpPr/>
            <p:nvPr/>
          </p:nvSpPr>
          <p:spPr>
            <a:xfrm>
              <a:off x="3951375" y="1291875"/>
              <a:ext cx="234650" cy="154275"/>
            </a:xfrm>
            <a:custGeom>
              <a:avLst/>
              <a:gdLst/>
              <a:ahLst/>
              <a:cxnLst/>
              <a:rect l="l" t="t" r="r" b="b"/>
              <a:pathLst>
                <a:path w="9386" h="6171" extrusionOk="0">
                  <a:moveTo>
                    <a:pt x="384" y="0"/>
                  </a:moveTo>
                  <a:cubicBezTo>
                    <a:pt x="290" y="0"/>
                    <a:pt x="209" y="68"/>
                    <a:pt x="191" y="163"/>
                  </a:cubicBezTo>
                  <a:cubicBezTo>
                    <a:pt x="1" y="1213"/>
                    <a:pt x="268" y="2284"/>
                    <a:pt x="985" y="3345"/>
                  </a:cubicBezTo>
                  <a:cubicBezTo>
                    <a:pt x="2158" y="5081"/>
                    <a:pt x="4111" y="6137"/>
                    <a:pt x="6208" y="6169"/>
                  </a:cubicBezTo>
                  <a:cubicBezTo>
                    <a:pt x="6240" y="6171"/>
                    <a:pt x="6272" y="6171"/>
                    <a:pt x="6304" y="6171"/>
                  </a:cubicBezTo>
                  <a:cubicBezTo>
                    <a:pt x="7540" y="6171"/>
                    <a:pt x="8549" y="5808"/>
                    <a:pt x="9303" y="5093"/>
                  </a:cubicBezTo>
                  <a:cubicBezTo>
                    <a:pt x="9383" y="5018"/>
                    <a:pt x="9385" y="4893"/>
                    <a:pt x="9311" y="4813"/>
                  </a:cubicBezTo>
                  <a:cubicBezTo>
                    <a:pt x="9272" y="4771"/>
                    <a:pt x="9220" y="4750"/>
                    <a:pt x="9167" y="4750"/>
                  </a:cubicBezTo>
                  <a:cubicBezTo>
                    <a:pt x="9118" y="4750"/>
                    <a:pt x="9069" y="4769"/>
                    <a:pt x="9031" y="4805"/>
                  </a:cubicBezTo>
                  <a:cubicBezTo>
                    <a:pt x="8349" y="5450"/>
                    <a:pt x="7426" y="5774"/>
                    <a:pt x="6294" y="5774"/>
                  </a:cubicBezTo>
                  <a:cubicBezTo>
                    <a:pt x="6267" y="5774"/>
                    <a:pt x="6240" y="5773"/>
                    <a:pt x="6213" y="5773"/>
                  </a:cubicBezTo>
                  <a:cubicBezTo>
                    <a:pt x="4246" y="5745"/>
                    <a:pt x="2414" y="4753"/>
                    <a:pt x="1312" y="3124"/>
                  </a:cubicBezTo>
                  <a:cubicBezTo>
                    <a:pt x="656" y="2151"/>
                    <a:pt x="410" y="1179"/>
                    <a:pt x="581" y="234"/>
                  </a:cubicBezTo>
                  <a:cubicBezTo>
                    <a:pt x="601" y="126"/>
                    <a:pt x="530" y="24"/>
                    <a:pt x="422" y="4"/>
                  </a:cubicBezTo>
                  <a:cubicBezTo>
                    <a:pt x="409" y="1"/>
                    <a:pt x="396" y="0"/>
                    <a:pt x="3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49" name="Google Shape;5516;p62">
              <a:extLst>
                <a:ext uri="{FF2B5EF4-FFF2-40B4-BE49-F238E27FC236}">
                  <a16:creationId xmlns:a16="http://schemas.microsoft.com/office/drawing/2014/main" id="{56D3760D-03CA-8614-8042-CFA2F9903801}"/>
                </a:ext>
              </a:extLst>
            </p:cNvPr>
            <p:cNvSpPr/>
            <p:nvPr/>
          </p:nvSpPr>
          <p:spPr>
            <a:xfrm>
              <a:off x="4242225" y="736350"/>
              <a:ext cx="234675" cy="154250"/>
            </a:xfrm>
            <a:custGeom>
              <a:avLst/>
              <a:gdLst/>
              <a:ahLst/>
              <a:cxnLst/>
              <a:rect l="l" t="t" r="r" b="b"/>
              <a:pathLst>
                <a:path w="9387" h="6170" extrusionOk="0">
                  <a:moveTo>
                    <a:pt x="3125" y="1"/>
                  </a:moveTo>
                  <a:cubicBezTo>
                    <a:pt x="1881" y="1"/>
                    <a:pt x="847" y="355"/>
                    <a:pt x="84" y="1079"/>
                  </a:cubicBezTo>
                  <a:cubicBezTo>
                    <a:pt x="3" y="1153"/>
                    <a:pt x="1" y="1279"/>
                    <a:pt x="75" y="1359"/>
                  </a:cubicBezTo>
                  <a:cubicBezTo>
                    <a:pt x="114" y="1400"/>
                    <a:pt x="166" y="1421"/>
                    <a:pt x="219" y="1421"/>
                  </a:cubicBezTo>
                  <a:cubicBezTo>
                    <a:pt x="268" y="1421"/>
                    <a:pt x="317" y="1403"/>
                    <a:pt x="355" y="1367"/>
                  </a:cubicBezTo>
                  <a:cubicBezTo>
                    <a:pt x="1042" y="717"/>
                    <a:pt x="1972" y="398"/>
                    <a:pt x="3118" y="398"/>
                  </a:cubicBezTo>
                  <a:cubicBezTo>
                    <a:pt x="3137" y="398"/>
                    <a:pt x="3155" y="399"/>
                    <a:pt x="3174" y="399"/>
                  </a:cubicBezTo>
                  <a:cubicBezTo>
                    <a:pt x="5141" y="427"/>
                    <a:pt x="6973" y="1418"/>
                    <a:pt x="8074" y="3048"/>
                  </a:cubicBezTo>
                  <a:cubicBezTo>
                    <a:pt x="8731" y="4021"/>
                    <a:pt x="8976" y="4993"/>
                    <a:pt x="8805" y="5937"/>
                  </a:cubicBezTo>
                  <a:cubicBezTo>
                    <a:pt x="8785" y="6046"/>
                    <a:pt x="8857" y="6148"/>
                    <a:pt x="8964" y="6168"/>
                  </a:cubicBezTo>
                  <a:cubicBezTo>
                    <a:pt x="8976" y="6169"/>
                    <a:pt x="8988" y="6170"/>
                    <a:pt x="9000" y="6170"/>
                  </a:cubicBezTo>
                  <a:cubicBezTo>
                    <a:pt x="9094" y="6170"/>
                    <a:pt x="9178" y="6104"/>
                    <a:pt x="9196" y="6007"/>
                  </a:cubicBezTo>
                  <a:cubicBezTo>
                    <a:pt x="9386" y="4957"/>
                    <a:pt x="9120" y="3886"/>
                    <a:pt x="8402" y="2826"/>
                  </a:cubicBezTo>
                  <a:cubicBezTo>
                    <a:pt x="7229" y="1089"/>
                    <a:pt x="5276" y="32"/>
                    <a:pt x="3180" y="1"/>
                  </a:cubicBezTo>
                  <a:cubicBezTo>
                    <a:pt x="3162" y="1"/>
                    <a:pt x="3144" y="1"/>
                    <a:pt x="312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0" name="Google Shape;5517;p62">
              <a:extLst>
                <a:ext uri="{FF2B5EF4-FFF2-40B4-BE49-F238E27FC236}">
                  <a16:creationId xmlns:a16="http://schemas.microsoft.com/office/drawing/2014/main" id="{BAE6F668-0B2D-E23C-1694-241BC271F095}"/>
                </a:ext>
              </a:extLst>
            </p:cNvPr>
            <p:cNvSpPr/>
            <p:nvPr/>
          </p:nvSpPr>
          <p:spPr>
            <a:xfrm>
              <a:off x="3834775" y="1033100"/>
              <a:ext cx="312275" cy="268750"/>
            </a:xfrm>
            <a:custGeom>
              <a:avLst/>
              <a:gdLst/>
              <a:ahLst/>
              <a:cxnLst/>
              <a:rect l="l" t="t" r="r" b="b"/>
              <a:pathLst>
                <a:path w="12491" h="10750" extrusionOk="0">
                  <a:moveTo>
                    <a:pt x="5160" y="0"/>
                  </a:moveTo>
                  <a:cubicBezTo>
                    <a:pt x="4235" y="0"/>
                    <a:pt x="3334" y="150"/>
                    <a:pt x="2558" y="541"/>
                  </a:cubicBezTo>
                  <a:cubicBezTo>
                    <a:pt x="1410" y="1120"/>
                    <a:pt x="684" y="2160"/>
                    <a:pt x="400" y="3630"/>
                  </a:cubicBezTo>
                  <a:cubicBezTo>
                    <a:pt x="1" y="5689"/>
                    <a:pt x="633" y="7817"/>
                    <a:pt x="2094" y="9320"/>
                  </a:cubicBezTo>
                  <a:cubicBezTo>
                    <a:pt x="3016" y="10271"/>
                    <a:pt x="4041" y="10750"/>
                    <a:pt x="5148" y="10750"/>
                  </a:cubicBezTo>
                  <a:cubicBezTo>
                    <a:pt x="5294" y="10750"/>
                    <a:pt x="5442" y="10740"/>
                    <a:pt x="5593" y="10721"/>
                  </a:cubicBezTo>
                  <a:cubicBezTo>
                    <a:pt x="9179" y="10318"/>
                    <a:pt x="12303" y="5234"/>
                    <a:pt x="12435" y="5018"/>
                  </a:cubicBezTo>
                  <a:cubicBezTo>
                    <a:pt x="12490" y="4925"/>
                    <a:pt x="12461" y="4803"/>
                    <a:pt x="12367" y="4746"/>
                  </a:cubicBezTo>
                  <a:cubicBezTo>
                    <a:pt x="12335" y="4726"/>
                    <a:pt x="12300" y="4717"/>
                    <a:pt x="12265" y="4717"/>
                  </a:cubicBezTo>
                  <a:cubicBezTo>
                    <a:pt x="12198" y="4717"/>
                    <a:pt x="12132" y="4751"/>
                    <a:pt x="12095" y="4813"/>
                  </a:cubicBezTo>
                  <a:cubicBezTo>
                    <a:pt x="12063" y="4864"/>
                    <a:pt x="8941" y="9945"/>
                    <a:pt x="5548" y="10329"/>
                  </a:cubicBezTo>
                  <a:cubicBezTo>
                    <a:pt x="5415" y="10343"/>
                    <a:pt x="5284" y="10351"/>
                    <a:pt x="5153" y="10351"/>
                  </a:cubicBezTo>
                  <a:cubicBezTo>
                    <a:pt x="4154" y="10351"/>
                    <a:pt x="3223" y="9912"/>
                    <a:pt x="2379" y="9042"/>
                  </a:cubicBezTo>
                  <a:cubicBezTo>
                    <a:pt x="1010" y="7631"/>
                    <a:pt x="415" y="5636"/>
                    <a:pt x="789" y="3705"/>
                  </a:cubicBezTo>
                  <a:cubicBezTo>
                    <a:pt x="1048" y="2361"/>
                    <a:pt x="1704" y="1415"/>
                    <a:pt x="2736" y="894"/>
                  </a:cubicBezTo>
                  <a:cubicBezTo>
                    <a:pt x="3442" y="538"/>
                    <a:pt x="4274" y="401"/>
                    <a:pt x="5136" y="401"/>
                  </a:cubicBezTo>
                  <a:cubicBezTo>
                    <a:pt x="7997" y="401"/>
                    <a:pt x="11193" y="1909"/>
                    <a:pt x="11235" y="1929"/>
                  </a:cubicBezTo>
                  <a:cubicBezTo>
                    <a:pt x="11262" y="1942"/>
                    <a:pt x="11291" y="1948"/>
                    <a:pt x="11319" y="1948"/>
                  </a:cubicBezTo>
                  <a:cubicBezTo>
                    <a:pt x="11393" y="1948"/>
                    <a:pt x="11465" y="1907"/>
                    <a:pt x="11499" y="1835"/>
                  </a:cubicBezTo>
                  <a:cubicBezTo>
                    <a:pt x="11546" y="1736"/>
                    <a:pt x="11504" y="1619"/>
                    <a:pt x="11405" y="1571"/>
                  </a:cubicBezTo>
                  <a:cubicBezTo>
                    <a:pt x="11233" y="1488"/>
                    <a:pt x="8079" y="0"/>
                    <a:pt x="516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1" name="Google Shape;5518;p62">
              <a:extLst>
                <a:ext uri="{FF2B5EF4-FFF2-40B4-BE49-F238E27FC236}">
                  <a16:creationId xmlns:a16="http://schemas.microsoft.com/office/drawing/2014/main" id="{A0AE54AF-4B31-C431-A8D0-666DD532F1AB}"/>
                </a:ext>
              </a:extLst>
            </p:cNvPr>
            <p:cNvSpPr/>
            <p:nvPr/>
          </p:nvSpPr>
          <p:spPr>
            <a:xfrm>
              <a:off x="4281200" y="880725"/>
              <a:ext cx="312275" cy="268650"/>
            </a:xfrm>
            <a:custGeom>
              <a:avLst/>
              <a:gdLst/>
              <a:ahLst/>
              <a:cxnLst/>
              <a:rect l="l" t="t" r="r" b="b"/>
              <a:pathLst>
                <a:path w="12491" h="10746" extrusionOk="0">
                  <a:moveTo>
                    <a:pt x="7344" y="0"/>
                  </a:moveTo>
                  <a:cubicBezTo>
                    <a:pt x="7197" y="0"/>
                    <a:pt x="7049" y="9"/>
                    <a:pt x="6899" y="26"/>
                  </a:cubicBezTo>
                  <a:cubicBezTo>
                    <a:pt x="3312" y="430"/>
                    <a:pt x="189" y="5514"/>
                    <a:pt x="57" y="5729"/>
                  </a:cubicBezTo>
                  <a:cubicBezTo>
                    <a:pt x="0" y="5823"/>
                    <a:pt x="31" y="5945"/>
                    <a:pt x="125" y="6002"/>
                  </a:cubicBezTo>
                  <a:cubicBezTo>
                    <a:pt x="156" y="6021"/>
                    <a:pt x="191" y="6030"/>
                    <a:pt x="226" y="6030"/>
                  </a:cubicBezTo>
                  <a:cubicBezTo>
                    <a:pt x="294" y="6030"/>
                    <a:pt x="359" y="5996"/>
                    <a:pt x="396" y="5935"/>
                  </a:cubicBezTo>
                  <a:cubicBezTo>
                    <a:pt x="428" y="5883"/>
                    <a:pt x="3549" y="802"/>
                    <a:pt x="6943" y="419"/>
                  </a:cubicBezTo>
                  <a:cubicBezTo>
                    <a:pt x="7077" y="404"/>
                    <a:pt x="7210" y="396"/>
                    <a:pt x="7341" y="396"/>
                  </a:cubicBezTo>
                  <a:cubicBezTo>
                    <a:pt x="8338" y="396"/>
                    <a:pt x="9269" y="836"/>
                    <a:pt x="10111" y="1704"/>
                  </a:cubicBezTo>
                  <a:cubicBezTo>
                    <a:pt x="11482" y="3116"/>
                    <a:pt x="12077" y="5113"/>
                    <a:pt x="11703" y="7042"/>
                  </a:cubicBezTo>
                  <a:cubicBezTo>
                    <a:pt x="11443" y="8387"/>
                    <a:pt x="10788" y="9331"/>
                    <a:pt x="9756" y="9852"/>
                  </a:cubicBezTo>
                  <a:cubicBezTo>
                    <a:pt x="9049" y="10208"/>
                    <a:pt x="8217" y="10345"/>
                    <a:pt x="7354" y="10345"/>
                  </a:cubicBezTo>
                  <a:cubicBezTo>
                    <a:pt x="4493" y="10345"/>
                    <a:pt x="1298" y="8839"/>
                    <a:pt x="1257" y="8819"/>
                  </a:cubicBezTo>
                  <a:cubicBezTo>
                    <a:pt x="1229" y="8806"/>
                    <a:pt x="1200" y="8799"/>
                    <a:pt x="1171" y="8799"/>
                  </a:cubicBezTo>
                  <a:cubicBezTo>
                    <a:pt x="1097" y="8799"/>
                    <a:pt x="1027" y="8841"/>
                    <a:pt x="993" y="8912"/>
                  </a:cubicBezTo>
                  <a:cubicBezTo>
                    <a:pt x="946" y="9010"/>
                    <a:pt x="988" y="9129"/>
                    <a:pt x="1086" y="9177"/>
                  </a:cubicBezTo>
                  <a:cubicBezTo>
                    <a:pt x="1259" y="9260"/>
                    <a:pt x="4414" y="10746"/>
                    <a:pt x="7332" y="10746"/>
                  </a:cubicBezTo>
                  <a:cubicBezTo>
                    <a:pt x="8256" y="10746"/>
                    <a:pt x="9158" y="10597"/>
                    <a:pt x="9932" y="10209"/>
                  </a:cubicBezTo>
                  <a:cubicBezTo>
                    <a:pt x="11082" y="9630"/>
                    <a:pt x="11808" y="8591"/>
                    <a:pt x="12092" y="7120"/>
                  </a:cubicBezTo>
                  <a:cubicBezTo>
                    <a:pt x="12490" y="5061"/>
                    <a:pt x="11858" y="2935"/>
                    <a:pt x="10398" y="1430"/>
                  </a:cubicBezTo>
                  <a:cubicBezTo>
                    <a:pt x="9475" y="479"/>
                    <a:pt x="8451" y="0"/>
                    <a:pt x="73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2" name="Google Shape;5519;p62">
              <a:extLst>
                <a:ext uri="{FF2B5EF4-FFF2-40B4-BE49-F238E27FC236}">
                  <a16:creationId xmlns:a16="http://schemas.microsoft.com/office/drawing/2014/main" id="{1CD9F060-BDCC-5CCD-36FD-752D9B869FD2}"/>
                </a:ext>
              </a:extLst>
            </p:cNvPr>
            <p:cNvSpPr/>
            <p:nvPr/>
          </p:nvSpPr>
          <p:spPr>
            <a:xfrm>
              <a:off x="4128875" y="1159050"/>
              <a:ext cx="298775" cy="304500"/>
            </a:xfrm>
            <a:custGeom>
              <a:avLst/>
              <a:gdLst/>
              <a:ahLst/>
              <a:cxnLst/>
              <a:rect l="l" t="t" r="r" b="b"/>
              <a:pathLst>
                <a:path w="11951" h="12180" extrusionOk="0">
                  <a:moveTo>
                    <a:pt x="6001" y="0"/>
                  </a:moveTo>
                  <a:cubicBezTo>
                    <a:pt x="5933" y="0"/>
                    <a:pt x="5868" y="34"/>
                    <a:pt x="5830" y="96"/>
                  </a:cubicBezTo>
                  <a:cubicBezTo>
                    <a:pt x="5773" y="190"/>
                    <a:pt x="5804" y="312"/>
                    <a:pt x="5898" y="369"/>
                  </a:cubicBezTo>
                  <a:cubicBezTo>
                    <a:pt x="5948" y="400"/>
                    <a:pt x="11030" y="3523"/>
                    <a:pt x="11413" y="6916"/>
                  </a:cubicBezTo>
                  <a:cubicBezTo>
                    <a:pt x="11542" y="8064"/>
                    <a:pt x="11109" y="9129"/>
                    <a:pt x="10126" y="10084"/>
                  </a:cubicBezTo>
                  <a:cubicBezTo>
                    <a:pt x="8992" y="11184"/>
                    <a:pt x="7482" y="11784"/>
                    <a:pt x="5931" y="11784"/>
                  </a:cubicBezTo>
                  <a:cubicBezTo>
                    <a:pt x="5551" y="11784"/>
                    <a:pt x="5168" y="11748"/>
                    <a:pt x="4788" y="11674"/>
                  </a:cubicBezTo>
                  <a:cubicBezTo>
                    <a:pt x="3444" y="11413"/>
                    <a:pt x="2499" y="10759"/>
                    <a:pt x="1978" y="9726"/>
                  </a:cubicBezTo>
                  <a:cubicBezTo>
                    <a:pt x="442" y="6677"/>
                    <a:pt x="2986" y="1281"/>
                    <a:pt x="3013" y="1228"/>
                  </a:cubicBezTo>
                  <a:cubicBezTo>
                    <a:pt x="3060" y="1129"/>
                    <a:pt x="3018" y="1011"/>
                    <a:pt x="2919" y="963"/>
                  </a:cubicBezTo>
                  <a:cubicBezTo>
                    <a:pt x="2891" y="950"/>
                    <a:pt x="2862" y="944"/>
                    <a:pt x="2833" y="944"/>
                  </a:cubicBezTo>
                  <a:cubicBezTo>
                    <a:pt x="2760" y="944"/>
                    <a:pt x="2689" y="986"/>
                    <a:pt x="2655" y="1056"/>
                  </a:cubicBezTo>
                  <a:cubicBezTo>
                    <a:pt x="2545" y="1284"/>
                    <a:pt x="0" y="6681"/>
                    <a:pt x="1624" y="9903"/>
                  </a:cubicBezTo>
                  <a:cubicBezTo>
                    <a:pt x="2203" y="11050"/>
                    <a:pt x="3242" y="11779"/>
                    <a:pt x="4714" y="12063"/>
                  </a:cubicBezTo>
                  <a:cubicBezTo>
                    <a:pt x="5119" y="12142"/>
                    <a:pt x="5526" y="12180"/>
                    <a:pt x="5931" y="12180"/>
                  </a:cubicBezTo>
                  <a:cubicBezTo>
                    <a:pt x="7586" y="12180"/>
                    <a:pt x="9196" y="11540"/>
                    <a:pt x="10403" y="10369"/>
                  </a:cubicBezTo>
                  <a:cubicBezTo>
                    <a:pt x="11478" y="9326"/>
                    <a:pt x="11951" y="8148"/>
                    <a:pt x="11807" y="6870"/>
                  </a:cubicBezTo>
                  <a:cubicBezTo>
                    <a:pt x="11403" y="3284"/>
                    <a:pt x="6319" y="160"/>
                    <a:pt x="6103" y="29"/>
                  </a:cubicBezTo>
                  <a:cubicBezTo>
                    <a:pt x="6071" y="9"/>
                    <a:pt x="6036" y="0"/>
                    <a:pt x="600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3" name="Google Shape;5520;p62">
              <a:extLst>
                <a:ext uri="{FF2B5EF4-FFF2-40B4-BE49-F238E27FC236}">
                  <a16:creationId xmlns:a16="http://schemas.microsoft.com/office/drawing/2014/main" id="{2B3A5BD4-44DE-20EC-07CC-17BD89C11108}"/>
                </a:ext>
              </a:extLst>
            </p:cNvPr>
            <p:cNvSpPr/>
            <p:nvPr/>
          </p:nvSpPr>
          <p:spPr>
            <a:xfrm>
              <a:off x="4000550" y="718900"/>
              <a:ext cx="298825" cy="304550"/>
            </a:xfrm>
            <a:custGeom>
              <a:avLst/>
              <a:gdLst/>
              <a:ahLst/>
              <a:cxnLst/>
              <a:rect l="l" t="t" r="r" b="b"/>
              <a:pathLst>
                <a:path w="11953" h="12182" extrusionOk="0">
                  <a:moveTo>
                    <a:pt x="6019" y="1"/>
                  </a:moveTo>
                  <a:cubicBezTo>
                    <a:pt x="4366" y="1"/>
                    <a:pt x="2757" y="640"/>
                    <a:pt x="1549" y="1812"/>
                  </a:cubicBezTo>
                  <a:cubicBezTo>
                    <a:pt x="473" y="2857"/>
                    <a:pt x="1" y="4033"/>
                    <a:pt x="145" y="5310"/>
                  </a:cubicBezTo>
                  <a:cubicBezTo>
                    <a:pt x="549" y="8897"/>
                    <a:pt x="5633" y="12020"/>
                    <a:pt x="5849" y="12152"/>
                  </a:cubicBezTo>
                  <a:cubicBezTo>
                    <a:pt x="5880" y="12172"/>
                    <a:pt x="5916" y="12181"/>
                    <a:pt x="5952" y="12181"/>
                  </a:cubicBezTo>
                  <a:cubicBezTo>
                    <a:pt x="6019" y="12181"/>
                    <a:pt x="6085" y="12147"/>
                    <a:pt x="6123" y="12086"/>
                  </a:cubicBezTo>
                  <a:cubicBezTo>
                    <a:pt x="6179" y="11992"/>
                    <a:pt x="6149" y="11870"/>
                    <a:pt x="6055" y="11813"/>
                  </a:cubicBezTo>
                  <a:cubicBezTo>
                    <a:pt x="6005" y="11781"/>
                    <a:pt x="923" y="8657"/>
                    <a:pt x="540" y="5266"/>
                  </a:cubicBezTo>
                  <a:cubicBezTo>
                    <a:pt x="411" y="4118"/>
                    <a:pt x="844" y="3051"/>
                    <a:pt x="1827" y="2098"/>
                  </a:cubicBezTo>
                  <a:cubicBezTo>
                    <a:pt x="2961" y="998"/>
                    <a:pt x="4472" y="398"/>
                    <a:pt x="6023" y="398"/>
                  </a:cubicBezTo>
                  <a:cubicBezTo>
                    <a:pt x="6403" y="398"/>
                    <a:pt x="6785" y="434"/>
                    <a:pt x="7165" y="507"/>
                  </a:cubicBezTo>
                  <a:cubicBezTo>
                    <a:pt x="8510" y="766"/>
                    <a:pt x="9454" y="1421"/>
                    <a:pt x="9975" y="2455"/>
                  </a:cubicBezTo>
                  <a:cubicBezTo>
                    <a:pt x="11511" y="5503"/>
                    <a:pt x="8968" y="10898"/>
                    <a:pt x="8941" y="10952"/>
                  </a:cubicBezTo>
                  <a:cubicBezTo>
                    <a:pt x="8894" y="11051"/>
                    <a:pt x="8936" y="11170"/>
                    <a:pt x="9035" y="11217"/>
                  </a:cubicBezTo>
                  <a:cubicBezTo>
                    <a:pt x="9062" y="11230"/>
                    <a:pt x="9091" y="11237"/>
                    <a:pt x="9120" y="11237"/>
                  </a:cubicBezTo>
                  <a:cubicBezTo>
                    <a:pt x="9194" y="11237"/>
                    <a:pt x="9265" y="11195"/>
                    <a:pt x="9299" y="11124"/>
                  </a:cubicBezTo>
                  <a:cubicBezTo>
                    <a:pt x="9409" y="10896"/>
                    <a:pt x="11953" y="5499"/>
                    <a:pt x="10330" y="2277"/>
                  </a:cubicBezTo>
                  <a:cubicBezTo>
                    <a:pt x="9751" y="1128"/>
                    <a:pt x="8711" y="402"/>
                    <a:pt x="7239" y="118"/>
                  </a:cubicBezTo>
                  <a:cubicBezTo>
                    <a:pt x="6833" y="39"/>
                    <a:pt x="6425" y="1"/>
                    <a:pt x="601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4" name="Google Shape;5521;p62">
              <a:extLst>
                <a:ext uri="{FF2B5EF4-FFF2-40B4-BE49-F238E27FC236}">
                  <a16:creationId xmlns:a16="http://schemas.microsoft.com/office/drawing/2014/main" id="{C1BCC806-0F40-3722-1F28-47C642B50E0C}"/>
                </a:ext>
              </a:extLst>
            </p:cNvPr>
            <p:cNvSpPr/>
            <p:nvPr/>
          </p:nvSpPr>
          <p:spPr>
            <a:xfrm>
              <a:off x="4018150" y="1428800"/>
              <a:ext cx="458825" cy="1000250"/>
            </a:xfrm>
            <a:custGeom>
              <a:avLst/>
              <a:gdLst/>
              <a:ahLst/>
              <a:cxnLst/>
              <a:rect l="l" t="t" r="r" b="b"/>
              <a:pathLst>
                <a:path w="18353" h="40010" extrusionOk="0">
                  <a:moveTo>
                    <a:pt x="1754" y="1"/>
                  </a:moveTo>
                  <a:cubicBezTo>
                    <a:pt x="1665" y="1"/>
                    <a:pt x="1583" y="61"/>
                    <a:pt x="1561" y="152"/>
                  </a:cubicBezTo>
                  <a:cubicBezTo>
                    <a:pt x="1545" y="215"/>
                    <a:pt x="1" y="6549"/>
                    <a:pt x="1108" y="14564"/>
                  </a:cubicBezTo>
                  <a:cubicBezTo>
                    <a:pt x="2132" y="21966"/>
                    <a:pt x="5690" y="32362"/>
                    <a:pt x="16826" y="39846"/>
                  </a:cubicBezTo>
                  <a:cubicBezTo>
                    <a:pt x="16989" y="39957"/>
                    <a:pt x="17174" y="40009"/>
                    <a:pt x="17358" y="40009"/>
                  </a:cubicBezTo>
                  <a:cubicBezTo>
                    <a:pt x="17637" y="40009"/>
                    <a:pt x="17911" y="39888"/>
                    <a:pt x="18104" y="39653"/>
                  </a:cubicBezTo>
                  <a:cubicBezTo>
                    <a:pt x="18276" y="39442"/>
                    <a:pt x="18352" y="39166"/>
                    <a:pt x="18310" y="38897"/>
                  </a:cubicBezTo>
                  <a:cubicBezTo>
                    <a:pt x="18268" y="38630"/>
                    <a:pt x="18116" y="38393"/>
                    <a:pt x="17890" y="38245"/>
                  </a:cubicBezTo>
                  <a:cubicBezTo>
                    <a:pt x="7069" y="31169"/>
                    <a:pt x="3655" y="21294"/>
                    <a:pt x="2698" y="14256"/>
                  </a:cubicBezTo>
                  <a:cubicBezTo>
                    <a:pt x="1659" y="6617"/>
                    <a:pt x="3205" y="574"/>
                    <a:pt x="3221" y="513"/>
                  </a:cubicBezTo>
                  <a:cubicBezTo>
                    <a:pt x="3248" y="408"/>
                    <a:pt x="3185" y="298"/>
                    <a:pt x="3079" y="271"/>
                  </a:cubicBezTo>
                  <a:cubicBezTo>
                    <a:pt x="3062" y="267"/>
                    <a:pt x="3046" y="265"/>
                    <a:pt x="3030" y="265"/>
                  </a:cubicBezTo>
                  <a:cubicBezTo>
                    <a:pt x="2941" y="265"/>
                    <a:pt x="2860" y="323"/>
                    <a:pt x="2837" y="413"/>
                  </a:cubicBezTo>
                  <a:cubicBezTo>
                    <a:pt x="2819" y="474"/>
                    <a:pt x="1256" y="6581"/>
                    <a:pt x="2302" y="14295"/>
                  </a:cubicBezTo>
                  <a:cubicBezTo>
                    <a:pt x="3268" y="21421"/>
                    <a:pt x="6718" y="31416"/>
                    <a:pt x="17675" y="38577"/>
                  </a:cubicBezTo>
                  <a:cubicBezTo>
                    <a:pt x="17807" y="38663"/>
                    <a:pt x="17894" y="38799"/>
                    <a:pt x="17918" y="38957"/>
                  </a:cubicBezTo>
                  <a:cubicBezTo>
                    <a:pt x="17942" y="39115"/>
                    <a:pt x="17897" y="39278"/>
                    <a:pt x="17796" y="39402"/>
                  </a:cubicBezTo>
                  <a:cubicBezTo>
                    <a:pt x="17685" y="39537"/>
                    <a:pt x="17521" y="39609"/>
                    <a:pt x="17356" y="39609"/>
                  </a:cubicBezTo>
                  <a:cubicBezTo>
                    <a:pt x="17249" y="39609"/>
                    <a:pt x="17142" y="39579"/>
                    <a:pt x="17048" y="39516"/>
                  </a:cubicBezTo>
                  <a:cubicBezTo>
                    <a:pt x="6038" y="32116"/>
                    <a:pt x="2519" y="21841"/>
                    <a:pt x="1505" y="14523"/>
                  </a:cubicBezTo>
                  <a:cubicBezTo>
                    <a:pt x="403" y="6583"/>
                    <a:pt x="1931" y="310"/>
                    <a:pt x="1947" y="248"/>
                  </a:cubicBezTo>
                  <a:cubicBezTo>
                    <a:pt x="1973" y="141"/>
                    <a:pt x="1908" y="33"/>
                    <a:pt x="1802" y="7"/>
                  </a:cubicBezTo>
                  <a:cubicBezTo>
                    <a:pt x="1786" y="3"/>
                    <a:pt x="1770" y="1"/>
                    <a:pt x="175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5" name="Google Shape;5522;p62">
              <a:extLst>
                <a:ext uri="{FF2B5EF4-FFF2-40B4-BE49-F238E27FC236}">
                  <a16:creationId xmlns:a16="http://schemas.microsoft.com/office/drawing/2014/main" id="{C14F7D37-43FC-21FD-48C8-917918B8FDE2}"/>
                </a:ext>
              </a:extLst>
            </p:cNvPr>
            <p:cNvSpPr/>
            <p:nvPr/>
          </p:nvSpPr>
          <p:spPr>
            <a:xfrm>
              <a:off x="3586325" y="1451075"/>
              <a:ext cx="484000" cy="439275"/>
            </a:xfrm>
            <a:custGeom>
              <a:avLst/>
              <a:gdLst/>
              <a:ahLst/>
              <a:cxnLst/>
              <a:rect l="l" t="t" r="r" b="b"/>
              <a:pathLst>
                <a:path w="19360" h="17571" extrusionOk="0">
                  <a:moveTo>
                    <a:pt x="428" y="408"/>
                  </a:moveTo>
                  <a:cubicBezTo>
                    <a:pt x="16080" y="1166"/>
                    <a:pt x="18664" y="15135"/>
                    <a:pt x="18929" y="16918"/>
                  </a:cubicBezTo>
                  <a:cubicBezTo>
                    <a:pt x="17875" y="17088"/>
                    <a:pt x="16857" y="17174"/>
                    <a:pt x="15878" y="17174"/>
                  </a:cubicBezTo>
                  <a:cubicBezTo>
                    <a:pt x="12711" y="17174"/>
                    <a:pt x="9942" y="16282"/>
                    <a:pt x="7616" y="14508"/>
                  </a:cubicBezTo>
                  <a:cubicBezTo>
                    <a:pt x="1953" y="10190"/>
                    <a:pt x="622" y="1888"/>
                    <a:pt x="428" y="408"/>
                  </a:cubicBezTo>
                  <a:close/>
                  <a:moveTo>
                    <a:pt x="194" y="0"/>
                  </a:moveTo>
                  <a:cubicBezTo>
                    <a:pt x="137" y="0"/>
                    <a:pt x="94" y="24"/>
                    <a:pt x="58" y="63"/>
                  </a:cubicBezTo>
                  <a:cubicBezTo>
                    <a:pt x="18" y="105"/>
                    <a:pt x="0" y="162"/>
                    <a:pt x="6" y="219"/>
                  </a:cubicBezTo>
                  <a:cubicBezTo>
                    <a:pt x="14" y="315"/>
                    <a:pt x="1035" y="9988"/>
                    <a:pt x="7374" y="14821"/>
                  </a:cubicBezTo>
                  <a:cubicBezTo>
                    <a:pt x="9770" y="16650"/>
                    <a:pt x="12621" y="17570"/>
                    <a:pt x="15875" y="17570"/>
                  </a:cubicBezTo>
                  <a:cubicBezTo>
                    <a:pt x="16936" y="17570"/>
                    <a:pt x="18039" y="17472"/>
                    <a:pt x="19184" y="17277"/>
                  </a:cubicBezTo>
                  <a:cubicBezTo>
                    <a:pt x="19289" y="17260"/>
                    <a:pt x="19359" y="17165"/>
                    <a:pt x="19349" y="17061"/>
                  </a:cubicBezTo>
                  <a:cubicBezTo>
                    <a:pt x="19332" y="16897"/>
                    <a:pt x="17411" y="684"/>
                    <a:pt x="211" y="1"/>
                  </a:cubicBezTo>
                  <a:cubicBezTo>
                    <a:pt x="205" y="0"/>
                    <a:pt x="199" y="0"/>
                    <a:pt x="19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6" name="Google Shape;5523;p62">
              <a:extLst>
                <a:ext uri="{FF2B5EF4-FFF2-40B4-BE49-F238E27FC236}">
                  <a16:creationId xmlns:a16="http://schemas.microsoft.com/office/drawing/2014/main" id="{9E6FEA9B-F251-2BEB-8735-5F0D3C7FCE90}"/>
                </a:ext>
              </a:extLst>
            </p:cNvPr>
            <p:cNvSpPr/>
            <p:nvPr/>
          </p:nvSpPr>
          <p:spPr>
            <a:xfrm>
              <a:off x="4128525" y="1626450"/>
              <a:ext cx="367950" cy="491500"/>
            </a:xfrm>
            <a:custGeom>
              <a:avLst/>
              <a:gdLst/>
              <a:ahLst/>
              <a:cxnLst/>
              <a:rect l="l" t="t" r="r" b="b"/>
              <a:pathLst>
                <a:path w="14718" h="19660" extrusionOk="0">
                  <a:moveTo>
                    <a:pt x="10131" y="483"/>
                  </a:moveTo>
                  <a:lnTo>
                    <a:pt x="10131" y="483"/>
                  </a:lnTo>
                  <a:cubicBezTo>
                    <a:pt x="13839" y="12572"/>
                    <a:pt x="4048" y="18426"/>
                    <a:pt x="2638" y="19197"/>
                  </a:cubicBezTo>
                  <a:cubicBezTo>
                    <a:pt x="859" y="15989"/>
                    <a:pt x="429" y="12860"/>
                    <a:pt x="1357" y="9893"/>
                  </a:cubicBezTo>
                  <a:cubicBezTo>
                    <a:pt x="3074" y="4415"/>
                    <a:pt x="8956" y="1099"/>
                    <a:pt x="10131" y="483"/>
                  </a:cubicBezTo>
                  <a:close/>
                  <a:moveTo>
                    <a:pt x="10250" y="0"/>
                  </a:moveTo>
                  <a:cubicBezTo>
                    <a:pt x="10221" y="0"/>
                    <a:pt x="10192" y="7"/>
                    <a:pt x="10165" y="20"/>
                  </a:cubicBezTo>
                  <a:cubicBezTo>
                    <a:pt x="10092" y="56"/>
                    <a:pt x="2933" y="3541"/>
                    <a:pt x="980" y="9772"/>
                  </a:cubicBezTo>
                  <a:cubicBezTo>
                    <a:pt x="0" y="12899"/>
                    <a:pt x="474" y="16193"/>
                    <a:pt x="2388" y="19560"/>
                  </a:cubicBezTo>
                  <a:cubicBezTo>
                    <a:pt x="2423" y="19623"/>
                    <a:pt x="2491" y="19660"/>
                    <a:pt x="2560" y="19660"/>
                  </a:cubicBezTo>
                  <a:cubicBezTo>
                    <a:pt x="2590" y="19660"/>
                    <a:pt x="2619" y="19653"/>
                    <a:pt x="2648" y="19640"/>
                  </a:cubicBezTo>
                  <a:cubicBezTo>
                    <a:pt x="2769" y="19582"/>
                    <a:pt x="14717" y="13574"/>
                    <a:pt x="10440" y="140"/>
                  </a:cubicBezTo>
                  <a:cubicBezTo>
                    <a:pt x="10423" y="84"/>
                    <a:pt x="10382" y="40"/>
                    <a:pt x="10329" y="17"/>
                  </a:cubicBezTo>
                  <a:cubicBezTo>
                    <a:pt x="10304" y="6"/>
                    <a:pt x="10277" y="0"/>
                    <a:pt x="1025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7" name="Google Shape;5524;p62">
              <a:extLst>
                <a:ext uri="{FF2B5EF4-FFF2-40B4-BE49-F238E27FC236}">
                  <a16:creationId xmlns:a16="http://schemas.microsoft.com/office/drawing/2014/main" id="{4695938B-5952-AD4F-913F-3CA31D72D404}"/>
                </a:ext>
              </a:extLst>
            </p:cNvPr>
            <p:cNvSpPr/>
            <p:nvPr/>
          </p:nvSpPr>
          <p:spPr>
            <a:xfrm>
              <a:off x="3591350" y="1452800"/>
              <a:ext cx="470800" cy="404050"/>
            </a:xfrm>
            <a:custGeom>
              <a:avLst/>
              <a:gdLst/>
              <a:ahLst/>
              <a:cxnLst/>
              <a:rect l="l" t="t" r="r" b="b"/>
              <a:pathLst>
                <a:path w="18832" h="16162" extrusionOk="0">
                  <a:moveTo>
                    <a:pt x="110" y="1"/>
                  </a:moveTo>
                  <a:cubicBezTo>
                    <a:pt x="87" y="1"/>
                    <a:pt x="63" y="9"/>
                    <a:pt x="43" y="26"/>
                  </a:cubicBezTo>
                  <a:cubicBezTo>
                    <a:pt x="2" y="63"/>
                    <a:pt x="0" y="125"/>
                    <a:pt x="37" y="166"/>
                  </a:cubicBezTo>
                  <a:cubicBezTo>
                    <a:pt x="2829" y="3226"/>
                    <a:pt x="6189" y="5781"/>
                    <a:pt x="9439" y="8250"/>
                  </a:cubicBezTo>
                  <a:cubicBezTo>
                    <a:pt x="12617" y="10666"/>
                    <a:pt x="15905" y="13163"/>
                    <a:pt x="18651" y="16130"/>
                  </a:cubicBezTo>
                  <a:cubicBezTo>
                    <a:pt x="18670" y="16151"/>
                    <a:pt x="18696" y="16161"/>
                    <a:pt x="18722" y="16161"/>
                  </a:cubicBezTo>
                  <a:cubicBezTo>
                    <a:pt x="18747" y="16161"/>
                    <a:pt x="18770" y="16152"/>
                    <a:pt x="18790" y="16138"/>
                  </a:cubicBezTo>
                  <a:cubicBezTo>
                    <a:pt x="18829" y="16099"/>
                    <a:pt x="18832" y="16038"/>
                    <a:pt x="18795" y="15997"/>
                  </a:cubicBezTo>
                  <a:cubicBezTo>
                    <a:pt x="16037" y="13018"/>
                    <a:pt x="12744" y="10514"/>
                    <a:pt x="9559" y="8093"/>
                  </a:cubicBezTo>
                  <a:cubicBezTo>
                    <a:pt x="6317" y="5629"/>
                    <a:pt x="2963" y="3081"/>
                    <a:pt x="183" y="34"/>
                  </a:cubicBezTo>
                  <a:cubicBezTo>
                    <a:pt x="164" y="12"/>
                    <a:pt x="137" y="1"/>
                    <a:pt x="11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8" name="Google Shape;5525;p62">
              <a:extLst>
                <a:ext uri="{FF2B5EF4-FFF2-40B4-BE49-F238E27FC236}">
                  <a16:creationId xmlns:a16="http://schemas.microsoft.com/office/drawing/2014/main" id="{C8A6E2EA-5DC4-69DD-3A63-9364CEDEA44A}"/>
                </a:ext>
              </a:extLst>
            </p:cNvPr>
            <p:cNvSpPr/>
            <p:nvPr/>
          </p:nvSpPr>
          <p:spPr>
            <a:xfrm>
              <a:off x="3681650" y="1623650"/>
              <a:ext cx="73950" cy="14425"/>
            </a:xfrm>
            <a:custGeom>
              <a:avLst/>
              <a:gdLst/>
              <a:ahLst/>
              <a:cxnLst/>
              <a:rect l="l" t="t" r="r" b="b"/>
              <a:pathLst>
                <a:path w="2958" h="577" extrusionOk="0">
                  <a:moveTo>
                    <a:pt x="109" y="1"/>
                  </a:moveTo>
                  <a:cubicBezTo>
                    <a:pt x="61" y="1"/>
                    <a:pt x="16" y="36"/>
                    <a:pt x="9" y="86"/>
                  </a:cubicBezTo>
                  <a:cubicBezTo>
                    <a:pt x="1" y="139"/>
                    <a:pt x="40" y="190"/>
                    <a:pt x="93" y="197"/>
                  </a:cubicBezTo>
                  <a:lnTo>
                    <a:pt x="2837" y="575"/>
                  </a:lnTo>
                  <a:cubicBezTo>
                    <a:pt x="2842" y="576"/>
                    <a:pt x="2846" y="576"/>
                    <a:pt x="2851" y="576"/>
                  </a:cubicBezTo>
                  <a:cubicBezTo>
                    <a:pt x="2900" y="576"/>
                    <a:pt x="2942" y="539"/>
                    <a:pt x="2950" y="491"/>
                  </a:cubicBezTo>
                  <a:cubicBezTo>
                    <a:pt x="2957" y="437"/>
                    <a:pt x="2920" y="387"/>
                    <a:pt x="2866" y="379"/>
                  </a:cubicBezTo>
                  <a:lnTo>
                    <a:pt x="121" y="2"/>
                  </a:lnTo>
                  <a:cubicBezTo>
                    <a:pt x="117" y="1"/>
                    <a:pt x="113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59" name="Google Shape;5526;p62">
              <a:extLst>
                <a:ext uri="{FF2B5EF4-FFF2-40B4-BE49-F238E27FC236}">
                  <a16:creationId xmlns:a16="http://schemas.microsoft.com/office/drawing/2014/main" id="{DF1C1BC6-56CE-5A83-0B6D-E367FD2A176B}"/>
                </a:ext>
              </a:extLst>
            </p:cNvPr>
            <p:cNvSpPr/>
            <p:nvPr/>
          </p:nvSpPr>
          <p:spPr>
            <a:xfrm>
              <a:off x="3713725" y="1678000"/>
              <a:ext cx="95275" cy="8425"/>
            </a:xfrm>
            <a:custGeom>
              <a:avLst/>
              <a:gdLst/>
              <a:ahLst/>
              <a:cxnLst/>
              <a:rect l="l" t="t" r="r" b="b"/>
              <a:pathLst>
                <a:path w="3811" h="337" extrusionOk="0">
                  <a:moveTo>
                    <a:pt x="109" y="0"/>
                  </a:moveTo>
                  <a:cubicBezTo>
                    <a:pt x="61" y="0"/>
                    <a:pt x="16" y="36"/>
                    <a:pt x="8" y="85"/>
                  </a:cubicBezTo>
                  <a:cubicBezTo>
                    <a:pt x="1" y="139"/>
                    <a:pt x="39" y="190"/>
                    <a:pt x="92" y="197"/>
                  </a:cubicBezTo>
                  <a:cubicBezTo>
                    <a:pt x="767" y="291"/>
                    <a:pt x="1446" y="337"/>
                    <a:pt x="2125" y="337"/>
                  </a:cubicBezTo>
                  <a:cubicBezTo>
                    <a:pt x="2656" y="337"/>
                    <a:pt x="3188" y="307"/>
                    <a:pt x="3716" y="251"/>
                  </a:cubicBezTo>
                  <a:cubicBezTo>
                    <a:pt x="3771" y="245"/>
                    <a:pt x="3810" y="196"/>
                    <a:pt x="3805" y="142"/>
                  </a:cubicBezTo>
                  <a:cubicBezTo>
                    <a:pt x="3800" y="89"/>
                    <a:pt x="3753" y="53"/>
                    <a:pt x="3704" y="53"/>
                  </a:cubicBezTo>
                  <a:cubicBezTo>
                    <a:pt x="3701" y="53"/>
                    <a:pt x="3698" y="54"/>
                    <a:pt x="3695" y="54"/>
                  </a:cubicBezTo>
                  <a:cubicBezTo>
                    <a:pt x="3172" y="111"/>
                    <a:pt x="2647" y="139"/>
                    <a:pt x="2122" y="139"/>
                  </a:cubicBezTo>
                  <a:cubicBezTo>
                    <a:pt x="1453" y="139"/>
                    <a:pt x="784" y="93"/>
                    <a:pt x="121" y="1"/>
                  </a:cubicBezTo>
                  <a:cubicBezTo>
                    <a:pt x="117" y="1"/>
                    <a:pt x="113" y="0"/>
                    <a:pt x="10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0" name="Google Shape;5527;p62">
              <a:extLst>
                <a:ext uri="{FF2B5EF4-FFF2-40B4-BE49-F238E27FC236}">
                  <a16:creationId xmlns:a16="http://schemas.microsoft.com/office/drawing/2014/main" id="{025E8B7F-BFB5-320C-7F5F-43AEEA077A7D}"/>
                </a:ext>
              </a:extLst>
            </p:cNvPr>
            <p:cNvSpPr/>
            <p:nvPr/>
          </p:nvSpPr>
          <p:spPr>
            <a:xfrm>
              <a:off x="3762625" y="1732475"/>
              <a:ext cx="75750" cy="5400"/>
            </a:xfrm>
            <a:custGeom>
              <a:avLst/>
              <a:gdLst/>
              <a:ahLst/>
              <a:cxnLst/>
              <a:rect l="l" t="t" r="r" b="b"/>
              <a:pathLst>
                <a:path w="3030" h="216" extrusionOk="0">
                  <a:moveTo>
                    <a:pt x="98" y="1"/>
                  </a:moveTo>
                  <a:cubicBezTo>
                    <a:pt x="45" y="1"/>
                    <a:pt x="0" y="44"/>
                    <a:pt x="0" y="100"/>
                  </a:cubicBezTo>
                  <a:cubicBezTo>
                    <a:pt x="0" y="155"/>
                    <a:pt x="44" y="200"/>
                    <a:pt x="98" y="200"/>
                  </a:cubicBezTo>
                  <a:lnTo>
                    <a:pt x="2932" y="216"/>
                  </a:lnTo>
                  <a:cubicBezTo>
                    <a:pt x="2987" y="216"/>
                    <a:pt x="3030" y="170"/>
                    <a:pt x="3030" y="117"/>
                  </a:cubicBezTo>
                  <a:cubicBezTo>
                    <a:pt x="3030" y="61"/>
                    <a:pt x="2987" y="17"/>
                    <a:pt x="2932" y="17"/>
                  </a:cubicBezTo>
                  <a:lnTo>
                    <a:pt x="98" y="1"/>
                  </a:ln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1" name="Google Shape;5528;p62">
              <a:extLst>
                <a:ext uri="{FF2B5EF4-FFF2-40B4-BE49-F238E27FC236}">
                  <a16:creationId xmlns:a16="http://schemas.microsoft.com/office/drawing/2014/main" id="{284307D3-A43E-D285-DBB7-05FA3A658DE2}"/>
                </a:ext>
              </a:extLst>
            </p:cNvPr>
            <p:cNvSpPr/>
            <p:nvPr/>
          </p:nvSpPr>
          <p:spPr>
            <a:xfrm>
              <a:off x="3819500" y="1789350"/>
              <a:ext cx="114050" cy="7125"/>
            </a:xfrm>
            <a:custGeom>
              <a:avLst/>
              <a:gdLst/>
              <a:ahLst/>
              <a:cxnLst/>
              <a:rect l="l" t="t" r="r" b="b"/>
              <a:pathLst>
                <a:path w="4562" h="285" extrusionOk="0">
                  <a:moveTo>
                    <a:pt x="4458" y="0"/>
                  </a:moveTo>
                  <a:cubicBezTo>
                    <a:pt x="4456" y="0"/>
                    <a:pt x="4454" y="0"/>
                    <a:pt x="4451" y="1"/>
                  </a:cubicBezTo>
                  <a:cubicBezTo>
                    <a:pt x="3667" y="58"/>
                    <a:pt x="2876" y="87"/>
                    <a:pt x="2085" y="87"/>
                  </a:cubicBezTo>
                  <a:cubicBezTo>
                    <a:pt x="1424" y="87"/>
                    <a:pt x="764" y="67"/>
                    <a:pt x="107" y="26"/>
                  </a:cubicBezTo>
                  <a:cubicBezTo>
                    <a:pt x="105" y="26"/>
                    <a:pt x="102" y="26"/>
                    <a:pt x="100" y="26"/>
                  </a:cubicBezTo>
                  <a:cubicBezTo>
                    <a:pt x="48" y="26"/>
                    <a:pt x="6" y="66"/>
                    <a:pt x="2" y="119"/>
                  </a:cubicBezTo>
                  <a:cubicBezTo>
                    <a:pt x="0" y="174"/>
                    <a:pt x="41" y="221"/>
                    <a:pt x="96" y="225"/>
                  </a:cubicBezTo>
                  <a:cubicBezTo>
                    <a:pt x="758" y="266"/>
                    <a:pt x="1423" y="285"/>
                    <a:pt x="2090" y="285"/>
                  </a:cubicBezTo>
                  <a:cubicBezTo>
                    <a:pt x="2883" y="285"/>
                    <a:pt x="3677" y="256"/>
                    <a:pt x="4465" y="199"/>
                  </a:cubicBezTo>
                  <a:cubicBezTo>
                    <a:pt x="4521" y="195"/>
                    <a:pt x="4562" y="148"/>
                    <a:pt x="4558" y="93"/>
                  </a:cubicBezTo>
                  <a:cubicBezTo>
                    <a:pt x="4554" y="40"/>
                    <a:pt x="4504" y="0"/>
                    <a:pt x="445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2" name="Google Shape;5529;p62">
              <a:extLst>
                <a:ext uri="{FF2B5EF4-FFF2-40B4-BE49-F238E27FC236}">
                  <a16:creationId xmlns:a16="http://schemas.microsoft.com/office/drawing/2014/main" id="{20AB857C-D963-4696-C191-5C14DFB57E63}"/>
                </a:ext>
              </a:extLst>
            </p:cNvPr>
            <p:cNvSpPr/>
            <p:nvPr/>
          </p:nvSpPr>
          <p:spPr>
            <a:xfrm>
              <a:off x="3914500" y="1818225"/>
              <a:ext cx="62700" cy="17075"/>
            </a:xfrm>
            <a:custGeom>
              <a:avLst/>
              <a:gdLst/>
              <a:ahLst/>
              <a:cxnLst/>
              <a:rect l="l" t="t" r="r" b="b"/>
              <a:pathLst>
                <a:path w="2508" h="683" extrusionOk="0">
                  <a:moveTo>
                    <a:pt x="2396" y="0"/>
                  </a:moveTo>
                  <a:cubicBezTo>
                    <a:pt x="2386" y="0"/>
                    <a:pt x="2375" y="2"/>
                    <a:pt x="2365" y="5"/>
                  </a:cubicBezTo>
                  <a:cubicBezTo>
                    <a:pt x="1628" y="242"/>
                    <a:pt x="864" y="402"/>
                    <a:pt x="95" y="483"/>
                  </a:cubicBezTo>
                  <a:cubicBezTo>
                    <a:pt x="41" y="490"/>
                    <a:pt x="1" y="538"/>
                    <a:pt x="6" y="593"/>
                  </a:cubicBezTo>
                  <a:cubicBezTo>
                    <a:pt x="11" y="643"/>
                    <a:pt x="55" y="681"/>
                    <a:pt x="105" y="681"/>
                  </a:cubicBezTo>
                  <a:cubicBezTo>
                    <a:pt x="109" y="681"/>
                    <a:pt x="112" y="681"/>
                    <a:pt x="116" y="682"/>
                  </a:cubicBezTo>
                  <a:cubicBezTo>
                    <a:pt x="898" y="600"/>
                    <a:pt x="1676" y="435"/>
                    <a:pt x="2426" y="194"/>
                  </a:cubicBezTo>
                  <a:cubicBezTo>
                    <a:pt x="2479" y="177"/>
                    <a:pt x="2507" y="122"/>
                    <a:pt x="2490" y="70"/>
                  </a:cubicBezTo>
                  <a:cubicBezTo>
                    <a:pt x="2477" y="28"/>
                    <a:pt x="2438" y="0"/>
                    <a:pt x="2396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3" name="Google Shape;5530;p62">
              <a:extLst>
                <a:ext uri="{FF2B5EF4-FFF2-40B4-BE49-F238E27FC236}">
                  <a16:creationId xmlns:a16="http://schemas.microsoft.com/office/drawing/2014/main" id="{84C35DCA-D307-9708-270D-343E2E0CE7E6}"/>
                </a:ext>
              </a:extLst>
            </p:cNvPr>
            <p:cNvSpPr/>
            <p:nvPr/>
          </p:nvSpPr>
          <p:spPr>
            <a:xfrm>
              <a:off x="3949050" y="1675875"/>
              <a:ext cx="18200" cy="64525"/>
            </a:xfrm>
            <a:custGeom>
              <a:avLst/>
              <a:gdLst/>
              <a:ahLst/>
              <a:cxnLst/>
              <a:rect l="l" t="t" r="r" b="b"/>
              <a:pathLst>
                <a:path w="728" h="2581" extrusionOk="0">
                  <a:moveTo>
                    <a:pt x="113" y="0"/>
                  </a:moveTo>
                  <a:cubicBezTo>
                    <a:pt x="102" y="0"/>
                    <a:pt x="92" y="2"/>
                    <a:pt x="81" y="6"/>
                  </a:cubicBezTo>
                  <a:cubicBezTo>
                    <a:pt x="28" y="23"/>
                    <a:pt x="1" y="80"/>
                    <a:pt x="18" y="131"/>
                  </a:cubicBezTo>
                  <a:cubicBezTo>
                    <a:pt x="271" y="896"/>
                    <a:pt x="443" y="1690"/>
                    <a:pt x="524" y="2491"/>
                  </a:cubicBezTo>
                  <a:cubicBezTo>
                    <a:pt x="529" y="2543"/>
                    <a:pt x="572" y="2581"/>
                    <a:pt x="623" y="2581"/>
                  </a:cubicBezTo>
                  <a:cubicBezTo>
                    <a:pt x="625" y="2581"/>
                    <a:pt x="627" y="2580"/>
                    <a:pt x="630" y="2580"/>
                  </a:cubicBezTo>
                  <a:cubicBezTo>
                    <a:pt x="631" y="2580"/>
                    <a:pt x="632" y="2580"/>
                    <a:pt x="634" y="2581"/>
                  </a:cubicBezTo>
                  <a:cubicBezTo>
                    <a:pt x="687" y="2574"/>
                    <a:pt x="727" y="2526"/>
                    <a:pt x="722" y="2471"/>
                  </a:cubicBezTo>
                  <a:cubicBezTo>
                    <a:pt x="638" y="1655"/>
                    <a:pt x="465" y="848"/>
                    <a:pt x="206" y="69"/>
                  </a:cubicBezTo>
                  <a:cubicBezTo>
                    <a:pt x="192" y="28"/>
                    <a:pt x="15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4" name="Google Shape;5531;p62">
              <a:extLst>
                <a:ext uri="{FF2B5EF4-FFF2-40B4-BE49-F238E27FC236}">
                  <a16:creationId xmlns:a16="http://schemas.microsoft.com/office/drawing/2014/main" id="{826BBCFE-15B6-834D-5A4E-9B7B351B95CC}"/>
                </a:ext>
              </a:extLst>
            </p:cNvPr>
            <p:cNvSpPr/>
            <p:nvPr/>
          </p:nvSpPr>
          <p:spPr>
            <a:xfrm>
              <a:off x="3888175" y="1613275"/>
              <a:ext cx="21750" cy="72200"/>
            </a:xfrm>
            <a:custGeom>
              <a:avLst/>
              <a:gdLst/>
              <a:ahLst/>
              <a:cxnLst/>
              <a:rect l="l" t="t" r="r" b="b"/>
              <a:pathLst>
                <a:path w="870" h="2888" extrusionOk="0">
                  <a:moveTo>
                    <a:pt x="112" y="1"/>
                  </a:moveTo>
                  <a:cubicBezTo>
                    <a:pt x="101" y="1"/>
                    <a:pt x="90" y="3"/>
                    <a:pt x="79" y="7"/>
                  </a:cubicBezTo>
                  <a:cubicBezTo>
                    <a:pt x="27" y="26"/>
                    <a:pt x="0" y="83"/>
                    <a:pt x="18" y="133"/>
                  </a:cubicBezTo>
                  <a:cubicBezTo>
                    <a:pt x="324" y="995"/>
                    <a:pt x="543" y="1892"/>
                    <a:pt x="666" y="2801"/>
                  </a:cubicBezTo>
                  <a:cubicBezTo>
                    <a:pt x="673" y="2851"/>
                    <a:pt x="716" y="2886"/>
                    <a:pt x="764" y="2886"/>
                  </a:cubicBezTo>
                  <a:cubicBezTo>
                    <a:pt x="769" y="2886"/>
                    <a:pt x="772" y="2886"/>
                    <a:pt x="778" y="2888"/>
                  </a:cubicBezTo>
                  <a:cubicBezTo>
                    <a:pt x="832" y="2880"/>
                    <a:pt x="870" y="2830"/>
                    <a:pt x="862" y="2775"/>
                  </a:cubicBezTo>
                  <a:cubicBezTo>
                    <a:pt x="737" y="1854"/>
                    <a:pt x="516" y="943"/>
                    <a:pt x="206" y="68"/>
                  </a:cubicBezTo>
                  <a:cubicBezTo>
                    <a:pt x="191" y="27"/>
                    <a:pt x="152" y="1"/>
                    <a:pt x="11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5" name="Google Shape;5532;p62">
              <a:extLst>
                <a:ext uri="{FF2B5EF4-FFF2-40B4-BE49-F238E27FC236}">
                  <a16:creationId xmlns:a16="http://schemas.microsoft.com/office/drawing/2014/main" id="{30BE2957-6E81-164A-9844-A3884FD3A04B}"/>
                </a:ext>
              </a:extLst>
            </p:cNvPr>
            <p:cNvSpPr/>
            <p:nvPr/>
          </p:nvSpPr>
          <p:spPr>
            <a:xfrm>
              <a:off x="3822300" y="1554700"/>
              <a:ext cx="23325" cy="76650"/>
            </a:xfrm>
            <a:custGeom>
              <a:avLst/>
              <a:gdLst/>
              <a:ahLst/>
              <a:cxnLst/>
              <a:rect l="l" t="t" r="r" b="b"/>
              <a:pathLst>
                <a:path w="933" h="3066" extrusionOk="0">
                  <a:moveTo>
                    <a:pt x="111" y="0"/>
                  </a:moveTo>
                  <a:cubicBezTo>
                    <a:pt x="103" y="0"/>
                    <a:pt x="95" y="1"/>
                    <a:pt x="87" y="3"/>
                  </a:cubicBezTo>
                  <a:cubicBezTo>
                    <a:pt x="34" y="17"/>
                    <a:pt x="1" y="70"/>
                    <a:pt x="14" y="123"/>
                  </a:cubicBezTo>
                  <a:lnTo>
                    <a:pt x="727" y="2991"/>
                  </a:lnTo>
                  <a:cubicBezTo>
                    <a:pt x="738" y="3036"/>
                    <a:pt x="779" y="3066"/>
                    <a:pt x="824" y="3066"/>
                  </a:cubicBezTo>
                  <a:cubicBezTo>
                    <a:pt x="831" y="3066"/>
                    <a:pt x="840" y="3065"/>
                    <a:pt x="847" y="3064"/>
                  </a:cubicBezTo>
                  <a:cubicBezTo>
                    <a:pt x="900" y="3050"/>
                    <a:pt x="932" y="2996"/>
                    <a:pt x="920" y="2944"/>
                  </a:cubicBezTo>
                  <a:lnTo>
                    <a:pt x="206" y="76"/>
                  </a:lnTo>
                  <a:cubicBezTo>
                    <a:pt x="195" y="30"/>
                    <a:pt x="155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6" name="Google Shape;5533;p62">
              <a:extLst>
                <a:ext uri="{FF2B5EF4-FFF2-40B4-BE49-F238E27FC236}">
                  <a16:creationId xmlns:a16="http://schemas.microsoft.com/office/drawing/2014/main" id="{9B768B1A-81E7-BEA6-DED1-93398E4FAD85}"/>
                </a:ext>
              </a:extLst>
            </p:cNvPr>
            <p:cNvSpPr/>
            <p:nvPr/>
          </p:nvSpPr>
          <p:spPr>
            <a:xfrm>
              <a:off x="3761625" y="1530525"/>
              <a:ext cx="21475" cy="49925"/>
            </a:xfrm>
            <a:custGeom>
              <a:avLst/>
              <a:gdLst/>
              <a:ahLst/>
              <a:cxnLst/>
              <a:rect l="l" t="t" r="r" b="b"/>
              <a:pathLst>
                <a:path w="859" h="1997" extrusionOk="0">
                  <a:moveTo>
                    <a:pt x="112" y="0"/>
                  </a:moveTo>
                  <a:cubicBezTo>
                    <a:pt x="101" y="0"/>
                    <a:pt x="90" y="2"/>
                    <a:pt x="79" y="6"/>
                  </a:cubicBezTo>
                  <a:cubicBezTo>
                    <a:pt x="28" y="25"/>
                    <a:pt x="1" y="80"/>
                    <a:pt x="19" y="132"/>
                  </a:cubicBezTo>
                  <a:lnTo>
                    <a:pt x="653" y="1931"/>
                  </a:lnTo>
                  <a:cubicBezTo>
                    <a:pt x="668" y="1972"/>
                    <a:pt x="706" y="1996"/>
                    <a:pt x="747" y="1996"/>
                  </a:cubicBezTo>
                  <a:cubicBezTo>
                    <a:pt x="757" y="1996"/>
                    <a:pt x="768" y="1995"/>
                    <a:pt x="779" y="1991"/>
                  </a:cubicBezTo>
                  <a:cubicBezTo>
                    <a:pt x="831" y="1973"/>
                    <a:pt x="858" y="1916"/>
                    <a:pt x="840" y="1865"/>
                  </a:cubicBezTo>
                  <a:lnTo>
                    <a:pt x="206" y="67"/>
                  </a:lnTo>
                  <a:cubicBezTo>
                    <a:pt x="192" y="26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7" name="Google Shape;5534;p62">
              <a:extLst>
                <a:ext uri="{FF2B5EF4-FFF2-40B4-BE49-F238E27FC236}">
                  <a16:creationId xmlns:a16="http://schemas.microsoft.com/office/drawing/2014/main" id="{9432B9B3-ADDE-FD27-EB4D-509881422F3E}"/>
                </a:ext>
              </a:extLst>
            </p:cNvPr>
            <p:cNvSpPr/>
            <p:nvPr/>
          </p:nvSpPr>
          <p:spPr>
            <a:xfrm>
              <a:off x="3713475" y="1518750"/>
              <a:ext cx="12525" cy="24025"/>
            </a:xfrm>
            <a:custGeom>
              <a:avLst/>
              <a:gdLst/>
              <a:ahLst/>
              <a:cxnLst/>
              <a:rect l="l" t="t" r="r" b="b"/>
              <a:pathLst>
                <a:path w="501" h="961" extrusionOk="0">
                  <a:moveTo>
                    <a:pt x="112" y="0"/>
                  </a:moveTo>
                  <a:cubicBezTo>
                    <a:pt x="101" y="0"/>
                    <a:pt x="90" y="2"/>
                    <a:pt x="78" y="6"/>
                  </a:cubicBezTo>
                  <a:cubicBezTo>
                    <a:pt x="27" y="25"/>
                    <a:pt x="0" y="82"/>
                    <a:pt x="19" y="134"/>
                  </a:cubicBezTo>
                  <a:lnTo>
                    <a:pt x="295" y="896"/>
                  </a:lnTo>
                  <a:cubicBezTo>
                    <a:pt x="310" y="936"/>
                    <a:pt x="348" y="961"/>
                    <a:pt x="389" y="961"/>
                  </a:cubicBezTo>
                  <a:cubicBezTo>
                    <a:pt x="400" y="961"/>
                    <a:pt x="411" y="960"/>
                    <a:pt x="422" y="955"/>
                  </a:cubicBezTo>
                  <a:cubicBezTo>
                    <a:pt x="474" y="935"/>
                    <a:pt x="500" y="878"/>
                    <a:pt x="482" y="827"/>
                  </a:cubicBezTo>
                  <a:lnTo>
                    <a:pt x="206" y="65"/>
                  </a:lnTo>
                  <a:cubicBezTo>
                    <a:pt x="190" y="25"/>
                    <a:pt x="153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8" name="Google Shape;5535;p62">
              <a:extLst>
                <a:ext uri="{FF2B5EF4-FFF2-40B4-BE49-F238E27FC236}">
                  <a16:creationId xmlns:a16="http://schemas.microsoft.com/office/drawing/2014/main" id="{7EE821F6-87E3-B7D3-D004-08113DED0819}"/>
                </a:ext>
              </a:extLst>
            </p:cNvPr>
            <p:cNvSpPr/>
            <p:nvPr/>
          </p:nvSpPr>
          <p:spPr>
            <a:xfrm>
              <a:off x="3651400" y="1564550"/>
              <a:ext cx="27200" cy="11000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113" y="1"/>
                  </a:moveTo>
                  <a:cubicBezTo>
                    <a:pt x="69" y="1"/>
                    <a:pt x="28" y="29"/>
                    <a:pt x="15" y="74"/>
                  </a:cubicBezTo>
                  <a:cubicBezTo>
                    <a:pt x="0" y="127"/>
                    <a:pt x="32" y="181"/>
                    <a:pt x="85" y="196"/>
                  </a:cubicBezTo>
                  <a:lnTo>
                    <a:pt x="951" y="435"/>
                  </a:lnTo>
                  <a:cubicBezTo>
                    <a:pt x="960" y="438"/>
                    <a:pt x="968" y="439"/>
                    <a:pt x="977" y="439"/>
                  </a:cubicBezTo>
                  <a:cubicBezTo>
                    <a:pt x="1020" y="439"/>
                    <a:pt x="1060" y="411"/>
                    <a:pt x="1073" y="366"/>
                  </a:cubicBezTo>
                  <a:cubicBezTo>
                    <a:pt x="1088" y="313"/>
                    <a:pt x="1056" y="258"/>
                    <a:pt x="1003" y="244"/>
                  </a:cubicBezTo>
                  <a:lnTo>
                    <a:pt x="137" y="4"/>
                  </a:lnTo>
                  <a:cubicBezTo>
                    <a:pt x="129" y="2"/>
                    <a:pt x="12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69" name="Google Shape;5536;p62">
              <a:extLst>
                <a:ext uri="{FF2B5EF4-FFF2-40B4-BE49-F238E27FC236}">
                  <a16:creationId xmlns:a16="http://schemas.microsoft.com/office/drawing/2014/main" id="{A45EEDA9-E228-4B9B-603C-1A623DE6320F}"/>
                </a:ext>
              </a:extLst>
            </p:cNvPr>
            <p:cNvSpPr/>
            <p:nvPr/>
          </p:nvSpPr>
          <p:spPr>
            <a:xfrm>
              <a:off x="4192275" y="1635225"/>
              <a:ext cx="195400" cy="477475"/>
            </a:xfrm>
            <a:custGeom>
              <a:avLst/>
              <a:gdLst/>
              <a:ahLst/>
              <a:cxnLst/>
              <a:rect l="l" t="t" r="r" b="b"/>
              <a:pathLst>
                <a:path w="7816" h="19099" extrusionOk="0">
                  <a:moveTo>
                    <a:pt x="7702" y="1"/>
                  </a:moveTo>
                  <a:cubicBezTo>
                    <a:pt x="7668" y="1"/>
                    <a:pt x="7634" y="19"/>
                    <a:pt x="7616" y="52"/>
                  </a:cubicBezTo>
                  <a:lnTo>
                    <a:pt x="6229" y="2548"/>
                  </a:lnTo>
                  <a:cubicBezTo>
                    <a:pt x="5045" y="4674"/>
                    <a:pt x="3821" y="6872"/>
                    <a:pt x="2829" y="9145"/>
                  </a:cubicBezTo>
                  <a:cubicBezTo>
                    <a:pt x="1458" y="12285"/>
                    <a:pt x="509" y="15594"/>
                    <a:pt x="9" y="18984"/>
                  </a:cubicBezTo>
                  <a:cubicBezTo>
                    <a:pt x="1" y="19038"/>
                    <a:pt x="40" y="19089"/>
                    <a:pt x="93" y="19096"/>
                  </a:cubicBezTo>
                  <a:cubicBezTo>
                    <a:pt x="99" y="19098"/>
                    <a:pt x="103" y="19098"/>
                    <a:pt x="108" y="19098"/>
                  </a:cubicBezTo>
                  <a:cubicBezTo>
                    <a:pt x="157" y="19098"/>
                    <a:pt x="199" y="19063"/>
                    <a:pt x="206" y="19012"/>
                  </a:cubicBezTo>
                  <a:cubicBezTo>
                    <a:pt x="704" y="15641"/>
                    <a:pt x="1647" y="12347"/>
                    <a:pt x="3010" y="9224"/>
                  </a:cubicBezTo>
                  <a:cubicBezTo>
                    <a:pt x="3999" y="6960"/>
                    <a:pt x="5220" y="4766"/>
                    <a:pt x="6400" y="2644"/>
                  </a:cubicBezTo>
                  <a:lnTo>
                    <a:pt x="7789" y="148"/>
                  </a:lnTo>
                  <a:cubicBezTo>
                    <a:pt x="7815" y="101"/>
                    <a:pt x="7798" y="40"/>
                    <a:pt x="7751" y="13"/>
                  </a:cubicBezTo>
                  <a:cubicBezTo>
                    <a:pt x="7736" y="5"/>
                    <a:pt x="7719" y="1"/>
                    <a:pt x="7702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0" name="Google Shape;5537;p62">
              <a:extLst>
                <a:ext uri="{FF2B5EF4-FFF2-40B4-BE49-F238E27FC236}">
                  <a16:creationId xmlns:a16="http://schemas.microsoft.com/office/drawing/2014/main" id="{C5328FFB-6145-BA01-EB50-323BBE81C5EA}"/>
                </a:ext>
              </a:extLst>
            </p:cNvPr>
            <p:cNvSpPr/>
            <p:nvPr/>
          </p:nvSpPr>
          <p:spPr>
            <a:xfrm>
              <a:off x="4168300" y="1916075"/>
              <a:ext cx="25450" cy="33825"/>
            </a:xfrm>
            <a:custGeom>
              <a:avLst/>
              <a:gdLst/>
              <a:ahLst/>
              <a:cxnLst/>
              <a:rect l="l" t="t" r="r" b="b"/>
              <a:pathLst>
                <a:path w="1018" h="1353" extrusionOk="0">
                  <a:moveTo>
                    <a:pt x="114" y="0"/>
                  </a:moveTo>
                  <a:cubicBezTo>
                    <a:pt x="101" y="0"/>
                    <a:pt x="87" y="3"/>
                    <a:pt x="75" y="8"/>
                  </a:cubicBezTo>
                  <a:cubicBezTo>
                    <a:pt x="25" y="29"/>
                    <a:pt x="1" y="88"/>
                    <a:pt x="22" y="138"/>
                  </a:cubicBezTo>
                  <a:cubicBezTo>
                    <a:pt x="209" y="582"/>
                    <a:pt x="491" y="992"/>
                    <a:pt x="841" y="1325"/>
                  </a:cubicBezTo>
                  <a:cubicBezTo>
                    <a:pt x="860" y="1344"/>
                    <a:pt x="884" y="1352"/>
                    <a:pt x="909" y="1352"/>
                  </a:cubicBezTo>
                  <a:cubicBezTo>
                    <a:pt x="936" y="1352"/>
                    <a:pt x="962" y="1342"/>
                    <a:pt x="981" y="1321"/>
                  </a:cubicBezTo>
                  <a:cubicBezTo>
                    <a:pt x="1018" y="1281"/>
                    <a:pt x="1017" y="1219"/>
                    <a:pt x="978" y="1181"/>
                  </a:cubicBezTo>
                  <a:cubicBezTo>
                    <a:pt x="647" y="867"/>
                    <a:pt x="381" y="479"/>
                    <a:pt x="205" y="61"/>
                  </a:cubicBezTo>
                  <a:cubicBezTo>
                    <a:pt x="189" y="23"/>
                    <a:pt x="153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1" name="Google Shape;5538;p62">
              <a:extLst>
                <a:ext uri="{FF2B5EF4-FFF2-40B4-BE49-F238E27FC236}">
                  <a16:creationId xmlns:a16="http://schemas.microsoft.com/office/drawing/2014/main" id="{4611F178-CBD0-646A-8342-61CDE9B6D0B7}"/>
                </a:ext>
              </a:extLst>
            </p:cNvPr>
            <p:cNvSpPr/>
            <p:nvPr/>
          </p:nvSpPr>
          <p:spPr>
            <a:xfrm>
              <a:off x="4183575" y="1870500"/>
              <a:ext cx="15675" cy="21875"/>
            </a:xfrm>
            <a:custGeom>
              <a:avLst/>
              <a:gdLst/>
              <a:ahLst/>
              <a:cxnLst/>
              <a:rect l="l" t="t" r="r" b="b"/>
              <a:pathLst>
                <a:path w="627" h="875" extrusionOk="0">
                  <a:moveTo>
                    <a:pt x="114" y="1"/>
                  </a:moveTo>
                  <a:cubicBezTo>
                    <a:pt x="96" y="1"/>
                    <a:pt x="78" y="6"/>
                    <a:pt x="63" y="15"/>
                  </a:cubicBezTo>
                  <a:cubicBezTo>
                    <a:pt x="15" y="43"/>
                    <a:pt x="0" y="103"/>
                    <a:pt x="28" y="151"/>
                  </a:cubicBezTo>
                  <a:lnTo>
                    <a:pt x="430" y="826"/>
                  </a:lnTo>
                  <a:cubicBezTo>
                    <a:pt x="448" y="857"/>
                    <a:pt x="480" y="874"/>
                    <a:pt x="515" y="874"/>
                  </a:cubicBezTo>
                  <a:cubicBezTo>
                    <a:pt x="532" y="874"/>
                    <a:pt x="549" y="869"/>
                    <a:pt x="565" y="860"/>
                  </a:cubicBezTo>
                  <a:cubicBezTo>
                    <a:pt x="612" y="832"/>
                    <a:pt x="627" y="772"/>
                    <a:pt x="599" y="725"/>
                  </a:cubicBezTo>
                  <a:lnTo>
                    <a:pt x="198" y="49"/>
                  </a:lnTo>
                  <a:cubicBezTo>
                    <a:pt x="180" y="18"/>
                    <a:pt x="147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2" name="Google Shape;5539;p62">
              <a:extLst>
                <a:ext uri="{FF2B5EF4-FFF2-40B4-BE49-F238E27FC236}">
                  <a16:creationId xmlns:a16="http://schemas.microsoft.com/office/drawing/2014/main" id="{41A5A1E6-24DD-CC18-6F14-A84E80EDB7AD}"/>
                </a:ext>
              </a:extLst>
            </p:cNvPr>
            <p:cNvSpPr/>
            <p:nvPr/>
          </p:nvSpPr>
          <p:spPr>
            <a:xfrm>
              <a:off x="4225050" y="1793625"/>
              <a:ext cx="13175" cy="17625"/>
            </a:xfrm>
            <a:custGeom>
              <a:avLst/>
              <a:gdLst/>
              <a:ahLst/>
              <a:cxnLst/>
              <a:rect l="l" t="t" r="r" b="b"/>
              <a:pathLst>
                <a:path w="527" h="705" extrusionOk="0">
                  <a:moveTo>
                    <a:pt x="113" y="0"/>
                  </a:moveTo>
                  <a:cubicBezTo>
                    <a:pt x="96" y="0"/>
                    <a:pt x="79" y="5"/>
                    <a:pt x="63" y="14"/>
                  </a:cubicBezTo>
                  <a:cubicBezTo>
                    <a:pt x="16" y="42"/>
                    <a:pt x="0" y="102"/>
                    <a:pt x="29" y="150"/>
                  </a:cubicBezTo>
                  <a:lnTo>
                    <a:pt x="329" y="656"/>
                  </a:lnTo>
                  <a:cubicBezTo>
                    <a:pt x="347" y="687"/>
                    <a:pt x="379" y="704"/>
                    <a:pt x="414" y="704"/>
                  </a:cubicBezTo>
                  <a:cubicBezTo>
                    <a:pt x="431" y="704"/>
                    <a:pt x="448" y="701"/>
                    <a:pt x="463" y="692"/>
                  </a:cubicBezTo>
                  <a:cubicBezTo>
                    <a:pt x="511" y="664"/>
                    <a:pt x="527" y="603"/>
                    <a:pt x="499" y="556"/>
                  </a:cubicBezTo>
                  <a:lnTo>
                    <a:pt x="199" y="50"/>
                  </a:lnTo>
                  <a:cubicBezTo>
                    <a:pt x="181" y="18"/>
                    <a:pt x="147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3" name="Google Shape;5540;p62">
              <a:extLst>
                <a:ext uri="{FF2B5EF4-FFF2-40B4-BE49-F238E27FC236}">
                  <a16:creationId xmlns:a16="http://schemas.microsoft.com/office/drawing/2014/main" id="{661F5565-7C82-AB0E-C140-9121E19D29EC}"/>
                </a:ext>
              </a:extLst>
            </p:cNvPr>
            <p:cNvSpPr/>
            <p:nvPr/>
          </p:nvSpPr>
          <p:spPr>
            <a:xfrm>
              <a:off x="4271650" y="1753675"/>
              <a:ext cx="7700" cy="16725"/>
            </a:xfrm>
            <a:custGeom>
              <a:avLst/>
              <a:gdLst/>
              <a:ahLst/>
              <a:cxnLst/>
              <a:rect l="l" t="t" r="r" b="b"/>
              <a:pathLst>
                <a:path w="308" h="669" extrusionOk="0">
                  <a:moveTo>
                    <a:pt x="109" y="1"/>
                  </a:moveTo>
                  <a:cubicBezTo>
                    <a:pt x="103" y="1"/>
                    <a:pt x="97" y="1"/>
                    <a:pt x="91" y="2"/>
                  </a:cubicBezTo>
                  <a:cubicBezTo>
                    <a:pt x="36" y="13"/>
                    <a:pt x="0" y="64"/>
                    <a:pt x="12" y="118"/>
                  </a:cubicBezTo>
                  <a:lnTo>
                    <a:pt x="102" y="589"/>
                  </a:lnTo>
                  <a:cubicBezTo>
                    <a:pt x="112" y="636"/>
                    <a:pt x="154" y="669"/>
                    <a:pt x="199" y="669"/>
                  </a:cubicBezTo>
                  <a:cubicBezTo>
                    <a:pt x="205" y="669"/>
                    <a:pt x="212" y="669"/>
                    <a:pt x="218" y="668"/>
                  </a:cubicBezTo>
                  <a:cubicBezTo>
                    <a:pt x="272" y="657"/>
                    <a:pt x="308" y="605"/>
                    <a:pt x="297" y="552"/>
                  </a:cubicBezTo>
                  <a:lnTo>
                    <a:pt x="207" y="81"/>
                  </a:lnTo>
                  <a:cubicBezTo>
                    <a:pt x="197" y="34"/>
                    <a:pt x="155" y="1"/>
                    <a:pt x="10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4" name="Google Shape;5541;p62">
              <a:extLst>
                <a:ext uri="{FF2B5EF4-FFF2-40B4-BE49-F238E27FC236}">
                  <a16:creationId xmlns:a16="http://schemas.microsoft.com/office/drawing/2014/main" id="{A2CF2110-BE72-440F-54E1-91DD02EBE8B2}"/>
                </a:ext>
              </a:extLst>
            </p:cNvPr>
            <p:cNvSpPr/>
            <p:nvPr/>
          </p:nvSpPr>
          <p:spPr>
            <a:xfrm>
              <a:off x="4170675" y="1986200"/>
              <a:ext cx="13675" cy="23700"/>
            </a:xfrm>
            <a:custGeom>
              <a:avLst/>
              <a:gdLst/>
              <a:ahLst/>
              <a:cxnLst/>
              <a:rect l="l" t="t" r="r" b="b"/>
              <a:pathLst>
                <a:path w="547" h="948" extrusionOk="0">
                  <a:moveTo>
                    <a:pt x="112" y="0"/>
                  </a:moveTo>
                  <a:cubicBezTo>
                    <a:pt x="99" y="0"/>
                    <a:pt x="86" y="3"/>
                    <a:pt x="73" y="8"/>
                  </a:cubicBezTo>
                  <a:cubicBezTo>
                    <a:pt x="23" y="29"/>
                    <a:pt x="1" y="88"/>
                    <a:pt x="22" y="139"/>
                  </a:cubicBezTo>
                  <a:lnTo>
                    <a:pt x="344" y="887"/>
                  </a:lnTo>
                  <a:cubicBezTo>
                    <a:pt x="360" y="925"/>
                    <a:pt x="396" y="947"/>
                    <a:pt x="435" y="947"/>
                  </a:cubicBezTo>
                  <a:cubicBezTo>
                    <a:pt x="448" y="947"/>
                    <a:pt x="462" y="945"/>
                    <a:pt x="474" y="939"/>
                  </a:cubicBezTo>
                  <a:cubicBezTo>
                    <a:pt x="525" y="918"/>
                    <a:pt x="547" y="858"/>
                    <a:pt x="526" y="808"/>
                  </a:cubicBezTo>
                  <a:lnTo>
                    <a:pt x="204" y="60"/>
                  </a:lnTo>
                  <a:cubicBezTo>
                    <a:pt x="188" y="22"/>
                    <a:pt x="151" y="0"/>
                    <a:pt x="11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5" name="Google Shape;5542;p62">
              <a:extLst>
                <a:ext uri="{FF2B5EF4-FFF2-40B4-BE49-F238E27FC236}">
                  <a16:creationId xmlns:a16="http://schemas.microsoft.com/office/drawing/2014/main" id="{97E2E7D2-1CBE-1FDE-4DE5-1776D531758A}"/>
                </a:ext>
              </a:extLst>
            </p:cNvPr>
            <p:cNvSpPr/>
            <p:nvPr/>
          </p:nvSpPr>
          <p:spPr>
            <a:xfrm>
              <a:off x="4234625" y="1990550"/>
              <a:ext cx="48575" cy="18775"/>
            </a:xfrm>
            <a:custGeom>
              <a:avLst/>
              <a:gdLst/>
              <a:ahLst/>
              <a:cxnLst/>
              <a:rect l="l" t="t" r="r" b="b"/>
              <a:pathLst>
                <a:path w="1943" h="751" extrusionOk="0">
                  <a:moveTo>
                    <a:pt x="1830" y="1"/>
                  </a:moveTo>
                  <a:cubicBezTo>
                    <a:pt x="1814" y="1"/>
                    <a:pt x="1798" y="5"/>
                    <a:pt x="1782" y="13"/>
                  </a:cubicBezTo>
                  <a:cubicBezTo>
                    <a:pt x="1263" y="296"/>
                    <a:pt x="680" y="483"/>
                    <a:pt x="94" y="554"/>
                  </a:cubicBezTo>
                  <a:cubicBezTo>
                    <a:pt x="38" y="560"/>
                    <a:pt x="0" y="610"/>
                    <a:pt x="7" y="665"/>
                  </a:cubicBezTo>
                  <a:cubicBezTo>
                    <a:pt x="14" y="714"/>
                    <a:pt x="56" y="751"/>
                    <a:pt x="106" y="751"/>
                  </a:cubicBezTo>
                  <a:lnTo>
                    <a:pt x="116" y="751"/>
                  </a:lnTo>
                  <a:cubicBezTo>
                    <a:pt x="728" y="677"/>
                    <a:pt x="1336" y="483"/>
                    <a:pt x="1877" y="187"/>
                  </a:cubicBezTo>
                  <a:cubicBezTo>
                    <a:pt x="1926" y="160"/>
                    <a:pt x="1942" y="102"/>
                    <a:pt x="1916" y="52"/>
                  </a:cubicBezTo>
                  <a:cubicBezTo>
                    <a:pt x="1898" y="20"/>
                    <a:pt x="1865" y="1"/>
                    <a:pt x="18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6" name="Google Shape;5543;p62">
              <a:extLst>
                <a:ext uri="{FF2B5EF4-FFF2-40B4-BE49-F238E27FC236}">
                  <a16:creationId xmlns:a16="http://schemas.microsoft.com/office/drawing/2014/main" id="{692032ED-8F46-BD24-AB08-73129B229956}"/>
                </a:ext>
              </a:extLst>
            </p:cNvPr>
            <p:cNvSpPr/>
            <p:nvPr/>
          </p:nvSpPr>
          <p:spPr>
            <a:xfrm>
              <a:off x="4282125" y="1920575"/>
              <a:ext cx="18500" cy="6400"/>
            </a:xfrm>
            <a:custGeom>
              <a:avLst/>
              <a:gdLst/>
              <a:ahLst/>
              <a:cxnLst/>
              <a:rect l="l" t="t" r="r" b="b"/>
              <a:pathLst>
                <a:path w="740" h="256" extrusionOk="0">
                  <a:moveTo>
                    <a:pt x="633" y="0"/>
                  </a:moveTo>
                  <a:cubicBezTo>
                    <a:pt x="630" y="0"/>
                    <a:pt x="627" y="0"/>
                    <a:pt x="623" y="1"/>
                  </a:cubicBezTo>
                  <a:lnTo>
                    <a:pt x="95" y="59"/>
                  </a:lnTo>
                  <a:cubicBezTo>
                    <a:pt x="40" y="64"/>
                    <a:pt x="0" y="113"/>
                    <a:pt x="7" y="167"/>
                  </a:cubicBezTo>
                  <a:cubicBezTo>
                    <a:pt x="12" y="218"/>
                    <a:pt x="55" y="255"/>
                    <a:pt x="106" y="255"/>
                  </a:cubicBezTo>
                  <a:cubicBezTo>
                    <a:pt x="108" y="255"/>
                    <a:pt x="111" y="255"/>
                    <a:pt x="113" y="255"/>
                  </a:cubicBezTo>
                  <a:cubicBezTo>
                    <a:pt x="114" y="255"/>
                    <a:pt x="115" y="255"/>
                    <a:pt x="116" y="255"/>
                  </a:cubicBezTo>
                  <a:lnTo>
                    <a:pt x="645" y="198"/>
                  </a:lnTo>
                  <a:cubicBezTo>
                    <a:pt x="700" y="192"/>
                    <a:pt x="739" y="143"/>
                    <a:pt x="733" y="88"/>
                  </a:cubicBezTo>
                  <a:cubicBezTo>
                    <a:pt x="728" y="37"/>
                    <a:pt x="682" y="0"/>
                    <a:pt x="63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7" name="Google Shape;5544;p62">
              <a:extLst>
                <a:ext uri="{FF2B5EF4-FFF2-40B4-BE49-F238E27FC236}">
                  <a16:creationId xmlns:a16="http://schemas.microsoft.com/office/drawing/2014/main" id="{9834AE2B-294D-EDFD-BCC0-D4FAF7369880}"/>
                </a:ext>
              </a:extLst>
            </p:cNvPr>
            <p:cNvSpPr/>
            <p:nvPr/>
          </p:nvSpPr>
          <p:spPr>
            <a:xfrm>
              <a:off x="4313600" y="1838500"/>
              <a:ext cx="29750" cy="11000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1081" y="0"/>
                  </a:moveTo>
                  <a:cubicBezTo>
                    <a:pt x="1073" y="0"/>
                    <a:pt x="1065" y="1"/>
                    <a:pt x="1057" y="3"/>
                  </a:cubicBezTo>
                  <a:lnTo>
                    <a:pt x="85" y="245"/>
                  </a:lnTo>
                  <a:cubicBezTo>
                    <a:pt x="33" y="259"/>
                    <a:pt x="0" y="312"/>
                    <a:pt x="14" y="365"/>
                  </a:cubicBezTo>
                  <a:cubicBezTo>
                    <a:pt x="24" y="409"/>
                    <a:pt x="65" y="440"/>
                    <a:pt x="110" y="440"/>
                  </a:cubicBezTo>
                  <a:cubicBezTo>
                    <a:pt x="118" y="440"/>
                    <a:pt x="125" y="439"/>
                    <a:pt x="133" y="438"/>
                  </a:cubicBezTo>
                  <a:lnTo>
                    <a:pt x="1104" y="195"/>
                  </a:lnTo>
                  <a:cubicBezTo>
                    <a:pt x="1157" y="182"/>
                    <a:pt x="1190" y="128"/>
                    <a:pt x="1177" y="75"/>
                  </a:cubicBezTo>
                  <a:cubicBezTo>
                    <a:pt x="1165" y="30"/>
                    <a:pt x="1125" y="0"/>
                    <a:pt x="108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8" name="Google Shape;5545;p62">
              <a:extLst>
                <a:ext uri="{FF2B5EF4-FFF2-40B4-BE49-F238E27FC236}">
                  <a16:creationId xmlns:a16="http://schemas.microsoft.com/office/drawing/2014/main" id="{8468F200-BF59-5AB2-8119-EDA5C785FB18}"/>
                </a:ext>
              </a:extLst>
            </p:cNvPr>
            <p:cNvSpPr/>
            <p:nvPr/>
          </p:nvSpPr>
          <p:spPr>
            <a:xfrm>
              <a:off x="4342775" y="1765000"/>
              <a:ext cx="26050" cy="11025"/>
            </a:xfrm>
            <a:custGeom>
              <a:avLst/>
              <a:gdLst/>
              <a:ahLst/>
              <a:cxnLst/>
              <a:rect l="l" t="t" r="r" b="b"/>
              <a:pathLst>
                <a:path w="1042" h="441" extrusionOk="0">
                  <a:moveTo>
                    <a:pt x="929" y="1"/>
                  </a:moveTo>
                  <a:cubicBezTo>
                    <a:pt x="908" y="1"/>
                    <a:pt x="887" y="7"/>
                    <a:pt x="869" y="21"/>
                  </a:cubicBezTo>
                  <a:cubicBezTo>
                    <a:pt x="680" y="164"/>
                    <a:pt x="445" y="242"/>
                    <a:pt x="209" y="242"/>
                  </a:cubicBezTo>
                  <a:cubicBezTo>
                    <a:pt x="177" y="242"/>
                    <a:pt x="146" y="241"/>
                    <a:pt x="114" y="238"/>
                  </a:cubicBezTo>
                  <a:cubicBezTo>
                    <a:pt x="112" y="238"/>
                    <a:pt x="110" y="238"/>
                    <a:pt x="108" y="238"/>
                  </a:cubicBezTo>
                  <a:cubicBezTo>
                    <a:pt x="60" y="238"/>
                    <a:pt x="11" y="275"/>
                    <a:pt x="6" y="327"/>
                  </a:cubicBezTo>
                  <a:cubicBezTo>
                    <a:pt x="0" y="383"/>
                    <a:pt x="40" y="430"/>
                    <a:pt x="95" y="436"/>
                  </a:cubicBezTo>
                  <a:cubicBezTo>
                    <a:pt x="133" y="440"/>
                    <a:pt x="170" y="441"/>
                    <a:pt x="209" y="441"/>
                  </a:cubicBezTo>
                  <a:cubicBezTo>
                    <a:pt x="488" y="441"/>
                    <a:pt x="767" y="348"/>
                    <a:pt x="990" y="179"/>
                  </a:cubicBezTo>
                  <a:cubicBezTo>
                    <a:pt x="1033" y="145"/>
                    <a:pt x="1041" y="83"/>
                    <a:pt x="1009" y="40"/>
                  </a:cubicBezTo>
                  <a:cubicBezTo>
                    <a:pt x="989" y="14"/>
                    <a:pt x="959" y="1"/>
                    <a:pt x="92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79" name="Google Shape;5546;p62">
              <a:extLst>
                <a:ext uri="{FF2B5EF4-FFF2-40B4-BE49-F238E27FC236}">
                  <a16:creationId xmlns:a16="http://schemas.microsoft.com/office/drawing/2014/main" id="{47F63F1D-E5E6-00C4-4121-68BE3AD423D6}"/>
                </a:ext>
              </a:extLst>
            </p:cNvPr>
            <p:cNvSpPr/>
            <p:nvPr/>
          </p:nvSpPr>
          <p:spPr>
            <a:xfrm>
              <a:off x="4139575" y="1111325"/>
              <a:ext cx="74550" cy="40525"/>
            </a:xfrm>
            <a:custGeom>
              <a:avLst/>
              <a:gdLst/>
              <a:ahLst/>
              <a:cxnLst/>
              <a:rect l="l" t="t" r="r" b="b"/>
              <a:pathLst>
                <a:path w="2982" h="1621" extrusionOk="0">
                  <a:moveTo>
                    <a:pt x="115" y="0"/>
                  </a:moveTo>
                  <a:cubicBezTo>
                    <a:pt x="79" y="0"/>
                    <a:pt x="44" y="20"/>
                    <a:pt x="27" y="54"/>
                  </a:cubicBezTo>
                  <a:cubicBezTo>
                    <a:pt x="1" y="102"/>
                    <a:pt x="19" y="163"/>
                    <a:pt x="69" y="188"/>
                  </a:cubicBezTo>
                  <a:lnTo>
                    <a:pt x="2821" y="1610"/>
                  </a:lnTo>
                  <a:cubicBezTo>
                    <a:pt x="2835" y="1617"/>
                    <a:pt x="2851" y="1621"/>
                    <a:pt x="2867" y="1621"/>
                  </a:cubicBezTo>
                  <a:cubicBezTo>
                    <a:pt x="2902" y="1621"/>
                    <a:pt x="2937" y="1601"/>
                    <a:pt x="2955" y="1568"/>
                  </a:cubicBezTo>
                  <a:cubicBezTo>
                    <a:pt x="2981" y="1520"/>
                    <a:pt x="2961" y="1459"/>
                    <a:pt x="2913" y="1434"/>
                  </a:cubicBezTo>
                  <a:lnTo>
                    <a:pt x="160" y="12"/>
                  </a:lnTo>
                  <a:cubicBezTo>
                    <a:pt x="146" y="4"/>
                    <a:pt x="130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0" name="Google Shape;5547;p62">
              <a:extLst>
                <a:ext uri="{FF2B5EF4-FFF2-40B4-BE49-F238E27FC236}">
                  <a16:creationId xmlns:a16="http://schemas.microsoft.com/office/drawing/2014/main" id="{EA02C8D2-1526-50BB-5A63-981465990A93}"/>
                </a:ext>
              </a:extLst>
            </p:cNvPr>
            <p:cNvSpPr/>
            <p:nvPr/>
          </p:nvSpPr>
          <p:spPr>
            <a:xfrm>
              <a:off x="4149575" y="1085750"/>
              <a:ext cx="97850" cy="52125"/>
            </a:xfrm>
            <a:custGeom>
              <a:avLst/>
              <a:gdLst/>
              <a:ahLst/>
              <a:cxnLst/>
              <a:rect l="l" t="t" r="r" b="b"/>
              <a:pathLst>
                <a:path w="3914" h="2085" extrusionOk="0">
                  <a:moveTo>
                    <a:pt x="114" y="0"/>
                  </a:moveTo>
                  <a:cubicBezTo>
                    <a:pt x="80" y="0"/>
                    <a:pt x="47" y="18"/>
                    <a:pt x="29" y="49"/>
                  </a:cubicBezTo>
                  <a:cubicBezTo>
                    <a:pt x="0" y="95"/>
                    <a:pt x="16" y="157"/>
                    <a:pt x="64" y="185"/>
                  </a:cubicBezTo>
                  <a:cubicBezTo>
                    <a:pt x="1251" y="891"/>
                    <a:pt x="2496" y="1528"/>
                    <a:pt x="3763" y="2077"/>
                  </a:cubicBezTo>
                  <a:cubicBezTo>
                    <a:pt x="3776" y="2082"/>
                    <a:pt x="3790" y="2085"/>
                    <a:pt x="3802" y="2085"/>
                  </a:cubicBezTo>
                  <a:cubicBezTo>
                    <a:pt x="3840" y="2085"/>
                    <a:pt x="3877" y="2062"/>
                    <a:pt x="3892" y="2025"/>
                  </a:cubicBezTo>
                  <a:cubicBezTo>
                    <a:pt x="3914" y="1976"/>
                    <a:pt x="3891" y="1916"/>
                    <a:pt x="3840" y="1896"/>
                  </a:cubicBezTo>
                  <a:cubicBezTo>
                    <a:pt x="2581" y="1350"/>
                    <a:pt x="1345" y="718"/>
                    <a:pt x="165" y="15"/>
                  </a:cubicBezTo>
                  <a:cubicBezTo>
                    <a:pt x="149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1" name="Google Shape;5548;p62">
              <a:extLst>
                <a:ext uri="{FF2B5EF4-FFF2-40B4-BE49-F238E27FC236}">
                  <a16:creationId xmlns:a16="http://schemas.microsoft.com/office/drawing/2014/main" id="{E2714087-BD91-DC09-E34C-CC8378D988C4}"/>
                </a:ext>
              </a:extLst>
            </p:cNvPr>
            <p:cNvSpPr/>
            <p:nvPr/>
          </p:nvSpPr>
          <p:spPr>
            <a:xfrm>
              <a:off x="4164175" y="1055325"/>
              <a:ext cx="107800" cy="60325"/>
            </a:xfrm>
            <a:custGeom>
              <a:avLst/>
              <a:gdLst/>
              <a:ahLst/>
              <a:cxnLst/>
              <a:rect l="l" t="t" r="r" b="b"/>
              <a:pathLst>
                <a:path w="4312" h="2413" extrusionOk="0">
                  <a:moveTo>
                    <a:pt x="114" y="0"/>
                  </a:moveTo>
                  <a:cubicBezTo>
                    <a:pt x="82" y="0"/>
                    <a:pt x="50" y="16"/>
                    <a:pt x="30" y="45"/>
                  </a:cubicBezTo>
                  <a:cubicBezTo>
                    <a:pt x="1" y="90"/>
                    <a:pt x="13" y="152"/>
                    <a:pt x="60" y="182"/>
                  </a:cubicBezTo>
                  <a:cubicBezTo>
                    <a:pt x="1358" y="1031"/>
                    <a:pt x="2738" y="1778"/>
                    <a:pt x="4158" y="2404"/>
                  </a:cubicBezTo>
                  <a:cubicBezTo>
                    <a:pt x="4171" y="2409"/>
                    <a:pt x="4185" y="2413"/>
                    <a:pt x="4197" y="2413"/>
                  </a:cubicBezTo>
                  <a:cubicBezTo>
                    <a:pt x="4234" y="2413"/>
                    <a:pt x="4271" y="2389"/>
                    <a:pt x="4290" y="2353"/>
                  </a:cubicBezTo>
                  <a:cubicBezTo>
                    <a:pt x="4312" y="2303"/>
                    <a:pt x="4288" y="2245"/>
                    <a:pt x="4238" y="2223"/>
                  </a:cubicBezTo>
                  <a:cubicBezTo>
                    <a:pt x="2828" y="1602"/>
                    <a:pt x="1458" y="858"/>
                    <a:pt x="167" y="16"/>
                  </a:cubicBezTo>
                  <a:cubicBezTo>
                    <a:pt x="151" y="6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2" name="Google Shape;5549;p62">
              <a:extLst>
                <a:ext uri="{FF2B5EF4-FFF2-40B4-BE49-F238E27FC236}">
                  <a16:creationId xmlns:a16="http://schemas.microsoft.com/office/drawing/2014/main" id="{1894EF94-49B7-7134-73B2-81C3560DA6E6}"/>
                </a:ext>
              </a:extLst>
            </p:cNvPr>
            <p:cNvSpPr/>
            <p:nvPr/>
          </p:nvSpPr>
          <p:spPr>
            <a:xfrm>
              <a:off x="4187625" y="1033100"/>
              <a:ext cx="81200" cy="47525"/>
            </a:xfrm>
            <a:custGeom>
              <a:avLst/>
              <a:gdLst/>
              <a:ahLst/>
              <a:cxnLst/>
              <a:rect l="l" t="t" r="r" b="b"/>
              <a:pathLst>
                <a:path w="3248" h="1901" extrusionOk="0">
                  <a:moveTo>
                    <a:pt x="113" y="1"/>
                  </a:moveTo>
                  <a:cubicBezTo>
                    <a:pt x="75" y="1"/>
                    <a:pt x="39" y="22"/>
                    <a:pt x="23" y="59"/>
                  </a:cubicBezTo>
                  <a:cubicBezTo>
                    <a:pt x="0" y="109"/>
                    <a:pt x="23" y="167"/>
                    <a:pt x="72" y="189"/>
                  </a:cubicBezTo>
                  <a:cubicBezTo>
                    <a:pt x="1124" y="653"/>
                    <a:pt x="2134" y="1224"/>
                    <a:pt x="3078" y="1883"/>
                  </a:cubicBezTo>
                  <a:cubicBezTo>
                    <a:pt x="3095" y="1895"/>
                    <a:pt x="3115" y="1901"/>
                    <a:pt x="3134" y="1901"/>
                  </a:cubicBezTo>
                  <a:cubicBezTo>
                    <a:pt x="3166" y="1901"/>
                    <a:pt x="3196" y="1887"/>
                    <a:pt x="3216" y="1861"/>
                  </a:cubicBezTo>
                  <a:cubicBezTo>
                    <a:pt x="3248" y="1815"/>
                    <a:pt x="3236" y="1753"/>
                    <a:pt x="3191" y="1722"/>
                  </a:cubicBezTo>
                  <a:cubicBezTo>
                    <a:pt x="2238" y="1055"/>
                    <a:pt x="1216" y="480"/>
                    <a:pt x="153" y="9"/>
                  </a:cubicBezTo>
                  <a:cubicBezTo>
                    <a:pt x="140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3" name="Google Shape;5550;p62">
              <a:extLst>
                <a:ext uri="{FF2B5EF4-FFF2-40B4-BE49-F238E27FC236}">
                  <a16:creationId xmlns:a16="http://schemas.microsoft.com/office/drawing/2014/main" id="{E8DFC9F6-3AE1-52AC-FC6A-7107409D3B90}"/>
                </a:ext>
              </a:extLst>
            </p:cNvPr>
            <p:cNvSpPr/>
            <p:nvPr/>
          </p:nvSpPr>
          <p:spPr>
            <a:xfrm>
              <a:off x="4218350" y="1011725"/>
              <a:ext cx="43275" cy="31050"/>
            </a:xfrm>
            <a:custGeom>
              <a:avLst/>
              <a:gdLst/>
              <a:ahLst/>
              <a:cxnLst/>
              <a:rect l="l" t="t" r="r" b="b"/>
              <a:pathLst>
                <a:path w="1731" h="1242" extrusionOk="0">
                  <a:moveTo>
                    <a:pt x="115" y="0"/>
                  </a:moveTo>
                  <a:cubicBezTo>
                    <a:pt x="84" y="0"/>
                    <a:pt x="53" y="15"/>
                    <a:pt x="34" y="43"/>
                  </a:cubicBezTo>
                  <a:cubicBezTo>
                    <a:pt x="1" y="87"/>
                    <a:pt x="14" y="149"/>
                    <a:pt x="58" y="181"/>
                  </a:cubicBezTo>
                  <a:lnTo>
                    <a:pt x="1561" y="1224"/>
                  </a:lnTo>
                  <a:cubicBezTo>
                    <a:pt x="1578" y="1237"/>
                    <a:pt x="1598" y="1242"/>
                    <a:pt x="1618" y="1242"/>
                  </a:cubicBezTo>
                  <a:cubicBezTo>
                    <a:pt x="1647" y="1242"/>
                    <a:pt x="1679" y="1227"/>
                    <a:pt x="1699" y="1200"/>
                  </a:cubicBezTo>
                  <a:cubicBezTo>
                    <a:pt x="1730" y="1155"/>
                    <a:pt x="1719" y="1093"/>
                    <a:pt x="1673" y="1061"/>
                  </a:cubicBezTo>
                  <a:lnTo>
                    <a:pt x="171" y="18"/>
                  </a:lnTo>
                  <a:cubicBezTo>
                    <a:pt x="154" y="6"/>
                    <a:pt x="135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4" name="Google Shape;5551;p62">
              <a:extLst>
                <a:ext uri="{FF2B5EF4-FFF2-40B4-BE49-F238E27FC236}">
                  <a16:creationId xmlns:a16="http://schemas.microsoft.com/office/drawing/2014/main" id="{47048636-30FE-6E91-71DC-362CB477D3FE}"/>
                </a:ext>
              </a:extLst>
            </p:cNvPr>
            <p:cNvSpPr/>
            <p:nvPr/>
          </p:nvSpPr>
          <p:spPr>
            <a:xfrm>
              <a:off x="4056775" y="821775"/>
              <a:ext cx="88300" cy="155100"/>
            </a:xfrm>
            <a:custGeom>
              <a:avLst/>
              <a:gdLst/>
              <a:ahLst/>
              <a:cxnLst/>
              <a:rect l="l" t="t" r="r" b="b"/>
              <a:pathLst>
                <a:path w="3532" h="6204" extrusionOk="0">
                  <a:moveTo>
                    <a:pt x="99" y="1"/>
                  </a:moveTo>
                  <a:cubicBezTo>
                    <a:pt x="44" y="1"/>
                    <a:pt x="0" y="46"/>
                    <a:pt x="0" y="101"/>
                  </a:cubicBezTo>
                  <a:cubicBezTo>
                    <a:pt x="21" y="2504"/>
                    <a:pt x="1342" y="4893"/>
                    <a:pt x="3366" y="6188"/>
                  </a:cubicBezTo>
                  <a:cubicBezTo>
                    <a:pt x="3383" y="6198"/>
                    <a:pt x="3402" y="6203"/>
                    <a:pt x="3420" y="6203"/>
                  </a:cubicBezTo>
                  <a:cubicBezTo>
                    <a:pt x="3453" y="6203"/>
                    <a:pt x="3484" y="6188"/>
                    <a:pt x="3503" y="6158"/>
                  </a:cubicBezTo>
                  <a:cubicBezTo>
                    <a:pt x="3531" y="6113"/>
                    <a:pt x="3519" y="6051"/>
                    <a:pt x="3472" y="6021"/>
                  </a:cubicBezTo>
                  <a:cubicBezTo>
                    <a:pt x="1504" y="4761"/>
                    <a:pt x="219" y="2437"/>
                    <a:pt x="199" y="99"/>
                  </a:cubicBezTo>
                  <a:cubicBezTo>
                    <a:pt x="199" y="45"/>
                    <a:pt x="154" y="1"/>
                    <a:pt x="10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5" name="Google Shape;5552;p62">
              <a:extLst>
                <a:ext uri="{FF2B5EF4-FFF2-40B4-BE49-F238E27FC236}">
                  <a16:creationId xmlns:a16="http://schemas.microsoft.com/office/drawing/2014/main" id="{9847E657-3573-90F2-E835-94FB971C3AAC}"/>
                </a:ext>
              </a:extLst>
            </p:cNvPr>
            <p:cNvSpPr/>
            <p:nvPr/>
          </p:nvSpPr>
          <p:spPr>
            <a:xfrm>
              <a:off x="4098675" y="876225"/>
              <a:ext cx="31075" cy="50975"/>
            </a:xfrm>
            <a:custGeom>
              <a:avLst/>
              <a:gdLst/>
              <a:ahLst/>
              <a:cxnLst/>
              <a:rect l="l" t="t" r="r" b="b"/>
              <a:pathLst>
                <a:path w="1243" h="2039" extrusionOk="0">
                  <a:moveTo>
                    <a:pt x="108" y="0"/>
                  </a:moveTo>
                  <a:cubicBezTo>
                    <a:pt x="103" y="0"/>
                    <a:pt x="99" y="1"/>
                    <a:pt x="94" y="1"/>
                  </a:cubicBezTo>
                  <a:cubicBezTo>
                    <a:pt x="40" y="9"/>
                    <a:pt x="1" y="58"/>
                    <a:pt x="7" y="112"/>
                  </a:cubicBezTo>
                  <a:cubicBezTo>
                    <a:pt x="96" y="857"/>
                    <a:pt x="482" y="1551"/>
                    <a:pt x="1069" y="2017"/>
                  </a:cubicBezTo>
                  <a:cubicBezTo>
                    <a:pt x="1087" y="2032"/>
                    <a:pt x="1110" y="2038"/>
                    <a:pt x="1131" y="2038"/>
                  </a:cubicBezTo>
                  <a:cubicBezTo>
                    <a:pt x="1160" y="2038"/>
                    <a:pt x="1189" y="2025"/>
                    <a:pt x="1208" y="2001"/>
                  </a:cubicBezTo>
                  <a:cubicBezTo>
                    <a:pt x="1243" y="1958"/>
                    <a:pt x="1237" y="1896"/>
                    <a:pt x="1192" y="1862"/>
                  </a:cubicBezTo>
                  <a:cubicBezTo>
                    <a:pt x="647" y="1428"/>
                    <a:pt x="287" y="780"/>
                    <a:pt x="205" y="89"/>
                  </a:cubicBezTo>
                  <a:cubicBezTo>
                    <a:pt x="198" y="37"/>
                    <a:pt x="156" y="0"/>
                    <a:pt x="108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6" name="Google Shape;5553;p62">
              <a:extLst>
                <a:ext uri="{FF2B5EF4-FFF2-40B4-BE49-F238E27FC236}">
                  <a16:creationId xmlns:a16="http://schemas.microsoft.com/office/drawing/2014/main" id="{D9846B6F-530C-48C6-CCA6-E7BEA9C390E9}"/>
                </a:ext>
              </a:extLst>
            </p:cNvPr>
            <p:cNvSpPr/>
            <p:nvPr/>
          </p:nvSpPr>
          <p:spPr>
            <a:xfrm>
              <a:off x="4216375" y="781525"/>
              <a:ext cx="29500" cy="161900"/>
            </a:xfrm>
            <a:custGeom>
              <a:avLst/>
              <a:gdLst/>
              <a:ahLst/>
              <a:cxnLst/>
              <a:rect l="l" t="t" r="r" b="b"/>
              <a:pathLst>
                <a:path w="1180" h="6476" extrusionOk="0">
                  <a:moveTo>
                    <a:pt x="114" y="0"/>
                  </a:moveTo>
                  <a:cubicBezTo>
                    <a:pt x="100" y="0"/>
                    <a:pt x="86" y="3"/>
                    <a:pt x="73" y="10"/>
                  </a:cubicBezTo>
                  <a:cubicBezTo>
                    <a:pt x="23" y="34"/>
                    <a:pt x="1" y="92"/>
                    <a:pt x="25" y="141"/>
                  </a:cubicBezTo>
                  <a:cubicBezTo>
                    <a:pt x="945" y="2068"/>
                    <a:pt x="977" y="4384"/>
                    <a:pt x="113" y="6337"/>
                  </a:cubicBezTo>
                  <a:cubicBezTo>
                    <a:pt x="89" y="6387"/>
                    <a:pt x="113" y="6445"/>
                    <a:pt x="162" y="6467"/>
                  </a:cubicBezTo>
                  <a:cubicBezTo>
                    <a:pt x="174" y="6472"/>
                    <a:pt x="188" y="6475"/>
                    <a:pt x="202" y="6475"/>
                  </a:cubicBezTo>
                  <a:cubicBezTo>
                    <a:pt x="240" y="6475"/>
                    <a:pt x="277" y="6452"/>
                    <a:pt x="293" y="6418"/>
                  </a:cubicBezTo>
                  <a:cubicBezTo>
                    <a:pt x="1180" y="4414"/>
                    <a:pt x="1147" y="2036"/>
                    <a:pt x="204" y="57"/>
                  </a:cubicBezTo>
                  <a:cubicBezTo>
                    <a:pt x="187" y="21"/>
                    <a:pt x="151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7" name="Google Shape;5554;p62">
              <a:extLst>
                <a:ext uri="{FF2B5EF4-FFF2-40B4-BE49-F238E27FC236}">
                  <a16:creationId xmlns:a16="http://schemas.microsoft.com/office/drawing/2014/main" id="{49C9D4B4-DBC1-0F2D-B7EE-629E51EE561A}"/>
                </a:ext>
              </a:extLst>
            </p:cNvPr>
            <p:cNvSpPr/>
            <p:nvPr/>
          </p:nvSpPr>
          <p:spPr>
            <a:xfrm>
              <a:off x="4207750" y="836075"/>
              <a:ext cx="8275" cy="41125"/>
            </a:xfrm>
            <a:custGeom>
              <a:avLst/>
              <a:gdLst/>
              <a:ahLst/>
              <a:cxnLst/>
              <a:rect l="l" t="t" r="r" b="b"/>
              <a:pathLst>
                <a:path w="331" h="1645" extrusionOk="0">
                  <a:moveTo>
                    <a:pt x="123" y="0"/>
                  </a:moveTo>
                  <a:cubicBezTo>
                    <a:pt x="117" y="0"/>
                    <a:pt x="110" y="1"/>
                    <a:pt x="104" y="2"/>
                  </a:cubicBezTo>
                  <a:cubicBezTo>
                    <a:pt x="51" y="15"/>
                    <a:pt x="18" y="67"/>
                    <a:pt x="29" y="121"/>
                  </a:cubicBezTo>
                  <a:cubicBezTo>
                    <a:pt x="131" y="581"/>
                    <a:pt x="126" y="1065"/>
                    <a:pt x="13" y="1522"/>
                  </a:cubicBezTo>
                  <a:cubicBezTo>
                    <a:pt x="1" y="1575"/>
                    <a:pt x="33" y="1628"/>
                    <a:pt x="86" y="1642"/>
                  </a:cubicBezTo>
                  <a:cubicBezTo>
                    <a:pt x="94" y="1643"/>
                    <a:pt x="102" y="1644"/>
                    <a:pt x="110" y="1644"/>
                  </a:cubicBezTo>
                  <a:cubicBezTo>
                    <a:pt x="154" y="1644"/>
                    <a:pt x="195" y="1615"/>
                    <a:pt x="206" y="1568"/>
                  </a:cubicBezTo>
                  <a:cubicBezTo>
                    <a:pt x="324" y="1081"/>
                    <a:pt x="330" y="567"/>
                    <a:pt x="223" y="78"/>
                  </a:cubicBezTo>
                  <a:cubicBezTo>
                    <a:pt x="213" y="32"/>
                    <a:pt x="169" y="0"/>
                    <a:pt x="12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8" name="Google Shape;5555;p62">
              <a:extLst>
                <a:ext uri="{FF2B5EF4-FFF2-40B4-BE49-F238E27FC236}">
                  <a16:creationId xmlns:a16="http://schemas.microsoft.com/office/drawing/2014/main" id="{EF6A685A-8C4A-AA97-4744-4027B505F3F8}"/>
                </a:ext>
              </a:extLst>
            </p:cNvPr>
            <p:cNvSpPr/>
            <p:nvPr/>
          </p:nvSpPr>
          <p:spPr>
            <a:xfrm>
              <a:off x="4138025" y="792425"/>
              <a:ext cx="8750" cy="20150"/>
            </a:xfrm>
            <a:custGeom>
              <a:avLst/>
              <a:gdLst/>
              <a:ahLst/>
              <a:cxnLst/>
              <a:rect l="l" t="t" r="r" b="b"/>
              <a:pathLst>
                <a:path w="350" h="806" extrusionOk="0">
                  <a:moveTo>
                    <a:pt x="111" y="0"/>
                  </a:moveTo>
                  <a:cubicBezTo>
                    <a:pt x="104" y="0"/>
                    <a:pt x="96" y="1"/>
                    <a:pt x="89" y="3"/>
                  </a:cubicBezTo>
                  <a:cubicBezTo>
                    <a:pt x="34" y="15"/>
                    <a:pt x="0" y="67"/>
                    <a:pt x="12" y="121"/>
                  </a:cubicBezTo>
                  <a:lnTo>
                    <a:pt x="144" y="727"/>
                  </a:lnTo>
                  <a:cubicBezTo>
                    <a:pt x="154" y="773"/>
                    <a:pt x="195" y="805"/>
                    <a:pt x="241" y="805"/>
                  </a:cubicBezTo>
                  <a:cubicBezTo>
                    <a:pt x="248" y="805"/>
                    <a:pt x="254" y="804"/>
                    <a:pt x="262" y="804"/>
                  </a:cubicBezTo>
                  <a:cubicBezTo>
                    <a:pt x="316" y="791"/>
                    <a:pt x="350" y="739"/>
                    <a:pt x="338" y="685"/>
                  </a:cubicBezTo>
                  <a:lnTo>
                    <a:pt x="207" y="79"/>
                  </a:lnTo>
                  <a:cubicBezTo>
                    <a:pt x="197" y="33"/>
                    <a:pt x="157" y="0"/>
                    <a:pt x="11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89" name="Google Shape;5556;p62">
              <a:extLst>
                <a:ext uri="{FF2B5EF4-FFF2-40B4-BE49-F238E27FC236}">
                  <a16:creationId xmlns:a16="http://schemas.microsoft.com/office/drawing/2014/main" id="{838D4E93-5E3D-04E6-A4A4-8B392D2E5E9A}"/>
                </a:ext>
              </a:extLst>
            </p:cNvPr>
            <p:cNvSpPr/>
            <p:nvPr/>
          </p:nvSpPr>
          <p:spPr>
            <a:xfrm>
              <a:off x="4273700" y="1191875"/>
              <a:ext cx="114825" cy="156475"/>
            </a:xfrm>
            <a:custGeom>
              <a:avLst/>
              <a:gdLst/>
              <a:ahLst/>
              <a:cxnLst/>
              <a:rect l="l" t="t" r="r" b="b"/>
              <a:pathLst>
                <a:path w="4593" h="6259" extrusionOk="0">
                  <a:moveTo>
                    <a:pt x="114" y="0"/>
                  </a:moveTo>
                  <a:cubicBezTo>
                    <a:pt x="82" y="0"/>
                    <a:pt x="50" y="16"/>
                    <a:pt x="31" y="45"/>
                  </a:cubicBezTo>
                  <a:cubicBezTo>
                    <a:pt x="0" y="89"/>
                    <a:pt x="14" y="151"/>
                    <a:pt x="59" y="182"/>
                  </a:cubicBezTo>
                  <a:cubicBezTo>
                    <a:pt x="1133" y="882"/>
                    <a:pt x="2242" y="1605"/>
                    <a:pt x="3073" y="2605"/>
                  </a:cubicBezTo>
                  <a:cubicBezTo>
                    <a:pt x="3980" y="3698"/>
                    <a:pt x="4384" y="5019"/>
                    <a:pt x="4152" y="6140"/>
                  </a:cubicBezTo>
                  <a:cubicBezTo>
                    <a:pt x="4140" y="6193"/>
                    <a:pt x="4174" y="6246"/>
                    <a:pt x="4228" y="6256"/>
                  </a:cubicBezTo>
                  <a:cubicBezTo>
                    <a:pt x="4235" y="6258"/>
                    <a:pt x="4241" y="6258"/>
                    <a:pt x="4248" y="6258"/>
                  </a:cubicBezTo>
                  <a:cubicBezTo>
                    <a:pt x="4294" y="6258"/>
                    <a:pt x="4336" y="6227"/>
                    <a:pt x="4343" y="6180"/>
                  </a:cubicBezTo>
                  <a:cubicBezTo>
                    <a:pt x="4593" y="4983"/>
                    <a:pt x="4184" y="3634"/>
                    <a:pt x="3224" y="2479"/>
                  </a:cubicBezTo>
                  <a:cubicBezTo>
                    <a:pt x="2374" y="1457"/>
                    <a:pt x="1252" y="724"/>
                    <a:pt x="168" y="16"/>
                  </a:cubicBezTo>
                  <a:cubicBezTo>
                    <a:pt x="151" y="5"/>
                    <a:pt x="132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0" name="Google Shape;5557;p62">
              <a:extLst>
                <a:ext uri="{FF2B5EF4-FFF2-40B4-BE49-F238E27FC236}">
                  <a16:creationId xmlns:a16="http://schemas.microsoft.com/office/drawing/2014/main" id="{F90DE06B-D730-D1E4-10F7-9B48026E4E1E}"/>
                </a:ext>
              </a:extLst>
            </p:cNvPr>
            <p:cNvSpPr/>
            <p:nvPr/>
          </p:nvSpPr>
          <p:spPr>
            <a:xfrm>
              <a:off x="4269850" y="1222500"/>
              <a:ext cx="64650" cy="74450"/>
            </a:xfrm>
            <a:custGeom>
              <a:avLst/>
              <a:gdLst/>
              <a:ahLst/>
              <a:cxnLst/>
              <a:rect l="l" t="t" r="r" b="b"/>
              <a:pathLst>
                <a:path w="2586" h="2978" extrusionOk="0">
                  <a:moveTo>
                    <a:pt x="114" y="1"/>
                  </a:moveTo>
                  <a:cubicBezTo>
                    <a:pt x="81" y="1"/>
                    <a:pt x="48" y="17"/>
                    <a:pt x="29" y="47"/>
                  </a:cubicBezTo>
                  <a:cubicBezTo>
                    <a:pt x="1" y="94"/>
                    <a:pt x="15" y="155"/>
                    <a:pt x="61" y="184"/>
                  </a:cubicBezTo>
                  <a:cubicBezTo>
                    <a:pt x="1089" y="827"/>
                    <a:pt x="1913" y="1799"/>
                    <a:pt x="2382" y="2917"/>
                  </a:cubicBezTo>
                  <a:cubicBezTo>
                    <a:pt x="2400" y="2955"/>
                    <a:pt x="2436" y="2978"/>
                    <a:pt x="2474" y="2978"/>
                  </a:cubicBezTo>
                  <a:cubicBezTo>
                    <a:pt x="2487" y="2978"/>
                    <a:pt x="2500" y="2975"/>
                    <a:pt x="2512" y="2970"/>
                  </a:cubicBezTo>
                  <a:cubicBezTo>
                    <a:pt x="2563" y="2949"/>
                    <a:pt x="2586" y="2890"/>
                    <a:pt x="2565" y="2841"/>
                  </a:cubicBezTo>
                  <a:cubicBezTo>
                    <a:pt x="2080" y="1684"/>
                    <a:pt x="1228" y="681"/>
                    <a:pt x="166" y="16"/>
                  </a:cubicBezTo>
                  <a:cubicBezTo>
                    <a:pt x="150" y="6"/>
                    <a:pt x="132" y="1"/>
                    <a:pt x="11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1" name="Google Shape;5558;p62">
              <a:extLst>
                <a:ext uri="{FF2B5EF4-FFF2-40B4-BE49-F238E27FC236}">
                  <a16:creationId xmlns:a16="http://schemas.microsoft.com/office/drawing/2014/main" id="{AEE9DFE3-7263-A32F-371B-D6AA5890326A}"/>
                </a:ext>
              </a:extLst>
            </p:cNvPr>
            <p:cNvSpPr/>
            <p:nvPr/>
          </p:nvSpPr>
          <p:spPr>
            <a:xfrm>
              <a:off x="4184400" y="1214600"/>
              <a:ext cx="35875" cy="186200"/>
            </a:xfrm>
            <a:custGeom>
              <a:avLst/>
              <a:gdLst/>
              <a:ahLst/>
              <a:cxnLst/>
              <a:rect l="l" t="t" r="r" b="b"/>
              <a:pathLst>
                <a:path w="1435" h="7448" extrusionOk="0">
                  <a:moveTo>
                    <a:pt x="1321" y="0"/>
                  </a:moveTo>
                  <a:cubicBezTo>
                    <a:pt x="1284" y="0"/>
                    <a:pt x="1249" y="22"/>
                    <a:pt x="1232" y="58"/>
                  </a:cubicBezTo>
                  <a:cubicBezTo>
                    <a:pt x="198" y="2320"/>
                    <a:pt x="0" y="4986"/>
                    <a:pt x="692" y="7376"/>
                  </a:cubicBezTo>
                  <a:cubicBezTo>
                    <a:pt x="703" y="7420"/>
                    <a:pt x="742" y="7447"/>
                    <a:pt x="786" y="7447"/>
                  </a:cubicBezTo>
                  <a:cubicBezTo>
                    <a:pt x="795" y="7447"/>
                    <a:pt x="804" y="7446"/>
                    <a:pt x="813" y="7443"/>
                  </a:cubicBezTo>
                  <a:cubicBezTo>
                    <a:pt x="866" y="7428"/>
                    <a:pt x="895" y="7374"/>
                    <a:pt x="881" y="7321"/>
                  </a:cubicBezTo>
                  <a:cubicBezTo>
                    <a:pt x="203" y="4976"/>
                    <a:pt x="397" y="2359"/>
                    <a:pt x="1413" y="141"/>
                  </a:cubicBezTo>
                  <a:cubicBezTo>
                    <a:pt x="1435" y="91"/>
                    <a:pt x="1414" y="32"/>
                    <a:pt x="1363" y="10"/>
                  </a:cubicBezTo>
                  <a:cubicBezTo>
                    <a:pt x="1350" y="3"/>
                    <a:pt x="1335" y="0"/>
                    <a:pt x="1321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2" name="Google Shape;5559;p62">
              <a:extLst>
                <a:ext uri="{FF2B5EF4-FFF2-40B4-BE49-F238E27FC236}">
                  <a16:creationId xmlns:a16="http://schemas.microsoft.com/office/drawing/2014/main" id="{ACBF52E2-B1F5-EBAB-626E-31A26C66F2A6}"/>
                </a:ext>
              </a:extLst>
            </p:cNvPr>
            <p:cNvSpPr/>
            <p:nvPr/>
          </p:nvSpPr>
          <p:spPr>
            <a:xfrm>
              <a:off x="4218175" y="1268550"/>
              <a:ext cx="11075" cy="40175"/>
            </a:xfrm>
            <a:custGeom>
              <a:avLst/>
              <a:gdLst/>
              <a:ahLst/>
              <a:cxnLst/>
              <a:rect l="l" t="t" r="r" b="b"/>
              <a:pathLst>
                <a:path w="443" h="1607" extrusionOk="0">
                  <a:moveTo>
                    <a:pt x="335" y="0"/>
                  </a:moveTo>
                  <a:cubicBezTo>
                    <a:pt x="289" y="0"/>
                    <a:pt x="247" y="37"/>
                    <a:pt x="238" y="84"/>
                  </a:cubicBezTo>
                  <a:lnTo>
                    <a:pt x="10" y="1492"/>
                  </a:lnTo>
                  <a:cubicBezTo>
                    <a:pt x="1" y="1546"/>
                    <a:pt x="37" y="1596"/>
                    <a:pt x="91" y="1605"/>
                  </a:cubicBezTo>
                  <a:cubicBezTo>
                    <a:pt x="96" y="1606"/>
                    <a:pt x="102" y="1606"/>
                    <a:pt x="107" y="1606"/>
                  </a:cubicBezTo>
                  <a:cubicBezTo>
                    <a:pt x="154" y="1606"/>
                    <a:pt x="196" y="1573"/>
                    <a:pt x="205" y="1523"/>
                  </a:cubicBezTo>
                  <a:lnTo>
                    <a:pt x="433" y="116"/>
                  </a:lnTo>
                  <a:cubicBezTo>
                    <a:pt x="443" y="62"/>
                    <a:pt x="406" y="12"/>
                    <a:pt x="352" y="2"/>
                  </a:cubicBezTo>
                  <a:cubicBezTo>
                    <a:pt x="346" y="1"/>
                    <a:pt x="340" y="0"/>
                    <a:pt x="33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3" name="Google Shape;5560;p62">
              <a:extLst>
                <a:ext uri="{FF2B5EF4-FFF2-40B4-BE49-F238E27FC236}">
                  <a16:creationId xmlns:a16="http://schemas.microsoft.com/office/drawing/2014/main" id="{500CC50E-B900-A96E-FBE3-2F9171BAEFE6}"/>
                </a:ext>
              </a:extLst>
            </p:cNvPr>
            <p:cNvSpPr/>
            <p:nvPr/>
          </p:nvSpPr>
          <p:spPr>
            <a:xfrm>
              <a:off x="4335350" y="1080225"/>
              <a:ext cx="92975" cy="23575"/>
            </a:xfrm>
            <a:custGeom>
              <a:avLst/>
              <a:gdLst/>
              <a:ahLst/>
              <a:cxnLst/>
              <a:rect l="l" t="t" r="r" b="b"/>
              <a:pathLst>
                <a:path w="3719" h="943" extrusionOk="0">
                  <a:moveTo>
                    <a:pt x="114" y="0"/>
                  </a:moveTo>
                  <a:cubicBezTo>
                    <a:pt x="75" y="0"/>
                    <a:pt x="38" y="23"/>
                    <a:pt x="23" y="61"/>
                  </a:cubicBezTo>
                  <a:cubicBezTo>
                    <a:pt x="1" y="112"/>
                    <a:pt x="25" y="170"/>
                    <a:pt x="75" y="191"/>
                  </a:cubicBezTo>
                  <a:cubicBezTo>
                    <a:pt x="1186" y="657"/>
                    <a:pt x="2411" y="917"/>
                    <a:pt x="3614" y="943"/>
                  </a:cubicBezTo>
                  <a:lnTo>
                    <a:pt x="3617" y="943"/>
                  </a:lnTo>
                  <a:cubicBezTo>
                    <a:pt x="3671" y="943"/>
                    <a:pt x="3716" y="899"/>
                    <a:pt x="3717" y="846"/>
                  </a:cubicBezTo>
                  <a:cubicBezTo>
                    <a:pt x="3718" y="791"/>
                    <a:pt x="3675" y="746"/>
                    <a:pt x="3619" y="745"/>
                  </a:cubicBezTo>
                  <a:cubicBezTo>
                    <a:pt x="2439" y="719"/>
                    <a:pt x="1241" y="465"/>
                    <a:pt x="153" y="8"/>
                  </a:cubicBezTo>
                  <a:cubicBezTo>
                    <a:pt x="140" y="3"/>
                    <a:pt x="127" y="0"/>
                    <a:pt x="11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4" name="Google Shape;5561;p62">
              <a:extLst>
                <a:ext uri="{FF2B5EF4-FFF2-40B4-BE49-F238E27FC236}">
                  <a16:creationId xmlns:a16="http://schemas.microsoft.com/office/drawing/2014/main" id="{2B2D153D-091B-E6CA-6BDA-E582872D3611}"/>
                </a:ext>
              </a:extLst>
            </p:cNvPr>
            <p:cNvSpPr/>
            <p:nvPr/>
          </p:nvSpPr>
          <p:spPr>
            <a:xfrm>
              <a:off x="4463950" y="1097700"/>
              <a:ext cx="26425" cy="9975"/>
            </a:xfrm>
            <a:custGeom>
              <a:avLst/>
              <a:gdLst/>
              <a:ahLst/>
              <a:cxnLst/>
              <a:rect l="l" t="t" r="r" b="b"/>
              <a:pathLst>
                <a:path w="1057" h="399" extrusionOk="0">
                  <a:moveTo>
                    <a:pt x="947" y="1"/>
                  </a:moveTo>
                  <a:cubicBezTo>
                    <a:pt x="939" y="1"/>
                    <a:pt x="931" y="2"/>
                    <a:pt x="923" y="4"/>
                  </a:cubicBezTo>
                  <a:lnTo>
                    <a:pt x="88" y="203"/>
                  </a:lnTo>
                  <a:cubicBezTo>
                    <a:pt x="33" y="215"/>
                    <a:pt x="0" y="270"/>
                    <a:pt x="14" y="323"/>
                  </a:cubicBezTo>
                  <a:cubicBezTo>
                    <a:pt x="25" y="368"/>
                    <a:pt x="65" y="399"/>
                    <a:pt x="110" y="399"/>
                  </a:cubicBezTo>
                  <a:cubicBezTo>
                    <a:pt x="117" y="399"/>
                    <a:pt x="126" y="398"/>
                    <a:pt x="133" y="397"/>
                  </a:cubicBezTo>
                  <a:lnTo>
                    <a:pt x="969" y="198"/>
                  </a:lnTo>
                  <a:cubicBezTo>
                    <a:pt x="1023" y="184"/>
                    <a:pt x="1056" y="130"/>
                    <a:pt x="1043" y="78"/>
                  </a:cubicBezTo>
                  <a:cubicBezTo>
                    <a:pt x="1032" y="32"/>
                    <a:pt x="991" y="1"/>
                    <a:pt x="947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5" name="Google Shape;5562;p62">
              <a:extLst>
                <a:ext uri="{FF2B5EF4-FFF2-40B4-BE49-F238E27FC236}">
                  <a16:creationId xmlns:a16="http://schemas.microsoft.com/office/drawing/2014/main" id="{7F5E3E81-C341-BB85-8BEA-645A712C4AF2}"/>
                </a:ext>
              </a:extLst>
            </p:cNvPr>
            <p:cNvSpPr/>
            <p:nvPr/>
          </p:nvSpPr>
          <p:spPr>
            <a:xfrm>
              <a:off x="4313850" y="928425"/>
              <a:ext cx="122375" cy="93500"/>
            </a:xfrm>
            <a:custGeom>
              <a:avLst/>
              <a:gdLst/>
              <a:ahLst/>
              <a:cxnLst/>
              <a:rect l="l" t="t" r="r" b="b"/>
              <a:pathLst>
                <a:path w="4895" h="3740" extrusionOk="0">
                  <a:moveTo>
                    <a:pt x="4782" y="0"/>
                  </a:moveTo>
                  <a:cubicBezTo>
                    <a:pt x="4771" y="0"/>
                    <a:pt x="4761" y="2"/>
                    <a:pt x="4750" y="6"/>
                  </a:cubicBezTo>
                  <a:cubicBezTo>
                    <a:pt x="2853" y="664"/>
                    <a:pt x="1177" y="1935"/>
                    <a:pt x="32" y="3585"/>
                  </a:cubicBezTo>
                  <a:cubicBezTo>
                    <a:pt x="1" y="3629"/>
                    <a:pt x="13" y="3691"/>
                    <a:pt x="57" y="3722"/>
                  </a:cubicBezTo>
                  <a:cubicBezTo>
                    <a:pt x="74" y="3734"/>
                    <a:pt x="94" y="3739"/>
                    <a:pt x="114" y="3739"/>
                  </a:cubicBezTo>
                  <a:cubicBezTo>
                    <a:pt x="146" y="3739"/>
                    <a:pt x="177" y="3726"/>
                    <a:pt x="195" y="3698"/>
                  </a:cubicBezTo>
                  <a:cubicBezTo>
                    <a:pt x="1316" y="2085"/>
                    <a:pt x="2957" y="838"/>
                    <a:pt x="4814" y="193"/>
                  </a:cubicBezTo>
                  <a:cubicBezTo>
                    <a:pt x="4867" y="175"/>
                    <a:pt x="4894" y="118"/>
                    <a:pt x="4876" y="67"/>
                  </a:cubicBezTo>
                  <a:cubicBezTo>
                    <a:pt x="4861" y="25"/>
                    <a:pt x="4823" y="0"/>
                    <a:pt x="478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6" name="Google Shape;5563;p62">
              <a:extLst>
                <a:ext uri="{FF2B5EF4-FFF2-40B4-BE49-F238E27FC236}">
                  <a16:creationId xmlns:a16="http://schemas.microsoft.com/office/drawing/2014/main" id="{591F5E30-DDDD-4547-CED1-934CE79AE171}"/>
                </a:ext>
              </a:extLst>
            </p:cNvPr>
            <p:cNvSpPr/>
            <p:nvPr/>
          </p:nvSpPr>
          <p:spPr>
            <a:xfrm>
              <a:off x="4472050" y="929000"/>
              <a:ext cx="26925" cy="14575"/>
            </a:xfrm>
            <a:custGeom>
              <a:avLst/>
              <a:gdLst/>
              <a:ahLst/>
              <a:cxnLst/>
              <a:rect l="l" t="t" r="r" b="b"/>
              <a:pathLst>
                <a:path w="1077" h="583" extrusionOk="0">
                  <a:moveTo>
                    <a:pt x="103" y="1"/>
                  </a:moveTo>
                  <a:cubicBezTo>
                    <a:pt x="55" y="1"/>
                    <a:pt x="3" y="43"/>
                    <a:pt x="2" y="99"/>
                  </a:cubicBezTo>
                  <a:cubicBezTo>
                    <a:pt x="1" y="153"/>
                    <a:pt x="44" y="199"/>
                    <a:pt x="99" y="200"/>
                  </a:cubicBezTo>
                  <a:cubicBezTo>
                    <a:pt x="393" y="205"/>
                    <a:pt x="691" y="337"/>
                    <a:pt x="893" y="551"/>
                  </a:cubicBezTo>
                  <a:cubicBezTo>
                    <a:pt x="913" y="572"/>
                    <a:pt x="940" y="583"/>
                    <a:pt x="966" y="583"/>
                  </a:cubicBezTo>
                  <a:cubicBezTo>
                    <a:pt x="990" y="583"/>
                    <a:pt x="1014" y="573"/>
                    <a:pt x="1034" y="555"/>
                  </a:cubicBezTo>
                  <a:cubicBezTo>
                    <a:pt x="1073" y="516"/>
                    <a:pt x="1076" y="453"/>
                    <a:pt x="1039" y="414"/>
                  </a:cubicBezTo>
                  <a:cubicBezTo>
                    <a:pt x="796" y="158"/>
                    <a:pt x="455" y="6"/>
                    <a:pt x="10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7" name="Google Shape;5564;p62">
              <a:extLst>
                <a:ext uri="{FF2B5EF4-FFF2-40B4-BE49-F238E27FC236}">
                  <a16:creationId xmlns:a16="http://schemas.microsoft.com/office/drawing/2014/main" id="{8F048CB9-408D-011A-3A64-6E0D6A1EC4A7}"/>
                </a:ext>
              </a:extLst>
            </p:cNvPr>
            <p:cNvSpPr/>
            <p:nvPr/>
          </p:nvSpPr>
          <p:spPr>
            <a:xfrm>
              <a:off x="4400025" y="1022925"/>
              <a:ext cx="36950" cy="11900"/>
            </a:xfrm>
            <a:custGeom>
              <a:avLst/>
              <a:gdLst/>
              <a:ahLst/>
              <a:cxnLst/>
              <a:rect l="l" t="t" r="r" b="b"/>
              <a:pathLst>
                <a:path w="1478" h="476" extrusionOk="0">
                  <a:moveTo>
                    <a:pt x="1369" y="1"/>
                  </a:moveTo>
                  <a:cubicBezTo>
                    <a:pt x="1362" y="1"/>
                    <a:pt x="1355" y="2"/>
                    <a:pt x="1347" y="4"/>
                  </a:cubicBezTo>
                  <a:lnTo>
                    <a:pt x="88" y="279"/>
                  </a:lnTo>
                  <a:cubicBezTo>
                    <a:pt x="36" y="291"/>
                    <a:pt x="1" y="344"/>
                    <a:pt x="13" y="398"/>
                  </a:cubicBezTo>
                  <a:cubicBezTo>
                    <a:pt x="24" y="443"/>
                    <a:pt x="64" y="475"/>
                    <a:pt x="110" y="475"/>
                  </a:cubicBezTo>
                  <a:cubicBezTo>
                    <a:pt x="117" y="475"/>
                    <a:pt x="124" y="474"/>
                    <a:pt x="131" y="473"/>
                  </a:cubicBezTo>
                  <a:lnTo>
                    <a:pt x="1390" y="196"/>
                  </a:lnTo>
                  <a:cubicBezTo>
                    <a:pt x="1443" y="185"/>
                    <a:pt x="1478" y="132"/>
                    <a:pt x="1465" y="78"/>
                  </a:cubicBezTo>
                  <a:cubicBezTo>
                    <a:pt x="1455" y="33"/>
                    <a:pt x="1415" y="1"/>
                    <a:pt x="1369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8" name="Google Shape;5565;p62">
              <a:extLst>
                <a:ext uri="{FF2B5EF4-FFF2-40B4-BE49-F238E27FC236}">
                  <a16:creationId xmlns:a16="http://schemas.microsoft.com/office/drawing/2014/main" id="{24E0E0EC-C59E-D1E7-5FE0-E68E67B7A6CB}"/>
                </a:ext>
              </a:extLst>
            </p:cNvPr>
            <p:cNvSpPr/>
            <p:nvPr/>
          </p:nvSpPr>
          <p:spPr>
            <a:xfrm>
              <a:off x="4494675" y="1016000"/>
              <a:ext cx="19675" cy="6800"/>
            </a:xfrm>
            <a:custGeom>
              <a:avLst/>
              <a:gdLst/>
              <a:ahLst/>
              <a:cxnLst/>
              <a:rect l="l" t="t" r="r" b="b"/>
              <a:pathLst>
                <a:path w="787" h="272" extrusionOk="0">
                  <a:moveTo>
                    <a:pt x="684" y="0"/>
                  </a:moveTo>
                  <a:cubicBezTo>
                    <a:pt x="679" y="0"/>
                    <a:pt x="674" y="1"/>
                    <a:pt x="669" y="2"/>
                  </a:cubicBezTo>
                  <a:lnTo>
                    <a:pt x="94" y="73"/>
                  </a:lnTo>
                  <a:cubicBezTo>
                    <a:pt x="39" y="81"/>
                    <a:pt x="1" y="130"/>
                    <a:pt x="7" y="184"/>
                  </a:cubicBezTo>
                  <a:cubicBezTo>
                    <a:pt x="14" y="234"/>
                    <a:pt x="57" y="271"/>
                    <a:pt x="106" y="271"/>
                  </a:cubicBezTo>
                  <a:cubicBezTo>
                    <a:pt x="109" y="271"/>
                    <a:pt x="114" y="271"/>
                    <a:pt x="119" y="270"/>
                  </a:cubicBezTo>
                  <a:lnTo>
                    <a:pt x="693" y="197"/>
                  </a:lnTo>
                  <a:cubicBezTo>
                    <a:pt x="748" y="191"/>
                    <a:pt x="786" y="141"/>
                    <a:pt x="780" y="87"/>
                  </a:cubicBezTo>
                  <a:cubicBezTo>
                    <a:pt x="773" y="38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199" name="Google Shape;5566;p62">
              <a:extLst>
                <a:ext uri="{FF2B5EF4-FFF2-40B4-BE49-F238E27FC236}">
                  <a16:creationId xmlns:a16="http://schemas.microsoft.com/office/drawing/2014/main" id="{7B9A20EF-752A-E2D9-A0D9-7F2E8E160C1F}"/>
                </a:ext>
              </a:extLst>
            </p:cNvPr>
            <p:cNvSpPr/>
            <p:nvPr/>
          </p:nvSpPr>
          <p:spPr>
            <a:xfrm>
              <a:off x="3938125" y="1063675"/>
              <a:ext cx="128900" cy="23950"/>
            </a:xfrm>
            <a:custGeom>
              <a:avLst/>
              <a:gdLst/>
              <a:ahLst/>
              <a:cxnLst/>
              <a:rect l="l" t="t" r="r" b="b"/>
              <a:pathLst>
                <a:path w="5156" h="958" extrusionOk="0">
                  <a:moveTo>
                    <a:pt x="1651" y="1"/>
                  </a:moveTo>
                  <a:cubicBezTo>
                    <a:pt x="1127" y="1"/>
                    <a:pt x="603" y="52"/>
                    <a:pt x="88" y="156"/>
                  </a:cubicBezTo>
                  <a:cubicBezTo>
                    <a:pt x="35" y="166"/>
                    <a:pt x="0" y="219"/>
                    <a:pt x="11" y="273"/>
                  </a:cubicBezTo>
                  <a:cubicBezTo>
                    <a:pt x="21" y="320"/>
                    <a:pt x="62" y="353"/>
                    <a:pt x="107" y="353"/>
                  </a:cubicBezTo>
                  <a:cubicBezTo>
                    <a:pt x="114" y="353"/>
                    <a:pt x="121" y="352"/>
                    <a:pt x="128" y="350"/>
                  </a:cubicBezTo>
                  <a:cubicBezTo>
                    <a:pt x="631" y="249"/>
                    <a:pt x="1143" y="199"/>
                    <a:pt x="1654" y="199"/>
                  </a:cubicBezTo>
                  <a:cubicBezTo>
                    <a:pt x="2806" y="199"/>
                    <a:pt x="3957" y="453"/>
                    <a:pt x="5001" y="948"/>
                  </a:cubicBezTo>
                  <a:cubicBezTo>
                    <a:pt x="5013" y="954"/>
                    <a:pt x="5028" y="958"/>
                    <a:pt x="5043" y="958"/>
                  </a:cubicBezTo>
                  <a:cubicBezTo>
                    <a:pt x="5080" y="958"/>
                    <a:pt x="5114" y="937"/>
                    <a:pt x="5131" y="901"/>
                  </a:cubicBezTo>
                  <a:cubicBezTo>
                    <a:pt x="5156" y="852"/>
                    <a:pt x="5134" y="792"/>
                    <a:pt x="5085" y="769"/>
                  </a:cubicBezTo>
                  <a:cubicBezTo>
                    <a:pt x="4014" y="262"/>
                    <a:pt x="2833" y="1"/>
                    <a:pt x="165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0" name="Google Shape;5567;p62">
              <a:extLst>
                <a:ext uri="{FF2B5EF4-FFF2-40B4-BE49-F238E27FC236}">
                  <a16:creationId xmlns:a16="http://schemas.microsoft.com/office/drawing/2014/main" id="{9B1CBE30-4410-F8E8-A2F7-24A7243147F4}"/>
                </a:ext>
              </a:extLst>
            </p:cNvPr>
            <p:cNvSpPr/>
            <p:nvPr/>
          </p:nvSpPr>
          <p:spPr>
            <a:xfrm>
              <a:off x="4005175" y="1096575"/>
              <a:ext cx="28925" cy="9125"/>
            </a:xfrm>
            <a:custGeom>
              <a:avLst/>
              <a:gdLst/>
              <a:ahLst/>
              <a:cxnLst/>
              <a:rect l="l" t="t" r="r" b="b"/>
              <a:pathLst>
                <a:path w="1157" h="365" extrusionOk="0">
                  <a:moveTo>
                    <a:pt x="105" y="1"/>
                  </a:moveTo>
                  <a:cubicBezTo>
                    <a:pt x="59" y="1"/>
                    <a:pt x="18" y="36"/>
                    <a:pt x="9" y="84"/>
                  </a:cubicBezTo>
                  <a:cubicBezTo>
                    <a:pt x="0" y="137"/>
                    <a:pt x="36" y="189"/>
                    <a:pt x="89" y="197"/>
                  </a:cubicBezTo>
                  <a:lnTo>
                    <a:pt x="1033" y="364"/>
                  </a:lnTo>
                  <a:cubicBezTo>
                    <a:pt x="1038" y="365"/>
                    <a:pt x="1045" y="365"/>
                    <a:pt x="1050" y="365"/>
                  </a:cubicBezTo>
                  <a:cubicBezTo>
                    <a:pt x="1098" y="365"/>
                    <a:pt x="1138" y="331"/>
                    <a:pt x="1147" y="284"/>
                  </a:cubicBezTo>
                  <a:cubicBezTo>
                    <a:pt x="1157" y="229"/>
                    <a:pt x="1121" y="178"/>
                    <a:pt x="1067" y="169"/>
                  </a:cubicBezTo>
                  <a:lnTo>
                    <a:pt x="124" y="3"/>
                  </a:lnTo>
                  <a:cubicBezTo>
                    <a:pt x="118" y="1"/>
                    <a:pt x="111" y="1"/>
                    <a:pt x="1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1" name="Google Shape;5568;p62">
              <a:extLst>
                <a:ext uri="{FF2B5EF4-FFF2-40B4-BE49-F238E27FC236}">
                  <a16:creationId xmlns:a16="http://schemas.microsoft.com/office/drawing/2014/main" id="{B052C6FA-DE46-F1EC-20AB-5EC9724E4830}"/>
                </a:ext>
              </a:extLst>
            </p:cNvPr>
            <p:cNvSpPr/>
            <p:nvPr/>
          </p:nvSpPr>
          <p:spPr>
            <a:xfrm>
              <a:off x="3941600" y="1163900"/>
              <a:ext cx="170400" cy="94425"/>
            </a:xfrm>
            <a:custGeom>
              <a:avLst/>
              <a:gdLst/>
              <a:ahLst/>
              <a:cxnLst/>
              <a:rect l="l" t="t" r="r" b="b"/>
              <a:pathLst>
                <a:path w="6816" h="3777" extrusionOk="0">
                  <a:moveTo>
                    <a:pt x="6705" y="1"/>
                  </a:moveTo>
                  <a:cubicBezTo>
                    <a:pt x="6679" y="1"/>
                    <a:pt x="6653" y="11"/>
                    <a:pt x="6633" y="31"/>
                  </a:cubicBezTo>
                  <a:cubicBezTo>
                    <a:pt x="5752" y="952"/>
                    <a:pt x="4841" y="1906"/>
                    <a:pt x="3749" y="2603"/>
                  </a:cubicBezTo>
                  <a:cubicBezTo>
                    <a:pt x="2750" y="3241"/>
                    <a:pt x="1694" y="3578"/>
                    <a:pt x="714" y="3578"/>
                  </a:cubicBezTo>
                  <a:cubicBezTo>
                    <a:pt x="513" y="3578"/>
                    <a:pt x="315" y="3564"/>
                    <a:pt x="122" y="3536"/>
                  </a:cubicBezTo>
                  <a:cubicBezTo>
                    <a:pt x="117" y="3535"/>
                    <a:pt x="112" y="3534"/>
                    <a:pt x="107" y="3534"/>
                  </a:cubicBezTo>
                  <a:cubicBezTo>
                    <a:pt x="60" y="3534"/>
                    <a:pt x="16" y="3570"/>
                    <a:pt x="9" y="3619"/>
                  </a:cubicBezTo>
                  <a:cubicBezTo>
                    <a:pt x="0" y="3675"/>
                    <a:pt x="38" y="3724"/>
                    <a:pt x="92" y="3732"/>
                  </a:cubicBezTo>
                  <a:cubicBezTo>
                    <a:pt x="295" y="3762"/>
                    <a:pt x="501" y="3777"/>
                    <a:pt x="712" y="3777"/>
                  </a:cubicBezTo>
                  <a:cubicBezTo>
                    <a:pt x="1728" y="3777"/>
                    <a:pt x="2823" y="3429"/>
                    <a:pt x="3856" y="2771"/>
                  </a:cubicBezTo>
                  <a:cubicBezTo>
                    <a:pt x="4968" y="2061"/>
                    <a:pt x="5887" y="1099"/>
                    <a:pt x="6776" y="169"/>
                  </a:cubicBezTo>
                  <a:cubicBezTo>
                    <a:pt x="6815" y="129"/>
                    <a:pt x="6813" y="66"/>
                    <a:pt x="6774" y="28"/>
                  </a:cubicBezTo>
                  <a:cubicBezTo>
                    <a:pt x="6755" y="10"/>
                    <a:pt x="6730" y="1"/>
                    <a:pt x="6705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2" name="Google Shape;5569;p62">
              <a:extLst>
                <a:ext uri="{FF2B5EF4-FFF2-40B4-BE49-F238E27FC236}">
                  <a16:creationId xmlns:a16="http://schemas.microsoft.com/office/drawing/2014/main" id="{DDD992FF-5E3C-4499-26C6-F815D9B2B0BC}"/>
                </a:ext>
              </a:extLst>
            </p:cNvPr>
            <p:cNvSpPr/>
            <p:nvPr/>
          </p:nvSpPr>
          <p:spPr>
            <a:xfrm>
              <a:off x="4046975" y="1137350"/>
              <a:ext cx="56625" cy="50975"/>
            </a:xfrm>
            <a:custGeom>
              <a:avLst/>
              <a:gdLst/>
              <a:ahLst/>
              <a:cxnLst/>
              <a:rect l="l" t="t" r="r" b="b"/>
              <a:pathLst>
                <a:path w="2265" h="2039" extrusionOk="0">
                  <a:moveTo>
                    <a:pt x="2153" y="0"/>
                  </a:moveTo>
                  <a:cubicBezTo>
                    <a:pt x="2125" y="0"/>
                    <a:pt x="2097" y="12"/>
                    <a:pt x="2078" y="35"/>
                  </a:cubicBezTo>
                  <a:cubicBezTo>
                    <a:pt x="1489" y="729"/>
                    <a:pt x="808" y="1343"/>
                    <a:pt x="57" y="1858"/>
                  </a:cubicBezTo>
                  <a:cubicBezTo>
                    <a:pt x="11" y="1889"/>
                    <a:pt x="1" y="1950"/>
                    <a:pt x="31" y="1996"/>
                  </a:cubicBezTo>
                  <a:cubicBezTo>
                    <a:pt x="49" y="2024"/>
                    <a:pt x="81" y="2039"/>
                    <a:pt x="112" y="2039"/>
                  </a:cubicBezTo>
                  <a:cubicBezTo>
                    <a:pt x="132" y="2039"/>
                    <a:pt x="152" y="2032"/>
                    <a:pt x="169" y="2020"/>
                  </a:cubicBezTo>
                  <a:cubicBezTo>
                    <a:pt x="936" y="1497"/>
                    <a:pt x="1629" y="871"/>
                    <a:pt x="2229" y="162"/>
                  </a:cubicBezTo>
                  <a:cubicBezTo>
                    <a:pt x="2265" y="122"/>
                    <a:pt x="2259" y="59"/>
                    <a:pt x="2217" y="23"/>
                  </a:cubicBezTo>
                  <a:cubicBezTo>
                    <a:pt x="2199" y="8"/>
                    <a:pt x="2176" y="0"/>
                    <a:pt x="215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3" name="Google Shape;5570;p62">
              <a:extLst>
                <a:ext uri="{FF2B5EF4-FFF2-40B4-BE49-F238E27FC236}">
                  <a16:creationId xmlns:a16="http://schemas.microsoft.com/office/drawing/2014/main" id="{D40F438F-C734-CA3F-82BB-F24752F81F5E}"/>
                </a:ext>
              </a:extLst>
            </p:cNvPr>
            <p:cNvSpPr/>
            <p:nvPr/>
          </p:nvSpPr>
          <p:spPr>
            <a:xfrm>
              <a:off x="3947275" y="1190425"/>
              <a:ext cx="19250" cy="9075"/>
            </a:xfrm>
            <a:custGeom>
              <a:avLst/>
              <a:gdLst/>
              <a:ahLst/>
              <a:cxnLst/>
              <a:rect l="l" t="t" r="r" b="b"/>
              <a:pathLst>
                <a:path w="770" h="363" extrusionOk="0">
                  <a:moveTo>
                    <a:pt x="659" y="0"/>
                  </a:moveTo>
                  <a:cubicBezTo>
                    <a:pt x="650" y="0"/>
                    <a:pt x="640" y="2"/>
                    <a:pt x="631" y="4"/>
                  </a:cubicBezTo>
                  <a:lnTo>
                    <a:pt x="84" y="167"/>
                  </a:lnTo>
                  <a:cubicBezTo>
                    <a:pt x="31" y="183"/>
                    <a:pt x="0" y="238"/>
                    <a:pt x="16" y="290"/>
                  </a:cubicBezTo>
                  <a:cubicBezTo>
                    <a:pt x="30" y="335"/>
                    <a:pt x="68" y="362"/>
                    <a:pt x="111" y="362"/>
                  </a:cubicBezTo>
                  <a:cubicBezTo>
                    <a:pt x="120" y="362"/>
                    <a:pt x="131" y="361"/>
                    <a:pt x="140" y="358"/>
                  </a:cubicBezTo>
                  <a:lnTo>
                    <a:pt x="688" y="195"/>
                  </a:lnTo>
                  <a:cubicBezTo>
                    <a:pt x="740" y="179"/>
                    <a:pt x="770" y="123"/>
                    <a:pt x="754" y="71"/>
                  </a:cubicBezTo>
                  <a:cubicBezTo>
                    <a:pt x="741" y="27"/>
                    <a:pt x="702" y="0"/>
                    <a:pt x="659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4" name="Google Shape;5571;p62">
              <a:extLst>
                <a:ext uri="{FF2B5EF4-FFF2-40B4-BE49-F238E27FC236}">
                  <a16:creationId xmlns:a16="http://schemas.microsoft.com/office/drawing/2014/main" id="{45CBC6D7-EA57-56E9-21B6-4F9485407263}"/>
                </a:ext>
              </a:extLst>
            </p:cNvPr>
            <p:cNvSpPr/>
            <p:nvPr/>
          </p:nvSpPr>
          <p:spPr>
            <a:xfrm>
              <a:off x="4326225" y="1157225"/>
              <a:ext cx="77875" cy="43100"/>
            </a:xfrm>
            <a:custGeom>
              <a:avLst/>
              <a:gdLst/>
              <a:ahLst/>
              <a:cxnLst/>
              <a:rect l="l" t="t" r="r" b="b"/>
              <a:pathLst>
                <a:path w="3115" h="1724" extrusionOk="0">
                  <a:moveTo>
                    <a:pt x="115" y="0"/>
                  </a:moveTo>
                  <a:cubicBezTo>
                    <a:pt x="79" y="0"/>
                    <a:pt x="44" y="19"/>
                    <a:pt x="26" y="53"/>
                  </a:cubicBezTo>
                  <a:cubicBezTo>
                    <a:pt x="0" y="102"/>
                    <a:pt x="19" y="162"/>
                    <a:pt x="68" y="187"/>
                  </a:cubicBezTo>
                  <a:lnTo>
                    <a:pt x="2956" y="1712"/>
                  </a:lnTo>
                  <a:cubicBezTo>
                    <a:pt x="2971" y="1721"/>
                    <a:pt x="2986" y="1724"/>
                    <a:pt x="3002" y="1724"/>
                  </a:cubicBezTo>
                  <a:cubicBezTo>
                    <a:pt x="3037" y="1724"/>
                    <a:pt x="3072" y="1705"/>
                    <a:pt x="3090" y="1670"/>
                  </a:cubicBezTo>
                  <a:cubicBezTo>
                    <a:pt x="3115" y="1622"/>
                    <a:pt x="3097" y="1561"/>
                    <a:pt x="3048" y="1536"/>
                  </a:cubicBezTo>
                  <a:lnTo>
                    <a:pt x="160" y="11"/>
                  </a:lnTo>
                  <a:cubicBezTo>
                    <a:pt x="146" y="4"/>
                    <a:pt x="131" y="0"/>
                    <a:pt x="115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5" name="Google Shape;5572;p62">
              <a:extLst>
                <a:ext uri="{FF2B5EF4-FFF2-40B4-BE49-F238E27FC236}">
                  <a16:creationId xmlns:a16="http://schemas.microsoft.com/office/drawing/2014/main" id="{C12705C3-9972-2738-03AE-35A148BC63A7}"/>
                </a:ext>
              </a:extLst>
            </p:cNvPr>
            <p:cNvSpPr/>
            <p:nvPr/>
          </p:nvSpPr>
          <p:spPr>
            <a:xfrm>
              <a:off x="4448375" y="1221550"/>
              <a:ext cx="22700" cy="12325"/>
            </a:xfrm>
            <a:custGeom>
              <a:avLst/>
              <a:gdLst/>
              <a:ahLst/>
              <a:cxnLst/>
              <a:rect l="l" t="t" r="r" b="b"/>
              <a:pathLst>
                <a:path w="908" h="493" extrusionOk="0">
                  <a:moveTo>
                    <a:pt x="113" y="1"/>
                  </a:moveTo>
                  <a:cubicBezTo>
                    <a:pt x="75" y="1"/>
                    <a:pt x="37" y="24"/>
                    <a:pt x="21" y="61"/>
                  </a:cubicBezTo>
                  <a:cubicBezTo>
                    <a:pt x="0" y="112"/>
                    <a:pt x="24" y="171"/>
                    <a:pt x="74" y="192"/>
                  </a:cubicBezTo>
                  <a:lnTo>
                    <a:pt x="756" y="485"/>
                  </a:lnTo>
                  <a:cubicBezTo>
                    <a:pt x="770" y="491"/>
                    <a:pt x="782" y="493"/>
                    <a:pt x="796" y="493"/>
                  </a:cubicBezTo>
                  <a:cubicBezTo>
                    <a:pt x="835" y="493"/>
                    <a:pt x="871" y="471"/>
                    <a:pt x="887" y="433"/>
                  </a:cubicBezTo>
                  <a:cubicBezTo>
                    <a:pt x="908" y="382"/>
                    <a:pt x="885" y="323"/>
                    <a:pt x="834" y="302"/>
                  </a:cubicBezTo>
                  <a:lnTo>
                    <a:pt x="151" y="9"/>
                  </a:lnTo>
                  <a:cubicBezTo>
                    <a:pt x="139" y="3"/>
                    <a:pt x="126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6" name="Google Shape;5573;p62">
              <a:extLst>
                <a:ext uri="{FF2B5EF4-FFF2-40B4-BE49-F238E27FC236}">
                  <a16:creationId xmlns:a16="http://schemas.microsoft.com/office/drawing/2014/main" id="{3F128CA2-7CAF-22DF-9185-F9BE171BB35E}"/>
                </a:ext>
              </a:extLst>
            </p:cNvPr>
            <p:cNvSpPr/>
            <p:nvPr/>
          </p:nvSpPr>
          <p:spPr>
            <a:xfrm>
              <a:off x="4341975" y="1144150"/>
              <a:ext cx="123125" cy="40575"/>
            </a:xfrm>
            <a:custGeom>
              <a:avLst/>
              <a:gdLst/>
              <a:ahLst/>
              <a:cxnLst/>
              <a:rect l="l" t="t" r="r" b="b"/>
              <a:pathLst>
                <a:path w="4925" h="1623" extrusionOk="0">
                  <a:moveTo>
                    <a:pt x="113" y="1"/>
                  </a:moveTo>
                  <a:cubicBezTo>
                    <a:pt x="73" y="1"/>
                    <a:pt x="37" y="25"/>
                    <a:pt x="22" y="63"/>
                  </a:cubicBezTo>
                  <a:cubicBezTo>
                    <a:pt x="1" y="113"/>
                    <a:pt x="25" y="171"/>
                    <a:pt x="76" y="192"/>
                  </a:cubicBezTo>
                  <a:cubicBezTo>
                    <a:pt x="1599" y="810"/>
                    <a:pt x="3186" y="1292"/>
                    <a:pt x="4795" y="1620"/>
                  </a:cubicBezTo>
                  <a:cubicBezTo>
                    <a:pt x="4802" y="1623"/>
                    <a:pt x="4809" y="1623"/>
                    <a:pt x="4815" y="1623"/>
                  </a:cubicBezTo>
                  <a:cubicBezTo>
                    <a:pt x="4862" y="1623"/>
                    <a:pt x="4902" y="1589"/>
                    <a:pt x="4914" y="1544"/>
                  </a:cubicBezTo>
                  <a:cubicBezTo>
                    <a:pt x="4925" y="1489"/>
                    <a:pt x="4890" y="1436"/>
                    <a:pt x="4836" y="1426"/>
                  </a:cubicBezTo>
                  <a:cubicBezTo>
                    <a:pt x="3237" y="1099"/>
                    <a:pt x="1662" y="624"/>
                    <a:pt x="151" y="9"/>
                  </a:cubicBezTo>
                  <a:cubicBezTo>
                    <a:pt x="139" y="4"/>
                    <a:pt x="125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7" name="Google Shape;5574;p62">
              <a:extLst>
                <a:ext uri="{FF2B5EF4-FFF2-40B4-BE49-F238E27FC236}">
                  <a16:creationId xmlns:a16="http://schemas.microsoft.com/office/drawing/2014/main" id="{15DF7307-D219-A4DF-D9AA-3B11F2BA7C56}"/>
                </a:ext>
              </a:extLst>
            </p:cNvPr>
            <p:cNvSpPr/>
            <p:nvPr/>
          </p:nvSpPr>
          <p:spPr>
            <a:xfrm>
              <a:off x="4388050" y="1223400"/>
              <a:ext cx="31350" cy="24650"/>
            </a:xfrm>
            <a:custGeom>
              <a:avLst/>
              <a:gdLst/>
              <a:ahLst/>
              <a:cxnLst/>
              <a:rect l="l" t="t" r="r" b="b"/>
              <a:pathLst>
                <a:path w="1254" h="986" extrusionOk="0">
                  <a:moveTo>
                    <a:pt x="113" y="0"/>
                  </a:moveTo>
                  <a:cubicBezTo>
                    <a:pt x="83" y="0"/>
                    <a:pt x="54" y="14"/>
                    <a:pt x="35" y="39"/>
                  </a:cubicBezTo>
                  <a:cubicBezTo>
                    <a:pt x="1" y="82"/>
                    <a:pt x="9" y="145"/>
                    <a:pt x="52" y="179"/>
                  </a:cubicBezTo>
                  <a:lnTo>
                    <a:pt x="1082" y="965"/>
                  </a:lnTo>
                  <a:cubicBezTo>
                    <a:pt x="1100" y="979"/>
                    <a:pt x="1121" y="985"/>
                    <a:pt x="1142" y="985"/>
                  </a:cubicBezTo>
                  <a:cubicBezTo>
                    <a:pt x="1172" y="985"/>
                    <a:pt x="1201" y="971"/>
                    <a:pt x="1221" y="947"/>
                  </a:cubicBezTo>
                  <a:cubicBezTo>
                    <a:pt x="1253" y="903"/>
                    <a:pt x="1246" y="840"/>
                    <a:pt x="1203" y="807"/>
                  </a:cubicBezTo>
                  <a:lnTo>
                    <a:pt x="174" y="21"/>
                  </a:lnTo>
                  <a:cubicBezTo>
                    <a:pt x="156" y="7"/>
                    <a:pt x="134" y="0"/>
                    <a:pt x="11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8" name="Google Shape;5575;p62">
              <a:extLst>
                <a:ext uri="{FF2B5EF4-FFF2-40B4-BE49-F238E27FC236}">
                  <a16:creationId xmlns:a16="http://schemas.microsoft.com/office/drawing/2014/main" id="{C9470222-28DF-E5D9-EDED-20D9E3B0454D}"/>
                </a:ext>
              </a:extLst>
            </p:cNvPr>
            <p:cNvSpPr/>
            <p:nvPr/>
          </p:nvSpPr>
          <p:spPr>
            <a:xfrm>
              <a:off x="4068150" y="1189200"/>
              <a:ext cx="81925" cy="103425"/>
            </a:xfrm>
            <a:custGeom>
              <a:avLst/>
              <a:gdLst/>
              <a:ahLst/>
              <a:cxnLst/>
              <a:rect l="l" t="t" r="r" b="b"/>
              <a:pathLst>
                <a:path w="3277" h="4137" extrusionOk="0">
                  <a:moveTo>
                    <a:pt x="3164" y="1"/>
                  </a:moveTo>
                  <a:cubicBezTo>
                    <a:pt x="3127" y="1"/>
                    <a:pt x="3090" y="22"/>
                    <a:pt x="3074" y="58"/>
                  </a:cubicBezTo>
                  <a:cubicBezTo>
                    <a:pt x="2381" y="1564"/>
                    <a:pt x="1334" y="2912"/>
                    <a:pt x="49" y="3959"/>
                  </a:cubicBezTo>
                  <a:cubicBezTo>
                    <a:pt x="7" y="3994"/>
                    <a:pt x="1" y="4057"/>
                    <a:pt x="35" y="4099"/>
                  </a:cubicBezTo>
                  <a:cubicBezTo>
                    <a:pt x="53" y="4123"/>
                    <a:pt x="82" y="4136"/>
                    <a:pt x="111" y="4136"/>
                  </a:cubicBezTo>
                  <a:cubicBezTo>
                    <a:pt x="133" y="4136"/>
                    <a:pt x="156" y="4129"/>
                    <a:pt x="175" y="4113"/>
                  </a:cubicBezTo>
                  <a:cubicBezTo>
                    <a:pt x="1483" y="3048"/>
                    <a:pt x="2548" y="1674"/>
                    <a:pt x="3254" y="142"/>
                  </a:cubicBezTo>
                  <a:cubicBezTo>
                    <a:pt x="3276" y="91"/>
                    <a:pt x="3255" y="32"/>
                    <a:pt x="3206" y="10"/>
                  </a:cubicBezTo>
                  <a:cubicBezTo>
                    <a:pt x="3193" y="4"/>
                    <a:pt x="3178" y="1"/>
                    <a:pt x="316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09" name="Google Shape;5576;p62">
              <a:extLst>
                <a:ext uri="{FF2B5EF4-FFF2-40B4-BE49-F238E27FC236}">
                  <a16:creationId xmlns:a16="http://schemas.microsoft.com/office/drawing/2014/main" id="{9724DD17-3DFF-3EC5-F3DC-B0E10B51E6C5}"/>
                </a:ext>
              </a:extLst>
            </p:cNvPr>
            <p:cNvSpPr/>
            <p:nvPr/>
          </p:nvSpPr>
          <p:spPr>
            <a:xfrm>
              <a:off x="4083225" y="1231750"/>
              <a:ext cx="71125" cy="117925"/>
            </a:xfrm>
            <a:custGeom>
              <a:avLst/>
              <a:gdLst/>
              <a:ahLst/>
              <a:cxnLst/>
              <a:rect l="l" t="t" r="r" b="b"/>
              <a:pathLst>
                <a:path w="2845" h="4717" extrusionOk="0">
                  <a:moveTo>
                    <a:pt x="2732" y="0"/>
                  </a:moveTo>
                  <a:cubicBezTo>
                    <a:pt x="2698" y="0"/>
                    <a:pt x="2664" y="18"/>
                    <a:pt x="2646" y="49"/>
                  </a:cubicBezTo>
                  <a:lnTo>
                    <a:pt x="29" y="4568"/>
                  </a:lnTo>
                  <a:cubicBezTo>
                    <a:pt x="1" y="4615"/>
                    <a:pt x="18" y="4676"/>
                    <a:pt x="64" y="4703"/>
                  </a:cubicBezTo>
                  <a:cubicBezTo>
                    <a:pt x="81" y="4713"/>
                    <a:pt x="98" y="4716"/>
                    <a:pt x="115" y="4716"/>
                  </a:cubicBezTo>
                  <a:cubicBezTo>
                    <a:pt x="149" y="4716"/>
                    <a:pt x="182" y="4698"/>
                    <a:pt x="200" y="4668"/>
                  </a:cubicBezTo>
                  <a:lnTo>
                    <a:pt x="2818" y="150"/>
                  </a:lnTo>
                  <a:cubicBezTo>
                    <a:pt x="2845" y="102"/>
                    <a:pt x="2829" y="42"/>
                    <a:pt x="2782" y="14"/>
                  </a:cubicBezTo>
                  <a:cubicBezTo>
                    <a:pt x="2766" y="5"/>
                    <a:pt x="2749" y="0"/>
                    <a:pt x="2732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0" name="Google Shape;5577;p62">
              <a:extLst>
                <a:ext uri="{FF2B5EF4-FFF2-40B4-BE49-F238E27FC236}">
                  <a16:creationId xmlns:a16="http://schemas.microsoft.com/office/drawing/2014/main" id="{14663B8D-7FE2-70B1-6B9A-05961712F05C}"/>
                </a:ext>
              </a:extLst>
            </p:cNvPr>
            <p:cNvSpPr/>
            <p:nvPr/>
          </p:nvSpPr>
          <p:spPr>
            <a:xfrm>
              <a:off x="4122925" y="1306225"/>
              <a:ext cx="13575" cy="28500"/>
            </a:xfrm>
            <a:custGeom>
              <a:avLst/>
              <a:gdLst/>
              <a:ahLst/>
              <a:cxnLst/>
              <a:rect l="l" t="t" r="r" b="b"/>
              <a:pathLst>
                <a:path w="543" h="1140" extrusionOk="0">
                  <a:moveTo>
                    <a:pt x="430" y="1"/>
                  </a:moveTo>
                  <a:cubicBezTo>
                    <a:pt x="388" y="1"/>
                    <a:pt x="349" y="26"/>
                    <a:pt x="336" y="68"/>
                  </a:cubicBezTo>
                  <a:lnTo>
                    <a:pt x="19" y="1008"/>
                  </a:lnTo>
                  <a:cubicBezTo>
                    <a:pt x="0" y="1060"/>
                    <a:pt x="29" y="1116"/>
                    <a:pt x="80" y="1134"/>
                  </a:cubicBezTo>
                  <a:cubicBezTo>
                    <a:pt x="91" y="1137"/>
                    <a:pt x="101" y="1139"/>
                    <a:pt x="112" y="1139"/>
                  </a:cubicBezTo>
                  <a:cubicBezTo>
                    <a:pt x="153" y="1139"/>
                    <a:pt x="191" y="1113"/>
                    <a:pt x="207" y="1072"/>
                  </a:cubicBezTo>
                  <a:lnTo>
                    <a:pt x="523" y="132"/>
                  </a:lnTo>
                  <a:cubicBezTo>
                    <a:pt x="542" y="79"/>
                    <a:pt x="514" y="23"/>
                    <a:pt x="462" y="6"/>
                  </a:cubicBezTo>
                  <a:cubicBezTo>
                    <a:pt x="452" y="2"/>
                    <a:pt x="441" y="1"/>
                    <a:pt x="430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1" name="Google Shape;5578;p62">
              <a:extLst>
                <a:ext uri="{FF2B5EF4-FFF2-40B4-BE49-F238E27FC236}">
                  <a16:creationId xmlns:a16="http://schemas.microsoft.com/office/drawing/2014/main" id="{5C19C2C7-6262-814E-812B-FD49ECB1C4AF}"/>
                </a:ext>
              </a:extLst>
            </p:cNvPr>
            <p:cNvSpPr/>
            <p:nvPr/>
          </p:nvSpPr>
          <p:spPr>
            <a:xfrm>
              <a:off x="4258825" y="827125"/>
              <a:ext cx="57250" cy="157250"/>
            </a:xfrm>
            <a:custGeom>
              <a:avLst/>
              <a:gdLst/>
              <a:ahLst/>
              <a:cxnLst/>
              <a:rect l="l" t="t" r="r" b="b"/>
              <a:pathLst>
                <a:path w="2290" h="6290" extrusionOk="0">
                  <a:moveTo>
                    <a:pt x="2184" y="1"/>
                  </a:moveTo>
                  <a:cubicBezTo>
                    <a:pt x="2137" y="1"/>
                    <a:pt x="2093" y="31"/>
                    <a:pt x="2083" y="79"/>
                  </a:cubicBezTo>
                  <a:cubicBezTo>
                    <a:pt x="1633" y="2173"/>
                    <a:pt x="942" y="4215"/>
                    <a:pt x="25" y="6148"/>
                  </a:cubicBezTo>
                  <a:cubicBezTo>
                    <a:pt x="1" y="6197"/>
                    <a:pt x="22" y="6257"/>
                    <a:pt x="72" y="6280"/>
                  </a:cubicBezTo>
                  <a:cubicBezTo>
                    <a:pt x="85" y="6286"/>
                    <a:pt x="100" y="6289"/>
                    <a:pt x="114" y="6289"/>
                  </a:cubicBezTo>
                  <a:cubicBezTo>
                    <a:pt x="151" y="6289"/>
                    <a:pt x="186" y="6268"/>
                    <a:pt x="205" y="6234"/>
                  </a:cubicBezTo>
                  <a:cubicBezTo>
                    <a:pt x="1128" y="4286"/>
                    <a:pt x="1826" y="2228"/>
                    <a:pt x="2277" y="121"/>
                  </a:cubicBezTo>
                  <a:cubicBezTo>
                    <a:pt x="2289" y="68"/>
                    <a:pt x="2254" y="15"/>
                    <a:pt x="2201" y="2"/>
                  </a:cubicBezTo>
                  <a:cubicBezTo>
                    <a:pt x="2195" y="1"/>
                    <a:pt x="2189" y="1"/>
                    <a:pt x="2184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2" name="Google Shape;5579;p62">
              <a:extLst>
                <a:ext uri="{FF2B5EF4-FFF2-40B4-BE49-F238E27FC236}">
                  <a16:creationId xmlns:a16="http://schemas.microsoft.com/office/drawing/2014/main" id="{E062E868-06FE-637D-4AEC-F397F47DA9F9}"/>
                </a:ext>
              </a:extLst>
            </p:cNvPr>
            <p:cNvSpPr/>
            <p:nvPr/>
          </p:nvSpPr>
          <p:spPr>
            <a:xfrm>
              <a:off x="4298175" y="890250"/>
              <a:ext cx="29775" cy="53175"/>
            </a:xfrm>
            <a:custGeom>
              <a:avLst/>
              <a:gdLst/>
              <a:ahLst/>
              <a:cxnLst/>
              <a:rect l="l" t="t" r="r" b="b"/>
              <a:pathLst>
                <a:path w="1191" h="2127" extrusionOk="0">
                  <a:moveTo>
                    <a:pt x="1080" y="0"/>
                  </a:moveTo>
                  <a:cubicBezTo>
                    <a:pt x="1044" y="0"/>
                    <a:pt x="1008" y="20"/>
                    <a:pt x="990" y="55"/>
                  </a:cubicBezTo>
                  <a:lnTo>
                    <a:pt x="25" y="1982"/>
                  </a:lnTo>
                  <a:cubicBezTo>
                    <a:pt x="0" y="2031"/>
                    <a:pt x="20" y="2091"/>
                    <a:pt x="69" y="2115"/>
                  </a:cubicBezTo>
                  <a:cubicBezTo>
                    <a:pt x="83" y="2122"/>
                    <a:pt x="99" y="2126"/>
                    <a:pt x="114" y="2126"/>
                  </a:cubicBezTo>
                  <a:cubicBezTo>
                    <a:pt x="151" y="2126"/>
                    <a:pt x="185" y="2106"/>
                    <a:pt x="201" y="2071"/>
                  </a:cubicBezTo>
                  <a:lnTo>
                    <a:pt x="1168" y="143"/>
                  </a:lnTo>
                  <a:cubicBezTo>
                    <a:pt x="1191" y="95"/>
                    <a:pt x="1171" y="35"/>
                    <a:pt x="1122" y="10"/>
                  </a:cubicBezTo>
                  <a:cubicBezTo>
                    <a:pt x="1109" y="3"/>
                    <a:pt x="1095" y="0"/>
                    <a:pt x="1080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3" name="Google Shape;5580;p62">
              <a:extLst>
                <a:ext uri="{FF2B5EF4-FFF2-40B4-BE49-F238E27FC236}">
                  <a16:creationId xmlns:a16="http://schemas.microsoft.com/office/drawing/2014/main" id="{5638A1F0-B0DE-B318-AB36-F184DD8EDBAE}"/>
                </a:ext>
              </a:extLst>
            </p:cNvPr>
            <p:cNvSpPr/>
            <p:nvPr/>
          </p:nvSpPr>
          <p:spPr>
            <a:xfrm>
              <a:off x="4317900" y="879200"/>
              <a:ext cx="63850" cy="72000"/>
            </a:xfrm>
            <a:custGeom>
              <a:avLst/>
              <a:gdLst/>
              <a:ahLst/>
              <a:cxnLst/>
              <a:rect l="l" t="t" r="r" b="b"/>
              <a:pathLst>
                <a:path w="2554" h="2880" extrusionOk="0">
                  <a:moveTo>
                    <a:pt x="2444" y="0"/>
                  </a:moveTo>
                  <a:cubicBezTo>
                    <a:pt x="2419" y="0"/>
                    <a:pt x="2394" y="10"/>
                    <a:pt x="2374" y="29"/>
                  </a:cubicBezTo>
                  <a:cubicBezTo>
                    <a:pt x="1528" y="861"/>
                    <a:pt x="741" y="1766"/>
                    <a:pt x="32" y="2721"/>
                  </a:cubicBezTo>
                  <a:cubicBezTo>
                    <a:pt x="1" y="2764"/>
                    <a:pt x="10" y="2826"/>
                    <a:pt x="53" y="2859"/>
                  </a:cubicBezTo>
                  <a:cubicBezTo>
                    <a:pt x="72" y="2872"/>
                    <a:pt x="91" y="2879"/>
                    <a:pt x="112" y="2879"/>
                  </a:cubicBezTo>
                  <a:cubicBezTo>
                    <a:pt x="143" y="2879"/>
                    <a:pt x="173" y="2865"/>
                    <a:pt x="191" y="2840"/>
                  </a:cubicBezTo>
                  <a:cubicBezTo>
                    <a:pt x="893" y="1895"/>
                    <a:pt x="1674" y="996"/>
                    <a:pt x="2514" y="171"/>
                  </a:cubicBezTo>
                  <a:cubicBezTo>
                    <a:pt x="2553" y="132"/>
                    <a:pt x="2553" y="70"/>
                    <a:pt x="2515" y="30"/>
                  </a:cubicBezTo>
                  <a:cubicBezTo>
                    <a:pt x="2495" y="10"/>
                    <a:pt x="2470" y="0"/>
                    <a:pt x="2444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4" name="Google Shape;5581;p62">
              <a:extLst>
                <a:ext uri="{FF2B5EF4-FFF2-40B4-BE49-F238E27FC236}">
                  <a16:creationId xmlns:a16="http://schemas.microsoft.com/office/drawing/2014/main" id="{D7270C9A-1BD7-17A7-37B4-9045715FECFC}"/>
                </a:ext>
              </a:extLst>
            </p:cNvPr>
            <p:cNvSpPr/>
            <p:nvPr/>
          </p:nvSpPr>
          <p:spPr>
            <a:xfrm>
              <a:off x="3973150" y="1009350"/>
              <a:ext cx="97400" cy="22150"/>
            </a:xfrm>
            <a:custGeom>
              <a:avLst/>
              <a:gdLst/>
              <a:ahLst/>
              <a:cxnLst/>
              <a:rect l="l" t="t" r="r" b="b"/>
              <a:pathLst>
                <a:path w="3896" h="886" extrusionOk="0">
                  <a:moveTo>
                    <a:pt x="98" y="0"/>
                  </a:moveTo>
                  <a:cubicBezTo>
                    <a:pt x="43" y="0"/>
                    <a:pt x="0" y="44"/>
                    <a:pt x="0" y="100"/>
                  </a:cubicBezTo>
                  <a:cubicBezTo>
                    <a:pt x="0" y="154"/>
                    <a:pt x="43" y="199"/>
                    <a:pt x="98" y="199"/>
                  </a:cubicBezTo>
                  <a:cubicBezTo>
                    <a:pt x="131" y="199"/>
                    <a:pt x="164" y="199"/>
                    <a:pt x="197" y="199"/>
                  </a:cubicBezTo>
                  <a:cubicBezTo>
                    <a:pt x="1400" y="199"/>
                    <a:pt x="2625" y="440"/>
                    <a:pt x="3745" y="879"/>
                  </a:cubicBezTo>
                  <a:cubicBezTo>
                    <a:pt x="3759" y="883"/>
                    <a:pt x="3770" y="885"/>
                    <a:pt x="3782" y="885"/>
                  </a:cubicBezTo>
                  <a:cubicBezTo>
                    <a:pt x="3822" y="885"/>
                    <a:pt x="3860" y="860"/>
                    <a:pt x="3876" y="822"/>
                  </a:cubicBezTo>
                  <a:cubicBezTo>
                    <a:pt x="3896" y="771"/>
                    <a:pt x="3870" y="713"/>
                    <a:pt x="3819" y="694"/>
                  </a:cubicBezTo>
                  <a:cubicBezTo>
                    <a:pt x="2659" y="239"/>
                    <a:pt x="1389" y="0"/>
                    <a:pt x="143" y="0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5" name="Google Shape;5582;p62">
              <a:extLst>
                <a:ext uri="{FF2B5EF4-FFF2-40B4-BE49-F238E27FC236}">
                  <a16:creationId xmlns:a16="http://schemas.microsoft.com/office/drawing/2014/main" id="{E600E9A8-CCB7-614A-1C22-946CD09DDD48}"/>
                </a:ext>
              </a:extLst>
            </p:cNvPr>
            <p:cNvSpPr/>
            <p:nvPr/>
          </p:nvSpPr>
          <p:spPr>
            <a:xfrm>
              <a:off x="3942525" y="953800"/>
              <a:ext cx="140150" cy="64100"/>
            </a:xfrm>
            <a:custGeom>
              <a:avLst/>
              <a:gdLst/>
              <a:ahLst/>
              <a:cxnLst/>
              <a:rect l="l" t="t" r="r" b="b"/>
              <a:pathLst>
                <a:path w="5606" h="2564" extrusionOk="0">
                  <a:moveTo>
                    <a:pt x="111" y="1"/>
                  </a:moveTo>
                  <a:cubicBezTo>
                    <a:pt x="70" y="1"/>
                    <a:pt x="32" y="29"/>
                    <a:pt x="18" y="70"/>
                  </a:cubicBezTo>
                  <a:cubicBezTo>
                    <a:pt x="1" y="121"/>
                    <a:pt x="30" y="177"/>
                    <a:pt x="81" y="195"/>
                  </a:cubicBezTo>
                  <a:cubicBezTo>
                    <a:pt x="1936" y="808"/>
                    <a:pt x="3739" y="1600"/>
                    <a:pt x="5446" y="2550"/>
                  </a:cubicBezTo>
                  <a:cubicBezTo>
                    <a:pt x="5462" y="2559"/>
                    <a:pt x="5477" y="2563"/>
                    <a:pt x="5494" y="2563"/>
                  </a:cubicBezTo>
                  <a:cubicBezTo>
                    <a:pt x="5528" y="2563"/>
                    <a:pt x="5563" y="2544"/>
                    <a:pt x="5579" y="2512"/>
                  </a:cubicBezTo>
                  <a:cubicBezTo>
                    <a:pt x="5606" y="2464"/>
                    <a:pt x="5589" y="2403"/>
                    <a:pt x="5542" y="2377"/>
                  </a:cubicBezTo>
                  <a:cubicBezTo>
                    <a:pt x="3825" y="1421"/>
                    <a:pt x="2007" y="623"/>
                    <a:pt x="143" y="7"/>
                  </a:cubicBezTo>
                  <a:cubicBezTo>
                    <a:pt x="132" y="3"/>
                    <a:pt x="121" y="1"/>
                    <a:pt x="111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16" name="Google Shape;5583;p62">
              <a:extLst>
                <a:ext uri="{FF2B5EF4-FFF2-40B4-BE49-F238E27FC236}">
                  <a16:creationId xmlns:a16="http://schemas.microsoft.com/office/drawing/2014/main" id="{BD69E2FF-962A-885E-22A3-1491CF223564}"/>
                </a:ext>
              </a:extLst>
            </p:cNvPr>
            <p:cNvSpPr/>
            <p:nvPr/>
          </p:nvSpPr>
          <p:spPr>
            <a:xfrm>
              <a:off x="4029650" y="950075"/>
              <a:ext cx="39200" cy="38450"/>
            </a:xfrm>
            <a:custGeom>
              <a:avLst/>
              <a:gdLst/>
              <a:ahLst/>
              <a:cxnLst/>
              <a:rect l="l" t="t" r="r" b="b"/>
              <a:pathLst>
                <a:path w="1568" h="1538" extrusionOk="0">
                  <a:moveTo>
                    <a:pt x="113" y="1"/>
                  </a:moveTo>
                  <a:cubicBezTo>
                    <a:pt x="91" y="1"/>
                    <a:pt x="69" y="8"/>
                    <a:pt x="50" y="24"/>
                  </a:cubicBezTo>
                  <a:cubicBezTo>
                    <a:pt x="8" y="58"/>
                    <a:pt x="1" y="121"/>
                    <a:pt x="37" y="163"/>
                  </a:cubicBezTo>
                  <a:cubicBezTo>
                    <a:pt x="442" y="657"/>
                    <a:pt x="899" y="1112"/>
                    <a:pt x="1393" y="1515"/>
                  </a:cubicBezTo>
                  <a:cubicBezTo>
                    <a:pt x="1411" y="1530"/>
                    <a:pt x="1435" y="1538"/>
                    <a:pt x="1457" y="1538"/>
                  </a:cubicBezTo>
                  <a:cubicBezTo>
                    <a:pt x="1485" y="1538"/>
                    <a:pt x="1515" y="1526"/>
                    <a:pt x="1532" y="1501"/>
                  </a:cubicBezTo>
                  <a:cubicBezTo>
                    <a:pt x="1567" y="1459"/>
                    <a:pt x="1561" y="1396"/>
                    <a:pt x="1519" y="1362"/>
                  </a:cubicBezTo>
                  <a:cubicBezTo>
                    <a:pt x="1034" y="966"/>
                    <a:pt x="586" y="520"/>
                    <a:pt x="189" y="37"/>
                  </a:cubicBezTo>
                  <a:cubicBezTo>
                    <a:pt x="169" y="13"/>
                    <a:pt x="141" y="1"/>
                    <a:pt x="113" y="1"/>
                  </a:cubicBezTo>
                  <a:close/>
                </a:path>
              </a:pathLst>
            </a:custGeom>
            <a:solidFill>
              <a:srgbClr val="3231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217" name="مجموعة 216">
            <a:extLst>
              <a:ext uri="{FF2B5EF4-FFF2-40B4-BE49-F238E27FC236}">
                <a16:creationId xmlns:a16="http://schemas.microsoft.com/office/drawing/2014/main" id="{5C482BD0-4A0A-ACA3-BD6F-8BCCFB510B8E}"/>
              </a:ext>
            </a:extLst>
          </p:cNvPr>
          <p:cNvGrpSpPr/>
          <p:nvPr/>
        </p:nvGrpSpPr>
        <p:grpSpPr>
          <a:xfrm>
            <a:off x="2458820" y="-90622"/>
            <a:ext cx="7437853" cy="1803788"/>
            <a:chOff x="2287346" y="387663"/>
            <a:chExt cx="7437853" cy="1803788"/>
          </a:xfrm>
        </p:grpSpPr>
        <p:sp>
          <p:nvSpPr>
            <p:cNvPr id="218" name="Google Shape;1216;p47">
              <a:extLst>
                <a:ext uri="{FF2B5EF4-FFF2-40B4-BE49-F238E27FC236}">
                  <a16:creationId xmlns:a16="http://schemas.microsoft.com/office/drawing/2014/main" id="{EE519D37-A7E0-9E2B-B548-9798A821A186}"/>
                </a:ext>
              </a:extLst>
            </p:cNvPr>
            <p:cNvSpPr/>
            <p:nvPr/>
          </p:nvSpPr>
          <p:spPr>
            <a:xfrm>
              <a:off x="3063014" y="883333"/>
              <a:ext cx="5966741" cy="1125245"/>
            </a:xfrm>
            <a:prstGeom prst="rect">
              <a:avLst/>
            </a:prstGeom>
            <a:solidFill>
              <a:srgbClr val="8FE2DB">
                <a:lumMod val="20000"/>
                <a:lumOff val="80000"/>
              </a:srgbClr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2E3952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8FE2DB">
                      <a:lumMod val="50000"/>
                    </a:srgbClr>
                  </a:solidFill>
                  <a:effectLst/>
                  <a:uLnTx/>
                  <a:uFillTx/>
                  <a:latin typeface="Arabic Typesetting" panose="03020402040406030203" pitchFamily="66" charset="-78"/>
                  <a:ea typeface="+mn-ea"/>
                  <a:cs typeface="Arabic Typesetting" panose="03020402040406030203" pitchFamily="66" charset="-78"/>
                </a:rPr>
                <a:t>مؤقت ثلاث دقائق</a:t>
              </a:r>
              <a:endParaRPr kumimoji="0" sz="8000" b="1" i="0" u="none" strike="noStrike" kern="0" cap="none" spc="0" normalizeH="0" baseline="0" noProof="0" dirty="0">
                <a:ln>
                  <a:noFill/>
                </a:ln>
                <a:solidFill>
                  <a:srgbClr val="8FE2DB">
                    <a:lumMod val="50000"/>
                  </a:srgbClr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endParaRPr>
            </a:p>
          </p:txBody>
        </p:sp>
        <p:grpSp>
          <p:nvGrpSpPr>
            <p:cNvPr id="219" name="Google Shape;5481;p62">
              <a:extLst>
                <a:ext uri="{FF2B5EF4-FFF2-40B4-BE49-F238E27FC236}">
                  <a16:creationId xmlns:a16="http://schemas.microsoft.com/office/drawing/2014/main" id="{C3AA2FAE-1522-191F-A3DF-FF3C3FC1A6F7}"/>
                </a:ext>
              </a:extLst>
            </p:cNvPr>
            <p:cNvGrpSpPr/>
            <p:nvPr/>
          </p:nvGrpSpPr>
          <p:grpSpPr>
            <a:xfrm rot="21049399">
              <a:off x="2287346" y="593319"/>
              <a:ext cx="1451109" cy="1598132"/>
              <a:chOff x="3586125" y="718900"/>
              <a:chExt cx="1007350" cy="1739900"/>
            </a:xfrm>
          </p:grpSpPr>
          <p:sp>
            <p:nvSpPr>
              <p:cNvPr id="323" name="Google Shape;5482;p62">
                <a:extLst>
                  <a:ext uri="{FF2B5EF4-FFF2-40B4-BE49-F238E27FC236}">
                    <a16:creationId xmlns:a16="http://schemas.microsoft.com/office/drawing/2014/main" id="{25B1BC0F-7304-601B-7E9E-BBB80CC3DA70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4" name="Google Shape;5483;p62">
                <a:extLst>
                  <a:ext uri="{FF2B5EF4-FFF2-40B4-BE49-F238E27FC236}">
                    <a16:creationId xmlns:a16="http://schemas.microsoft.com/office/drawing/2014/main" id="{6BFDC0F1-A265-394B-C891-2EAE1A6C6BF4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5" name="Google Shape;5484;p62">
                <a:extLst>
                  <a:ext uri="{FF2B5EF4-FFF2-40B4-BE49-F238E27FC236}">
                    <a16:creationId xmlns:a16="http://schemas.microsoft.com/office/drawing/2014/main" id="{D4B35A59-68F8-816B-CA64-8201155A041E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6" name="Google Shape;5485;p62">
                <a:extLst>
                  <a:ext uri="{FF2B5EF4-FFF2-40B4-BE49-F238E27FC236}">
                    <a16:creationId xmlns:a16="http://schemas.microsoft.com/office/drawing/2014/main" id="{70F403EB-865D-C929-E079-201AF1A18A0C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7" name="Google Shape;5486;p62">
                <a:extLst>
                  <a:ext uri="{FF2B5EF4-FFF2-40B4-BE49-F238E27FC236}">
                    <a16:creationId xmlns:a16="http://schemas.microsoft.com/office/drawing/2014/main" id="{BCB239C4-A034-495C-75D6-2421B4610D9D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8" name="Google Shape;5487;p62">
                <a:extLst>
                  <a:ext uri="{FF2B5EF4-FFF2-40B4-BE49-F238E27FC236}">
                    <a16:creationId xmlns:a16="http://schemas.microsoft.com/office/drawing/2014/main" id="{45B22EC6-BBBA-CEE6-F59B-1B2233783133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9" name="Google Shape;5488;p62">
                <a:extLst>
                  <a:ext uri="{FF2B5EF4-FFF2-40B4-BE49-F238E27FC236}">
                    <a16:creationId xmlns:a16="http://schemas.microsoft.com/office/drawing/2014/main" id="{15EB5FEB-522B-66E0-EC1A-A918473E23F2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0" name="Google Shape;5489;p62">
                <a:extLst>
                  <a:ext uri="{FF2B5EF4-FFF2-40B4-BE49-F238E27FC236}">
                    <a16:creationId xmlns:a16="http://schemas.microsoft.com/office/drawing/2014/main" id="{36C0515F-FD21-6129-62B3-08F341C4428A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1" name="Google Shape;5490;p62">
                <a:extLst>
                  <a:ext uri="{FF2B5EF4-FFF2-40B4-BE49-F238E27FC236}">
                    <a16:creationId xmlns:a16="http://schemas.microsoft.com/office/drawing/2014/main" id="{EFD1FC47-06DA-26B0-93C4-E03D89DA483F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2" name="Google Shape;5491;p62">
                <a:extLst>
                  <a:ext uri="{FF2B5EF4-FFF2-40B4-BE49-F238E27FC236}">
                    <a16:creationId xmlns:a16="http://schemas.microsoft.com/office/drawing/2014/main" id="{80B23DE0-D29C-6B44-F7EE-4458ABF46925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3" name="Google Shape;5492;p62">
                <a:extLst>
                  <a:ext uri="{FF2B5EF4-FFF2-40B4-BE49-F238E27FC236}">
                    <a16:creationId xmlns:a16="http://schemas.microsoft.com/office/drawing/2014/main" id="{6CC266B8-4195-797B-5960-183C6E98DE7B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4" name="Google Shape;5493;p62">
                <a:extLst>
                  <a:ext uri="{FF2B5EF4-FFF2-40B4-BE49-F238E27FC236}">
                    <a16:creationId xmlns:a16="http://schemas.microsoft.com/office/drawing/2014/main" id="{6F8238B6-BF5B-BCF4-011C-A6583DC3E44D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5" name="Google Shape;5494;p62">
                <a:extLst>
                  <a:ext uri="{FF2B5EF4-FFF2-40B4-BE49-F238E27FC236}">
                    <a16:creationId xmlns:a16="http://schemas.microsoft.com/office/drawing/2014/main" id="{394E4BC1-C341-D751-2AEF-683548836CB8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6" name="Google Shape;5495;p62">
                <a:extLst>
                  <a:ext uri="{FF2B5EF4-FFF2-40B4-BE49-F238E27FC236}">
                    <a16:creationId xmlns:a16="http://schemas.microsoft.com/office/drawing/2014/main" id="{00420B7D-9F7F-8A3B-3378-B8B207EB21C8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7" name="Google Shape;5496;p62">
                <a:extLst>
                  <a:ext uri="{FF2B5EF4-FFF2-40B4-BE49-F238E27FC236}">
                    <a16:creationId xmlns:a16="http://schemas.microsoft.com/office/drawing/2014/main" id="{2D8BB6B6-39CD-B9C3-72B4-550C44CF192E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8" name="Google Shape;5497;p62">
                <a:extLst>
                  <a:ext uri="{FF2B5EF4-FFF2-40B4-BE49-F238E27FC236}">
                    <a16:creationId xmlns:a16="http://schemas.microsoft.com/office/drawing/2014/main" id="{9077B5E3-4DCA-0239-F027-31807E10BFFF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39" name="Google Shape;5498;p62">
                <a:extLst>
                  <a:ext uri="{FF2B5EF4-FFF2-40B4-BE49-F238E27FC236}">
                    <a16:creationId xmlns:a16="http://schemas.microsoft.com/office/drawing/2014/main" id="{E5EC389A-58D1-53AE-9834-BE5F29CD9709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0" name="Google Shape;5499;p62">
                <a:extLst>
                  <a:ext uri="{FF2B5EF4-FFF2-40B4-BE49-F238E27FC236}">
                    <a16:creationId xmlns:a16="http://schemas.microsoft.com/office/drawing/2014/main" id="{A339D708-F585-10B0-0569-E3BF48178EF9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1" name="Google Shape;5500;p62">
                <a:extLst>
                  <a:ext uri="{FF2B5EF4-FFF2-40B4-BE49-F238E27FC236}">
                    <a16:creationId xmlns:a16="http://schemas.microsoft.com/office/drawing/2014/main" id="{DA73D1C2-F398-260A-774B-1A96FD6B0090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2" name="Google Shape;5501;p62">
                <a:extLst>
                  <a:ext uri="{FF2B5EF4-FFF2-40B4-BE49-F238E27FC236}">
                    <a16:creationId xmlns:a16="http://schemas.microsoft.com/office/drawing/2014/main" id="{E16B2C2C-7D9B-5D08-1733-94763952CEE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3" name="Google Shape;5502;p62">
                <a:extLst>
                  <a:ext uri="{FF2B5EF4-FFF2-40B4-BE49-F238E27FC236}">
                    <a16:creationId xmlns:a16="http://schemas.microsoft.com/office/drawing/2014/main" id="{3C73135C-BF19-76B6-A6BA-5E370B22CBF6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4" name="Google Shape;5503;p62">
                <a:extLst>
                  <a:ext uri="{FF2B5EF4-FFF2-40B4-BE49-F238E27FC236}">
                    <a16:creationId xmlns:a16="http://schemas.microsoft.com/office/drawing/2014/main" id="{B0A0E2D0-B233-2779-DDC1-1A081AEB7409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5" name="Google Shape;5504;p62">
                <a:extLst>
                  <a:ext uri="{FF2B5EF4-FFF2-40B4-BE49-F238E27FC236}">
                    <a16:creationId xmlns:a16="http://schemas.microsoft.com/office/drawing/2014/main" id="{C8634A39-C00B-DB68-EC8F-9756A93F0114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6" name="Google Shape;5505;p62">
                <a:extLst>
                  <a:ext uri="{FF2B5EF4-FFF2-40B4-BE49-F238E27FC236}">
                    <a16:creationId xmlns:a16="http://schemas.microsoft.com/office/drawing/2014/main" id="{666BB5BA-9164-6014-D357-4C6C89DCC364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7" name="Google Shape;5506;p62">
                <a:extLst>
                  <a:ext uri="{FF2B5EF4-FFF2-40B4-BE49-F238E27FC236}">
                    <a16:creationId xmlns:a16="http://schemas.microsoft.com/office/drawing/2014/main" id="{AEC1601C-B2C6-0A8E-9A26-06ECF9EBFB57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8" name="Google Shape;5507;p62">
                <a:extLst>
                  <a:ext uri="{FF2B5EF4-FFF2-40B4-BE49-F238E27FC236}">
                    <a16:creationId xmlns:a16="http://schemas.microsoft.com/office/drawing/2014/main" id="{F919BE33-7E42-6684-AF06-3A0B0B1857E7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49" name="Google Shape;5508;p62">
                <a:extLst>
                  <a:ext uri="{FF2B5EF4-FFF2-40B4-BE49-F238E27FC236}">
                    <a16:creationId xmlns:a16="http://schemas.microsoft.com/office/drawing/2014/main" id="{90404017-3465-558F-CBFD-388C8C388AB2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0" name="Google Shape;5509;p62">
                <a:extLst>
                  <a:ext uri="{FF2B5EF4-FFF2-40B4-BE49-F238E27FC236}">
                    <a16:creationId xmlns:a16="http://schemas.microsoft.com/office/drawing/2014/main" id="{D7970C09-0F39-AF3A-DEF6-6AD0F8120720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1" name="Google Shape;5510;p62">
                <a:extLst>
                  <a:ext uri="{FF2B5EF4-FFF2-40B4-BE49-F238E27FC236}">
                    <a16:creationId xmlns:a16="http://schemas.microsoft.com/office/drawing/2014/main" id="{985B1CEB-4832-88EB-2373-8F0D49E2AC0A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2" name="Google Shape;5511;p62">
                <a:extLst>
                  <a:ext uri="{FF2B5EF4-FFF2-40B4-BE49-F238E27FC236}">
                    <a16:creationId xmlns:a16="http://schemas.microsoft.com/office/drawing/2014/main" id="{3C652B16-F69D-6F26-FDE7-13EF0CA3F980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3" name="Google Shape;5512;p62">
                <a:extLst>
                  <a:ext uri="{FF2B5EF4-FFF2-40B4-BE49-F238E27FC236}">
                    <a16:creationId xmlns:a16="http://schemas.microsoft.com/office/drawing/2014/main" id="{BD1DCA20-13D3-E2FC-02DD-B400E88709FD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4" name="Google Shape;5513;p62">
                <a:extLst>
                  <a:ext uri="{FF2B5EF4-FFF2-40B4-BE49-F238E27FC236}">
                    <a16:creationId xmlns:a16="http://schemas.microsoft.com/office/drawing/2014/main" id="{DA8940D3-20BD-2982-56B6-DF914B7DF31C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5" name="Google Shape;5514;p62">
                <a:extLst>
                  <a:ext uri="{FF2B5EF4-FFF2-40B4-BE49-F238E27FC236}">
                    <a16:creationId xmlns:a16="http://schemas.microsoft.com/office/drawing/2014/main" id="{9BFA05C7-3C6E-34B8-DC3A-11D9850D92E5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6" name="Google Shape;5515;p62">
                <a:extLst>
                  <a:ext uri="{FF2B5EF4-FFF2-40B4-BE49-F238E27FC236}">
                    <a16:creationId xmlns:a16="http://schemas.microsoft.com/office/drawing/2014/main" id="{C74FE1C6-AA96-E10F-3760-5DAEDBB03299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7" name="Google Shape;5516;p62">
                <a:extLst>
                  <a:ext uri="{FF2B5EF4-FFF2-40B4-BE49-F238E27FC236}">
                    <a16:creationId xmlns:a16="http://schemas.microsoft.com/office/drawing/2014/main" id="{F87B6EA5-0914-BC89-0137-FF4D1F85EDD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8" name="Google Shape;5517;p62">
                <a:extLst>
                  <a:ext uri="{FF2B5EF4-FFF2-40B4-BE49-F238E27FC236}">
                    <a16:creationId xmlns:a16="http://schemas.microsoft.com/office/drawing/2014/main" id="{26B1BDC6-1707-B40B-774D-B551898E68BE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59" name="Google Shape;5518;p62">
                <a:extLst>
                  <a:ext uri="{FF2B5EF4-FFF2-40B4-BE49-F238E27FC236}">
                    <a16:creationId xmlns:a16="http://schemas.microsoft.com/office/drawing/2014/main" id="{A636934D-80E0-63F9-288B-10A8B6ED45D8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0" name="Google Shape;5519;p62">
                <a:extLst>
                  <a:ext uri="{FF2B5EF4-FFF2-40B4-BE49-F238E27FC236}">
                    <a16:creationId xmlns:a16="http://schemas.microsoft.com/office/drawing/2014/main" id="{F89D8531-AEDC-ACF4-E1D5-96A61380E821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1" name="Google Shape;5520;p62">
                <a:extLst>
                  <a:ext uri="{FF2B5EF4-FFF2-40B4-BE49-F238E27FC236}">
                    <a16:creationId xmlns:a16="http://schemas.microsoft.com/office/drawing/2014/main" id="{F2EC67E4-6246-94EE-D724-C2876453E94D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2" name="Google Shape;5521;p62">
                <a:extLst>
                  <a:ext uri="{FF2B5EF4-FFF2-40B4-BE49-F238E27FC236}">
                    <a16:creationId xmlns:a16="http://schemas.microsoft.com/office/drawing/2014/main" id="{2037F3CA-2AAC-8C41-0A2A-0839B986FC93}"/>
                  </a:ext>
                </a:extLst>
              </p:cNvPr>
              <p:cNvSpPr/>
              <p:nvPr/>
            </p:nvSpPr>
            <p:spPr>
              <a:xfrm>
                <a:off x="4018241" y="1429125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3" name="Google Shape;5522;p62">
                <a:extLst>
                  <a:ext uri="{FF2B5EF4-FFF2-40B4-BE49-F238E27FC236}">
                    <a16:creationId xmlns:a16="http://schemas.microsoft.com/office/drawing/2014/main" id="{2D67A383-2062-8639-25FA-E1823CC19A9E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4" name="Google Shape;5523;p62">
                <a:extLst>
                  <a:ext uri="{FF2B5EF4-FFF2-40B4-BE49-F238E27FC236}">
                    <a16:creationId xmlns:a16="http://schemas.microsoft.com/office/drawing/2014/main" id="{E0560BE9-D432-DB34-010C-BC49EED59C0E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5" name="Google Shape;5524;p62">
                <a:extLst>
                  <a:ext uri="{FF2B5EF4-FFF2-40B4-BE49-F238E27FC236}">
                    <a16:creationId xmlns:a16="http://schemas.microsoft.com/office/drawing/2014/main" id="{91B0F9BF-B1A2-DCDD-4611-40F528AB3BDB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6" name="Google Shape;5525;p62">
                <a:extLst>
                  <a:ext uri="{FF2B5EF4-FFF2-40B4-BE49-F238E27FC236}">
                    <a16:creationId xmlns:a16="http://schemas.microsoft.com/office/drawing/2014/main" id="{A54E810C-C50A-3AD9-1DE1-713E4457837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7" name="Google Shape;5526;p62">
                <a:extLst>
                  <a:ext uri="{FF2B5EF4-FFF2-40B4-BE49-F238E27FC236}">
                    <a16:creationId xmlns:a16="http://schemas.microsoft.com/office/drawing/2014/main" id="{725832CE-AF7D-F993-9987-6F912803A545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8" name="Google Shape;5527;p62">
                <a:extLst>
                  <a:ext uri="{FF2B5EF4-FFF2-40B4-BE49-F238E27FC236}">
                    <a16:creationId xmlns:a16="http://schemas.microsoft.com/office/drawing/2014/main" id="{A3770D39-F0C5-8853-BC0E-D91F27211CD6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69" name="Google Shape;5528;p62">
                <a:extLst>
                  <a:ext uri="{FF2B5EF4-FFF2-40B4-BE49-F238E27FC236}">
                    <a16:creationId xmlns:a16="http://schemas.microsoft.com/office/drawing/2014/main" id="{AC66A0CB-D379-A36E-7731-4E57690A66A3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0" name="Google Shape;5529;p62">
                <a:extLst>
                  <a:ext uri="{FF2B5EF4-FFF2-40B4-BE49-F238E27FC236}">
                    <a16:creationId xmlns:a16="http://schemas.microsoft.com/office/drawing/2014/main" id="{E4F7A3F2-DEDE-5FE1-7F51-7D99548BFDA4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1" name="Google Shape;5530;p62">
                <a:extLst>
                  <a:ext uri="{FF2B5EF4-FFF2-40B4-BE49-F238E27FC236}">
                    <a16:creationId xmlns:a16="http://schemas.microsoft.com/office/drawing/2014/main" id="{08727A1C-D848-7A39-8F63-C7E6E6726702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2" name="Google Shape;5531;p62">
                <a:extLst>
                  <a:ext uri="{FF2B5EF4-FFF2-40B4-BE49-F238E27FC236}">
                    <a16:creationId xmlns:a16="http://schemas.microsoft.com/office/drawing/2014/main" id="{413F55AB-A3E8-4E49-EBC8-EA3F76D226FE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3" name="Google Shape;5532;p62">
                <a:extLst>
                  <a:ext uri="{FF2B5EF4-FFF2-40B4-BE49-F238E27FC236}">
                    <a16:creationId xmlns:a16="http://schemas.microsoft.com/office/drawing/2014/main" id="{0CD23173-1D6A-7C1D-508C-2557997D4907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4" name="Google Shape;5533;p62">
                <a:extLst>
                  <a:ext uri="{FF2B5EF4-FFF2-40B4-BE49-F238E27FC236}">
                    <a16:creationId xmlns:a16="http://schemas.microsoft.com/office/drawing/2014/main" id="{3BEBF9C1-7849-9642-0BAD-37BFB520ED1A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5" name="Google Shape;5534;p62">
                <a:extLst>
                  <a:ext uri="{FF2B5EF4-FFF2-40B4-BE49-F238E27FC236}">
                    <a16:creationId xmlns:a16="http://schemas.microsoft.com/office/drawing/2014/main" id="{D122EE19-C9BC-5282-12E4-389ABAFB6249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6" name="Google Shape;5535;p62">
                <a:extLst>
                  <a:ext uri="{FF2B5EF4-FFF2-40B4-BE49-F238E27FC236}">
                    <a16:creationId xmlns:a16="http://schemas.microsoft.com/office/drawing/2014/main" id="{8CBDDCF1-B742-67FC-12C2-59D990127194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7" name="Google Shape;5536;p62">
                <a:extLst>
                  <a:ext uri="{FF2B5EF4-FFF2-40B4-BE49-F238E27FC236}">
                    <a16:creationId xmlns:a16="http://schemas.microsoft.com/office/drawing/2014/main" id="{12DB9C57-A6D8-581C-395D-99D24313999F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8" name="Google Shape;5537;p62">
                <a:extLst>
                  <a:ext uri="{FF2B5EF4-FFF2-40B4-BE49-F238E27FC236}">
                    <a16:creationId xmlns:a16="http://schemas.microsoft.com/office/drawing/2014/main" id="{5B2D046C-58E5-4F9C-880A-4D75EF2636B6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79" name="Google Shape;5538;p62">
                <a:extLst>
                  <a:ext uri="{FF2B5EF4-FFF2-40B4-BE49-F238E27FC236}">
                    <a16:creationId xmlns:a16="http://schemas.microsoft.com/office/drawing/2014/main" id="{85A0EA1E-00DF-FE11-47DF-A6E1C17591E9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0" name="Google Shape;5539;p62">
                <a:extLst>
                  <a:ext uri="{FF2B5EF4-FFF2-40B4-BE49-F238E27FC236}">
                    <a16:creationId xmlns:a16="http://schemas.microsoft.com/office/drawing/2014/main" id="{6643259C-8B33-41AA-B5C4-0B8447862341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1" name="Google Shape;5540;p62">
                <a:extLst>
                  <a:ext uri="{FF2B5EF4-FFF2-40B4-BE49-F238E27FC236}">
                    <a16:creationId xmlns:a16="http://schemas.microsoft.com/office/drawing/2014/main" id="{26F23297-A9AD-2E1A-49A4-F603D677E231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2" name="Google Shape;5541;p62">
                <a:extLst>
                  <a:ext uri="{FF2B5EF4-FFF2-40B4-BE49-F238E27FC236}">
                    <a16:creationId xmlns:a16="http://schemas.microsoft.com/office/drawing/2014/main" id="{0DEF56CB-1600-D7FF-86D9-F75364630DD6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3" name="Google Shape;5542;p62">
                <a:extLst>
                  <a:ext uri="{FF2B5EF4-FFF2-40B4-BE49-F238E27FC236}">
                    <a16:creationId xmlns:a16="http://schemas.microsoft.com/office/drawing/2014/main" id="{D60AFFEB-0E48-8330-204C-50CEE09E5845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4" name="Google Shape;5543;p62">
                <a:extLst>
                  <a:ext uri="{FF2B5EF4-FFF2-40B4-BE49-F238E27FC236}">
                    <a16:creationId xmlns:a16="http://schemas.microsoft.com/office/drawing/2014/main" id="{47D009FD-4533-586D-B9E6-8033A2923946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5" name="Google Shape;5544;p62">
                <a:extLst>
                  <a:ext uri="{FF2B5EF4-FFF2-40B4-BE49-F238E27FC236}">
                    <a16:creationId xmlns:a16="http://schemas.microsoft.com/office/drawing/2014/main" id="{90E89396-7E70-BB71-ABC0-0BB61D688FE7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6" name="Google Shape;5545;p62">
                <a:extLst>
                  <a:ext uri="{FF2B5EF4-FFF2-40B4-BE49-F238E27FC236}">
                    <a16:creationId xmlns:a16="http://schemas.microsoft.com/office/drawing/2014/main" id="{72B019E0-E765-BBDD-4A11-5937EE292DDD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7" name="Google Shape;5546;p62">
                <a:extLst>
                  <a:ext uri="{FF2B5EF4-FFF2-40B4-BE49-F238E27FC236}">
                    <a16:creationId xmlns:a16="http://schemas.microsoft.com/office/drawing/2014/main" id="{DDE981D8-5CA3-90C7-860D-81AE5EADB4F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8" name="Google Shape;5547;p62">
                <a:extLst>
                  <a:ext uri="{FF2B5EF4-FFF2-40B4-BE49-F238E27FC236}">
                    <a16:creationId xmlns:a16="http://schemas.microsoft.com/office/drawing/2014/main" id="{93E3A3AB-1EA3-FFBC-075F-CF05A992A438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89" name="Google Shape;5548;p62">
                <a:extLst>
                  <a:ext uri="{FF2B5EF4-FFF2-40B4-BE49-F238E27FC236}">
                    <a16:creationId xmlns:a16="http://schemas.microsoft.com/office/drawing/2014/main" id="{B9D91D05-9945-3221-5606-FE65CD47181D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0" name="Google Shape;5549;p62">
                <a:extLst>
                  <a:ext uri="{FF2B5EF4-FFF2-40B4-BE49-F238E27FC236}">
                    <a16:creationId xmlns:a16="http://schemas.microsoft.com/office/drawing/2014/main" id="{E472458C-9D61-A7CB-E078-D956930326A5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1" name="Google Shape;5550;p62">
                <a:extLst>
                  <a:ext uri="{FF2B5EF4-FFF2-40B4-BE49-F238E27FC236}">
                    <a16:creationId xmlns:a16="http://schemas.microsoft.com/office/drawing/2014/main" id="{3285A4BD-6735-0E30-249B-7E9645387799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2" name="Google Shape;5551;p62">
                <a:extLst>
                  <a:ext uri="{FF2B5EF4-FFF2-40B4-BE49-F238E27FC236}">
                    <a16:creationId xmlns:a16="http://schemas.microsoft.com/office/drawing/2014/main" id="{7AE681F6-E097-A28C-4319-AF8BC7B9A17A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3" name="Google Shape;5552;p62">
                <a:extLst>
                  <a:ext uri="{FF2B5EF4-FFF2-40B4-BE49-F238E27FC236}">
                    <a16:creationId xmlns:a16="http://schemas.microsoft.com/office/drawing/2014/main" id="{72C8EBCB-4347-B6E5-CA38-496DE82D0D85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4" name="Google Shape;5553;p62">
                <a:extLst>
                  <a:ext uri="{FF2B5EF4-FFF2-40B4-BE49-F238E27FC236}">
                    <a16:creationId xmlns:a16="http://schemas.microsoft.com/office/drawing/2014/main" id="{25E8D649-466D-3F87-BE04-9E159FC8B9CF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5" name="Google Shape;5554;p62">
                <a:extLst>
                  <a:ext uri="{FF2B5EF4-FFF2-40B4-BE49-F238E27FC236}">
                    <a16:creationId xmlns:a16="http://schemas.microsoft.com/office/drawing/2014/main" id="{EF1E5BAA-CB87-C50C-35E6-7FF092396331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6" name="Google Shape;5555;p62">
                <a:extLst>
                  <a:ext uri="{FF2B5EF4-FFF2-40B4-BE49-F238E27FC236}">
                    <a16:creationId xmlns:a16="http://schemas.microsoft.com/office/drawing/2014/main" id="{FDFAFE78-092E-B1AC-C311-F66A1B7B3CBE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7" name="Google Shape;5556;p62">
                <a:extLst>
                  <a:ext uri="{FF2B5EF4-FFF2-40B4-BE49-F238E27FC236}">
                    <a16:creationId xmlns:a16="http://schemas.microsoft.com/office/drawing/2014/main" id="{DC7F1CE0-303E-8F03-33BA-6569FBBA223E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8" name="Google Shape;5557;p62">
                <a:extLst>
                  <a:ext uri="{FF2B5EF4-FFF2-40B4-BE49-F238E27FC236}">
                    <a16:creationId xmlns:a16="http://schemas.microsoft.com/office/drawing/2014/main" id="{2F7742F2-27ED-5D3A-C6D5-047B8399E793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99" name="Google Shape;5558;p62">
                <a:extLst>
                  <a:ext uri="{FF2B5EF4-FFF2-40B4-BE49-F238E27FC236}">
                    <a16:creationId xmlns:a16="http://schemas.microsoft.com/office/drawing/2014/main" id="{E270C5D9-B11C-8932-08DF-90B098BA84BA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0" name="Google Shape;5559;p62">
                <a:extLst>
                  <a:ext uri="{FF2B5EF4-FFF2-40B4-BE49-F238E27FC236}">
                    <a16:creationId xmlns:a16="http://schemas.microsoft.com/office/drawing/2014/main" id="{1F87DA07-BA48-18AE-88B8-1758AE518BE2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1" name="Google Shape;5560;p62">
                <a:extLst>
                  <a:ext uri="{FF2B5EF4-FFF2-40B4-BE49-F238E27FC236}">
                    <a16:creationId xmlns:a16="http://schemas.microsoft.com/office/drawing/2014/main" id="{F0ED00E9-42A6-2154-FC93-F4E4045446A8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2" name="Google Shape;5561;p62">
                <a:extLst>
                  <a:ext uri="{FF2B5EF4-FFF2-40B4-BE49-F238E27FC236}">
                    <a16:creationId xmlns:a16="http://schemas.microsoft.com/office/drawing/2014/main" id="{8AC63C81-05E1-888F-B05E-872B87AB7E01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3" name="Google Shape;5562;p62">
                <a:extLst>
                  <a:ext uri="{FF2B5EF4-FFF2-40B4-BE49-F238E27FC236}">
                    <a16:creationId xmlns:a16="http://schemas.microsoft.com/office/drawing/2014/main" id="{1AB1E6B9-B07B-C66E-A6F0-41D3AEF1DD34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4" name="Google Shape;5563;p62">
                <a:extLst>
                  <a:ext uri="{FF2B5EF4-FFF2-40B4-BE49-F238E27FC236}">
                    <a16:creationId xmlns:a16="http://schemas.microsoft.com/office/drawing/2014/main" id="{3642B328-8C69-164A-D9D7-7C8F52F55E01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5" name="Google Shape;5564;p62">
                <a:extLst>
                  <a:ext uri="{FF2B5EF4-FFF2-40B4-BE49-F238E27FC236}">
                    <a16:creationId xmlns:a16="http://schemas.microsoft.com/office/drawing/2014/main" id="{135C5C37-439A-CA77-8B4A-1A8E8D1D2DCF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6" name="Google Shape;5565;p62">
                <a:extLst>
                  <a:ext uri="{FF2B5EF4-FFF2-40B4-BE49-F238E27FC236}">
                    <a16:creationId xmlns:a16="http://schemas.microsoft.com/office/drawing/2014/main" id="{1DDB9106-2CB1-BB58-E931-ED06153FFD66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7" name="Google Shape;5566;p62">
                <a:extLst>
                  <a:ext uri="{FF2B5EF4-FFF2-40B4-BE49-F238E27FC236}">
                    <a16:creationId xmlns:a16="http://schemas.microsoft.com/office/drawing/2014/main" id="{6BCA6120-F95F-AC1E-A6B4-69251B1F9C83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8" name="Google Shape;5567;p62">
                <a:extLst>
                  <a:ext uri="{FF2B5EF4-FFF2-40B4-BE49-F238E27FC236}">
                    <a16:creationId xmlns:a16="http://schemas.microsoft.com/office/drawing/2014/main" id="{3D905DD3-BE10-36EB-5C17-976F2FECC59A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09" name="Google Shape;5568;p62">
                <a:extLst>
                  <a:ext uri="{FF2B5EF4-FFF2-40B4-BE49-F238E27FC236}">
                    <a16:creationId xmlns:a16="http://schemas.microsoft.com/office/drawing/2014/main" id="{350880F5-E200-E721-90B1-9CAA21F32DA3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0" name="Google Shape;5569;p62">
                <a:extLst>
                  <a:ext uri="{FF2B5EF4-FFF2-40B4-BE49-F238E27FC236}">
                    <a16:creationId xmlns:a16="http://schemas.microsoft.com/office/drawing/2014/main" id="{6AEAAEEC-E068-51D0-0728-8AE3035C135F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1" name="Google Shape;5570;p62">
                <a:extLst>
                  <a:ext uri="{FF2B5EF4-FFF2-40B4-BE49-F238E27FC236}">
                    <a16:creationId xmlns:a16="http://schemas.microsoft.com/office/drawing/2014/main" id="{1A3AE6ED-5B0E-3B32-84BB-14F680546677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2" name="Google Shape;5571;p62">
                <a:extLst>
                  <a:ext uri="{FF2B5EF4-FFF2-40B4-BE49-F238E27FC236}">
                    <a16:creationId xmlns:a16="http://schemas.microsoft.com/office/drawing/2014/main" id="{CE78DA73-EBA7-4D32-4C11-1FA87152BCA4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3" name="Google Shape;5572;p62">
                <a:extLst>
                  <a:ext uri="{FF2B5EF4-FFF2-40B4-BE49-F238E27FC236}">
                    <a16:creationId xmlns:a16="http://schemas.microsoft.com/office/drawing/2014/main" id="{5CFEF392-5408-C717-F488-90A4CBE6E82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4" name="Google Shape;5573;p62">
                <a:extLst>
                  <a:ext uri="{FF2B5EF4-FFF2-40B4-BE49-F238E27FC236}">
                    <a16:creationId xmlns:a16="http://schemas.microsoft.com/office/drawing/2014/main" id="{524B79A6-B8C8-A6B0-38BC-3BFDC14FEBE1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5" name="Google Shape;5574;p62">
                <a:extLst>
                  <a:ext uri="{FF2B5EF4-FFF2-40B4-BE49-F238E27FC236}">
                    <a16:creationId xmlns:a16="http://schemas.microsoft.com/office/drawing/2014/main" id="{EBBE2CA9-ED08-67D9-E7B0-0398C8A24B08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6" name="Google Shape;5575;p62">
                <a:extLst>
                  <a:ext uri="{FF2B5EF4-FFF2-40B4-BE49-F238E27FC236}">
                    <a16:creationId xmlns:a16="http://schemas.microsoft.com/office/drawing/2014/main" id="{47E830DD-6F34-F05C-32C8-6268B4B41DC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7" name="Google Shape;5576;p62">
                <a:extLst>
                  <a:ext uri="{FF2B5EF4-FFF2-40B4-BE49-F238E27FC236}">
                    <a16:creationId xmlns:a16="http://schemas.microsoft.com/office/drawing/2014/main" id="{AEDDE90E-B6C6-9600-9DEE-F2CB550B1A1C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8" name="Google Shape;5577;p62">
                <a:extLst>
                  <a:ext uri="{FF2B5EF4-FFF2-40B4-BE49-F238E27FC236}">
                    <a16:creationId xmlns:a16="http://schemas.microsoft.com/office/drawing/2014/main" id="{CBC002F3-DDF0-9E92-4712-DC9F48011FA6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19" name="Google Shape;5578;p62">
                <a:extLst>
                  <a:ext uri="{FF2B5EF4-FFF2-40B4-BE49-F238E27FC236}">
                    <a16:creationId xmlns:a16="http://schemas.microsoft.com/office/drawing/2014/main" id="{299CF42B-6E1A-A722-A91C-18035910113E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0" name="Google Shape;5579;p62">
                <a:extLst>
                  <a:ext uri="{FF2B5EF4-FFF2-40B4-BE49-F238E27FC236}">
                    <a16:creationId xmlns:a16="http://schemas.microsoft.com/office/drawing/2014/main" id="{2EAFF729-A2C9-D7C1-19C4-E99B95903147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1" name="Google Shape;5580;p62">
                <a:extLst>
                  <a:ext uri="{FF2B5EF4-FFF2-40B4-BE49-F238E27FC236}">
                    <a16:creationId xmlns:a16="http://schemas.microsoft.com/office/drawing/2014/main" id="{E0553D2D-40F1-B9FE-32D3-214A40F75D9A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2" name="Google Shape;5581;p62">
                <a:extLst>
                  <a:ext uri="{FF2B5EF4-FFF2-40B4-BE49-F238E27FC236}">
                    <a16:creationId xmlns:a16="http://schemas.microsoft.com/office/drawing/2014/main" id="{B0447A5A-4771-8D19-D65B-314BD56F528E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3" name="Google Shape;5582;p62">
                <a:extLst>
                  <a:ext uri="{FF2B5EF4-FFF2-40B4-BE49-F238E27FC236}">
                    <a16:creationId xmlns:a16="http://schemas.microsoft.com/office/drawing/2014/main" id="{001E976E-F818-E4D6-585E-CF3475BC17CE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424" name="Google Shape;5583;p62">
                <a:extLst>
                  <a:ext uri="{FF2B5EF4-FFF2-40B4-BE49-F238E27FC236}">
                    <a16:creationId xmlns:a16="http://schemas.microsoft.com/office/drawing/2014/main" id="{6D132368-2ACF-8BD3-537E-3A54D4B434EE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220" name="Google Shape;5481;p62">
              <a:extLst>
                <a:ext uri="{FF2B5EF4-FFF2-40B4-BE49-F238E27FC236}">
                  <a16:creationId xmlns:a16="http://schemas.microsoft.com/office/drawing/2014/main" id="{9A38F900-449F-3919-DFF0-75FE89DD8763}"/>
                </a:ext>
              </a:extLst>
            </p:cNvPr>
            <p:cNvGrpSpPr/>
            <p:nvPr/>
          </p:nvGrpSpPr>
          <p:grpSpPr>
            <a:xfrm rot="20085067" flipH="1">
              <a:off x="8274090" y="387663"/>
              <a:ext cx="1451109" cy="1598132"/>
              <a:chOff x="3586125" y="718900"/>
              <a:chExt cx="1007350" cy="1739900"/>
            </a:xfrm>
          </p:grpSpPr>
          <p:sp>
            <p:nvSpPr>
              <p:cNvPr id="221" name="Google Shape;5482;p62">
                <a:extLst>
                  <a:ext uri="{FF2B5EF4-FFF2-40B4-BE49-F238E27FC236}">
                    <a16:creationId xmlns:a16="http://schemas.microsoft.com/office/drawing/2014/main" id="{98B23A0F-50D3-09A1-9D27-B21D814FD24F}"/>
                  </a:ext>
                </a:extLst>
              </p:cNvPr>
              <p:cNvSpPr/>
              <p:nvPr/>
            </p:nvSpPr>
            <p:spPr>
              <a:xfrm>
                <a:off x="3586125" y="748675"/>
                <a:ext cx="1007275" cy="1710125"/>
              </a:xfrm>
              <a:custGeom>
                <a:avLst/>
                <a:gdLst/>
                <a:ahLst/>
                <a:cxnLst/>
                <a:rect l="l" t="t" r="r" b="b"/>
                <a:pathLst>
                  <a:path w="40291" h="68405" extrusionOk="0">
                    <a:moveTo>
                      <a:pt x="12160" y="35781"/>
                    </a:moveTo>
                    <a:cubicBezTo>
                      <a:pt x="12161" y="35783"/>
                      <a:pt x="12161" y="35783"/>
                      <a:pt x="12160" y="35783"/>
                    </a:cubicBezTo>
                    <a:lnTo>
                      <a:pt x="12160" y="35781"/>
                    </a:lnTo>
                    <a:close/>
                    <a:moveTo>
                      <a:pt x="22591" y="0"/>
                    </a:moveTo>
                    <a:cubicBezTo>
                      <a:pt x="20938" y="0"/>
                      <a:pt x="19329" y="640"/>
                      <a:pt x="18121" y="1812"/>
                    </a:cubicBezTo>
                    <a:cubicBezTo>
                      <a:pt x="17263" y="2643"/>
                      <a:pt x="16796" y="3561"/>
                      <a:pt x="16711" y="4545"/>
                    </a:cubicBezTo>
                    <a:cubicBezTo>
                      <a:pt x="16562" y="4527"/>
                      <a:pt x="16411" y="4518"/>
                      <a:pt x="16261" y="4518"/>
                    </a:cubicBezTo>
                    <a:cubicBezTo>
                      <a:pt x="15426" y="4518"/>
                      <a:pt x="14584" y="4800"/>
                      <a:pt x="13745" y="5366"/>
                    </a:cubicBezTo>
                    <a:cubicBezTo>
                      <a:pt x="12009" y="6540"/>
                      <a:pt x="10952" y="8493"/>
                      <a:pt x="10920" y="10588"/>
                    </a:cubicBezTo>
                    <a:cubicBezTo>
                      <a:pt x="10901" y="11782"/>
                      <a:pt x="11220" y="12765"/>
                      <a:pt x="11857" y="13520"/>
                    </a:cubicBezTo>
                    <a:cubicBezTo>
                      <a:pt x="11079" y="14129"/>
                      <a:pt x="10567" y="15023"/>
                      <a:pt x="10340" y="16196"/>
                    </a:cubicBezTo>
                    <a:cubicBezTo>
                      <a:pt x="9941" y="18254"/>
                      <a:pt x="10575" y="20381"/>
                      <a:pt x="12035" y="21887"/>
                    </a:cubicBezTo>
                    <a:cubicBezTo>
                      <a:pt x="12866" y="22744"/>
                      <a:pt x="13783" y="23214"/>
                      <a:pt x="14768" y="23298"/>
                    </a:cubicBezTo>
                    <a:cubicBezTo>
                      <a:pt x="14651" y="24279"/>
                      <a:pt x="14922" y="25275"/>
                      <a:pt x="15589" y="26263"/>
                    </a:cubicBezTo>
                    <a:cubicBezTo>
                      <a:pt x="16374" y="27423"/>
                      <a:pt x="17506" y="28277"/>
                      <a:pt x="18796" y="28727"/>
                    </a:cubicBezTo>
                    <a:cubicBezTo>
                      <a:pt x="18563" y="29780"/>
                      <a:pt x="17458" y="35313"/>
                      <a:pt x="18292" y="42242"/>
                    </a:cubicBezTo>
                    <a:cubicBezTo>
                      <a:pt x="16506" y="37344"/>
                      <a:pt x="11869" y="29749"/>
                      <a:pt x="213" y="29286"/>
                    </a:cubicBezTo>
                    <a:cubicBezTo>
                      <a:pt x="206" y="29286"/>
                      <a:pt x="200" y="29285"/>
                      <a:pt x="195" y="29285"/>
                    </a:cubicBezTo>
                    <a:cubicBezTo>
                      <a:pt x="141" y="29285"/>
                      <a:pt x="96" y="29310"/>
                      <a:pt x="60" y="29348"/>
                    </a:cubicBezTo>
                    <a:cubicBezTo>
                      <a:pt x="21" y="29390"/>
                      <a:pt x="1" y="29447"/>
                      <a:pt x="7" y="29503"/>
                    </a:cubicBezTo>
                    <a:cubicBezTo>
                      <a:pt x="17" y="29601"/>
                      <a:pt x="1038" y="39273"/>
                      <a:pt x="7375" y="44106"/>
                    </a:cubicBezTo>
                    <a:cubicBezTo>
                      <a:pt x="9773" y="45936"/>
                      <a:pt x="12623" y="46855"/>
                      <a:pt x="15878" y="46855"/>
                    </a:cubicBezTo>
                    <a:cubicBezTo>
                      <a:pt x="16899" y="46855"/>
                      <a:pt x="17961" y="46762"/>
                      <a:pt x="19060" y="46581"/>
                    </a:cubicBezTo>
                    <a:cubicBezTo>
                      <a:pt x="20693" y="53504"/>
                      <a:pt x="24691" y="61914"/>
                      <a:pt x="34107" y="68242"/>
                    </a:cubicBezTo>
                    <a:cubicBezTo>
                      <a:pt x="34270" y="68351"/>
                      <a:pt x="34456" y="68405"/>
                      <a:pt x="34639" y="68405"/>
                    </a:cubicBezTo>
                    <a:cubicBezTo>
                      <a:pt x="34917" y="68405"/>
                      <a:pt x="35191" y="68283"/>
                      <a:pt x="35382" y="68051"/>
                    </a:cubicBezTo>
                    <a:cubicBezTo>
                      <a:pt x="35556" y="67841"/>
                      <a:pt x="35630" y="67565"/>
                      <a:pt x="35588" y="67294"/>
                    </a:cubicBezTo>
                    <a:cubicBezTo>
                      <a:pt x="35548" y="67028"/>
                      <a:pt x="35396" y="66789"/>
                      <a:pt x="35170" y="66642"/>
                    </a:cubicBezTo>
                    <a:cubicBezTo>
                      <a:pt x="30266" y="63436"/>
                      <a:pt x="26888" y="59654"/>
                      <a:pt x="24566" y="55823"/>
                    </a:cubicBezTo>
                    <a:cubicBezTo>
                      <a:pt x="26194" y="54922"/>
                      <a:pt x="36086" y="48849"/>
                      <a:pt x="32135" y="36442"/>
                    </a:cubicBezTo>
                    <a:cubicBezTo>
                      <a:pt x="32118" y="36386"/>
                      <a:pt x="32077" y="36343"/>
                      <a:pt x="32024" y="36318"/>
                    </a:cubicBezTo>
                    <a:cubicBezTo>
                      <a:pt x="31999" y="36308"/>
                      <a:pt x="31971" y="36302"/>
                      <a:pt x="31944" y="36302"/>
                    </a:cubicBezTo>
                    <a:cubicBezTo>
                      <a:pt x="31915" y="36302"/>
                      <a:pt x="31886" y="36308"/>
                      <a:pt x="31860" y="36322"/>
                    </a:cubicBezTo>
                    <a:cubicBezTo>
                      <a:pt x="31787" y="36355"/>
                      <a:pt x="24627" y="39842"/>
                      <a:pt x="22674" y="46074"/>
                    </a:cubicBezTo>
                    <a:cubicBezTo>
                      <a:pt x="22105" y="47889"/>
                      <a:pt x="22030" y="49762"/>
                      <a:pt x="22437" y="51672"/>
                    </a:cubicBezTo>
                    <a:cubicBezTo>
                      <a:pt x="21072" y="48460"/>
                      <a:pt x="20343" y="45348"/>
                      <a:pt x="19977" y="42653"/>
                    </a:cubicBezTo>
                    <a:cubicBezTo>
                      <a:pt x="19031" y="35705"/>
                      <a:pt x="20224" y="30077"/>
                      <a:pt x="20459" y="29071"/>
                    </a:cubicBezTo>
                    <a:cubicBezTo>
                      <a:pt x="20578" y="29080"/>
                      <a:pt x="20695" y="29086"/>
                      <a:pt x="20814" y="29087"/>
                    </a:cubicBezTo>
                    <a:cubicBezTo>
                      <a:pt x="20847" y="29087"/>
                      <a:pt x="20880" y="29089"/>
                      <a:pt x="20911" y="29089"/>
                    </a:cubicBezTo>
                    <a:cubicBezTo>
                      <a:pt x="22061" y="29089"/>
                      <a:pt x="23011" y="28771"/>
                      <a:pt x="23746" y="28150"/>
                    </a:cubicBezTo>
                    <a:cubicBezTo>
                      <a:pt x="24355" y="28928"/>
                      <a:pt x="25248" y="29442"/>
                      <a:pt x="26420" y="29668"/>
                    </a:cubicBezTo>
                    <a:cubicBezTo>
                      <a:pt x="26826" y="29747"/>
                      <a:pt x="27234" y="29785"/>
                      <a:pt x="27639" y="29785"/>
                    </a:cubicBezTo>
                    <a:cubicBezTo>
                      <a:pt x="29293" y="29785"/>
                      <a:pt x="30902" y="29145"/>
                      <a:pt x="32112" y="27974"/>
                    </a:cubicBezTo>
                    <a:cubicBezTo>
                      <a:pt x="32967" y="27142"/>
                      <a:pt x="33436" y="26224"/>
                      <a:pt x="33520" y="25240"/>
                    </a:cubicBezTo>
                    <a:cubicBezTo>
                      <a:pt x="33669" y="25259"/>
                      <a:pt x="33816" y="25271"/>
                      <a:pt x="33965" y="25271"/>
                    </a:cubicBezTo>
                    <a:cubicBezTo>
                      <a:pt x="34802" y="25271"/>
                      <a:pt x="35648" y="24985"/>
                      <a:pt x="36486" y="24418"/>
                    </a:cubicBezTo>
                    <a:cubicBezTo>
                      <a:pt x="38223" y="23244"/>
                      <a:pt x="39278" y="21292"/>
                      <a:pt x="39311" y="19196"/>
                    </a:cubicBezTo>
                    <a:cubicBezTo>
                      <a:pt x="39329" y="18003"/>
                      <a:pt x="39011" y="17019"/>
                      <a:pt x="38374" y="16265"/>
                    </a:cubicBezTo>
                    <a:cubicBezTo>
                      <a:pt x="39151" y="15655"/>
                      <a:pt x="39665" y="14762"/>
                      <a:pt x="39891" y="13588"/>
                    </a:cubicBezTo>
                    <a:cubicBezTo>
                      <a:pt x="40290" y="11530"/>
                      <a:pt x="39655" y="9403"/>
                      <a:pt x="38196" y="7898"/>
                    </a:cubicBezTo>
                    <a:cubicBezTo>
                      <a:pt x="37364" y="7040"/>
                      <a:pt x="36446" y="6573"/>
                      <a:pt x="35462" y="6489"/>
                    </a:cubicBezTo>
                    <a:cubicBezTo>
                      <a:pt x="35582" y="5508"/>
                      <a:pt x="35309" y="4512"/>
                      <a:pt x="34641" y="3522"/>
                    </a:cubicBezTo>
                    <a:cubicBezTo>
                      <a:pt x="33467" y="1786"/>
                      <a:pt x="31515" y="729"/>
                      <a:pt x="29419" y="697"/>
                    </a:cubicBezTo>
                    <a:cubicBezTo>
                      <a:pt x="29386" y="697"/>
                      <a:pt x="29352" y="696"/>
                      <a:pt x="29319" y="696"/>
                    </a:cubicBezTo>
                    <a:cubicBezTo>
                      <a:pt x="28173" y="696"/>
                      <a:pt x="27222" y="1015"/>
                      <a:pt x="26488" y="1634"/>
                    </a:cubicBezTo>
                    <a:cubicBezTo>
                      <a:pt x="25878" y="856"/>
                      <a:pt x="24986" y="344"/>
                      <a:pt x="23811" y="117"/>
                    </a:cubicBezTo>
                    <a:cubicBezTo>
                      <a:pt x="23405" y="39"/>
                      <a:pt x="22997" y="0"/>
                      <a:pt x="22591" y="0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2" name="Google Shape;5483;p62">
                <a:extLst>
                  <a:ext uri="{FF2B5EF4-FFF2-40B4-BE49-F238E27FC236}">
                    <a16:creationId xmlns:a16="http://schemas.microsoft.com/office/drawing/2014/main" id="{2B662BAD-3365-4E47-046A-F85427E87AAF}"/>
                  </a:ext>
                </a:extLst>
              </p:cNvPr>
              <p:cNvSpPr/>
              <p:nvPr/>
            </p:nvSpPr>
            <p:spPr>
              <a:xfrm>
                <a:off x="4196450" y="1643075"/>
                <a:ext cx="265900" cy="463050"/>
              </a:xfrm>
              <a:custGeom>
                <a:avLst/>
                <a:gdLst/>
                <a:ahLst/>
                <a:cxnLst/>
                <a:rect l="l" t="t" r="r" b="b"/>
                <a:pathLst>
                  <a:path w="10636" h="18522" extrusionOk="0">
                    <a:moveTo>
                      <a:pt x="6792" y="4993"/>
                    </a:moveTo>
                    <a:cubicBezTo>
                      <a:pt x="6679" y="5081"/>
                      <a:pt x="6548" y="5144"/>
                      <a:pt x="6407" y="5186"/>
                    </a:cubicBezTo>
                    <a:cubicBezTo>
                      <a:pt x="6315" y="5214"/>
                      <a:pt x="6220" y="5231"/>
                      <a:pt x="6120" y="5231"/>
                    </a:cubicBezTo>
                    <a:cubicBezTo>
                      <a:pt x="6060" y="5231"/>
                      <a:pt x="5998" y="5224"/>
                      <a:pt x="5934" y="5211"/>
                    </a:cubicBezTo>
                    <a:cubicBezTo>
                      <a:pt x="5937" y="5202"/>
                      <a:pt x="5943" y="5197"/>
                      <a:pt x="5951" y="5194"/>
                    </a:cubicBezTo>
                    <a:lnTo>
                      <a:pt x="5960" y="5196"/>
                    </a:lnTo>
                    <a:cubicBezTo>
                      <a:pt x="5989" y="5198"/>
                      <a:pt x="6019" y="5199"/>
                      <a:pt x="6049" y="5199"/>
                    </a:cubicBezTo>
                    <a:cubicBezTo>
                      <a:pt x="6165" y="5199"/>
                      <a:pt x="6282" y="5183"/>
                      <a:pt x="6397" y="5147"/>
                    </a:cubicBezTo>
                    <a:cubicBezTo>
                      <a:pt x="6533" y="5107"/>
                      <a:pt x="6655" y="5045"/>
                      <a:pt x="6792" y="4993"/>
                    </a:cubicBezTo>
                    <a:close/>
                    <a:moveTo>
                      <a:pt x="5763" y="7897"/>
                    </a:moveTo>
                    <a:lnTo>
                      <a:pt x="5770" y="7936"/>
                    </a:lnTo>
                    <a:lnTo>
                      <a:pt x="4778" y="8161"/>
                    </a:lnTo>
                    <a:cubicBezTo>
                      <a:pt x="4772" y="8145"/>
                      <a:pt x="4784" y="8141"/>
                      <a:pt x="4791" y="8140"/>
                    </a:cubicBezTo>
                    <a:lnTo>
                      <a:pt x="5763" y="7897"/>
                    </a:lnTo>
                    <a:close/>
                    <a:moveTo>
                      <a:pt x="4062" y="11176"/>
                    </a:moveTo>
                    <a:lnTo>
                      <a:pt x="4065" y="11218"/>
                    </a:lnTo>
                    <a:lnTo>
                      <a:pt x="3515" y="11256"/>
                    </a:lnTo>
                    <a:cubicBezTo>
                      <a:pt x="3511" y="11249"/>
                      <a:pt x="3521" y="11239"/>
                      <a:pt x="3525" y="11238"/>
                    </a:cubicBezTo>
                    <a:lnTo>
                      <a:pt x="4062" y="11176"/>
                    </a:lnTo>
                    <a:close/>
                    <a:moveTo>
                      <a:pt x="3367" y="14016"/>
                    </a:moveTo>
                    <a:lnTo>
                      <a:pt x="3367" y="14016"/>
                    </a:lnTo>
                    <a:cubicBezTo>
                      <a:pt x="3070" y="14175"/>
                      <a:pt x="2758" y="14306"/>
                      <a:pt x="2430" y="14403"/>
                    </a:cubicBezTo>
                    <a:cubicBezTo>
                      <a:pt x="2168" y="14481"/>
                      <a:pt x="1904" y="14539"/>
                      <a:pt x="1613" y="14551"/>
                    </a:cubicBezTo>
                    <a:cubicBezTo>
                      <a:pt x="1612" y="14544"/>
                      <a:pt x="1617" y="14534"/>
                      <a:pt x="1625" y="14532"/>
                    </a:cubicBezTo>
                    <a:lnTo>
                      <a:pt x="1633" y="14529"/>
                    </a:lnTo>
                    <a:cubicBezTo>
                      <a:pt x="1897" y="14501"/>
                      <a:pt x="2161" y="14443"/>
                      <a:pt x="2420" y="14365"/>
                    </a:cubicBezTo>
                    <a:cubicBezTo>
                      <a:pt x="2747" y="14267"/>
                      <a:pt x="3057" y="14138"/>
                      <a:pt x="3367" y="14016"/>
                    </a:cubicBezTo>
                    <a:close/>
                    <a:moveTo>
                      <a:pt x="7477" y="0"/>
                    </a:moveTo>
                    <a:cubicBezTo>
                      <a:pt x="7473" y="0"/>
                      <a:pt x="7468" y="1"/>
                      <a:pt x="7464" y="2"/>
                    </a:cubicBezTo>
                    <a:cubicBezTo>
                      <a:pt x="7446" y="8"/>
                      <a:pt x="7428" y="20"/>
                      <a:pt x="7418" y="40"/>
                    </a:cubicBezTo>
                    <a:lnTo>
                      <a:pt x="6163" y="2291"/>
                    </a:lnTo>
                    <a:cubicBezTo>
                      <a:pt x="4983" y="4414"/>
                      <a:pt x="3762" y="6613"/>
                      <a:pt x="2774" y="8881"/>
                    </a:cubicBezTo>
                    <a:cubicBezTo>
                      <a:pt x="1443" y="11919"/>
                      <a:pt x="512" y="15132"/>
                      <a:pt x="4" y="18429"/>
                    </a:cubicBezTo>
                    <a:cubicBezTo>
                      <a:pt x="0" y="18459"/>
                      <a:pt x="13" y="18488"/>
                      <a:pt x="36" y="18507"/>
                    </a:cubicBezTo>
                    <a:cubicBezTo>
                      <a:pt x="50" y="18516"/>
                      <a:pt x="68" y="18522"/>
                      <a:pt x="84" y="18522"/>
                    </a:cubicBezTo>
                    <a:cubicBezTo>
                      <a:pt x="91" y="18522"/>
                      <a:pt x="99" y="18520"/>
                      <a:pt x="105" y="18518"/>
                    </a:cubicBezTo>
                    <a:cubicBezTo>
                      <a:pt x="113" y="18515"/>
                      <a:pt x="116" y="18512"/>
                      <a:pt x="123" y="18509"/>
                    </a:cubicBezTo>
                    <a:cubicBezTo>
                      <a:pt x="123" y="18509"/>
                      <a:pt x="127" y="18508"/>
                      <a:pt x="131" y="18502"/>
                    </a:cubicBezTo>
                    <a:cubicBezTo>
                      <a:pt x="1948" y="17465"/>
                      <a:pt x="10635" y="11836"/>
                      <a:pt x="7728" y="663"/>
                    </a:cubicBezTo>
                    <a:lnTo>
                      <a:pt x="7727" y="660"/>
                    </a:lnTo>
                    <a:cubicBezTo>
                      <a:pt x="7680" y="458"/>
                      <a:pt x="7623" y="256"/>
                      <a:pt x="7564" y="55"/>
                    </a:cubicBezTo>
                    <a:cubicBezTo>
                      <a:pt x="7553" y="26"/>
                      <a:pt x="7527" y="5"/>
                      <a:pt x="7496" y="1"/>
                    </a:cubicBezTo>
                    <a:cubicBezTo>
                      <a:pt x="7490" y="1"/>
                      <a:pt x="7483" y="0"/>
                      <a:pt x="7477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3" name="Google Shape;5484;p62">
                <a:extLst>
                  <a:ext uri="{FF2B5EF4-FFF2-40B4-BE49-F238E27FC236}">
                    <a16:creationId xmlns:a16="http://schemas.microsoft.com/office/drawing/2014/main" id="{03464F62-1DDF-BD95-568E-380D00C31155}"/>
                  </a:ext>
                </a:extLst>
              </p:cNvPr>
              <p:cNvSpPr/>
              <p:nvPr/>
            </p:nvSpPr>
            <p:spPr>
              <a:xfrm>
                <a:off x="4138875" y="1636650"/>
                <a:ext cx="244800" cy="468725"/>
              </a:xfrm>
              <a:custGeom>
                <a:avLst/>
                <a:gdLst/>
                <a:ahLst/>
                <a:cxnLst/>
                <a:rect l="l" t="t" r="r" b="b"/>
                <a:pathLst>
                  <a:path w="9792" h="18749" extrusionOk="0">
                    <a:moveTo>
                      <a:pt x="5414" y="4760"/>
                    </a:moveTo>
                    <a:lnTo>
                      <a:pt x="5441" y="4777"/>
                    </a:lnTo>
                    <a:lnTo>
                      <a:pt x="5492" y="5255"/>
                    </a:lnTo>
                    <a:lnTo>
                      <a:pt x="5402" y="4785"/>
                    </a:lnTo>
                    <a:cubicBezTo>
                      <a:pt x="5398" y="4774"/>
                      <a:pt x="5407" y="4763"/>
                      <a:pt x="5414" y="4760"/>
                    </a:cubicBezTo>
                    <a:close/>
                    <a:moveTo>
                      <a:pt x="3535" y="6289"/>
                    </a:moveTo>
                    <a:lnTo>
                      <a:pt x="3556" y="6357"/>
                    </a:lnTo>
                    <a:lnTo>
                      <a:pt x="3579" y="6366"/>
                    </a:lnTo>
                    <a:lnTo>
                      <a:pt x="3879" y="6873"/>
                    </a:lnTo>
                    <a:lnTo>
                      <a:pt x="3844" y="6893"/>
                    </a:lnTo>
                    <a:lnTo>
                      <a:pt x="3551" y="6359"/>
                    </a:lnTo>
                    <a:lnTo>
                      <a:pt x="3535" y="6289"/>
                    </a:lnTo>
                    <a:close/>
                    <a:moveTo>
                      <a:pt x="1877" y="9363"/>
                    </a:moveTo>
                    <a:lnTo>
                      <a:pt x="1898" y="9430"/>
                    </a:lnTo>
                    <a:lnTo>
                      <a:pt x="1917" y="9442"/>
                    </a:lnTo>
                    <a:lnTo>
                      <a:pt x="2287" y="10139"/>
                    </a:lnTo>
                    <a:lnTo>
                      <a:pt x="1894" y="9437"/>
                    </a:lnTo>
                    <a:lnTo>
                      <a:pt x="1877" y="9363"/>
                    </a:lnTo>
                    <a:close/>
                    <a:moveTo>
                      <a:pt x="1265" y="11185"/>
                    </a:moveTo>
                    <a:lnTo>
                      <a:pt x="1285" y="11258"/>
                    </a:lnTo>
                    <a:lnTo>
                      <a:pt x="1311" y="11270"/>
                    </a:lnTo>
                    <a:cubicBezTo>
                      <a:pt x="1488" y="11698"/>
                      <a:pt x="1763" y="12096"/>
                      <a:pt x="2074" y="12443"/>
                    </a:cubicBezTo>
                    <a:cubicBezTo>
                      <a:pt x="1734" y="12122"/>
                      <a:pt x="1457" y="11720"/>
                      <a:pt x="1282" y="11259"/>
                    </a:cubicBezTo>
                    <a:lnTo>
                      <a:pt x="1265" y="11185"/>
                    </a:lnTo>
                    <a:close/>
                    <a:moveTo>
                      <a:pt x="1376" y="14063"/>
                    </a:moveTo>
                    <a:lnTo>
                      <a:pt x="1404" y="14074"/>
                    </a:lnTo>
                    <a:lnTo>
                      <a:pt x="1689" y="14838"/>
                    </a:lnTo>
                    <a:lnTo>
                      <a:pt x="1376" y="14063"/>
                    </a:lnTo>
                    <a:close/>
                    <a:moveTo>
                      <a:pt x="9703" y="1"/>
                    </a:moveTo>
                    <a:cubicBezTo>
                      <a:pt x="9696" y="1"/>
                      <a:pt x="9689" y="2"/>
                      <a:pt x="9682" y="4"/>
                    </a:cubicBezTo>
                    <a:cubicBezTo>
                      <a:pt x="9673" y="7"/>
                      <a:pt x="9670" y="8"/>
                      <a:pt x="9667" y="12"/>
                    </a:cubicBezTo>
                    <a:cubicBezTo>
                      <a:pt x="8500" y="625"/>
                      <a:pt x="2588" y="3963"/>
                      <a:pt x="865" y="9461"/>
                    </a:cubicBezTo>
                    <a:cubicBezTo>
                      <a:pt x="0" y="12228"/>
                      <a:pt x="310" y="15145"/>
                      <a:pt x="1793" y="18132"/>
                    </a:cubicBezTo>
                    <a:cubicBezTo>
                      <a:pt x="1900" y="18328"/>
                      <a:pt x="2007" y="18518"/>
                      <a:pt x="2118" y="18710"/>
                    </a:cubicBezTo>
                    <a:cubicBezTo>
                      <a:pt x="2132" y="18733"/>
                      <a:pt x="2158" y="18748"/>
                      <a:pt x="2187" y="18748"/>
                    </a:cubicBezTo>
                    <a:cubicBezTo>
                      <a:pt x="2193" y="18748"/>
                      <a:pt x="2198" y="18748"/>
                      <a:pt x="2203" y="18747"/>
                    </a:cubicBezTo>
                    <a:lnTo>
                      <a:pt x="2210" y="18744"/>
                    </a:lnTo>
                    <a:cubicBezTo>
                      <a:pt x="2237" y="18736"/>
                      <a:pt x="2263" y="18712"/>
                      <a:pt x="2267" y="18682"/>
                    </a:cubicBezTo>
                    <a:cubicBezTo>
                      <a:pt x="2774" y="15381"/>
                      <a:pt x="3709" y="12166"/>
                      <a:pt x="5037" y="9121"/>
                    </a:cubicBezTo>
                    <a:cubicBezTo>
                      <a:pt x="6026" y="6855"/>
                      <a:pt x="7247" y="4658"/>
                      <a:pt x="8430" y="2529"/>
                    </a:cubicBezTo>
                    <a:lnTo>
                      <a:pt x="9775" y="119"/>
                    </a:lnTo>
                    <a:cubicBezTo>
                      <a:pt x="9791" y="87"/>
                      <a:pt x="9788" y="51"/>
                      <a:pt x="9759" y="27"/>
                    </a:cubicBezTo>
                    <a:cubicBezTo>
                      <a:pt x="9745" y="9"/>
                      <a:pt x="9724" y="1"/>
                      <a:pt x="9703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4" name="Google Shape;5485;p62">
                <a:extLst>
                  <a:ext uri="{FF2B5EF4-FFF2-40B4-BE49-F238E27FC236}">
                    <a16:creationId xmlns:a16="http://schemas.microsoft.com/office/drawing/2014/main" id="{63DE86D2-BB24-CBA6-4B90-5F0BF4FB61BB}"/>
                  </a:ext>
                </a:extLst>
              </p:cNvPr>
              <p:cNvSpPr/>
              <p:nvPr/>
            </p:nvSpPr>
            <p:spPr>
              <a:xfrm>
                <a:off x="3594950" y="1460050"/>
                <a:ext cx="466675" cy="422400"/>
              </a:xfrm>
              <a:custGeom>
                <a:avLst/>
                <a:gdLst/>
                <a:ahLst/>
                <a:cxnLst/>
                <a:rect l="l" t="t" r="r" b="b"/>
                <a:pathLst>
                  <a:path w="18667" h="16896" extrusionOk="0">
                    <a:moveTo>
                      <a:pt x="2364" y="4261"/>
                    </a:moveTo>
                    <a:lnTo>
                      <a:pt x="2373" y="4263"/>
                    </a:lnTo>
                    <a:lnTo>
                      <a:pt x="3230" y="4537"/>
                    </a:lnTo>
                    <a:lnTo>
                      <a:pt x="3230" y="4537"/>
                    </a:lnTo>
                    <a:lnTo>
                      <a:pt x="2350" y="4278"/>
                    </a:lnTo>
                    <a:cubicBezTo>
                      <a:pt x="2352" y="4266"/>
                      <a:pt x="2360" y="4263"/>
                      <a:pt x="2364" y="4261"/>
                    </a:cubicBezTo>
                    <a:close/>
                    <a:moveTo>
                      <a:pt x="3569" y="6623"/>
                    </a:moveTo>
                    <a:lnTo>
                      <a:pt x="3578" y="6625"/>
                    </a:lnTo>
                    <a:lnTo>
                      <a:pt x="3600" y="6630"/>
                    </a:lnTo>
                    <a:lnTo>
                      <a:pt x="6319" y="7041"/>
                    </a:lnTo>
                    <a:lnTo>
                      <a:pt x="6319" y="7041"/>
                    </a:lnTo>
                    <a:lnTo>
                      <a:pt x="3619" y="6650"/>
                    </a:lnTo>
                    <a:lnTo>
                      <a:pt x="3553" y="6640"/>
                    </a:lnTo>
                    <a:cubicBezTo>
                      <a:pt x="3554" y="6631"/>
                      <a:pt x="3561" y="6626"/>
                      <a:pt x="3569" y="6623"/>
                    </a:cubicBezTo>
                    <a:close/>
                    <a:moveTo>
                      <a:pt x="4862" y="8796"/>
                    </a:moveTo>
                    <a:cubicBezTo>
                      <a:pt x="5050" y="8823"/>
                      <a:pt x="5236" y="8841"/>
                      <a:pt x="5424" y="8860"/>
                    </a:cubicBezTo>
                    <a:cubicBezTo>
                      <a:pt x="5915" y="8909"/>
                      <a:pt x="6409" y="8934"/>
                      <a:pt x="6903" y="8934"/>
                    </a:cubicBezTo>
                    <a:cubicBezTo>
                      <a:pt x="7421" y="8934"/>
                      <a:pt x="7940" y="8907"/>
                      <a:pt x="8456" y="8851"/>
                    </a:cubicBezTo>
                    <a:lnTo>
                      <a:pt x="8460" y="8892"/>
                    </a:lnTo>
                    <a:cubicBezTo>
                      <a:pt x="7955" y="8946"/>
                      <a:pt x="7447" y="8974"/>
                      <a:pt x="6938" y="8974"/>
                    </a:cubicBezTo>
                    <a:cubicBezTo>
                      <a:pt x="6443" y="8974"/>
                      <a:pt x="5948" y="8947"/>
                      <a:pt x="5455" y="8893"/>
                    </a:cubicBezTo>
                    <a:cubicBezTo>
                      <a:pt x="5250" y="8875"/>
                      <a:pt x="5041" y="8845"/>
                      <a:pt x="4839" y="8815"/>
                    </a:cubicBezTo>
                    <a:cubicBezTo>
                      <a:pt x="4839" y="8802"/>
                      <a:pt x="4847" y="8800"/>
                      <a:pt x="4855" y="8798"/>
                    </a:cubicBezTo>
                    <a:lnTo>
                      <a:pt x="4862" y="8796"/>
                    </a:lnTo>
                    <a:close/>
                    <a:moveTo>
                      <a:pt x="6803" y="10978"/>
                    </a:moveTo>
                    <a:lnTo>
                      <a:pt x="7545" y="10981"/>
                    </a:lnTo>
                    <a:lnTo>
                      <a:pt x="9639" y="10990"/>
                    </a:lnTo>
                    <a:lnTo>
                      <a:pt x="9639" y="11031"/>
                    </a:lnTo>
                    <a:lnTo>
                      <a:pt x="7573" y="11004"/>
                    </a:lnTo>
                    <a:lnTo>
                      <a:pt x="6787" y="10995"/>
                    </a:lnTo>
                    <a:cubicBezTo>
                      <a:pt x="6784" y="10987"/>
                      <a:pt x="6795" y="10981"/>
                      <a:pt x="6803" y="10978"/>
                    </a:cubicBezTo>
                    <a:close/>
                    <a:moveTo>
                      <a:pt x="9086" y="13276"/>
                    </a:moveTo>
                    <a:cubicBezTo>
                      <a:pt x="9609" y="13309"/>
                      <a:pt x="10137" y="13330"/>
                      <a:pt x="10665" y="13335"/>
                    </a:cubicBezTo>
                    <a:cubicBezTo>
                      <a:pt x="10900" y="13339"/>
                      <a:pt x="11135" y="13341"/>
                      <a:pt x="11370" y="13341"/>
                    </a:cubicBezTo>
                    <a:cubicBezTo>
                      <a:pt x="12061" y="13341"/>
                      <a:pt x="12753" y="13323"/>
                      <a:pt x="13442" y="13290"/>
                    </a:cubicBezTo>
                    <a:lnTo>
                      <a:pt x="13442" y="13290"/>
                    </a:lnTo>
                    <a:cubicBezTo>
                      <a:pt x="12689" y="13345"/>
                      <a:pt x="11933" y="13375"/>
                      <a:pt x="11174" y="13375"/>
                    </a:cubicBezTo>
                    <a:cubicBezTo>
                      <a:pt x="11023" y="13375"/>
                      <a:pt x="10872" y="13374"/>
                      <a:pt x="10721" y="13371"/>
                    </a:cubicBezTo>
                    <a:cubicBezTo>
                      <a:pt x="10167" y="13363"/>
                      <a:pt x="9614" y="13337"/>
                      <a:pt x="9062" y="13296"/>
                    </a:cubicBezTo>
                    <a:cubicBezTo>
                      <a:pt x="9063" y="13286"/>
                      <a:pt x="9071" y="13281"/>
                      <a:pt x="9078" y="13278"/>
                    </a:cubicBezTo>
                    <a:lnTo>
                      <a:pt x="9086" y="13276"/>
                    </a:lnTo>
                    <a:close/>
                    <a:moveTo>
                      <a:pt x="15164" y="14410"/>
                    </a:moveTo>
                    <a:cubicBezTo>
                      <a:pt x="15176" y="14410"/>
                      <a:pt x="15192" y="14415"/>
                      <a:pt x="15184" y="14444"/>
                    </a:cubicBezTo>
                    <a:cubicBezTo>
                      <a:pt x="15105" y="14471"/>
                      <a:pt x="15025" y="14495"/>
                      <a:pt x="14950" y="14518"/>
                    </a:cubicBezTo>
                    <a:cubicBezTo>
                      <a:pt x="14489" y="14655"/>
                      <a:pt x="14021" y="14761"/>
                      <a:pt x="13540" y="14829"/>
                    </a:cubicBezTo>
                    <a:cubicBezTo>
                      <a:pt x="13320" y="14867"/>
                      <a:pt x="13094" y="14892"/>
                      <a:pt x="12868" y="14911"/>
                    </a:cubicBezTo>
                    <a:cubicBezTo>
                      <a:pt x="12866" y="14903"/>
                      <a:pt x="12876" y="14892"/>
                      <a:pt x="12883" y="14889"/>
                    </a:cubicBezTo>
                    <a:lnTo>
                      <a:pt x="12887" y="14888"/>
                    </a:lnTo>
                    <a:cubicBezTo>
                      <a:pt x="13088" y="14870"/>
                      <a:pt x="13287" y="14844"/>
                      <a:pt x="13488" y="14808"/>
                    </a:cubicBezTo>
                    <a:cubicBezTo>
                      <a:pt x="13974" y="14734"/>
                      <a:pt x="14455" y="14624"/>
                      <a:pt x="14924" y="14484"/>
                    </a:cubicBezTo>
                    <a:cubicBezTo>
                      <a:pt x="15008" y="14460"/>
                      <a:pt x="15090" y="14435"/>
                      <a:pt x="15158" y="14410"/>
                    </a:cubicBezTo>
                    <a:cubicBezTo>
                      <a:pt x="15159" y="14410"/>
                      <a:pt x="15162" y="14410"/>
                      <a:pt x="15164" y="14410"/>
                    </a:cubicBezTo>
                    <a:close/>
                    <a:moveTo>
                      <a:pt x="85" y="1"/>
                    </a:moveTo>
                    <a:cubicBezTo>
                      <a:pt x="78" y="1"/>
                      <a:pt x="71" y="2"/>
                      <a:pt x="64" y="4"/>
                    </a:cubicBezTo>
                    <a:lnTo>
                      <a:pt x="52" y="8"/>
                    </a:lnTo>
                    <a:cubicBezTo>
                      <a:pt x="19" y="23"/>
                      <a:pt x="1" y="56"/>
                      <a:pt x="6" y="88"/>
                    </a:cubicBezTo>
                    <a:cubicBezTo>
                      <a:pt x="31" y="267"/>
                      <a:pt x="68" y="533"/>
                      <a:pt x="127" y="868"/>
                    </a:cubicBezTo>
                    <a:cubicBezTo>
                      <a:pt x="583" y="3494"/>
                      <a:pt x="2215" y="10394"/>
                      <a:pt x="7220" y="14215"/>
                    </a:cubicBezTo>
                    <a:cubicBezTo>
                      <a:pt x="9561" y="15998"/>
                      <a:pt x="12348" y="16896"/>
                      <a:pt x="15533" y="16896"/>
                    </a:cubicBezTo>
                    <a:cubicBezTo>
                      <a:pt x="16516" y="16896"/>
                      <a:pt x="17537" y="16810"/>
                      <a:pt x="18594" y="16639"/>
                    </a:cubicBezTo>
                    <a:lnTo>
                      <a:pt x="18607" y="16634"/>
                    </a:lnTo>
                    <a:cubicBezTo>
                      <a:pt x="18645" y="16623"/>
                      <a:pt x="18667" y="16587"/>
                      <a:pt x="18663" y="16547"/>
                    </a:cubicBezTo>
                    <a:cubicBezTo>
                      <a:pt x="18649" y="16457"/>
                      <a:pt x="18630" y="16339"/>
                      <a:pt x="18601" y="16190"/>
                    </a:cubicBezTo>
                    <a:cubicBezTo>
                      <a:pt x="18581" y="16067"/>
                      <a:pt x="18551" y="15923"/>
                      <a:pt x="18519" y="15764"/>
                    </a:cubicBezTo>
                    <a:cubicBezTo>
                      <a:pt x="18519" y="15744"/>
                      <a:pt x="18512" y="15729"/>
                      <a:pt x="18499" y="15720"/>
                    </a:cubicBezTo>
                    <a:cubicBezTo>
                      <a:pt x="15752" y="12766"/>
                      <a:pt x="12495" y="10293"/>
                      <a:pt x="9341" y="7896"/>
                    </a:cubicBezTo>
                    <a:cubicBezTo>
                      <a:pt x="6182" y="5492"/>
                      <a:pt x="2913" y="3009"/>
                      <a:pt x="145" y="25"/>
                    </a:cubicBezTo>
                    <a:cubicBezTo>
                      <a:pt x="127" y="9"/>
                      <a:pt x="106" y="1"/>
                      <a:pt x="85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5" name="Google Shape;5486;p62">
                <a:extLst>
                  <a:ext uri="{FF2B5EF4-FFF2-40B4-BE49-F238E27FC236}">
                    <a16:creationId xmlns:a16="http://schemas.microsoft.com/office/drawing/2014/main" id="{50D9EDFD-C754-45E9-0E97-878C3329F52A}"/>
                  </a:ext>
                </a:extLst>
              </p:cNvPr>
              <p:cNvSpPr/>
              <p:nvPr/>
            </p:nvSpPr>
            <p:spPr>
              <a:xfrm>
                <a:off x="3601525" y="1459675"/>
                <a:ext cx="454675" cy="387550"/>
              </a:xfrm>
              <a:custGeom>
                <a:avLst/>
                <a:gdLst/>
                <a:ahLst/>
                <a:cxnLst/>
                <a:rect l="l" t="t" r="r" b="b"/>
                <a:pathLst>
                  <a:path w="18187" h="15502" extrusionOk="0">
                    <a:moveTo>
                      <a:pt x="4589" y="2443"/>
                    </a:moveTo>
                    <a:lnTo>
                      <a:pt x="4610" y="2457"/>
                    </a:lnTo>
                    <a:lnTo>
                      <a:pt x="4848" y="3230"/>
                    </a:lnTo>
                    <a:lnTo>
                      <a:pt x="4589" y="2443"/>
                    </a:lnTo>
                    <a:close/>
                    <a:moveTo>
                      <a:pt x="6483" y="2839"/>
                    </a:moveTo>
                    <a:lnTo>
                      <a:pt x="6535" y="2927"/>
                    </a:lnTo>
                    <a:lnTo>
                      <a:pt x="7132" y="4735"/>
                    </a:lnTo>
                    <a:lnTo>
                      <a:pt x="6497" y="2939"/>
                    </a:lnTo>
                    <a:cubicBezTo>
                      <a:pt x="6494" y="2930"/>
                      <a:pt x="6498" y="2918"/>
                      <a:pt x="6510" y="2913"/>
                    </a:cubicBezTo>
                    <a:lnTo>
                      <a:pt x="6483" y="2839"/>
                    </a:lnTo>
                    <a:close/>
                    <a:moveTo>
                      <a:pt x="8935" y="3880"/>
                    </a:moveTo>
                    <a:lnTo>
                      <a:pt x="8960" y="3892"/>
                    </a:lnTo>
                    <a:lnTo>
                      <a:pt x="9635" y="6772"/>
                    </a:lnTo>
                    <a:lnTo>
                      <a:pt x="8921" y="3904"/>
                    </a:lnTo>
                    <a:cubicBezTo>
                      <a:pt x="8921" y="3891"/>
                      <a:pt x="8926" y="3882"/>
                      <a:pt x="8935" y="3880"/>
                    </a:cubicBezTo>
                    <a:close/>
                    <a:moveTo>
                      <a:pt x="11543" y="6149"/>
                    </a:moveTo>
                    <a:lnTo>
                      <a:pt x="11599" y="6235"/>
                    </a:lnTo>
                    <a:cubicBezTo>
                      <a:pt x="11907" y="7106"/>
                      <a:pt x="12128" y="8013"/>
                      <a:pt x="12252" y="8928"/>
                    </a:cubicBezTo>
                    <a:lnTo>
                      <a:pt x="12210" y="8932"/>
                    </a:lnTo>
                    <a:cubicBezTo>
                      <a:pt x="12088" y="8019"/>
                      <a:pt x="11868" y="7117"/>
                      <a:pt x="11561" y="6248"/>
                    </a:cubicBezTo>
                    <a:cubicBezTo>
                      <a:pt x="11558" y="6240"/>
                      <a:pt x="11562" y="6227"/>
                      <a:pt x="11569" y="6224"/>
                    </a:cubicBezTo>
                    <a:lnTo>
                      <a:pt x="11543" y="6149"/>
                    </a:lnTo>
                    <a:close/>
                    <a:moveTo>
                      <a:pt x="13983" y="8653"/>
                    </a:moveTo>
                    <a:lnTo>
                      <a:pt x="14035" y="8740"/>
                    </a:lnTo>
                    <a:cubicBezTo>
                      <a:pt x="14288" y="9513"/>
                      <a:pt x="14461" y="10316"/>
                      <a:pt x="14546" y="11127"/>
                    </a:cubicBezTo>
                    <a:lnTo>
                      <a:pt x="14505" y="11130"/>
                    </a:lnTo>
                    <a:cubicBezTo>
                      <a:pt x="14422" y="10322"/>
                      <a:pt x="14250" y="9525"/>
                      <a:pt x="13997" y="8739"/>
                    </a:cubicBezTo>
                    <a:cubicBezTo>
                      <a:pt x="13999" y="8734"/>
                      <a:pt x="14002" y="8729"/>
                      <a:pt x="14005" y="8729"/>
                    </a:cubicBezTo>
                    <a:lnTo>
                      <a:pt x="13983" y="8653"/>
                    </a:lnTo>
                    <a:close/>
                    <a:moveTo>
                      <a:pt x="89" y="1"/>
                    </a:moveTo>
                    <a:cubicBezTo>
                      <a:pt x="82" y="3"/>
                      <a:pt x="69" y="2"/>
                      <a:pt x="62" y="4"/>
                    </a:cubicBezTo>
                    <a:cubicBezTo>
                      <a:pt x="40" y="11"/>
                      <a:pt x="24" y="28"/>
                      <a:pt x="13" y="48"/>
                    </a:cubicBezTo>
                    <a:cubicBezTo>
                      <a:pt x="1" y="77"/>
                      <a:pt x="4" y="113"/>
                      <a:pt x="26" y="135"/>
                    </a:cubicBezTo>
                    <a:cubicBezTo>
                      <a:pt x="2776" y="3070"/>
                      <a:pt x="5993" y="5516"/>
                      <a:pt x="9103" y="7880"/>
                    </a:cubicBezTo>
                    <a:cubicBezTo>
                      <a:pt x="12160" y="10204"/>
                      <a:pt x="15323" y="12607"/>
                      <a:pt x="18044" y="15476"/>
                    </a:cubicBezTo>
                    <a:cubicBezTo>
                      <a:pt x="18057" y="15493"/>
                      <a:pt x="18076" y="15501"/>
                      <a:pt x="18097" y="15501"/>
                    </a:cubicBezTo>
                    <a:cubicBezTo>
                      <a:pt x="18106" y="15501"/>
                      <a:pt x="18115" y="15500"/>
                      <a:pt x="18124" y="15497"/>
                    </a:cubicBezTo>
                    <a:lnTo>
                      <a:pt x="18140" y="15493"/>
                    </a:lnTo>
                    <a:cubicBezTo>
                      <a:pt x="18167" y="15476"/>
                      <a:pt x="18187" y="15442"/>
                      <a:pt x="18180" y="15406"/>
                    </a:cubicBezTo>
                    <a:cubicBezTo>
                      <a:pt x="18019" y="14696"/>
                      <a:pt x="17734" y="13645"/>
                      <a:pt x="17262" y="12421"/>
                    </a:cubicBezTo>
                    <a:lnTo>
                      <a:pt x="17256" y="12402"/>
                    </a:lnTo>
                    <a:cubicBezTo>
                      <a:pt x="15613" y="8165"/>
                      <a:pt x="11704" y="1851"/>
                      <a:pt x="2764" y="304"/>
                    </a:cubicBezTo>
                    <a:lnTo>
                      <a:pt x="2761" y="306"/>
                    </a:lnTo>
                    <a:cubicBezTo>
                      <a:pt x="1914" y="161"/>
                      <a:pt x="1030" y="56"/>
                      <a:pt x="89" y="1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6" name="Google Shape;5487;p62">
                <a:extLst>
                  <a:ext uri="{FF2B5EF4-FFF2-40B4-BE49-F238E27FC236}">
                    <a16:creationId xmlns:a16="http://schemas.microsoft.com/office/drawing/2014/main" id="{DB0C7696-E4AB-1F80-BBC5-DAC632E0C005}"/>
                  </a:ext>
                </a:extLst>
              </p:cNvPr>
              <p:cNvSpPr/>
              <p:nvPr/>
            </p:nvSpPr>
            <p:spPr>
              <a:xfrm>
                <a:off x="4028875" y="1438025"/>
                <a:ext cx="439825" cy="983025"/>
              </a:xfrm>
              <a:custGeom>
                <a:avLst/>
                <a:gdLst/>
                <a:ahLst/>
                <a:cxnLst/>
                <a:rect l="l" t="t" r="r" b="b"/>
                <a:pathLst>
                  <a:path w="17593" h="39321" extrusionOk="0">
                    <a:moveTo>
                      <a:pt x="1471" y="0"/>
                    </a:moveTo>
                    <a:cubicBezTo>
                      <a:pt x="1464" y="0"/>
                      <a:pt x="1457" y="1"/>
                      <a:pt x="1450" y="3"/>
                    </a:cubicBezTo>
                    <a:cubicBezTo>
                      <a:pt x="1442" y="5"/>
                      <a:pt x="1437" y="7"/>
                      <a:pt x="1431" y="11"/>
                    </a:cubicBezTo>
                    <a:cubicBezTo>
                      <a:pt x="1413" y="23"/>
                      <a:pt x="1399" y="40"/>
                      <a:pt x="1394" y="63"/>
                    </a:cubicBezTo>
                    <a:cubicBezTo>
                      <a:pt x="1153" y="1158"/>
                      <a:pt x="0" y="6990"/>
                      <a:pt x="995" y="14165"/>
                    </a:cubicBezTo>
                    <a:cubicBezTo>
                      <a:pt x="2013" y="21499"/>
                      <a:pt x="5540" y="31798"/>
                      <a:pt x="16573" y="39214"/>
                    </a:cubicBezTo>
                    <a:cubicBezTo>
                      <a:pt x="16678" y="39284"/>
                      <a:pt x="16800" y="39321"/>
                      <a:pt x="16925" y="39321"/>
                    </a:cubicBezTo>
                    <a:cubicBezTo>
                      <a:pt x="16988" y="39321"/>
                      <a:pt x="17051" y="39312"/>
                      <a:pt x="17112" y="39293"/>
                    </a:cubicBezTo>
                    <a:cubicBezTo>
                      <a:pt x="17235" y="39256"/>
                      <a:pt x="17345" y="39184"/>
                      <a:pt x="17426" y="39086"/>
                    </a:cubicBezTo>
                    <a:cubicBezTo>
                      <a:pt x="17541" y="38945"/>
                      <a:pt x="17593" y="38759"/>
                      <a:pt x="17566" y="38577"/>
                    </a:cubicBezTo>
                    <a:cubicBezTo>
                      <a:pt x="17538" y="38397"/>
                      <a:pt x="17438" y="38242"/>
                      <a:pt x="17287" y="38143"/>
                    </a:cubicBezTo>
                    <a:cubicBezTo>
                      <a:pt x="12766" y="35187"/>
                      <a:pt x="9146" y="31483"/>
                      <a:pt x="6530" y="27136"/>
                    </a:cubicBezTo>
                    <a:cubicBezTo>
                      <a:pt x="6523" y="27123"/>
                      <a:pt x="6510" y="27113"/>
                      <a:pt x="6497" y="27104"/>
                    </a:cubicBezTo>
                    <a:cubicBezTo>
                      <a:pt x="6481" y="27097"/>
                      <a:pt x="6457" y="27082"/>
                      <a:pt x="6444" y="27057"/>
                    </a:cubicBezTo>
                    <a:cubicBezTo>
                      <a:pt x="6286" y="26779"/>
                      <a:pt x="6142" y="26503"/>
                      <a:pt x="6003" y="26224"/>
                    </a:cubicBezTo>
                    <a:cubicBezTo>
                      <a:pt x="3918" y="22490"/>
                      <a:pt x="2555" y="18348"/>
                      <a:pt x="1953" y="13916"/>
                    </a:cubicBezTo>
                    <a:cubicBezTo>
                      <a:pt x="1015" y="7000"/>
                      <a:pt x="2188" y="1347"/>
                      <a:pt x="2432" y="283"/>
                    </a:cubicBezTo>
                    <a:cubicBezTo>
                      <a:pt x="2437" y="260"/>
                      <a:pt x="2434" y="237"/>
                      <a:pt x="2420" y="219"/>
                    </a:cubicBezTo>
                    <a:cubicBezTo>
                      <a:pt x="2408" y="201"/>
                      <a:pt x="2388" y="189"/>
                      <a:pt x="2365" y="186"/>
                    </a:cubicBezTo>
                    <a:cubicBezTo>
                      <a:pt x="2084" y="149"/>
                      <a:pt x="1800" y="89"/>
                      <a:pt x="1494" y="3"/>
                    </a:cubicBezTo>
                    <a:cubicBezTo>
                      <a:pt x="1487" y="1"/>
                      <a:pt x="1479" y="0"/>
                      <a:pt x="1471" y="0"/>
                    </a:cubicBezTo>
                    <a:close/>
                  </a:path>
                </a:pathLst>
              </a:custGeom>
              <a:solidFill>
                <a:srgbClr val="D2D8F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7" name="Google Shape;5488;p62">
                <a:extLst>
                  <a:ext uri="{FF2B5EF4-FFF2-40B4-BE49-F238E27FC236}">
                    <a16:creationId xmlns:a16="http://schemas.microsoft.com/office/drawing/2014/main" id="{02830FF4-FA85-88D5-E090-10BE10DBC180}"/>
                  </a:ext>
                </a:extLst>
              </p:cNvPr>
              <p:cNvSpPr/>
              <p:nvPr/>
            </p:nvSpPr>
            <p:spPr>
              <a:xfrm>
                <a:off x="3866775" y="839900"/>
                <a:ext cx="276675" cy="231825"/>
              </a:xfrm>
              <a:custGeom>
                <a:avLst/>
                <a:gdLst/>
                <a:ahLst/>
                <a:cxnLst/>
                <a:rect l="l" t="t" r="r" b="b"/>
                <a:pathLst>
                  <a:path w="11067" h="9273" extrusionOk="0">
                    <a:moveTo>
                      <a:pt x="6604" y="4418"/>
                    </a:moveTo>
                    <a:lnTo>
                      <a:pt x="6625" y="4487"/>
                    </a:lnTo>
                    <a:lnTo>
                      <a:pt x="6644" y="4494"/>
                    </a:lnTo>
                    <a:cubicBezTo>
                      <a:pt x="7046" y="4982"/>
                      <a:pt x="7499" y="5432"/>
                      <a:pt x="7986" y="5829"/>
                    </a:cubicBezTo>
                    <a:lnTo>
                      <a:pt x="7962" y="5860"/>
                    </a:lnTo>
                    <a:cubicBezTo>
                      <a:pt x="7470" y="5460"/>
                      <a:pt x="7016" y="5008"/>
                      <a:pt x="6618" y="4490"/>
                    </a:cubicBezTo>
                    <a:lnTo>
                      <a:pt x="6604" y="4418"/>
                    </a:lnTo>
                    <a:close/>
                    <a:moveTo>
                      <a:pt x="3150" y="4637"/>
                    </a:moveTo>
                    <a:cubicBezTo>
                      <a:pt x="5010" y="5254"/>
                      <a:pt x="6821" y="6053"/>
                      <a:pt x="8514" y="7038"/>
                    </a:cubicBezTo>
                    <a:cubicBezTo>
                      <a:pt x="6805" y="6086"/>
                      <a:pt x="4996" y="5291"/>
                      <a:pt x="3125" y="4649"/>
                    </a:cubicBezTo>
                    <a:cubicBezTo>
                      <a:pt x="3127" y="4644"/>
                      <a:pt x="3134" y="4638"/>
                      <a:pt x="3137" y="4637"/>
                    </a:cubicBezTo>
                    <a:close/>
                    <a:moveTo>
                      <a:pt x="4386" y="6857"/>
                    </a:moveTo>
                    <a:cubicBezTo>
                      <a:pt x="5625" y="6857"/>
                      <a:pt x="6888" y="7094"/>
                      <a:pt x="8045" y="7547"/>
                    </a:cubicBezTo>
                    <a:lnTo>
                      <a:pt x="8031" y="7583"/>
                    </a:lnTo>
                    <a:cubicBezTo>
                      <a:pt x="6867" y="7127"/>
                      <a:pt x="5598" y="6892"/>
                      <a:pt x="4334" y="6875"/>
                    </a:cubicBezTo>
                    <a:cubicBezTo>
                      <a:pt x="4335" y="6866"/>
                      <a:pt x="4341" y="6860"/>
                      <a:pt x="4346" y="6859"/>
                    </a:cubicBezTo>
                    <a:lnTo>
                      <a:pt x="4353" y="6857"/>
                    </a:lnTo>
                    <a:cubicBezTo>
                      <a:pt x="4364" y="6857"/>
                      <a:pt x="4375" y="6857"/>
                      <a:pt x="4386" y="6857"/>
                    </a:cubicBezTo>
                    <a:close/>
                    <a:moveTo>
                      <a:pt x="5045" y="0"/>
                    </a:moveTo>
                    <a:cubicBezTo>
                      <a:pt x="4703" y="0"/>
                      <a:pt x="4357" y="51"/>
                      <a:pt x="4016" y="153"/>
                    </a:cubicBezTo>
                    <a:cubicBezTo>
                      <a:pt x="3579" y="284"/>
                      <a:pt x="3137" y="498"/>
                      <a:pt x="2705" y="792"/>
                    </a:cubicBezTo>
                    <a:cubicBezTo>
                      <a:pt x="1051" y="1911"/>
                      <a:pt x="51" y="3765"/>
                      <a:pt x="20" y="5758"/>
                    </a:cubicBezTo>
                    <a:cubicBezTo>
                      <a:pt x="1" y="6878"/>
                      <a:pt x="297" y="7802"/>
                      <a:pt x="904" y="8504"/>
                    </a:cubicBezTo>
                    <a:cubicBezTo>
                      <a:pt x="919" y="8524"/>
                      <a:pt x="939" y="8533"/>
                      <a:pt x="959" y="8533"/>
                    </a:cubicBezTo>
                    <a:cubicBezTo>
                      <a:pt x="968" y="8533"/>
                      <a:pt x="976" y="8531"/>
                      <a:pt x="985" y="8529"/>
                    </a:cubicBezTo>
                    <a:cubicBezTo>
                      <a:pt x="993" y="8527"/>
                      <a:pt x="997" y="8526"/>
                      <a:pt x="1004" y="8520"/>
                    </a:cubicBezTo>
                    <a:cubicBezTo>
                      <a:pt x="1105" y="8457"/>
                      <a:pt x="1206" y="8394"/>
                      <a:pt x="1314" y="8341"/>
                    </a:cubicBezTo>
                    <a:cubicBezTo>
                      <a:pt x="1542" y="8228"/>
                      <a:pt x="1789" y="8129"/>
                      <a:pt x="2048" y="8052"/>
                    </a:cubicBezTo>
                    <a:cubicBezTo>
                      <a:pt x="2629" y="7879"/>
                      <a:pt x="3255" y="7807"/>
                      <a:pt x="3892" y="7807"/>
                    </a:cubicBezTo>
                    <a:cubicBezTo>
                      <a:pt x="6349" y="7807"/>
                      <a:pt x="8972" y="8872"/>
                      <a:pt x="9862" y="9268"/>
                    </a:cubicBezTo>
                    <a:cubicBezTo>
                      <a:pt x="9872" y="9271"/>
                      <a:pt x="9880" y="9272"/>
                      <a:pt x="9889" y="9272"/>
                    </a:cubicBezTo>
                    <a:cubicBezTo>
                      <a:pt x="9898" y="9272"/>
                      <a:pt x="9907" y="9271"/>
                      <a:pt x="9916" y="9268"/>
                    </a:cubicBezTo>
                    <a:lnTo>
                      <a:pt x="9932" y="9263"/>
                    </a:lnTo>
                    <a:cubicBezTo>
                      <a:pt x="9953" y="9253"/>
                      <a:pt x="9968" y="9232"/>
                      <a:pt x="9974" y="9210"/>
                    </a:cubicBezTo>
                    <a:cubicBezTo>
                      <a:pt x="10136" y="8460"/>
                      <a:pt x="10504" y="7780"/>
                      <a:pt x="11041" y="7232"/>
                    </a:cubicBezTo>
                    <a:cubicBezTo>
                      <a:pt x="11058" y="7218"/>
                      <a:pt x="11066" y="7191"/>
                      <a:pt x="11063" y="7168"/>
                    </a:cubicBezTo>
                    <a:cubicBezTo>
                      <a:pt x="11060" y="7146"/>
                      <a:pt x="11044" y="7121"/>
                      <a:pt x="11028" y="7110"/>
                    </a:cubicBezTo>
                    <a:cubicBezTo>
                      <a:pt x="10178" y="6564"/>
                      <a:pt x="5938" y="3674"/>
                      <a:pt x="5574" y="463"/>
                    </a:cubicBezTo>
                    <a:cubicBezTo>
                      <a:pt x="5563" y="342"/>
                      <a:pt x="5557" y="223"/>
                      <a:pt x="5555" y="105"/>
                    </a:cubicBezTo>
                    <a:cubicBezTo>
                      <a:pt x="5556" y="66"/>
                      <a:pt x="5525" y="34"/>
                      <a:pt x="5487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8" name="Google Shape;5489;p62">
                <a:extLst>
                  <a:ext uri="{FF2B5EF4-FFF2-40B4-BE49-F238E27FC236}">
                    <a16:creationId xmlns:a16="http://schemas.microsoft.com/office/drawing/2014/main" id="{D9D14D57-31D5-7D02-4AC0-0DFA88909272}"/>
                  </a:ext>
                </a:extLst>
              </p:cNvPr>
              <p:cNvSpPr/>
              <p:nvPr/>
            </p:nvSpPr>
            <p:spPr>
              <a:xfrm>
                <a:off x="4141175" y="1168100"/>
                <a:ext cx="278325" cy="287500"/>
              </a:xfrm>
              <a:custGeom>
                <a:avLst/>
                <a:gdLst/>
                <a:ahLst/>
                <a:cxnLst/>
                <a:rect l="l" t="t" r="r" b="b"/>
                <a:pathLst>
                  <a:path w="11133" h="11500" extrusionOk="0">
                    <a:moveTo>
                      <a:pt x="5257" y="2255"/>
                    </a:moveTo>
                    <a:lnTo>
                      <a:pt x="5270" y="2259"/>
                    </a:lnTo>
                    <a:cubicBezTo>
                      <a:pt x="6318" y="2915"/>
                      <a:pt x="7160" y="3906"/>
                      <a:pt x="7600" y="5062"/>
                    </a:cubicBezTo>
                    <a:cubicBezTo>
                      <a:pt x="7127" y="3930"/>
                      <a:pt x="6291" y="2944"/>
                      <a:pt x="5244" y="2267"/>
                    </a:cubicBezTo>
                    <a:cubicBezTo>
                      <a:pt x="5249" y="2256"/>
                      <a:pt x="5253" y="2256"/>
                      <a:pt x="5257" y="2255"/>
                    </a:cubicBezTo>
                    <a:close/>
                    <a:moveTo>
                      <a:pt x="3410" y="4097"/>
                    </a:moveTo>
                    <a:lnTo>
                      <a:pt x="3437" y="4122"/>
                    </a:lnTo>
                    <a:lnTo>
                      <a:pt x="3206" y="5528"/>
                    </a:lnTo>
                    <a:lnTo>
                      <a:pt x="3168" y="5523"/>
                    </a:lnTo>
                    <a:lnTo>
                      <a:pt x="3397" y="4113"/>
                    </a:lnTo>
                    <a:cubicBezTo>
                      <a:pt x="3399" y="4103"/>
                      <a:pt x="3406" y="4098"/>
                      <a:pt x="3410" y="4097"/>
                    </a:cubicBezTo>
                    <a:close/>
                    <a:moveTo>
                      <a:pt x="5410" y="1029"/>
                    </a:moveTo>
                    <a:lnTo>
                      <a:pt x="5427" y="1031"/>
                    </a:lnTo>
                    <a:cubicBezTo>
                      <a:pt x="6506" y="1736"/>
                      <a:pt x="7622" y="2468"/>
                      <a:pt x="8465" y="3479"/>
                    </a:cubicBezTo>
                    <a:cubicBezTo>
                      <a:pt x="9410" y="4615"/>
                      <a:pt x="9812" y="5940"/>
                      <a:pt x="9531" y="7104"/>
                    </a:cubicBezTo>
                    <a:cubicBezTo>
                      <a:pt x="9770" y="5961"/>
                      <a:pt x="9357" y="4618"/>
                      <a:pt x="8433" y="3507"/>
                    </a:cubicBezTo>
                    <a:cubicBezTo>
                      <a:pt x="7597" y="2496"/>
                      <a:pt x="6483" y="1768"/>
                      <a:pt x="5400" y="1039"/>
                    </a:cubicBezTo>
                    <a:cubicBezTo>
                      <a:pt x="5402" y="1034"/>
                      <a:pt x="5406" y="1029"/>
                      <a:pt x="5410" y="1029"/>
                    </a:cubicBezTo>
                    <a:close/>
                    <a:moveTo>
                      <a:pt x="3049" y="1940"/>
                    </a:moveTo>
                    <a:lnTo>
                      <a:pt x="3070" y="1968"/>
                    </a:lnTo>
                    <a:cubicBezTo>
                      <a:pt x="2047" y="4202"/>
                      <a:pt x="1850" y="6840"/>
                      <a:pt x="2534" y="9203"/>
                    </a:cubicBezTo>
                    <a:cubicBezTo>
                      <a:pt x="2534" y="9203"/>
                      <a:pt x="2534" y="9203"/>
                      <a:pt x="2534" y="9203"/>
                    </a:cubicBezTo>
                    <a:cubicBezTo>
                      <a:pt x="2530" y="9203"/>
                      <a:pt x="2499" y="9213"/>
                      <a:pt x="2495" y="9214"/>
                    </a:cubicBezTo>
                    <a:cubicBezTo>
                      <a:pt x="1810" y="6843"/>
                      <a:pt x="2007" y="4197"/>
                      <a:pt x="3036" y="1952"/>
                    </a:cubicBezTo>
                    <a:cubicBezTo>
                      <a:pt x="3037" y="1943"/>
                      <a:pt x="3045" y="1941"/>
                      <a:pt x="3049" y="1940"/>
                    </a:cubicBezTo>
                    <a:close/>
                    <a:moveTo>
                      <a:pt x="5527" y="1"/>
                    </a:moveTo>
                    <a:cubicBezTo>
                      <a:pt x="5519" y="1"/>
                      <a:pt x="5511" y="2"/>
                      <a:pt x="5502" y="5"/>
                    </a:cubicBezTo>
                    <a:cubicBezTo>
                      <a:pt x="5491" y="9"/>
                      <a:pt x="5485" y="10"/>
                      <a:pt x="5475" y="23"/>
                    </a:cubicBezTo>
                    <a:cubicBezTo>
                      <a:pt x="5199" y="250"/>
                      <a:pt x="4895" y="439"/>
                      <a:pt x="4568" y="587"/>
                    </a:cubicBezTo>
                    <a:cubicBezTo>
                      <a:pt x="4407" y="659"/>
                      <a:pt x="4239" y="722"/>
                      <a:pt x="4068" y="772"/>
                    </a:cubicBezTo>
                    <a:lnTo>
                      <a:pt x="4064" y="773"/>
                    </a:lnTo>
                    <a:cubicBezTo>
                      <a:pt x="3692" y="884"/>
                      <a:pt x="3309" y="941"/>
                      <a:pt x="2924" y="941"/>
                    </a:cubicBezTo>
                    <a:cubicBezTo>
                      <a:pt x="2774" y="941"/>
                      <a:pt x="2624" y="932"/>
                      <a:pt x="2474" y="915"/>
                    </a:cubicBezTo>
                    <a:cubicBezTo>
                      <a:pt x="2469" y="914"/>
                      <a:pt x="2465" y="914"/>
                      <a:pt x="2462" y="914"/>
                    </a:cubicBezTo>
                    <a:cubicBezTo>
                      <a:pt x="2455" y="914"/>
                      <a:pt x="2449" y="915"/>
                      <a:pt x="2442" y="917"/>
                    </a:cubicBezTo>
                    <a:cubicBezTo>
                      <a:pt x="2418" y="924"/>
                      <a:pt x="2402" y="936"/>
                      <a:pt x="2392" y="960"/>
                    </a:cubicBezTo>
                    <a:cubicBezTo>
                      <a:pt x="1982" y="1877"/>
                      <a:pt x="1" y="6592"/>
                      <a:pt x="1416" y="9399"/>
                    </a:cubicBezTo>
                    <a:cubicBezTo>
                      <a:pt x="1950" y="10457"/>
                      <a:pt x="2916" y="11125"/>
                      <a:pt x="4282" y="11390"/>
                    </a:cubicBezTo>
                    <a:cubicBezTo>
                      <a:pt x="4661" y="11463"/>
                      <a:pt x="5046" y="11499"/>
                      <a:pt x="5430" y="11499"/>
                    </a:cubicBezTo>
                    <a:cubicBezTo>
                      <a:pt x="5814" y="11499"/>
                      <a:pt x="6198" y="11463"/>
                      <a:pt x="6575" y="11390"/>
                    </a:cubicBezTo>
                    <a:lnTo>
                      <a:pt x="6579" y="11388"/>
                    </a:lnTo>
                    <a:cubicBezTo>
                      <a:pt x="6783" y="11353"/>
                      <a:pt x="6984" y="11304"/>
                      <a:pt x="7183" y="11246"/>
                    </a:cubicBezTo>
                    <a:cubicBezTo>
                      <a:pt x="7632" y="11112"/>
                      <a:pt x="8060" y="10927"/>
                      <a:pt x="8468" y="10693"/>
                    </a:cubicBezTo>
                    <a:lnTo>
                      <a:pt x="8475" y="10691"/>
                    </a:lnTo>
                    <a:cubicBezTo>
                      <a:pt x="8915" y="10444"/>
                      <a:pt x="9328" y="10135"/>
                      <a:pt x="9694" y="9778"/>
                    </a:cubicBezTo>
                    <a:cubicBezTo>
                      <a:pt x="10692" y="8809"/>
                      <a:pt x="11133" y="7718"/>
                      <a:pt x="11002" y="6544"/>
                    </a:cubicBezTo>
                    <a:cubicBezTo>
                      <a:pt x="10647" y="3419"/>
                      <a:pt x="6412" y="557"/>
                      <a:pt x="5568" y="14"/>
                    </a:cubicBezTo>
                    <a:cubicBezTo>
                      <a:pt x="5554" y="5"/>
                      <a:pt x="5541" y="1"/>
                      <a:pt x="5527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29" name="Google Shape;5490;p62">
                <a:extLst>
                  <a:ext uri="{FF2B5EF4-FFF2-40B4-BE49-F238E27FC236}">
                    <a16:creationId xmlns:a16="http://schemas.microsoft.com/office/drawing/2014/main" id="{69C1C953-4930-C8BF-B71F-0A28657D36DA}"/>
                  </a:ext>
                </a:extLst>
              </p:cNvPr>
              <p:cNvSpPr/>
              <p:nvPr/>
            </p:nvSpPr>
            <p:spPr>
              <a:xfrm>
                <a:off x="4284725" y="1110750"/>
                <a:ext cx="27677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71" h="9274" extrusionOk="0">
                    <a:moveTo>
                      <a:pt x="2411" y="1418"/>
                    </a:moveTo>
                    <a:cubicBezTo>
                      <a:pt x="3923" y="2034"/>
                      <a:pt x="5506" y="2512"/>
                      <a:pt x="7106" y="2839"/>
                    </a:cubicBezTo>
                    <a:lnTo>
                      <a:pt x="7099" y="2878"/>
                    </a:lnTo>
                    <a:cubicBezTo>
                      <a:pt x="5497" y="2548"/>
                      <a:pt x="3915" y="2071"/>
                      <a:pt x="2381" y="1430"/>
                    </a:cubicBezTo>
                    <a:cubicBezTo>
                      <a:pt x="2387" y="1420"/>
                      <a:pt x="2395" y="1419"/>
                      <a:pt x="2395" y="1419"/>
                    </a:cubicBezTo>
                    <a:lnTo>
                      <a:pt x="2411" y="1418"/>
                    </a:lnTo>
                    <a:close/>
                    <a:moveTo>
                      <a:pt x="1781" y="1940"/>
                    </a:moveTo>
                    <a:lnTo>
                      <a:pt x="4653" y="3503"/>
                    </a:lnTo>
                    <a:lnTo>
                      <a:pt x="1757" y="1951"/>
                    </a:lnTo>
                    <a:cubicBezTo>
                      <a:pt x="1760" y="1943"/>
                      <a:pt x="1765" y="1941"/>
                      <a:pt x="1769" y="1940"/>
                    </a:cubicBezTo>
                    <a:close/>
                    <a:moveTo>
                      <a:pt x="6667" y="4513"/>
                    </a:moveTo>
                    <a:lnTo>
                      <a:pt x="7349" y="4807"/>
                    </a:lnTo>
                    <a:lnTo>
                      <a:pt x="7333" y="4845"/>
                    </a:lnTo>
                    <a:lnTo>
                      <a:pt x="6641" y="4525"/>
                    </a:lnTo>
                    <a:cubicBezTo>
                      <a:pt x="6642" y="4516"/>
                      <a:pt x="6650" y="4514"/>
                      <a:pt x="6654" y="4513"/>
                    </a:cubicBezTo>
                    <a:close/>
                    <a:moveTo>
                      <a:pt x="4242" y="4586"/>
                    </a:moveTo>
                    <a:lnTo>
                      <a:pt x="4259" y="4588"/>
                    </a:lnTo>
                    <a:lnTo>
                      <a:pt x="5289" y="5375"/>
                    </a:lnTo>
                    <a:lnTo>
                      <a:pt x="5264" y="5407"/>
                    </a:lnTo>
                    <a:lnTo>
                      <a:pt x="4232" y="4592"/>
                    </a:lnTo>
                    <a:cubicBezTo>
                      <a:pt x="4234" y="4587"/>
                      <a:pt x="4238" y="4586"/>
                      <a:pt x="4242" y="4586"/>
                    </a:cubicBezTo>
                    <a:close/>
                    <a:moveTo>
                      <a:pt x="1172" y="0"/>
                    </a:moveTo>
                    <a:cubicBezTo>
                      <a:pt x="1166" y="0"/>
                      <a:pt x="1160" y="1"/>
                      <a:pt x="1154" y="3"/>
                    </a:cubicBezTo>
                    <a:lnTo>
                      <a:pt x="1138" y="7"/>
                    </a:lnTo>
                    <a:cubicBezTo>
                      <a:pt x="1117" y="18"/>
                      <a:pt x="1103" y="39"/>
                      <a:pt x="1096" y="61"/>
                    </a:cubicBezTo>
                    <a:cubicBezTo>
                      <a:pt x="934" y="809"/>
                      <a:pt x="564" y="1494"/>
                      <a:pt x="26" y="2040"/>
                    </a:cubicBezTo>
                    <a:cubicBezTo>
                      <a:pt x="10" y="2057"/>
                      <a:pt x="0" y="2081"/>
                      <a:pt x="3" y="2104"/>
                    </a:cubicBezTo>
                    <a:cubicBezTo>
                      <a:pt x="6" y="2128"/>
                      <a:pt x="20" y="2149"/>
                      <a:pt x="39" y="2160"/>
                    </a:cubicBezTo>
                    <a:cubicBezTo>
                      <a:pt x="887" y="2711"/>
                      <a:pt x="5131" y="5598"/>
                      <a:pt x="5495" y="8810"/>
                    </a:cubicBezTo>
                    <a:cubicBezTo>
                      <a:pt x="5506" y="8931"/>
                      <a:pt x="5512" y="9050"/>
                      <a:pt x="5515" y="9168"/>
                    </a:cubicBezTo>
                    <a:cubicBezTo>
                      <a:pt x="5513" y="9207"/>
                      <a:pt x="5543" y="9238"/>
                      <a:pt x="5583" y="9243"/>
                    </a:cubicBezTo>
                    <a:cubicBezTo>
                      <a:pt x="5731" y="9264"/>
                      <a:pt x="5879" y="9274"/>
                      <a:pt x="6028" y="9274"/>
                    </a:cubicBezTo>
                    <a:cubicBezTo>
                      <a:pt x="6368" y="9274"/>
                      <a:pt x="6710" y="9222"/>
                      <a:pt x="7053" y="9119"/>
                    </a:cubicBezTo>
                    <a:cubicBezTo>
                      <a:pt x="7489" y="8989"/>
                      <a:pt x="7932" y="8775"/>
                      <a:pt x="8364" y="8480"/>
                    </a:cubicBezTo>
                    <a:cubicBezTo>
                      <a:pt x="10015" y="7363"/>
                      <a:pt x="11018" y="5508"/>
                      <a:pt x="11049" y="3514"/>
                    </a:cubicBezTo>
                    <a:cubicBezTo>
                      <a:pt x="11070" y="2398"/>
                      <a:pt x="10775" y="1471"/>
                      <a:pt x="10168" y="770"/>
                    </a:cubicBezTo>
                    <a:cubicBezTo>
                      <a:pt x="10153" y="750"/>
                      <a:pt x="10133" y="741"/>
                      <a:pt x="10111" y="741"/>
                    </a:cubicBezTo>
                    <a:cubicBezTo>
                      <a:pt x="10103" y="741"/>
                      <a:pt x="10095" y="742"/>
                      <a:pt x="10086" y="745"/>
                    </a:cubicBezTo>
                    <a:cubicBezTo>
                      <a:pt x="10079" y="748"/>
                      <a:pt x="10070" y="749"/>
                      <a:pt x="10068" y="754"/>
                    </a:cubicBezTo>
                    <a:cubicBezTo>
                      <a:pt x="9967" y="818"/>
                      <a:pt x="9864" y="877"/>
                      <a:pt x="9758" y="933"/>
                    </a:cubicBezTo>
                    <a:cubicBezTo>
                      <a:pt x="9530" y="1046"/>
                      <a:pt x="9283" y="1145"/>
                      <a:pt x="9023" y="1223"/>
                    </a:cubicBezTo>
                    <a:cubicBezTo>
                      <a:pt x="8440" y="1397"/>
                      <a:pt x="7814" y="1468"/>
                      <a:pt x="7176" y="1468"/>
                    </a:cubicBezTo>
                    <a:cubicBezTo>
                      <a:pt x="4718" y="1468"/>
                      <a:pt x="2097" y="403"/>
                      <a:pt x="1210" y="7"/>
                    </a:cubicBezTo>
                    <a:cubicBezTo>
                      <a:pt x="1198" y="3"/>
                      <a:pt x="1184" y="0"/>
                      <a:pt x="1172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0" name="Google Shape;5491;p62">
                <a:extLst>
                  <a:ext uri="{FF2B5EF4-FFF2-40B4-BE49-F238E27FC236}">
                    <a16:creationId xmlns:a16="http://schemas.microsoft.com/office/drawing/2014/main" id="{67416F7C-2903-28A7-3350-EC5676E34374}"/>
                  </a:ext>
                </a:extLst>
              </p:cNvPr>
              <p:cNvSpPr/>
              <p:nvPr/>
            </p:nvSpPr>
            <p:spPr>
              <a:xfrm>
                <a:off x="4233475" y="744300"/>
                <a:ext cx="234400" cy="276200"/>
              </a:xfrm>
              <a:custGeom>
                <a:avLst/>
                <a:gdLst/>
                <a:ahLst/>
                <a:cxnLst/>
                <a:rect l="l" t="t" r="r" b="b"/>
                <a:pathLst>
                  <a:path w="9376" h="11048" extrusionOk="0">
                    <a:moveTo>
                      <a:pt x="3663" y="5917"/>
                    </a:moveTo>
                    <a:lnTo>
                      <a:pt x="3684" y="5947"/>
                    </a:lnTo>
                    <a:lnTo>
                      <a:pt x="2684" y="7856"/>
                    </a:lnTo>
                    <a:lnTo>
                      <a:pt x="3650" y="5929"/>
                    </a:lnTo>
                    <a:cubicBezTo>
                      <a:pt x="3651" y="5919"/>
                      <a:pt x="3659" y="5918"/>
                      <a:pt x="3663" y="5917"/>
                    </a:cubicBezTo>
                    <a:close/>
                    <a:moveTo>
                      <a:pt x="5818" y="5475"/>
                    </a:moveTo>
                    <a:lnTo>
                      <a:pt x="5835" y="5510"/>
                    </a:lnTo>
                    <a:cubicBezTo>
                      <a:pt x="4992" y="6336"/>
                      <a:pt x="4209" y="7236"/>
                      <a:pt x="3507" y="8187"/>
                    </a:cubicBezTo>
                    <a:lnTo>
                      <a:pt x="3476" y="8162"/>
                    </a:lnTo>
                    <a:cubicBezTo>
                      <a:pt x="4178" y="7213"/>
                      <a:pt x="4965" y="6312"/>
                      <a:pt x="5807" y="5481"/>
                    </a:cubicBezTo>
                    <a:cubicBezTo>
                      <a:pt x="5810" y="5480"/>
                      <a:pt x="5813" y="5475"/>
                      <a:pt x="5818" y="5475"/>
                    </a:cubicBezTo>
                    <a:close/>
                    <a:moveTo>
                      <a:pt x="3188" y="3392"/>
                    </a:moveTo>
                    <a:lnTo>
                      <a:pt x="3212" y="3418"/>
                    </a:lnTo>
                    <a:cubicBezTo>
                      <a:pt x="2762" y="5519"/>
                      <a:pt x="2065" y="7570"/>
                      <a:pt x="1109" y="9493"/>
                    </a:cubicBezTo>
                    <a:cubicBezTo>
                      <a:pt x="2030" y="7553"/>
                      <a:pt x="2724" y="5505"/>
                      <a:pt x="3172" y="3409"/>
                    </a:cubicBezTo>
                    <a:cubicBezTo>
                      <a:pt x="3178" y="3398"/>
                      <a:pt x="3181" y="3394"/>
                      <a:pt x="3188" y="3392"/>
                    </a:cubicBezTo>
                    <a:close/>
                    <a:moveTo>
                      <a:pt x="3419" y="1"/>
                    </a:moveTo>
                    <a:cubicBezTo>
                      <a:pt x="2934" y="1"/>
                      <a:pt x="2483" y="63"/>
                      <a:pt x="2074" y="184"/>
                    </a:cubicBezTo>
                    <a:cubicBezTo>
                      <a:pt x="1583" y="330"/>
                      <a:pt x="1145" y="568"/>
                      <a:pt x="776" y="886"/>
                    </a:cubicBezTo>
                    <a:cubicBezTo>
                      <a:pt x="745" y="910"/>
                      <a:pt x="739" y="955"/>
                      <a:pt x="760" y="986"/>
                    </a:cubicBezTo>
                    <a:cubicBezTo>
                      <a:pt x="819" y="1088"/>
                      <a:pt x="882" y="1189"/>
                      <a:pt x="939" y="1296"/>
                    </a:cubicBezTo>
                    <a:cubicBezTo>
                      <a:pt x="2391" y="4184"/>
                      <a:pt x="424" y="8922"/>
                      <a:pt x="11" y="9844"/>
                    </a:cubicBezTo>
                    <a:cubicBezTo>
                      <a:pt x="0" y="9864"/>
                      <a:pt x="4" y="9892"/>
                      <a:pt x="14" y="9910"/>
                    </a:cubicBezTo>
                    <a:cubicBezTo>
                      <a:pt x="24" y="9931"/>
                      <a:pt x="46" y="9950"/>
                      <a:pt x="67" y="9952"/>
                    </a:cubicBezTo>
                    <a:cubicBezTo>
                      <a:pt x="816" y="10118"/>
                      <a:pt x="1498" y="10486"/>
                      <a:pt x="2042" y="11024"/>
                    </a:cubicBezTo>
                    <a:cubicBezTo>
                      <a:pt x="2058" y="11038"/>
                      <a:pt x="2077" y="11047"/>
                      <a:pt x="2098" y="11047"/>
                    </a:cubicBezTo>
                    <a:cubicBezTo>
                      <a:pt x="2101" y="11047"/>
                      <a:pt x="2104" y="11047"/>
                      <a:pt x="2107" y="11046"/>
                    </a:cubicBezTo>
                    <a:lnTo>
                      <a:pt x="2123" y="11042"/>
                    </a:lnTo>
                    <a:cubicBezTo>
                      <a:pt x="2141" y="11037"/>
                      <a:pt x="2156" y="11029"/>
                      <a:pt x="2167" y="11013"/>
                    </a:cubicBezTo>
                    <a:cubicBezTo>
                      <a:pt x="2829" y="9983"/>
                      <a:pt x="5218" y="6560"/>
                      <a:pt x="8042" y="5718"/>
                    </a:cubicBezTo>
                    <a:cubicBezTo>
                      <a:pt x="8302" y="5640"/>
                      <a:pt x="8562" y="5588"/>
                      <a:pt x="8814" y="5558"/>
                    </a:cubicBezTo>
                    <a:cubicBezTo>
                      <a:pt x="8934" y="5545"/>
                      <a:pt x="9053" y="5541"/>
                      <a:pt x="9172" y="5539"/>
                    </a:cubicBezTo>
                    <a:cubicBezTo>
                      <a:pt x="9174" y="5540"/>
                      <a:pt x="9175" y="5540"/>
                      <a:pt x="9177" y="5540"/>
                    </a:cubicBezTo>
                    <a:cubicBezTo>
                      <a:pt x="9182" y="5540"/>
                      <a:pt x="9187" y="5539"/>
                      <a:pt x="9192" y="5537"/>
                    </a:cubicBezTo>
                    <a:cubicBezTo>
                      <a:pt x="9223" y="5529"/>
                      <a:pt x="9245" y="5506"/>
                      <a:pt x="9247" y="5472"/>
                    </a:cubicBezTo>
                    <a:cubicBezTo>
                      <a:pt x="9375" y="4551"/>
                      <a:pt x="9117" y="3613"/>
                      <a:pt x="8488" y="2687"/>
                    </a:cubicBezTo>
                    <a:cubicBezTo>
                      <a:pt x="7371" y="1036"/>
                      <a:pt x="5516" y="33"/>
                      <a:pt x="3523" y="2"/>
                    </a:cubicBezTo>
                    <a:cubicBezTo>
                      <a:pt x="3488" y="1"/>
                      <a:pt x="3454" y="1"/>
                      <a:pt x="3419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1" name="Google Shape;5492;p62">
                <a:extLst>
                  <a:ext uri="{FF2B5EF4-FFF2-40B4-BE49-F238E27FC236}">
                    <a16:creationId xmlns:a16="http://schemas.microsoft.com/office/drawing/2014/main" id="{001B964C-6514-9EE9-D517-7D70BE088904}"/>
                  </a:ext>
                </a:extLst>
              </p:cNvPr>
              <p:cNvSpPr/>
              <p:nvPr/>
            </p:nvSpPr>
            <p:spPr>
              <a:xfrm>
                <a:off x="4008775" y="726900"/>
                <a:ext cx="278225" cy="287400"/>
              </a:xfrm>
              <a:custGeom>
                <a:avLst/>
                <a:gdLst/>
                <a:ahLst/>
                <a:cxnLst/>
                <a:rect l="l" t="t" r="r" b="b"/>
                <a:pathLst>
                  <a:path w="11129" h="11496" extrusionOk="0">
                    <a:moveTo>
                      <a:pt x="5275" y="2700"/>
                    </a:moveTo>
                    <a:lnTo>
                      <a:pt x="5301" y="2717"/>
                    </a:lnTo>
                    <a:lnTo>
                      <a:pt x="5392" y="3331"/>
                    </a:lnTo>
                    <a:lnTo>
                      <a:pt x="5261" y="2725"/>
                    </a:lnTo>
                    <a:cubicBezTo>
                      <a:pt x="5257" y="2713"/>
                      <a:pt x="5266" y="2703"/>
                      <a:pt x="5275" y="2700"/>
                    </a:cubicBezTo>
                    <a:close/>
                    <a:moveTo>
                      <a:pt x="8074" y="4450"/>
                    </a:moveTo>
                    <a:lnTo>
                      <a:pt x="8107" y="4464"/>
                    </a:lnTo>
                    <a:cubicBezTo>
                      <a:pt x="8211" y="4938"/>
                      <a:pt x="8203" y="5442"/>
                      <a:pt x="8049" y="5910"/>
                    </a:cubicBezTo>
                    <a:cubicBezTo>
                      <a:pt x="8166" y="5441"/>
                      <a:pt x="8170" y="4942"/>
                      <a:pt x="8074" y="4450"/>
                    </a:cubicBezTo>
                    <a:close/>
                    <a:moveTo>
                      <a:pt x="3694" y="6052"/>
                    </a:moveTo>
                    <a:lnTo>
                      <a:pt x="3720" y="6069"/>
                    </a:lnTo>
                    <a:cubicBezTo>
                      <a:pt x="3806" y="6785"/>
                      <a:pt x="4177" y="7448"/>
                      <a:pt x="4713" y="7927"/>
                    </a:cubicBezTo>
                    <a:cubicBezTo>
                      <a:pt x="4143" y="7476"/>
                      <a:pt x="3767" y="6801"/>
                      <a:pt x="3681" y="6077"/>
                    </a:cubicBezTo>
                    <a:cubicBezTo>
                      <a:pt x="3681" y="6064"/>
                      <a:pt x="3686" y="6055"/>
                      <a:pt x="3694" y="6052"/>
                    </a:cubicBezTo>
                    <a:close/>
                    <a:moveTo>
                      <a:pt x="8412" y="2266"/>
                    </a:moveTo>
                    <a:lnTo>
                      <a:pt x="8435" y="2275"/>
                    </a:lnTo>
                    <a:cubicBezTo>
                      <a:pt x="9371" y="4231"/>
                      <a:pt x="9402" y="6587"/>
                      <a:pt x="8488" y="8552"/>
                    </a:cubicBezTo>
                    <a:cubicBezTo>
                      <a:pt x="9362" y="6579"/>
                      <a:pt x="9328" y="4242"/>
                      <a:pt x="8412" y="2266"/>
                    </a:cubicBezTo>
                    <a:close/>
                    <a:moveTo>
                      <a:pt x="2015" y="3873"/>
                    </a:moveTo>
                    <a:lnTo>
                      <a:pt x="2041" y="3894"/>
                    </a:lnTo>
                    <a:cubicBezTo>
                      <a:pt x="2059" y="6257"/>
                      <a:pt x="3358" y="8608"/>
                      <a:pt x="5329" y="9915"/>
                    </a:cubicBezTo>
                    <a:cubicBezTo>
                      <a:pt x="3325" y="8634"/>
                      <a:pt x="2020" y="6269"/>
                      <a:pt x="2000" y="3894"/>
                    </a:cubicBezTo>
                    <a:cubicBezTo>
                      <a:pt x="2002" y="3885"/>
                      <a:pt x="2007" y="3877"/>
                      <a:pt x="2015" y="3873"/>
                    </a:cubicBezTo>
                    <a:close/>
                    <a:moveTo>
                      <a:pt x="5695" y="0"/>
                    </a:moveTo>
                    <a:cubicBezTo>
                      <a:pt x="5105" y="0"/>
                      <a:pt x="4515" y="85"/>
                      <a:pt x="3950" y="254"/>
                    </a:cubicBezTo>
                    <a:cubicBezTo>
                      <a:pt x="3425" y="410"/>
                      <a:pt x="2923" y="640"/>
                      <a:pt x="2459" y="930"/>
                    </a:cubicBezTo>
                    <a:cubicBezTo>
                      <a:pt x="2092" y="1156"/>
                      <a:pt x="1749" y="1424"/>
                      <a:pt x="1440" y="1722"/>
                    </a:cubicBezTo>
                    <a:cubicBezTo>
                      <a:pt x="438" y="2692"/>
                      <a:pt x="0" y="3783"/>
                      <a:pt x="131" y="4956"/>
                    </a:cubicBezTo>
                    <a:cubicBezTo>
                      <a:pt x="486" y="8079"/>
                      <a:pt x="4718" y="10942"/>
                      <a:pt x="5561" y="11482"/>
                    </a:cubicBezTo>
                    <a:cubicBezTo>
                      <a:pt x="5574" y="11491"/>
                      <a:pt x="5588" y="11495"/>
                      <a:pt x="5602" y="11495"/>
                    </a:cubicBezTo>
                    <a:cubicBezTo>
                      <a:pt x="5610" y="11495"/>
                      <a:pt x="5618" y="11494"/>
                      <a:pt x="5625" y="11491"/>
                    </a:cubicBezTo>
                    <a:cubicBezTo>
                      <a:pt x="5638" y="11488"/>
                      <a:pt x="5647" y="11485"/>
                      <a:pt x="5655" y="11478"/>
                    </a:cubicBezTo>
                    <a:cubicBezTo>
                      <a:pt x="5997" y="11194"/>
                      <a:pt x="6378" y="10973"/>
                      <a:pt x="6790" y="10816"/>
                    </a:cubicBezTo>
                    <a:lnTo>
                      <a:pt x="6793" y="10815"/>
                    </a:lnTo>
                    <a:cubicBezTo>
                      <a:pt x="6883" y="10780"/>
                      <a:pt x="6972" y="10749"/>
                      <a:pt x="7065" y="10721"/>
                    </a:cubicBezTo>
                    <a:cubicBezTo>
                      <a:pt x="7403" y="10620"/>
                      <a:pt x="7751" y="10567"/>
                      <a:pt x="8101" y="10558"/>
                    </a:cubicBezTo>
                    <a:cubicBezTo>
                      <a:pt x="8143" y="10557"/>
                      <a:pt x="8186" y="10556"/>
                      <a:pt x="8228" y="10556"/>
                    </a:cubicBezTo>
                    <a:cubicBezTo>
                      <a:pt x="8372" y="10556"/>
                      <a:pt x="8515" y="10565"/>
                      <a:pt x="8662" y="10582"/>
                    </a:cubicBezTo>
                    <a:cubicBezTo>
                      <a:pt x="8663" y="10583"/>
                      <a:pt x="8665" y="10583"/>
                      <a:pt x="8667" y="10583"/>
                    </a:cubicBezTo>
                    <a:cubicBezTo>
                      <a:pt x="8675" y="10583"/>
                      <a:pt x="8683" y="10581"/>
                      <a:pt x="8689" y="10578"/>
                    </a:cubicBezTo>
                    <a:cubicBezTo>
                      <a:pt x="8712" y="10572"/>
                      <a:pt x="8733" y="10557"/>
                      <a:pt x="8742" y="10533"/>
                    </a:cubicBezTo>
                    <a:cubicBezTo>
                      <a:pt x="9154" y="9621"/>
                      <a:pt x="11129" y="4909"/>
                      <a:pt x="9717" y="2101"/>
                    </a:cubicBezTo>
                    <a:cubicBezTo>
                      <a:pt x="9191" y="1058"/>
                      <a:pt x="8240" y="393"/>
                      <a:pt x="6901" y="121"/>
                    </a:cubicBezTo>
                    <a:cubicBezTo>
                      <a:pt x="6883" y="119"/>
                      <a:pt x="6869" y="114"/>
                      <a:pt x="6851" y="110"/>
                    </a:cubicBezTo>
                    <a:cubicBezTo>
                      <a:pt x="6470" y="37"/>
                      <a:pt x="6083" y="0"/>
                      <a:pt x="5695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2" name="Google Shape;5493;p62">
                <a:extLst>
                  <a:ext uri="{FF2B5EF4-FFF2-40B4-BE49-F238E27FC236}">
                    <a16:creationId xmlns:a16="http://schemas.microsoft.com/office/drawing/2014/main" id="{7FB8935F-CE13-0EAD-17A3-A8E15C825852}"/>
                  </a:ext>
                </a:extLst>
              </p:cNvPr>
              <p:cNvSpPr/>
              <p:nvPr/>
            </p:nvSpPr>
            <p:spPr>
              <a:xfrm>
                <a:off x="4110375" y="996725"/>
                <a:ext cx="205900" cy="188925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7557" extrusionOk="0">
                    <a:moveTo>
                      <a:pt x="4426" y="683"/>
                    </a:moveTo>
                    <a:lnTo>
                      <a:pt x="4443" y="685"/>
                    </a:lnTo>
                    <a:lnTo>
                      <a:pt x="5945" y="1727"/>
                    </a:lnTo>
                    <a:lnTo>
                      <a:pt x="5922" y="1759"/>
                    </a:lnTo>
                    <a:lnTo>
                      <a:pt x="4416" y="687"/>
                    </a:lnTo>
                    <a:cubicBezTo>
                      <a:pt x="4418" y="685"/>
                      <a:pt x="4426" y="683"/>
                      <a:pt x="4426" y="683"/>
                    </a:cubicBezTo>
                    <a:close/>
                    <a:moveTo>
                      <a:pt x="3212" y="1537"/>
                    </a:moveTo>
                    <a:cubicBezTo>
                      <a:pt x="4269" y="2004"/>
                      <a:pt x="5289" y="2578"/>
                      <a:pt x="6213" y="3276"/>
                    </a:cubicBezTo>
                    <a:cubicBezTo>
                      <a:pt x="5267" y="2614"/>
                      <a:pt x="4250" y="2039"/>
                      <a:pt x="3185" y="1544"/>
                    </a:cubicBezTo>
                    <a:cubicBezTo>
                      <a:pt x="3186" y="1540"/>
                      <a:pt x="3195" y="1538"/>
                      <a:pt x="3198" y="1537"/>
                    </a:cubicBezTo>
                    <a:close/>
                    <a:moveTo>
                      <a:pt x="2275" y="2425"/>
                    </a:moveTo>
                    <a:cubicBezTo>
                      <a:pt x="3570" y="3272"/>
                      <a:pt x="4943" y="4015"/>
                      <a:pt x="6359" y="4641"/>
                    </a:cubicBezTo>
                    <a:lnTo>
                      <a:pt x="6340" y="4674"/>
                    </a:lnTo>
                    <a:cubicBezTo>
                      <a:pt x="4923" y="4049"/>
                      <a:pt x="3547" y="3303"/>
                      <a:pt x="2248" y="2432"/>
                    </a:cubicBezTo>
                    <a:cubicBezTo>
                      <a:pt x="2251" y="2427"/>
                      <a:pt x="2255" y="2426"/>
                      <a:pt x="2259" y="2426"/>
                    </a:cubicBezTo>
                    <a:lnTo>
                      <a:pt x="2275" y="2425"/>
                    </a:lnTo>
                    <a:close/>
                    <a:moveTo>
                      <a:pt x="1677" y="3643"/>
                    </a:moveTo>
                    <a:lnTo>
                      <a:pt x="1695" y="3646"/>
                    </a:lnTo>
                    <a:cubicBezTo>
                      <a:pt x="2877" y="4349"/>
                      <a:pt x="4113" y="4983"/>
                      <a:pt x="5364" y="5567"/>
                    </a:cubicBezTo>
                    <a:cubicBezTo>
                      <a:pt x="4098" y="5016"/>
                      <a:pt x="2858" y="4383"/>
                      <a:pt x="1666" y="3649"/>
                    </a:cubicBezTo>
                    <a:cubicBezTo>
                      <a:pt x="1670" y="3644"/>
                      <a:pt x="1674" y="3643"/>
                      <a:pt x="1677" y="3643"/>
                    </a:cubicBezTo>
                    <a:close/>
                    <a:moveTo>
                      <a:pt x="1277" y="4664"/>
                    </a:moveTo>
                    <a:lnTo>
                      <a:pt x="1291" y="4668"/>
                    </a:lnTo>
                    <a:lnTo>
                      <a:pt x="2002" y="5044"/>
                    </a:lnTo>
                    <a:cubicBezTo>
                      <a:pt x="2003" y="5047"/>
                      <a:pt x="2005" y="5047"/>
                      <a:pt x="2006" y="5047"/>
                    </a:cubicBezTo>
                    <a:cubicBezTo>
                      <a:pt x="2007" y="5047"/>
                      <a:pt x="2007" y="5047"/>
                      <a:pt x="2007" y="5047"/>
                    </a:cubicBezTo>
                    <a:lnTo>
                      <a:pt x="4026" y="6123"/>
                    </a:lnTo>
                    <a:lnTo>
                      <a:pt x="4026" y="6123"/>
                    </a:lnTo>
                    <a:lnTo>
                      <a:pt x="2016" y="5070"/>
                    </a:lnTo>
                    <a:lnTo>
                      <a:pt x="1264" y="4676"/>
                    </a:lnTo>
                    <a:cubicBezTo>
                      <a:pt x="1265" y="4667"/>
                      <a:pt x="1274" y="4665"/>
                      <a:pt x="1277" y="4664"/>
                    </a:cubicBezTo>
                    <a:close/>
                    <a:moveTo>
                      <a:pt x="4151" y="1"/>
                    </a:moveTo>
                    <a:cubicBezTo>
                      <a:pt x="3793" y="1"/>
                      <a:pt x="3430" y="52"/>
                      <a:pt x="3069" y="159"/>
                    </a:cubicBezTo>
                    <a:cubicBezTo>
                      <a:pt x="2860" y="221"/>
                      <a:pt x="2660" y="301"/>
                      <a:pt x="2474" y="395"/>
                    </a:cubicBezTo>
                    <a:lnTo>
                      <a:pt x="2469" y="396"/>
                    </a:lnTo>
                    <a:cubicBezTo>
                      <a:pt x="854" y="1196"/>
                      <a:pt x="0" y="3069"/>
                      <a:pt x="531" y="4857"/>
                    </a:cubicBezTo>
                    <a:cubicBezTo>
                      <a:pt x="1019" y="6494"/>
                      <a:pt x="2526" y="7557"/>
                      <a:pt x="4150" y="7557"/>
                    </a:cubicBezTo>
                    <a:cubicBezTo>
                      <a:pt x="4408" y="7557"/>
                      <a:pt x="4669" y="7530"/>
                      <a:pt x="4929" y="7474"/>
                    </a:cubicBezTo>
                    <a:lnTo>
                      <a:pt x="4934" y="7473"/>
                    </a:lnTo>
                    <a:cubicBezTo>
                      <a:pt x="5031" y="7452"/>
                      <a:pt x="5127" y="7428"/>
                      <a:pt x="5226" y="7399"/>
                    </a:cubicBezTo>
                    <a:cubicBezTo>
                      <a:pt x="5648" y="7272"/>
                      <a:pt x="6029" y="7080"/>
                      <a:pt x="6366" y="6835"/>
                    </a:cubicBezTo>
                    <a:cubicBezTo>
                      <a:pt x="7625" y="5918"/>
                      <a:pt x="8235" y="4274"/>
                      <a:pt x="7767" y="2700"/>
                    </a:cubicBezTo>
                    <a:cubicBezTo>
                      <a:pt x="7323" y="1206"/>
                      <a:pt x="6032" y="196"/>
                      <a:pt x="4577" y="25"/>
                    </a:cubicBezTo>
                    <a:cubicBezTo>
                      <a:pt x="4436" y="9"/>
                      <a:pt x="4294" y="1"/>
                      <a:pt x="4151" y="1"/>
                    </a:cubicBezTo>
                    <a:close/>
                  </a:path>
                </a:pathLst>
              </a:custGeom>
              <a:solidFill>
                <a:srgbClr val="EFDA0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3" name="Google Shape;5494;p62">
                <a:extLst>
                  <a:ext uri="{FF2B5EF4-FFF2-40B4-BE49-F238E27FC236}">
                    <a16:creationId xmlns:a16="http://schemas.microsoft.com/office/drawing/2014/main" id="{8D5CD985-C2E4-9508-21F1-8390E76303EB}"/>
                  </a:ext>
                </a:extLst>
              </p:cNvPr>
              <p:cNvSpPr/>
              <p:nvPr/>
            </p:nvSpPr>
            <p:spPr>
              <a:xfrm>
                <a:off x="3843100" y="1041150"/>
                <a:ext cx="294300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2" h="10110" extrusionOk="0">
                    <a:moveTo>
                      <a:pt x="5438" y="982"/>
                    </a:moveTo>
                    <a:cubicBezTo>
                      <a:pt x="6611" y="982"/>
                      <a:pt x="7780" y="1249"/>
                      <a:pt x="8834" y="1780"/>
                    </a:cubicBezTo>
                    <a:cubicBezTo>
                      <a:pt x="7768" y="1274"/>
                      <a:pt x="6593" y="1015"/>
                      <a:pt x="5409" y="1015"/>
                    </a:cubicBezTo>
                    <a:cubicBezTo>
                      <a:pt x="4901" y="1015"/>
                      <a:pt x="4392" y="1063"/>
                      <a:pt x="3888" y="1159"/>
                    </a:cubicBezTo>
                    <a:cubicBezTo>
                      <a:pt x="3887" y="1150"/>
                      <a:pt x="3897" y="1139"/>
                      <a:pt x="3903" y="1138"/>
                    </a:cubicBezTo>
                    <a:lnTo>
                      <a:pt x="3882" y="1065"/>
                    </a:lnTo>
                    <a:lnTo>
                      <a:pt x="3907" y="1135"/>
                    </a:lnTo>
                    <a:cubicBezTo>
                      <a:pt x="4412" y="1033"/>
                      <a:pt x="4925" y="982"/>
                      <a:pt x="5438" y="982"/>
                    </a:cubicBezTo>
                    <a:close/>
                    <a:moveTo>
                      <a:pt x="6584" y="2296"/>
                    </a:moveTo>
                    <a:lnTo>
                      <a:pt x="6594" y="2298"/>
                    </a:lnTo>
                    <a:lnTo>
                      <a:pt x="7537" y="2463"/>
                    </a:lnTo>
                    <a:lnTo>
                      <a:pt x="7527" y="2503"/>
                    </a:lnTo>
                    <a:lnTo>
                      <a:pt x="6568" y="2313"/>
                    </a:lnTo>
                    <a:cubicBezTo>
                      <a:pt x="6569" y="2304"/>
                      <a:pt x="6577" y="2299"/>
                      <a:pt x="6584" y="2296"/>
                    </a:cubicBezTo>
                    <a:close/>
                    <a:moveTo>
                      <a:pt x="10303" y="3925"/>
                    </a:moveTo>
                    <a:lnTo>
                      <a:pt x="10321" y="3961"/>
                    </a:lnTo>
                    <a:cubicBezTo>
                      <a:pt x="9726" y="4659"/>
                      <a:pt x="9039" y="5283"/>
                      <a:pt x="8278" y="5803"/>
                    </a:cubicBezTo>
                    <a:lnTo>
                      <a:pt x="8292" y="5882"/>
                    </a:lnTo>
                    <a:lnTo>
                      <a:pt x="8256" y="5772"/>
                    </a:lnTo>
                    <a:cubicBezTo>
                      <a:pt x="9011" y="5252"/>
                      <a:pt x="9698" y="4635"/>
                      <a:pt x="10290" y="3931"/>
                    </a:cubicBezTo>
                    <a:cubicBezTo>
                      <a:pt x="10296" y="3930"/>
                      <a:pt x="10299" y="3927"/>
                      <a:pt x="10303" y="3925"/>
                    </a:cubicBezTo>
                    <a:close/>
                    <a:moveTo>
                      <a:pt x="4834" y="6090"/>
                    </a:moveTo>
                    <a:lnTo>
                      <a:pt x="4261" y="6239"/>
                    </a:lnTo>
                    <a:cubicBezTo>
                      <a:pt x="4257" y="6228"/>
                      <a:pt x="4262" y="6217"/>
                      <a:pt x="4274" y="6214"/>
                    </a:cubicBezTo>
                    <a:lnTo>
                      <a:pt x="4834" y="6090"/>
                    </a:lnTo>
                    <a:close/>
                    <a:moveTo>
                      <a:pt x="10661" y="5025"/>
                    </a:moveTo>
                    <a:lnTo>
                      <a:pt x="10661" y="5025"/>
                    </a:lnTo>
                    <a:cubicBezTo>
                      <a:pt x="9772" y="5950"/>
                      <a:pt x="8855" y="6907"/>
                      <a:pt x="7755" y="7612"/>
                    </a:cubicBezTo>
                    <a:cubicBezTo>
                      <a:pt x="7212" y="7959"/>
                      <a:pt x="6649" y="8222"/>
                      <a:pt x="6086" y="8391"/>
                    </a:cubicBezTo>
                    <a:cubicBezTo>
                      <a:pt x="5621" y="8529"/>
                      <a:pt x="5166" y="8602"/>
                      <a:pt x="4721" y="8602"/>
                    </a:cubicBezTo>
                    <a:cubicBezTo>
                      <a:pt x="4487" y="8602"/>
                      <a:pt x="4255" y="8582"/>
                      <a:pt x="4026" y="8540"/>
                    </a:cubicBezTo>
                    <a:cubicBezTo>
                      <a:pt x="4028" y="8532"/>
                      <a:pt x="4036" y="8530"/>
                      <a:pt x="4044" y="8528"/>
                    </a:cubicBezTo>
                    <a:lnTo>
                      <a:pt x="4052" y="8525"/>
                    </a:lnTo>
                    <a:cubicBezTo>
                      <a:pt x="4250" y="8555"/>
                      <a:pt x="4453" y="8570"/>
                      <a:pt x="4659" y="8570"/>
                    </a:cubicBezTo>
                    <a:cubicBezTo>
                      <a:pt x="5116" y="8570"/>
                      <a:pt x="5591" y="8496"/>
                      <a:pt x="6076" y="8353"/>
                    </a:cubicBezTo>
                    <a:cubicBezTo>
                      <a:pt x="6635" y="8186"/>
                      <a:pt x="7193" y="7923"/>
                      <a:pt x="7733" y="7581"/>
                    </a:cubicBezTo>
                    <a:cubicBezTo>
                      <a:pt x="8831" y="6877"/>
                      <a:pt x="9747" y="5922"/>
                      <a:pt x="10661" y="5025"/>
                    </a:cubicBezTo>
                    <a:close/>
                    <a:moveTo>
                      <a:pt x="4801" y="0"/>
                    </a:moveTo>
                    <a:cubicBezTo>
                      <a:pt x="4193" y="0"/>
                      <a:pt x="3600" y="68"/>
                      <a:pt x="3054" y="230"/>
                    </a:cubicBezTo>
                    <a:cubicBezTo>
                      <a:pt x="2811" y="303"/>
                      <a:pt x="2578" y="398"/>
                      <a:pt x="2369" y="502"/>
                    </a:cubicBezTo>
                    <a:cubicBezTo>
                      <a:pt x="1311" y="1035"/>
                      <a:pt x="642" y="2002"/>
                      <a:pt x="378" y="3367"/>
                    </a:cubicBezTo>
                    <a:cubicBezTo>
                      <a:pt x="0" y="5327"/>
                      <a:pt x="603" y="7345"/>
                      <a:pt x="1990" y="8779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3"/>
                      <a:pt x="5224" y="10088"/>
                    </a:cubicBezTo>
                    <a:cubicBezTo>
                      <a:pt x="5460" y="10059"/>
                      <a:pt x="5703" y="10012"/>
                      <a:pt x="5945" y="9939"/>
                    </a:cubicBezTo>
                    <a:cubicBezTo>
                      <a:pt x="7367" y="9516"/>
                      <a:pt x="8704" y="8376"/>
                      <a:pt x="9741" y="7255"/>
                    </a:cubicBezTo>
                    <a:cubicBezTo>
                      <a:pt x="10781" y="6130"/>
                      <a:pt x="11517" y="5019"/>
                      <a:pt x="11751" y="4653"/>
                    </a:cubicBezTo>
                    <a:cubicBezTo>
                      <a:pt x="11770" y="4623"/>
                      <a:pt x="11771" y="4585"/>
                      <a:pt x="11746" y="4559"/>
                    </a:cubicBezTo>
                    <a:cubicBezTo>
                      <a:pt x="11403" y="4144"/>
                      <a:pt x="11150" y="3669"/>
                      <a:pt x="10994" y="3147"/>
                    </a:cubicBezTo>
                    <a:cubicBezTo>
                      <a:pt x="10840" y="2627"/>
                      <a:pt x="10792" y="2093"/>
                      <a:pt x="10851" y="1555"/>
                    </a:cubicBezTo>
                    <a:cubicBezTo>
                      <a:pt x="10853" y="1521"/>
                      <a:pt x="10835" y="1489"/>
                      <a:pt x="10807" y="1473"/>
                    </a:cubicBezTo>
                    <a:cubicBezTo>
                      <a:pt x="10162" y="1188"/>
                      <a:pt x="7354" y="0"/>
                      <a:pt x="4801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4" name="Google Shape;5495;p62">
                <a:extLst>
                  <a:ext uri="{FF2B5EF4-FFF2-40B4-BE49-F238E27FC236}">
                    <a16:creationId xmlns:a16="http://schemas.microsoft.com/office/drawing/2014/main" id="{C28B8DC9-D3B7-C74D-3F41-3020FEEB76C6}"/>
                  </a:ext>
                </a:extLst>
              </p:cNvPr>
              <p:cNvSpPr/>
              <p:nvPr/>
            </p:nvSpPr>
            <p:spPr>
              <a:xfrm>
                <a:off x="3960425" y="1161925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468" y="1175"/>
                    </a:moveTo>
                    <a:lnTo>
                      <a:pt x="7491" y="1201"/>
                    </a:lnTo>
                    <a:cubicBezTo>
                      <a:pt x="6790" y="2722"/>
                      <a:pt x="5731" y="4085"/>
                      <a:pt x="4409" y="5111"/>
                    </a:cubicBezTo>
                    <a:cubicBezTo>
                      <a:pt x="5701" y="4060"/>
                      <a:pt x="6757" y="2697"/>
                      <a:pt x="7453" y="1182"/>
                    </a:cubicBezTo>
                    <a:cubicBezTo>
                      <a:pt x="7459" y="1176"/>
                      <a:pt x="7463" y="1176"/>
                      <a:pt x="7468" y="1175"/>
                    </a:cubicBezTo>
                    <a:close/>
                    <a:moveTo>
                      <a:pt x="6923" y="5853"/>
                    </a:moveTo>
                    <a:lnTo>
                      <a:pt x="6948" y="5880"/>
                    </a:lnTo>
                    <a:lnTo>
                      <a:pt x="6631" y="6818"/>
                    </a:lnTo>
                    <a:lnTo>
                      <a:pt x="6594" y="6804"/>
                    </a:lnTo>
                    <a:lnTo>
                      <a:pt x="6911" y="5865"/>
                    </a:lnTo>
                    <a:cubicBezTo>
                      <a:pt x="6912" y="5855"/>
                      <a:pt x="6920" y="5854"/>
                      <a:pt x="6923" y="5853"/>
                    </a:cubicBezTo>
                    <a:close/>
                    <a:moveTo>
                      <a:pt x="7638" y="2875"/>
                    </a:moveTo>
                    <a:lnTo>
                      <a:pt x="7659" y="2902"/>
                    </a:lnTo>
                    <a:lnTo>
                      <a:pt x="5009" y="7401"/>
                    </a:lnTo>
                    <a:lnTo>
                      <a:pt x="7628" y="2881"/>
                    </a:lnTo>
                    <a:cubicBezTo>
                      <a:pt x="7631" y="2876"/>
                      <a:pt x="7635" y="2875"/>
                      <a:pt x="7638" y="2875"/>
                    </a:cubicBezTo>
                    <a:close/>
                    <a:moveTo>
                      <a:pt x="7273" y="0"/>
                    </a:moveTo>
                    <a:cubicBezTo>
                      <a:pt x="7270" y="0"/>
                      <a:pt x="7266" y="1"/>
                      <a:pt x="7263" y="1"/>
                    </a:cubicBezTo>
                    <a:lnTo>
                      <a:pt x="7248" y="4"/>
                    </a:lnTo>
                    <a:cubicBezTo>
                      <a:pt x="7232" y="8"/>
                      <a:pt x="7216" y="23"/>
                      <a:pt x="7204" y="39"/>
                    </a:cubicBezTo>
                    <a:cubicBezTo>
                      <a:pt x="6542" y="1067"/>
                      <a:pt x="4158" y="4490"/>
                      <a:pt x="1329" y="5333"/>
                    </a:cubicBezTo>
                    <a:cubicBezTo>
                      <a:pt x="1070" y="5411"/>
                      <a:pt x="810" y="5464"/>
                      <a:pt x="557" y="5492"/>
                    </a:cubicBezTo>
                    <a:cubicBezTo>
                      <a:pt x="436" y="5504"/>
                      <a:pt x="317" y="5509"/>
                      <a:pt x="200" y="5512"/>
                    </a:cubicBezTo>
                    <a:cubicBezTo>
                      <a:pt x="197" y="5512"/>
                      <a:pt x="194" y="5512"/>
                      <a:pt x="192" y="5512"/>
                    </a:cubicBezTo>
                    <a:cubicBezTo>
                      <a:pt x="187" y="5512"/>
                      <a:pt x="184" y="5513"/>
                      <a:pt x="180" y="5513"/>
                    </a:cubicBezTo>
                    <a:cubicBezTo>
                      <a:pt x="149" y="5523"/>
                      <a:pt x="127" y="5546"/>
                      <a:pt x="125" y="5580"/>
                    </a:cubicBezTo>
                    <a:cubicBezTo>
                      <a:pt x="1" y="6498"/>
                      <a:pt x="259" y="7435"/>
                      <a:pt x="888" y="8362"/>
                    </a:cubicBezTo>
                    <a:cubicBezTo>
                      <a:pt x="2005" y="10012"/>
                      <a:pt x="3856" y="11017"/>
                      <a:pt x="5853" y="11048"/>
                    </a:cubicBezTo>
                    <a:cubicBezTo>
                      <a:pt x="5885" y="11048"/>
                      <a:pt x="5916" y="11049"/>
                      <a:pt x="5948" y="11049"/>
                    </a:cubicBezTo>
                    <a:cubicBezTo>
                      <a:pt x="6437" y="11049"/>
                      <a:pt x="6890" y="10987"/>
                      <a:pt x="7301" y="10865"/>
                    </a:cubicBezTo>
                    <a:cubicBezTo>
                      <a:pt x="7796" y="10717"/>
                      <a:pt x="8232" y="10485"/>
                      <a:pt x="8600" y="10164"/>
                    </a:cubicBezTo>
                    <a:cubicBezTo>
                      <a:pt x="8630" y="10138"/>
                      <a:pt x="8637" y="10093"/>
                      <a:pt x="8616" y="10064"/>
                    </a:cubicBezTo>
                    <a:cubicBezTo>
                      <a:pt x="8553" y="9962"/>
                      <a:pt x="8494" y="9859"/>
                      <a:pt x="8437" y="9753"/>
                    </a:cubicBezTo>
                    <a:cubicBezTo>
                      <a:pt x="6984" y="6865"/>
                      <a:pt x="8956" y="2125"/>
                      <a:pt x="9363" y="1201"/>
                    </a:cubicBezTo>
                    <a:cubicBezTo>
                      <a:pt x="9370" y="1182"/>
                      <a:pt x="9372" y="1157"/>
                      <a:pt x="9361" y="1136"/>
                    </a:cubicBezTo>
                    <a:cubicBezTo>
                      <a:pt x="9346" y="1115"/>
                      <a:pt x="9330" y="1101"/>
                      <a:pt x="9303" y="1096"/>
                    </a:cubicBezTo>
                    <a:cubicBezTo>
                      <a:pt x="8558" y="933"/>
                      <a:pt x="7873" y="561"/>
                      <a:pt x="7328" y="23"/>
                    </a:cubicBezTo>
                    <a:cubicBezTo>
                      <a:pt x="7313" y="9"/>
                      <a:pt x="7293" y="0"/>
                      <a:pt x="7273" y="0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5" name="Google Shape;5496;p62">
                <a:extLst>
                  <a:ext uri="{FF2B5EF4-FFF2-40B4-BE49-F238E27FC236}">
                    <a16:creationId xmlns:a16="http://schemas.microsoft.com/office/drawing/2014/main" id="{C4F090B4-181B-EE5F-B91E-2560732C1616}"/>
                  </a:ext>
                </a:extLst>
              </p:cNvPr>
              <p:cNvSpPr/>
              <p:nvPr/>
            </p:nvSpPr>
            <p:spPr>
              <a:xfrm>
                <a:off x="4290925" y="888575"/>
                <a:ext cx="29422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10111" extrusionOk="0">
                    <a:moveTo>
                      <a:pt x="7347" y="1697"/>
                    </a:moveTo>
                    <a:cubicBezTo>
                      <a:pt x="7679" y="1701"/>
                      <a:pt x="7999" y="1846"/>
                      <a:pt x="8195" y="2116"/>
                    </a:cubicBezTo>
                    <a:cubicBezTo>
                      <a:pt x="7982" y="1885"/>
                      <a:pt x="7662" y="1744"/>
                      <a:pt x="7327" y="1716"/>
                    </a:cubicBezTo>
                    <a:cubicBezTo>
                      <a:pt x="7325" y="1707"/>
                      <a:pt x="7335" y="1701"/>
                      <a:pt x="7343" y="1698"/>
                    </a:cubicBezTo>
                    <a:lnTo>
                      <a:pt x="7347" y="1697"/>
                    </a:lnTo>
                    <a:close/>
                    <a:moveTo>
                      <a:pt x="5676" y="1599"/>
                    </a:moveTo>
                    <a:lnTo>
                      <a:pt x="5697" y="1670"/>
                    </a:lnTo>
                    <a:lnTo>
                      <a:pt x="5706" y="1710"/>
                    </a:lnTo>
                    <a:cubicBezTo>
                      <a:pt x="3834" y="2363"/>
                      <a:pt x="2180" y="3618"/>
                      <a:pt x="1045" y="5247"/>
                    </a:cubicBezTo>
                    <a:lnTo>
                      <a:pt x="1014" y="5223"/>
                    </a:lnTo>
                    <a:cubicBezTo>
                      <a:pt x="2149" y="3589"/>
                      <a:pt x="3811" y="2328"/>
                      <a:pt x="5694" y="1672"/>
                    </a:cubicBezTo>
                    <a:lnTo>
                      <a:pt x="5676" y="1599"/>
                    </a:lnTo>
                    <a:close/>
                    <a:moveTo>
                      <a:pt x="5736" y="5493"/>
                    </a:moveTo>
                    <a:lnTo>
                      <a:pt x="4456" y="5754"/>
                    </a:lnTo>
                    <a:cubicBezTo>
                      <a:pt x="4452" y="5743"/>
                      <a:pt x="4457" y="5733"/>
                      <a:pt x="4462" y="5732"/>
                    </a:cubicBezTo>
                    <a:lnTo>
                      <a:pt x="4441" y="5660"/>
                    </a:lnTo>
                    <a:lnTo>
                      <a:pt x="4469" y="5730"/>
                    </a:lnTo>
                    <a:lnTo>
                      <a:pt x="5736" y="5493"/>
                    </a:lnTo>
                    <a:close/>
                    <a:moveTo>
                      <a:pt x="1899" y="7746"/>
                    </a:moveTo>
                    <a:cubicBezTo>
                      <a:pt x="2996" y="8209"/>
                      <a:pt x="4206" y="8462"/>
                      <a:pt x="5394" y="8489"/>
                    </a:cubicBezTo>
                    <a:lnTo>
                      <a:pt x="5394" y="8530"/>
                    </a:lnTo>
                    <a:cubicBezTo>
                      <a:pt x="4199" y="8505"/>
                      <a:pt x="2986" y="8246"/>
                      <a:pt x="1872" y="7757"/>
                    </a:cubicBezTo>
                    <a:cubicBezTo>
                      <a:pt x="1873" y="7748"/>
                      <a:pt x="1881" y="7747"/>
                      <a:pt x="1885" y="7746"/>
                    </a:cubicBezTo>
                    <a:close/>
                    <a:moveTo>
                      <a:pt x="7862" y="8446"/>
                    </a:moveTo>
                    <a:lnTo>
                      <a:pt x="7869" y="8485"/>
                    </a:lnTo>
                    <a:lnTo>
                      <a:pt x="7014" y="8669"/>
                    </a:lnTo>
                    <a:cubicBezTo>
                      <a:pt x="7010" y="8657"/>
                      <a:pt x="7019" y="8647"/>
                      <a:pt x="7027" y="8644"/>
                    </a:cubicBezTo>
                    <a:lnTo>
                      <a:pt x="7862" y="8446"/>
                    </a:lnTo>
                    <a:close/>
                    <a:moveTo>
                      <a:pt x="6946" y="1"/>
                    </a:moveTo>
                    <a:cubicBezTo>
                      <a:pt x="6813" y="1"/>
                      <a:pt x="6680" y="8"/>
                      <a:pt x="6545" y="23"/>
                    </a:cubicBezTo>
                    <a:cubicBezTo>
                      <a:pt x="6310" y="53"/>
                      <a:pt x="6068" y="100"/>
                      <a:pt x="5824" y="173"/>
                    </a:cubicBezTo>
                    <a:cubicBezTo>
                      <a:pt x="2980" y="1019"/>
                      <a:pt x="489" y="4722"/>
                      <a:pt x="17" y="5454"/>
                    </a:cubicBezTo>
                    <a:cubicBezTo>
                      <a:pt x="1" y="5485"/>
                      <a:pt x="3" y="5521"/>
                      <a:pt x="23" y="5548"/>
                    </a:cubicBezTo>
                    <a:cubicBezTo>
                      <a:pt x="368" y="5968"/>
                      <a:pt x="619" y="6439"/>
                      <a:pt x="775" y="6960"/>
                    </a:cubicBezTo>
                    <a:cubicBezTo>
                      <a:pt x="929" y="7481"/>
                      <a:pt x="977" y="8017"/>
                      <a:pt x="918" y="8552"/>
                    </a:cubicBezTo>
                    <a:cubicBezTo>
                      <a:pt x="911" y="8587"/>
                      <a:pt x="929" y="8618"/>
                      <a:pt x="963" y="8633"/>
                    </a:cubicBezTo>
                    <a:cubicBezTo>
                      <a:pt x="1607" y="8922"/>
                      <a:pt x="4411" y="10110"/>
                      <a:pt x="6965" y="10110"/>
                    </a:cubicBezTo>
                    <a:cubicBezTo>
                      <a:pt x="7574" y="10110"/>
                      <a:pt x="8168" y="10043"/>
                      <a:pt x="8716" y="9879"/>
                    </a:cubicBezTo>
                    <a:cubicBezTo>
                      <a:pt x="8959" y="9807"/>
                      <a:pt x="9189" y="9713"/>
                      <a:pt x="9401" y="9608"/>
                    </a:cubicBezTo>
                    <a:cubicBezTo>
                      <a:pt x="10459" y="9074"/>
                      <a:pt x="11128" y="8108"/>
                      <a:pt x="11392" y="6743"/>
                    </a:cubicBezTo>
                    <a:cubicBezTo>
                      <a:pt x="11769" y="4785"/>
                      <a:pt x="11168" y="2765"/>
                      <a:pt x="9779" y="1332"/>
                    </a:cubicBezTo>
                    <a:cubicBezTo>
                      <a:pt x="8921" y="446"/>
                      <a:pt x="7968" y="1"/>
                      <a:pt x="6946" y="1"/>
                    </a:cubicBezTo>
                    <a:close/>
                  </a:path>
                </a:pathLst>
              </a:custGeom>
              <a:solidFill>
                <a:srgbClr val="F999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6" name="Google Shape;5497;p62">
                <a:extLst>
                  <a:ext uri="{FF2B5EF4-FFF2-40B4-BE49-F238E27FC236}">
                    <a16:creationId xmlns:a16="http://schemas.microsoft.com/office/drawing/2014/main" id="{1716DA85-560B-7120-2358-0953C136D8A6}"/>
                  </a:ext>
                </a:extLst>
              </p:cNvPr>
              <p:cNvSpPr/>
              <p:nvPr/>
            </p:nvSpPr>
            <p:spPr>
              <a:xfrm>
                <a:off x="3598125" y="1481675"/>
                <a:ext cx="46352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18541" h="16028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57" y="2627"/>
                      <a:pt x="2089" y="9527"/>
                      <a:pt x="7094" y="13347"/>
                    </a:cubicBezTo>
                    <a:cubicBezTo>
                      <a:pt x="9435" y="15130"/>
                      <a:pt x="12223" y="16027"/>
                      <a:pt x="15408" y="16027"/>
                    </a:cubicBezTo>
                    <a:cubicBezTo>
                      <a:pt x="16391" y="16027"/>
                      <a:pt x="17411" y="15942"/>
                      <a:pt x="18468" y="15771"/>
                    </a:cubicBezTo>
                    <a:lnTo>
                      <a:pt x="18481" y="15767"/>
                    </a:lnTo>
                    <a:cubicBezTo>
                      <a:pt x="18519" y="15757"/>
                      <a:pt x="18541" y="15721"/>
                      <a:pt x="18538" y="15680"/>
                    </a:cubicBezTo>
                    <a:cubicBezTo>
                      <a:pt x="18522" y="15589"/>
                      <a:pt x="18503" y="15471"/>
                      <a:pt x="18476" y="15322"/>
                    </a:cubicBezTo>
                    <a:cubicBezTo>
                      <a:pt x="16644" y="15097"/>
                      <a:pt x="14959" y="14622"/>
                      <a:pt x="13414" y="13967"/>
                    </a:cubicBezTo>
                    <a:cubicBezTo>
                      <a:pt x="13395" y="13963"/>
                      <a:pt x="13377" y="13957"/>
                      <a:pt x="13361" y="13944"/>
                    </a:cubicBezTo>
                    <a:cubicBezTo>
                      <a:pt x="12385" y="13532"/>
                      <a:pt x="11462" y="13049"/>
                      <a:pt x="10594" y="12508"/>
                    </a:cubicBezTo>
                    <a:cubicBezTo>
                      <a:pt x="10578" y="12496"/>
                      <a:pt x="10557" y="12481"/>
                      <a:pt x="10538" y="12471"/>
                    </a:cubicBezTo>
                    <a:cubicBezTo>
                      <a:pt x="9419" y="11774"/>
                      <a:pt x="8389" y="10983"/>
                      <a:pt x="7447" y="10142"/>
                    </a:cubicBezTo>
                    <a:cubicBezTo>
                      <a:pt x="7436" y="10133"/>
                      <a:pt x="7426" y="10128"/>
                      <a:pt x="7419" y="10117"/>
                    </a:cubicBezTo>
                    <a:cubicBezTo>
                      <a:pt x="6666" y="9449"/>
                      <a:pt x="5971" y="8744"/>
                      <a:pt x="5328" y="8029"/>
                    </a:cubicBezTo>
                    <a:cubicBezTo>
                      <a:pt x="5317" y="8020"/>
                      <a:pt x="5305" y="8011"/>
                      <a:pt x="5297" y="7996"/>
                    </a:cubicBezTo>
                    <a:cubicBezTo>
                      <a:pt x="4642" y="7268"/>
                      <a:pt x="4040" y="6524"/>
                      <a:pt x="3492" y="5785"/>
                    </a:cubicBezTo>
                    <a:cubicBezTo>
                      <a:pt x="3486" y="5778"/>
                      <a:pt x="3483" y="5770"/>
                      <a:pt x="3473" y="5765"/>
                    </a:cubicBezTo>
                    <a:cubicBezTo>
                      <a:pt x="1893" y="3627"/>
                      <a:pt x="747" y="1547"/>
                      <a:pt x="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7" name="Google Shape;5498;p62">
                <a:extLst>
                  <a:ext uri="{FF2B5EF4-FFF2-40B4-BE49-F238E27FC236}">
                    <a16:creationId xmlns:a16="http://schemas.microsoft.com/office/drawing/2014/main" id="{BA4AF596-DC39-F757-4F1E-F929D3006277}"/>
                  </a:ext>
                </a:extLst>
              </p:cNvPr>
              <p:cNvSpPr/>
              <p:nvPr/>
            </p:nvSpPr>
            <p:spPr>
              <a:xfrm>
                <a:off x="4199650" y="1659700"/>
                <a:ext cx="262650" cy="445975"/>
              </a:xfrm>
              <a:custGeom>
                <a:avLst/>
                <a:gdLst/>
                <a:ahLst/>
                <a:cxnLst/>
                <a:rect l="l" t="t" r="r" b="b"/>
                <a:pathLst>
                  <a:path w="10506" h="17839" extrusionOk="0">
                    <a:moveTo>
                      <a:pt x="7599" y="1"/>
                    </a:moveTo>
                    <a:lnTo>
                      <a:pt x="7599" y="1"/>
                    </a:lnTo>
                    <a:cubicBezTo>
                      <a:pt x="7147" y="11048"/>
                      <a:pt x="230" y="17622"/>
                      <a:pt x="1" y="17838"/>
                    </a:cubicBezTo>
                    <a:cubicBezTo>
                      <a:pt x="1819" y="16801"/>
                      <a:pt x="10505" y="11174"/>
                      <a:pt x="7599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8" name="Google Shape;5499;p62">
                <a:extLst>
                  <a:ext uri="{FF2B5EF4-FFF2-40B4-BE49-F238E27FC236}">
                    <a16:creationId xmlns:a16="http://schemas.microsoft.com/office/drawing/2014/main" id="{69A6C9B0-43CB-6027-424E-88CDFBAAC6F7}"/>
                  </a:ext>
                </a:extLst>
              </p:cNvPr>
              <p:cNvSpPr/>
              <p:nvPr/>
            </p:nvSpPr>
            <p:spPr>
              <a:xfrm>
                <a:off x="3670600" y="1467250"/>
                <a:ext cx="362350" cy="302475"/>
              </a:xfrm>
              <a:custGeom>
                <a:avLst/>
                <a:gdLst/>
                <a:ahLst/>
                <a:cxnLst/>
                <a:rect l="l" t="t" r="r" b="b"/>
                <a:pathLst>
                  <a:path w="14494" h="1209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955" y="1596"/>
                      <a:pt x="11288" y="5341"/>
                      <a:pt x="14493" y="12098"/>
                    </a:cubicBezTo>
                    <a:cubicBezTo>
                      <a:pt x="12850" y="7861"/>
                      <a:pt x="8940" y="1547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39" name="Google Shape;5500;p62">
                <a:extLst>
                  <a:ext uri="{FF2B5EF4-FFF2-40B4-BE49-F238E27FC236}">
                    <a16:creationId xmlns:a16="http://schemas.microsoft.com/office/drawing/2014/main" id="{83FE4507-A30B-0986-D6A1-4CC5D92ADE0B}"/>
                  </a:ext>
                </a:extLst>
              </p:cNvPr>
              <p:cNvSpPr/>
              <p:nvPr/>
            </p:nvSpPr>
            <p:spPr>
              <a:xfrm>
                <a:off x="3843100" y="1041125"/>
                <a:ext cx="294275" cy="252750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10" extrusionOk="0">
                    <a:moveTo>
                      <a:pt x="4802" y="0"/>
                    </a:moveTo>
                    <a:cubicBezTo>
                      <a:pt x="4194" y="0"/>
                      <a:pt x="3601" y="67"/>
                      <a:pt x="3055" y="230"/>
                    </a:cubicBezTo>
                    <a:cubicBezTo>
                      <a:pt x="2811" y="304"/>
                      <a:pt x="2578" y="398"/>
                      <a:pt x="2369" y="501"/>
                    </a:cubicBezTo>
                    <a:cubicBezTo>
                      <a:pt x="1311" y="1035"/>
                      <a:pt x="641" y="2002"/>
                      <a:pt x="378" y="3367"/>
                    </a:cubicBezTo>
                    <a:cubicBezTo>
                      <a:pt x="0" y="5326"/>
                      <a:pt x="601" y="7346"/>
                      <a:pt x="1990" y="8778"/>
                    </a:cubicBezTo>
                    <a:cubicBezTo>
                      <a:pt x="2847" y="9663"/>
                      <a:pt x="3802" y="10110"/>
                      <a:pt x="4825" y="10110"/>
                    </a:cubicBezTo>
                    <a:cubicBezTo>
                      <a:pt x="4957" y="10110"/>
                      <a:pt x="5090" y="10102"/>
                      <a:pt x="5224" y="10088"/>
                    </a:cubicBezTo>
                    <a:cubicBezTo>
                      <a:pt x="5461" y="10060"/>
                      <a:pt x="5703" y="10012"/>
                      <a:pt x="5946" y="9939"/>
                    </a:cubicBezTo>
                    <a:cubicBezTo>
                      <a:pt x="7368" y="9515"/>
                      <a:pt x="8705" y="8375"/>
                      <a:pt x="9742" y="7255"/>
                    </a:cubicBezTo>
                    <a:cubicBezTo>
                      <a:pt x="10782" y="6130"/>
                      <a:pt x="11518" y="5020"/>
                      <a:pt x="11752" y="4652"/>
                    </a:cubicBezTo>
                    <a:cubicBezTo>
                      <a:pt x="11770" y="4623"/>
                      <a:pt x="11770" y="4586"/>
                      <a:pt x="11746" y="4559"/>
                    </a:cubicBezTo>
                    <a:cubicBezTo>
                      <a:pt x="11403" y="4143"/>
                      <a:pt x="11150" y="3668"/>
                      <a:pt x="10994" y="3147"/>
                    </a:cubicBezTo>
                    <a:cubicBezTo>
                      <a:pt x="10840" y="2628"/>
                      <a:pt x="10792" y="2094"/>
                      <a:pt x="10851" y="1555"/>
                    </a:cubicBezTo>
                    <a:cubicBezTo>
                      <a:pt x="10854" y="1521"/>
                      <a:pt x="10835" y="1489"/>
                      <a:pt x="10807" y="1473"/>
                    </a:cubicBezTo>
                    <a:cubicBezTo>
                      <a:pt x="10163" y="1187"/>
                      <a:pt x="7355" y="0"/>
                      <a:pt x="4802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0" name="Google Shape;5501;p62">
                <a:extLst>
                  <a:ext uri="{FF2B5EF4-FFF2-40B4-BE49-F238E27FC236}">
                    <a16:creationId xmlns:a16="http://schemas.microsoft.com/office/drawing/2014/main" id="{D7A0CE2F-C181-EE9B-24CC-C53C7AD6DC2A}"/>
                  </a:ext>
                </a:extLst>
              </p:cNvPr>
              <p:cNvSpPr/>
              <p:nvPr/>
            </p:nvSpPr>
            <p:spPr>
              <a:xfrm>
                <a:off x="3866750" y="839875"/>
                <a:ext cx="276575" cy="231775"/>
              </a:xfrm>
              <a:custGeom>
                <a:avLst/>
                <a:gdLst/>
                <a:ahLst/>
                <a:cxnLst/>
                <a:rect l="l" t="t" r="r" b="b"/>
                <a:pathLst>
                  <a:path w="11063" h="9271" extrusionOk="0">
                    <a:moveTo>
                      <a:pt x="5045" y="0"/>
                    </a:moveTo>
                    <a:cubicBezTo>
                      <a:pt x="4704" y="0"/>
                      <a:pt x="4358" y="51"/>
                      <a:pt x="4016" y="153"/>
                    </a:cubicBezTo>
                    <a:cubicBezTo>
                      <a:pt x="3579" y="284"/>
                      <a:pt x="3138" y="497"/>
                      <a:pt x="2705" y="792"/>
                    </a:cubicBezTo>
                    <a:cubicBezTo>
                      <a:pt x="1050" y="1911"/>
                      <a:pt x="51" y="3766"/>
                      <a:pt x="19" y="5758"/>
                    </a:cubicBezTo>
                    <a:cubicBezTo>
                      <a:pt x="1" y="6876"/>
                      <a:pt x="296" y="7802"/>
                      <a:pt x="904" y="8504"/>
                    </a:cubicBezTo>
                    <a:cubicBezTo>
                      <a:pt x="919" y="8523"/>
                      <a:pt x="938" y="8532"/>
                      <a:pt x="958" y="8532"/>
                    </a:cubicBezTo>
                    <a:cubicBezTo>
                      <a:pt x="966" y="8532"/>
                      <a:pt x="974" y="8531"/>
                      <a:pt x="983" y="8528"/>
                    </a:cubicBezTo>
                    <a:cubicBezTo>
                      <a:pt x="990" y="8525"/>
                      <a:pt x="994" y="8525"/>
                      <a:pt x="1000" y="8518"/>
                    </a:cubicBezTo>
                    <a:cubicBezTo>
                      <a:pt x="1101" y="8455"/>
                      <a:pt x="1204" y="8392"/>
                      <a:pt x="1311" y="8339"/>
                    </a:cubicBezTo>
                    <a:cubicBezTo>
                      <a:pt x="1538" y="8227"/>
                      <a:pt x="1786" y="8128"/>
                      <a:pt x="2046" y="8050"/>
                    </a:cubicBezTo>
                    <a:cubicBezTo>
                      <a:pt x="2627" y="7876"/>
                      <a:pt x="3252" y="7805"/>
                      <a:pt x="3889" y="7805"/>
                    </a:cubicBezTo>
                    <a:cubicBezTo>
                      <a:pt x="6346" y="7805"/>
                      <a:pt x="8969" y="8870"/>
                      <a:pt x="9859" y="9265"/>
                    </a:cubicBezTo>
                    <a:cubicBezTo>
                      <a:pt x="9868" y="9269"/>
                      <a:pt x="9876" y="9270"/>
                      <a:pt x="9884" y="9270"/>
                    </a:cubicBezTo>
                    <a:cubicBezTo>
                      <a:pt x="9894" y="9270"/>
                      <a:pt x="9903" y="9268"/>
                      <a:pt x="9914" y="9265"/>
                    </a:cubicBezTo>
                    <a:lnTo>
                      <a:pt x="9929" y="9262"/>
                    </a:lnTo>
                    <a:cubicBezTo>
                      <a:pt x="9951" y="9252"/>
                      <a:pt x="9966" y="9231"/>
                      <a:pt x="9971" y="9208"/>
                    </a:cubicBezTo>
                    <a:cubicBezTo>
                      <a:pt x="10133" y="8460"/>
                      <a:pt x="10501" y="7779"/>
                      <a:pt x="11038" y="7231"/>
                    </a:cubicBezTo>
                    <a:cubicBezTo>
                      <a:pt x="11055" y="7217"/>
                      <a:pt x="11063" y="7190"/>
                      <a:pt x="11060" y="7166"/>
                    </a:cubicBezTo>
                    <a:cubicBezTo>
                      <a:pt x="11059" y="7147"/>
                      <a:pt x="11043" y="7121"/>
                      <a:pt x="11027" y="7110"/>
                    </a:cubicBezTo>
                    <a:cubicBezTo>
                      <a:pt x="10178" y="6563"/>
                      <a:pt x="5938" y="3674"/>
                      <a:pt x="5574" y="463"/>
                    </a:cubicBezTo>
                    <a:cubicBezTo>
                      <a:pt x="5563" y="343"/>
                      <a:pt x="5557" y="224"/>
                      <a:pt x="5554" y="105"/>
                    </a:cubicBezTo>
                    <a:cubicBezTo>
                      <a:pt x="5554" y="66"/>
                      <a:pt x="5523" y="34"/>
                      <a:pt x="5485" y="29"/>
                    </a:cubicBezTo>
                    <a:cubicBezTo>
                      <a:pt x="5340" y="10"/>
                      <a:pt x="5193" y="0"/>
                      <a:pt x="5045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1" name="Google Shape;5502;p62">
                <a:extLst>
                  <a:ext uri="{FF2B5EF4-FFF2-40B4-BE49-F238E27FC236}">
                    <a16:creationId xmlns:a16="http://schemas.microsoft.com/office/drawing/2014/main" id="{B9B9FBCF-DEC2-D9A0-6C94-CA553D39D40E}"/>
                  </a:ext>
                </a:extLst>
              </p:cNvPr>
              <p:cNvSpPr/>
              <p:nvPr/>
            </p:nvSpPr>
            <p:spPr>
              <a:xfrm>
                <a:off x="3960325" y="1161950"/>
                <a:ext cx="234300" cy="276225"/>
              </a:xfrm>
              <a:custGeom>
                <a:avLst/>
                <a:gdLst/>
                <a:ahLst/>
                <a:cxnLst/>
                <a:rect l="l" t="t" r="r" b="b"/>
                <a:pathLst>
                  <a:path w="9372" h="11049" extrusionOk="0">
                    <a:moveTo>
                      <a:pt x="7272" y="1"/>
                    </a:moveTo>
                    <a:cubicBezTo>
                      <a:pt x="7269" y="1"/>
                      <a:pt x="7266" y="1"/>
                      <a:pt x="7263" y="1"/>
                    </a:cubicBezTo>
                    <a:lnTo>
                      <a:pt x="7247" y="5"/>
                    </a:lnTo>
                    <a:cubicBezTo>
                      <a:pt x="7233" y="11"/>
                      <a:pt x="7216" y="23"/>
                      <a:pt x="7204" y="39"/>
                    </a:cubicBezTo>
                    <a:cubicBezTo>
                      <a:pt x="6542" y="1070"/>
                      <a:pt x="4158" y="4490"/>
                      <a:pt x="1330" y="5333"/>
                    </a:cubicBezTo>
                    <a:cubicBezTo>
                      <a:pt x="1070" y="5410"/>
                      <a:pt x="810" y="5464"/>
                      <a:pt x="557" y="5492"/>
                    </a:cubicBezTo>
                    <a:cubicBezTo>
                      <a:pt x="437" y="5503"/>
                      <a:pt x="319" y="5510"/>
                      <a:pt x="199" y="5512"/>
                    </a:cubicBezTo>
                    <a:cubicBezTo>
                      <a:pt x="197" y="5512"/>
                      <a:pt x="194" y="5511"/>
                      <a:pt x="192" y="5511"/>
                    </a:cubicBezTo>
                    <a:cubicBezTo>
                      <a:pt x="188" y="5511"/>
                      <a:pt x="185" y="5512"/>
                      <a:pt x="179" y="5513"/>
                    </a:cubicBezTo>
                    <a:cubicBezTo>
                      <a:pt x="150" y="5523"/>
                      <a:pt x="127" y="5545"/>
                      <a:pt x="125" y="5580"/>
                    </a:cubicBezTo>
                    <a:cubicBezTo>
                      <a:pt x="0" y="6498"/>
                      <a:pt x="260" y="7437"/>
                      <a:pt x="888" y="8363"/>
                    </a:cubicBezTo>
                    <a:cubicBezTo>
                      <a:pt x="2005" y="10012"/>
                      <a:pt x="3857" y="11017"/>
                      <a:pt x="5853" y="11048"/>
                    </a:cubicBezTo>
                    <a:cubicBezTo>
                      <a:pt x="5888" y="11049"/>
                      <a:pt x="5922" y="11049"/>
                      <a:pt x="5957" y="11049"/>
                    </a:cubicBezTo>
                    <a:cubicBezTo>
                      <a:pt x="6442" y="11049"/>
                      <a:pt x="6894" y="10987"/>
                      <a:pt x="7302" y="10865"/>
                    </a:cubicBezTo>
                    <a:cubicBezTo>
                      <a:pt x="7797" y="10717"/>
                      <a:pt x="8231" y="10485"/>
                      <a:pt x="8600" y="10164"/>
                    </a:cubicBezTo>
                    <a:cubicBezTo>
                      <a:pt x="8630" y="10138"/>
                      <a:pt x="8637" y="10094"/>
                      <a:pt x="8616" y="10064"/>
                    </a:cubicBezTo>
                    <a:cubicBezTo>
                      <a:pt x="8553" y="9963"/>
                      <a:pt x="8494" y="9861"/>
                      <a:pt x="8437" y="9753"/>
                    </a:cubicBezTo>
                    <a:cubicBezTo>
                      <a:pt x="6984" y="6865"/>
                      <a:pt x="8956" y="2126"/>
                      <a:pt x="9360" y="1203"/>
                    </a:cubicBezTo>
                    <a:cubicBezTo>
                      <a:pt x="9369" y="1183"/>
                      <a:pt x="9371" y="1157"/>
                      <a:pt x="9361" y="1137"/>
                    </a:cubicBezTo>
                    <a:cubicBezTo>
                      <a:pt x="9346" y="1116"/>
                      <a:pt x="9329" y="1101"/>
                      <a:pt x="9303" y="1096"/>
                    </a:cubicBezTo>
                    <a:cubicBezTo>
                      <a:pt x="8559" y="932"/>
                      <a:pt x="7873" y="560"/>
                      <a:pt x="7328" y="23"/>
                    </a:cubicBezTo>
                    <a:cubicBezTo>
                      <a:pt x="7313" y="10"/>
                      <a:pt x="7293" y="1"/>
                      <a:pt x="7272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2" name="Google Shape;5503;p62">
                <a:extLst>
                  <a:ext uri="{FF2B5EF4-FFF2-40B4-BE49-F238E27FC236}">
                    <a16:creationId xmlns:a16="http://schemas.microsoft.com/office/drawing/2014/main" id="{81498DBD-0DA3-4DE6-F0B8-0D14E43E97C8}"/>
                  </a:ext>
                </a:extLst>
              </p:cNvPr>
              <p:cNvSpPr/>
              <p:nvPr/>
            </p:nvSpPr>
            <p:spPr>
              <a:xfrm>
                <a:off x="4008800" y="750150"/>
                <a:ext cx="169775" cy="264150"/>
              </a:xfrm>
              <a:custGeom>
                <a:avLst/>
                <a:gdLst/>
                <a:ahLst/>
                <a:cxnLst/>
                <a:rect l="l" t="t" r="r" b="b"/>
                <a:pathLst>
                  <a:path w="6791" h="10566" extrusionOk="0">
                    <a:moveTo>
                      <a:pt x="2458" y="0"/>
                    </a:moveTo>
                    <a:lnTo>
                      <a:pt x="2458" y="0"/>
                    </a:lnTo>
                    <a:cubicBezTo>
                      <a:pt x="2091" y="226"/>
                      <a:pt x="1748" y="494"/>
                      <a:pt x="1439" y="792"/>
                    </a:cubicBezTo>
                    <a:cubicBezTo>
                      <a:pt x="437" y="1762"/>
                      <a:pt x="0" y="2853"/>
                      <a:pt x="130" y="4026"/>
                    </a:cubicBezTo>
                    <a:cubicBezTo>
                      <a:pt x="485" y="7149"/>
                      <a:pt x="4717" y="10012"/>
                      <a:pt x="5560" y="10552"/>
                    </a:cubicBezTo>
                    <a:cubicBezTo>
                      <a:pt x="5574" y="10562"/>
                      <a:pt x="5589" y="10566"/>
                      <a:pt x="5604" y="10566"/>
                    </a:cubicBezTo>
                    <a:cubicBezTo>
                      <a:pt x="5612" y="10566"/>
                      <a:pt x="5619" y="10565"/>
                      <a:pt x="5626" y="10563"/>
                    </a:cubicBezTo>
                    <a:cubicBezTo>
                      <a:pt x="5637" y="10559"/>
                      <a:pt x="5648" y="10557"/>
                      <a:pt x="5655" y="10549"/>
                    </a:cubicBezTo>
                    <a:cubicBezTo>
                      <a:pt x="5996" y="10265"/>
                      <a:pt x="6377" y="10044"/>
                      <a:pt x="6790" y="9888"/>
                    </a:cubicBezTo>
                    <a:cubicBezTo>
                      <a:pt x="6695" y="9859"/>
                      <a:pt x="3603" y="8921"/>
                      <a:pt x="1897" y="5359"/>
                    </a:cubicBezTo>
                    <a:cubicBezTo>
                      <a:pt x="570" y="2583"/>
                      <a:pt x="1805" y="716"/>
                      <a:pt x="2458" y="0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3" name="Google Shape;5504;p62">
                <a:extLst>
                  <a:ext uri="{FF2B5EF4-FFF2-40B4-BE49-F238E27FC236}">
                    <a16:creationId xmlns:a16="http://schemas.microsoft.com/office/drawing/2014/main" id="{6E4509E8-2C5B-EA2F-CEEC-3FC9E2D78C82}"/>
                  </a:ext>
                </a:extLst>
              </p:cNvPr>
              <p:cNvSpPr/>
              <p:nvPr/>
            </p:nvSpPr>
            <p:spPr>
              <a:xfrm>
                <a:off x="4110325" y="1006600"/>
                <a:ext cx="123300" cy="179050"/>
              </a:xfrm>
              <a:custGeom>
                <a:avLst/>
                <a:gdLst/>
                <a:ahLst/>
                <a:cxnLst/>
                <a:rect l="l" t="t" r="r" b="b"/>
                <a:pathLst>
                  <a:path w="4932" h="7162" extrusionOk="0">
                    <a:moveTo>
                      <a:pt x="2471" y="1"/>
                    </a:moveTo>
                    <a:lnTo>
                      <a:pt x="2471" y="1"/>
                    </a:lnTo>
                    <a:cubicBezTo>
                      <a:pt x="855" y="801"/>
                      <a:pt x="0" y="2674"/>
                      <a:pt x="534" y="4462"/>
                    </a:cubicBezTo>
                    <a:cubicBezTo>
                      <a:pt x="1022" y="6099"/>
                      <a:pt x="2528" y="7161"/>
                      <a:pt x="4154" y="7161"/>
                    </a:cubicBezTo>
                    <a:cubicBezTo>
                      <a:pt x="4411" y="7161"/>
                      <a:pt x="4671" y="7135"/>
                      <a:pt x="4931" y="7079"/>
                    </a:cubicBezTo>
                    <a:cubicBezTo>
                      <a:pt x="4137" y="6969"/>
                      <a:pt x="2720" y="6356"/>
                      <a:pt x="2016" y="4673"/>
                    </a:cubicBezTo>
                    <a:cubicBezTo>
                      <a:pt x="2014" y="4667"/>
                      <a:pt x="2008" y="4659"/>
                      <a:pt x="2009" y="4651"/>
                    </a:cubicBezTo>
                    <a:lnTo>
                      <a:pt x="2009" y="4651"/>
                    </a:lnTo>
                    <a:cubicBezTo>
                      <a:pt x="2009" y="4651"/>
                      <a:pt x="2009" y="4651"/>
                      <a:pt x="2008" y="4651"/>
                    </a:cubicBezTo>
                    <a:cubicBezTo>
                      <a:pt x="2007" y="4651"/>
                      <a:pt x="2005" y="4651"/>
                      <a:pt x="2004" y="4648"/>
                    </a:cubicBezTo>
                    <a:cubicBezTo>
                      <a:pt x="1944" y="4501"/>
                      <a:pt x="1889" y="4347"/>
                      <a:pt x="1841" y="4184"/>
                    </a:cubicBezTo>
                    <a:cubicBezTo>
                      <a:pt x="1277" y="2286"/>
                      <a:pt x="2041" y="697"/>
                      <a:pt x="2471" y="1"/>
                    </a:cubicBezTo>
                    <a:close/>
                  </a:path>
                </a:pathLst>
              </a:custGeom>
              <a:solidFill>
                <a:srgbClr val="000000">
                  <a:alpha val="139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4" name="Google Shape;5505;p62">
                <a:extLst>
                  <a:ext uri="{FF2B5EF4-FFF2-40B4-BE49-F238E27FC236}">
                    <a16:creationId xmlns:a16="http://schemas.microsoft.com/office/drawing/2014/main" id="{CB429F0E-2758-CE67-100C-27B1F95662B3}"/>
                  </a:ext>
                </a:extLst>
              </p:cNvPr>
              <p:cNvSpPr/>
              <p:nvPr/>
            </p:nvSpPr>
            <p:spPr>
              <a:xfrm>
                <a:off x="4141175" y="1187375"/>
                <a:ext cx="164400" cy="268175"/>
              </a:xfrm>
              <a:custGeom>
                <a:avLst/>
                <a:gdLst/>
                <a:ahLst/>
                <a:cxnLst/>
                <a:rect l="l" t="t" r="r" b="b"/>
                <a:pathLst>
                  <a:path w="6576" h="10727" extrusionOk="0">
                    <a:moveTo>
                      <a:pt x="4064" y="1"/>
                    </a:moveTo>
                    <a:lnTo>
                      <a:pt x="4064" y="1"/>
                    </a:lnTo>
                    <a:cubicBezTo>
                      <a:pt x="3690" y="112"/>
                      <a:pt x="3306" y="168"/>
                      <a:pt x="2920" y="168"/>
                    </a:cubicBezTo>
                    <a:cubicBezTo>
                      <a:pt x="2772" y="168"/>
                      <a:pt x="2623" y="160"/>
                      <a:pt x="2474" y="143"/>
                    </a:cubicBezTo>
                    <a:cubicBezTo>
                      <a:pt x="2468" y="141"/>
                      <a:pt x="2463" y="140"/>
                      <a:pt x="2458" y="140"/>
                    </a:cubicBezTo>
                    <a:cubicBezTo>
                      <a:pt x="2453" y="140"/>
                      <a:pt x="2448" y="142"/>
                      <a:pt x="2441" y="144"/>
                    </a:cubicBezTo>
                    <a:cubicBezTo>
                      <a:pt x="2418" y="150"/>
                      <a:pt x="2402" y="164"/>
                      <a:pt x="2392" y="187"/>
                    </a:cubicBezTo>
                    <a:cubicBezTo>
                      <a:pt x="1982" y="1105"/>
                      <a:pt x="1" y="5818"/>
                      <a:pt x="1416" y="8627"/>
                    </a:cubicBezTo>
                    <a:cubicBezTo>
                      <a:pt x="1950" y="9685"/>
                      <a:pt x="2916" y="10354"/>
                      <a:pt x="4282" y="10617"/>
                    </a:cubicBezTo>
                    <a:cubicBezTo>
                      <a:pt x="4661" y="10690"/>
                      <a:pt x="5046" y="10727"/>
                      <a:pt x="5430" y="10727"/>
                    </a:cubicBezTo>
                    <a:cubicBezTo>
                      <a:pt x="5814" y="10727"/>
                      <a:pt x="6197" y="10690"/>
                      <a:pt x="6575" y="10617"/>
                    </a:cubicBezTo>
                    <a:cubicBezTo>
                      <a:pt x="5410" y="10273"/>
                      <a:pt x="3418" y="9251"/>
                      <a:pt x="3053" y="6243"/>
                    </a:cubicBezTo>
                    <a:cubicBezTo>
                      <a:pt x="2611" y="2621"/>
                      <a:pt x="3702" y="568"/>
                      <a:pt x="4064" y="1"/>
                    </a:cubicBezTo>
                    <a:close/>
                  </a:path>
                </a:pathLst>
              </a:custGeom>
              <a:solidFill>
                <a:srgbClr val="000000">
                  <a:alpha val="307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5" name="Google Shape;5506;p62">
                <a:extLst>
                  <a:ext uri="{FF2B5EF4-FFF2-40B4-BE49-F238E27FC236}">
                    <a16:creationId xmlns:a16="http://schemas.microsoft.com/office/drawing/2014/main" id="{B99990F2-D547-76FD-5FCD-FCEE3B0F9E63}"/>
                  </a:ext>
                </a:extLst>
              </p:cNvPr>
              <p:cNvSpPr/>
              <p:nvPr/>
            </p:nvSpPr>
            <p:spPr>
              <a:xfrm>
                <a:off x="4224775" y="997300"/>
                <a:ext cx="91525" cy="170325"/>
              </a:xfrm>
              <a:custGeom>
                <a:avLst/>
                <a:gdLst/>
                <a:ahLst/>
                <a:cxnLst/>
                <a:rect l="l" t="t" r="r" b="b"/>
                <a:pathLst>
                  <a:path w="3661" h="6813" extrusionOk="0">
                    <a:moveTo>
                      <a:pt x="1" y="0"/>
                    </a:moveTo>
                    <a:cubicBezTo>
                      <a:pt x="792" y="432"/>
                      <a:pt x="2006" y="1337"/>
                      <a:pt x="2500" y="2995"/>
                    </a:cubicBezTo>
                    <a:cubicBezTo>
                      <a:pt x="3026" y="4761"/>
                      <a:pt x="2398" y="6102"/>
                      <a:pt x="1790" y="6812"/>
                    </a:cubicBezTo>
                    <a:cubicBezTo>
                      <a:pt x="3050" y="5895"/>
                      <a:pt x="3660" y="4251"/>
                      <a:pt x="3192" y="2677"/>
                    </a:cubicBezTo>
                    <a:cubicBezTo>
                      <a:pt x="2746" y="1182"/>
                      <a:pt x="1455" y="172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6" name="Google Shape;5507;p62">
                <a:extLst>
                  <a:ext uri="{FF2B5EF4-FFF2-40B4-BE49-F238E27FC236}">
                    <a16:creationId xmlns:a16="http://schemas.microsoft.com/office/drawing/2014/main" id="{CB0BE1A4-A91E-2E6F-606B-F6BEEED73B92}"/>
                  </a:ext>
                </a:extLst>
              </p:cNvPr>
              <p:cNvSpPr/>
              <p:nvPr/>
            </p:nvSpPr>
            <p:spPr>
              <a:xfrm>
                <a:off x="4255300" y="1168100"/>
                <a:ext cx="164200" cy="267275"/>
              </a:xfrm>
              <a:custGeom>
                <a:avLst/>
                <a:gdLst/>
                <a:ahLst/>
                <a:cxnLst/>
                <a:rect l="l" t="t" r="r" b="b"/>
                <a:pathLst>
                  <a:path w="6568" h="10691" extrusionOk="0">
                    <a:moveTo>
                      <a:pt x="960" y="0"/>
                    </a:moveTo>
                    <a:cubicBezTo>
                      <a:pt x="953" y="0"/>
                      <a:pt x="945" y="1"/>
                      <a:pt x="936" y="4"/>
                    </a:cubicBezTo>
                    <a:cubicBezTo>
                      <a:pt x="926" y="8"/>
                      <a:pt x="919" y="10"/>
                      <a:pt x="909" y="20"/>
                    </a:cubicBezTo>
                    <a:cubicBezTo>
                      <a:pt x="634" y="249"/>
                      <a:pt x="330" y="438"/>
                      <a:pt x="1" y="586"/>
                    </a:cubicBezTo>
                    <a:cubicBezTo>
                      <a:pt x="532" y="812"/>
                      <a:pt x="2652" y="1894"/>
                      <a:pt x="4318" y="5277"/>
                    </a:cubicBezTo>
                    <a:cubicBezTo>
                      <a:pt x="5576" y="7829"/>
                      <a:pt x="4678" y="9699"/>
                      <a:pt x="3910" y="10690"/>
                    </a:cubicBezTo>
                    <a:cubicBezTo>
                      <a:pt x="4350" y="10444"/>
                      <a:pt x="4763" y="10135"/>
                      <a:pt x="5129" y="9777"/>
                    </a:cubicBezTo>
                    <a:cubicBezTo>
                      <a:pt x="6127" y="8808"/>
                      <a:pt x="6568" y="7716"/>
                      <a:pt x="6437" y="6542"/>
                    </a:cubicBezTo>
                    <a:cubicBezTo>
                      <a:pt x="6082" y="3419"/>
                      <a:pt x="1847" y="557"/>
                      <a:pt x="1003" y="14"/>
                    </a:cubicBezTo>
                    <a:cubicBezTo>
                      <a:pt x="989" y="4"/>
                      <a:pt x="975" y="0"/>
                      <a:pt x="960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7" name="Google Shape;5508;p62">
                <a:extLst>
                  <a:ext uri="{FF2B5EF4-FFF2-40B4-BE49-F238E27FC236}">
                    <a16:creationId xmlns:a16="http://schemas.microsoft.com/office/drawing/2014/main" id="{30054955-AB2A-3CF0-2B92-97E7DB675808}"/>
                  </a:ext>
                </a:extLst>
              </p:cNvPr>
              <p:cNvSpPr/>
              <p:nvPr/>
            </p:nvSpPr>
            <p:spPr>
              <a:xfrm>
                <a:off x="4181275" y="729900"/>
                <a:ext cx="105725" cy="261600"/>
              </a:xfrm>
              <a:custGeom>
                <a:avLst/>
                <a:gdLst/>
                <a:ahLst/>
                <a:cxnLst/>
                <a:rect l="l" t="t" r="r" b="b"/>
                <a:pathLst>
                  <a:path w="4229" h="10464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007" y="476"/>
                      <a:pt x="2308" y="1537"/>
                      <a:pt x="2623" y="3899"/>
                    </a:cubicBezTo>
                    <a:cubicBezTo>
                      <a:pt x="3153" y="7875"/>
                      <a:pt x="1002" y="10368"/>
                      <a:pt x="1002" y="10368"/>
                    </a:cubicBezTo>
                    <a:cubicBezTo>
                      <a:pt x="1002" y="10368"/>
                      <a:pt x="1075" y="10391"/>
                      <a:pt x="1202" y="10440"/>
                    </a:cubicBezTo>
                    <a:cubicBezTo>
                      <a:pt x="1246" y="10439"/>
                      <a:pt x="1291" y="10438"/>
                      <a:pt x="1335" y="10438"/>
                    </a:cubicBezTo>
                    <a:cubicBezTo>
                      <a:pt x="1478" y="10438"/>
                      <a:pt x="1619" y="10447"/>
                      <a:pt x="1764" y="10464"/>
                    </a:cubicBezTo>
                    <a:cubicBezTo>
                      <a:pt x="1765" y="10464"/>
                      <a:pt x="1767" y="10464"/>
                      <a:pt x="1769" y="10464"/>
                    </a:cubicBezTo>
                    <a:cubicBezTo>
                      <a:pt x="1776" y="10464"/>
                      <a:pt x="1784" y="10462"/>
                      <a:pt x="1791" y="10459"/>
                    </a:cubicBezTo>
                    <a:cubicBezTo>
                      <a:pt x="1813" y="10453"/>
                      <a:pt x="1834" y="10438"/>
                      <a:pt x="1844" y="10415"/>
                    </a:cubicBezTo>
                    <a:cubicBezTo>
                      <a:pt x="2254" y="9501"/>
                      <a:pt x="4229" y="4790"/>
                      <a:pt x="2817" y="1981"/>
                    </a:cubicBezTo>
                    <a:cubicBezTo>
                      <a:pt x="2291" y="938"/>
                      <a:pt x="1340" y="273"/>
                      <a:pt x="1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8" name="Google Shape;5509;p62">
                <a:extLst>
                  <a:ext uri="{FF2B5EF4-FFF2-40B4-BE49-F238E27FC236}">
                    <a16:creationId xmlns:a16="http://schemas.microsoft.com/office/drawing/2014/main" id="{E3A87982-568F-9A33-ECF9-88585D414EEC}"/>
                  </a:ext>
                </a:extLst>
              </p:cNvPr>
              <p:cNvSpPr/>
              <p:nvPr/>
            </p:nvSpPr>
            <p:spPr>
              <a:xfrm>
                <a:off x="4284775" y="1110800"/>
                <a:ext cx="276725" cy="231850"/>
              </a:xfrm>
              <a:custGeom>
                <a:avLst/>
                <a:gdLst/>
                <a:ahLst/>
                <a:cxnLst/>
                <a:rect l="l" t="t" r="r" b="b"/>
                <a:pathLst>
                  <a:path w="11069" h="9274" extrusionOk="0">
                    <a:moveTo>
                      <a:pt x="1174" y="0"/>
                    </a:moveTo>
                    <a:cubicBezTo>
                      <a:pt x="1167" y="0"/>
                      <a:pt x="1161" y="1"/>
                      <a:pt x="1155" y="2"/>
                    </a:cubicBezTo>
                    <a:lnTo>
                      <a:pt x="1139" y="6"/>
                    </a:lnTo>
                    <a:cubicBezTo>
                      <a:pt x="1116" y="17"/>
                      <a:pt x="1103" y="38"/>
                      <a:pt x="1097" y="60"/>
                    </a:cubicBezTo>
                    <a:cubicBezTo>
                      <a:pt x="934" y="807"/>
                      <a:pt x="563" y="1495"/>
                      <a:pt x="26" y="2039"/>
                    </a:cubicBezTo>
                    <a:cubicBezTo>
                      <a:pt x="10" y="2057"/>
                      <a:pt x="1" y="2080"/>
                      <a:pt x="4" y="2104"/>
                    </a:cubicBezTo>
                    <a:cubicBezTo>
                      <a:pt x="6" y="2127"/>
                      <a:pt x="21" y="2148"/>
                      <a:pt x="41" y="2159"/>
                    </a:cubicBezTo>
                    <a:cubicBezTo>
                      <a:pt x="888" y="2710"/>
                      <a:pt x="5131" y="5599"/>
                      <a:pt x="5495" y="8810"/>
                    </a:cubicBezTo>
                    <a:cubicBezTo>
                      <a:pt x="5505" y="8930"/>
                      <a:pt x="5513" y="9048"/>
                      <a:pt x="5515" y="9168"/>
                    </a:cubicBezTo>
                    <a:cubicBezTo>
                      <a:pt x="5514" y="9206"/>
                      <a:pt x="5545" y="9237"/>
                      <a:pt x="5583" y="9243"/>
                    </a:cubicBezTo>
                    <a:cubicBezTo>
                      <a:pt x="5732" y="9263"/>
                      <a:pt x="5881" y="9273"/>
                      <a:pt x="6031" y="9273"/>
                    </a:cubicBezTo>
                    <a:cubicBezTo>
                      <a:pt x="6369" y="9273"/>
                      <a:pt x="6710" y="9221"/>
                      <a:pt x="7053" y="9119"/>
                    </a:cubicBezTo>
                    <a:cubicBezTo>
                      <a:pt x="7490" y="8989"/>
                      <a:pt x="7931" y="8774"/>
                      <a:pt x="8365" y="8479"/>
                    </a:cubicBezTo>
                    <a:cubicBezTo>
                      <a:pt x="10015" y="7363"/>
                      <a:pt x="11019" y="5506"/>
                      <a:pt x="11050" y="3514"/>
                    </a:cubicBezTo>
                    <a:cubicBezTo>
                      <a:pt x="11068" y="2396"/>
                      <a:pt x="10773" y="1469"/>
                      <a:pt x="10166" y="768"/>
                    </a:cubicBezTo>
                    <a:cubicBezTo>
                      <a:pt x="10152" y="749"/>
                      <a:pt x="10131" y="740"/>
                      <a:pt x="10111" y="740"/>
                    </a:cubicBezTo>
                    <a:cubicBezTo>
                      <a:pt x="10103" y="740"/>
                      <a:pt x="10095" y="741"/>
                      <a:pt x="10087" y="744"/>
                    </a:cubicBezTo>
                    <a:cubicBezTo>
                      <a:pt x="10079" y="747"/>
                      <a:pt x="10072" y="748"/>
                      <a:pt x="10068" y="754"/>
                    </a:cubicBezTo>
                    <a:cubicBezTo>
                      <a:pt x="9967" y="817"/>
                      <a:pt x="9866" y="876"/>
                      <a:pt x="9758" y="932"/>
                    </a:cubicBezTo>
                    <a:cubicBezTo>
                      <a:pt x="9531" y="1046"/>
                      <a:pt x="9283" y="1144"/>
                      <a:pt x="9024" y="1222"/>
                    </a:cubicBezTo>
                    <a:cubicBezTo>
                      <a:pt x="8441" y="1396"/>
                      <a:pt x="7814" y="1467"/>
                      <a:pt x="7176" y="1467"/>
                    </a:cubicBezTo>
                    <a:cubicBezTo>
                      <a:pt x="4718" y="1467"/>
                      <a:pt x="2097" y="402"/>
                      <a:pt x="1210" y="6"/>
                    </a:cubicBezTo>
                    <a:cubicBezTo>
                      <a:pt x="1198" y="2"/>
                      <a:pt x="1186" y="0"/>
                      <a:pt x="1174" y="0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49" name="Google Shape;5510;p62">
                <a:extLst>
                  <a:ext uri="{FF2B5EF4-FFF2-40B4-BE49-F238E27FC236}">
                    <a16:creationId xmlns:a16="http://schemas.microsoft.com/office/drawing/2014/main" id="{9BE4083B-6F27-5753-1CCF-796B2C93F486}"/>
                  </a:ext>
                </a:extLst>
              </p:cNvPr>
              <p:cNvSpPr/>
              <p:nvPr/>
            </p:nvSpPr>
            <p:spPr>
              <a:xfrm>
                <a:off x="4233650" y="744300"/>
                <a:ext cx="234275" cy="276125"/>
              </a:xfrm>
              <a:custGeom>
                <a:avLst/>
                <a:gdLst/>
                <a:ahLst/>
                <a:cxnLst/>
                <a:rect l="l" t="t" r="r" b="b"/>
                <a:pathLst>
                  <a:path w="9371" h="11045" extrusionOk="0">
                    <a:moveTo>
                      <a:pt x="3414" y="1"/>
                    </a:moveTo>
                    <a:cubicBezTo>
                      <a:pt x="2929" y="1"/>
                      <a:pt x="2478" y="63"/>
                      <a:pt x="2070" y="184"/>
                    </a:cubicBezTo>
                    <a:cubicBezTo>
                      <a:pt x="1579" y="330"/>
                      <a:pt x="1140" y="568"/>
                      <a:pt x="771" y="886"/>
                    </a:cubicBezTo>
                    <a:cubicBezTo>
                      <a:pt x="740" y="910"/>
                      <a:pt x="734" y="955"/>
                      <a:pt x="755" y="986"/>
                    </a:cubicBezTo>
                    <a:cubicBezTo>
                      <a:pt x="814" y="1088"/>
                      <a:pt x="877" y="1188"/>
                      <a:pt x="934" y="1296"/>
                    </a:cubicBezTo>
                    <a:cubicBezTo>
                      <a:pt x="2387" y="4184"/>
                      <a:pt x="419" y="8922"/>
                      <a:pt x="11" y="9841"/>
                    </a:cubicBezTo>
                    <a:cubicBezTo>
                      <a:pt x="0" y="9861"/>
                      <a:pt x="4" y="9889"/>
                      <a:pt x="13" y="9908"/>
                    </a:cubicBezTo>
                    <a:cubicBezTo>
                      <a:pt x="24" y="9930"/>
                      <a:pt x="46" y="9949"/>
                      <a:pt x="67" y="9950"/>
                    </a:cubicBezTo>
                    <a:cubicBezTo>
                      <a:pt x="816" y="10117"/>
                      <a:pt x="1497" y="10485"/>
                      <a:pt x="2042" y="11022"/>
                    </a:cubicBezTo>
                    <a:cubicBezTo>
                      <a:pt x="2058" y="11036"/>
                      <a:pt x="2078" y="11045"/>
                      <a:pt x="2099" y="11045"/>
                    </a:cubicBezTo>
                    <a:cubicBezTo>
                      <a:pt x="2102" y="11045"/>
                      <a:pt x="2104" y="11045"/>
                      <a:pt x="2107" y="11044"/>
                    </a:cubicBezTo>
                    <a:lnTo>
                      <a:pt x="2122" y="11040"/>
                    </a:lnTo>
                    <a:cubicBezTo>
                      <a:pt x="2140" y="11034"/>
                      <a:pt x="2155" y="11025"/>
                      <a:pt x="2167" y="11010"/>
                    </a:cubicBezTo>
                    <a:cubicBezTo>
                      <a:pt x="2829" y="9979"/>
                      <a:pt x="5217" y="6557"/>
                      <a:pt x="8042" y="5715"/>
                    </a:cubicBezTo>
                    <a:cubicBezTo>
                      <a:pt x="8301" y="5639"/>
                      <a:pt x="8561" y="5586"/>
                      <a:pt x="8814" y="5556"/>
                    </a:cubicBezTo>
                    <a:cubicBezTo>
                      <a:pt x="8934" y="5541"/>
                      <a:pt x="9053" y="5539"/>
                      <a:pt x="9171" y="5536"/>
                    </a:cubicBezTo>
                    <a:cubicBezTo>
                      <a:pt x="9173" y="5538"/>
                      <a:pt x="9176" y="5538"/>
                      <a:pt x="9179" y="5538"/>
                    </a:cubicBezTo>
                    <a:cubicBezTo>
                      <a:pt x="9183" y="5538"/>
                      <a:pt x="9187" y="5537"/>
                      <a:pt x="9191" y="5535"/>
                    </a:cubicBezTo>
                    <a:cubicBezTo>
                      <a:pt x="9222" y="5526"/>
                      <a:pt x="9244" y="5504"/>
                      <a:pt x="9247" y="5470"/>
                    </a:cubicBezTo>
                    <a:cubicBezTo>
                      <a:pt x="9370" y="4551"/>
                      <a:pt x="9111" y="3613"/>
                      <a:pt x="8484" y="2687"/>
                    </a:cubicBezTo>
                    <a:cubicBezTo>
                      <a:pt x="7366" y="1036"/>
                      <a:pt x="5511" y="33"/>
                      <a:pt x="3518" y="2"/>
                    </a:cubicBezTo>
                    <a:cubicBezTo>
                      <a:pt x="3483" y="1"/>
                      <a:pt x="3449" y="1"/>
                      <a:pt x="3414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0" name="Google Shape;5511;p62">
                <a:extLst>
                  <a:ext uri="{FF2B5EF4-FFF2-40B4-BE49-F238E27FC236}">
                    <a16:creationId xmlns:a16="http://schemas.microsoft.com/office/drawing/2014/main" id="{CCB67307-ACEE-9D88-C32C-B12F8D238824}"/>
                  </a:ext>
                </a:extLst>
              </p:cNvPr>
              <p:cNvSpPr/>
              <p:nvPr/>
            </p:nvSpPr>
            <p:spPr>
              <a:xfrm>
                <a:off x="4290875" y="888625"/>
                <a:ext cx="294275" cy="252725"/>
              </a:xfrm>
              <a:custGeom>
                <a:avLst/>
                <a:gdLst/>
                <a:ahLst/>
                <a:cxnLst/>
                <a:rect l="l" t="t" r="r" b="b"/>
                <a:pathLst>
                  <a:path w="11771" h="10109" extrusionOk="0">
                    <a:moveTo>
                      <a:pt x="6947" y="1"/>
                    </a:moveTo>
                    <a:cubicBezTo>
                      <a:pt x="6815" y="1"/>
                      <a:pt x="6681" y="8"/>
                      <a:pt x="6546" y="23"/>
                    </a:cubicBezTo>
                    <a:cubicBezTo>
                      <a:pt x="6311" y="52"/>
                      <a:pt x="6069" y="99"/>
                      <a:pt x="5825" y="172"/>
                    </a:cubicBezTo>
                    <a:cubicBezTo>
                      <a:pt x="2982" y="1019"/>
                      <a:pt x="490" y="4721"/>
                      <a:pt x="18" y="5454"/>
                    </a:cubicBezTo>
                    <a:cubicBezTo>
                      <a:pt x="1" y="5484"/>
                      <a:pt x="3" y="5520"/>
                      <a:pt x="24" y="5547"/>
                    </a:cubicBezTo>
                    <a:cubicBezTo>
                      <a:pt x="367" y="5967"/>
                      <a:pt x="620" y="6439"/>
                      <a:pt x="775" y="6960"/>
                    </a:cubicBezTo>
                    <a:cubicBezTo>
                      <a:pt x="930" y="7479"/>
                      <a:pt x="980" y="8015"/>
                      <a:pt x="919" y="8551"/>
                    </a:cubicBezTo>
                    <a:cubicBezTo>
                      <a:pt x="912" y="8586"/>
                      <a:pt x="930" y="8618"/>
                      <a:pt x="964" y="8633"/>
                    </a:cubicBezTo>
                    <a:cubicBezTo>
                      <a:pt x="1608" y="8922"/>
                      <a:pt x="4412" y="10109"/>
                      <a:pt x="6966" y="10109"/>
                    </a:cubicBezTo>
                    <a:cubicBezTo>
                      <a:pt x="7575" y="10109"/>
                      <a:pt x="8169" y="10042"/>
                      <a:pt x="8717" y="9878"/>
                    </a:cubicBezTo>
                    <a:cubicBezTo>
                      <a:pt x="8960" y="9805"/>
                      <a:pt x="9190" y="9713"/>
                      <a:pt x="9402" y="9608"/>
                    </a:cubicBezTo>
                    <a:cubicBezTo>
                      <a:pt x="10460" y="9073"/>
                      <a:pt x="11130" y="8108"/>
                      <a:pt x="11393" y="6742"/>
                    </a:cubicBezTo>
                    <a:cubicBezTo>
                      <a:pt x="11771" y="4783"/>
                      <a:pt x="11170" y="2763"/>
                      <a:pt x="9780" y="1332"/>
                    </a:cubicBezTo>
                    <a:cubicBezTo>
                      <a:pt x="8922" y="445"/>
                      <a:pt x="7969" y="1"/>
                      <a:pt x="6947" y="1"/>
                    </a:cubicBezTo>
                    <a:close/>
                  </a:path>
                </a:pathLst>
              </a:custGeom>
              <a:solidFill>
                <a:srgbClr val="FFFFFF">
                  <a:alpha val="396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1" name="Google Shape;5512;p62">
                <a:extLst>
                  <a:ext uri="{FF2B5EF4-FFF2-40B4-BE49-F238E27FC236}">
                    <a16:creationId xmlns:a16="http://schemas.microsoft.com/office/drawing/2014/main" id="{0BCD230E-A8DC-4256-97D9-1731C26B1BA2}"/>
                  </a:ext>
                </a:extLst>
              </p:cNvPr>
              <p:cNvSpPr/>
              <p:nvPr/>
            </p:nvSpPr>
            <p:spPr>
              <a:xfrm>
                <a:off x="4099925" y="988800"/>
                <a:ext cx="220075" cy="204800"/>
              </a:xfrm>
              <a:custGeom>
                <a:avLst/>
                <a:gdLst/>
                <a:ahLst/>
                <a:cxnLst/>
                <a:rect l="l" t="t" r="r" b="b"/>
                <a:pathLst>
                  <a:path w="8803" h="8192" extrusionOk="0">
                    <a:moveTo>
                      <a:pt x="4573" y="397"/>
                    </a:moveTo>
                    <a:cubicBezTo>
                      <a:pt x="5178" y="397"/>
                      <a:pt x="5778" y="549"/>
                      <a:pt x="6326" y="843"/>
                    </a:cubicBezTo>
                    <a:cubicBezTo>
                      <a:pt x="7195" y="1313"/>
                      <a:pt x="7829" y="2093"/>
                      <a:pt x="8110" y="3039"/>
                    </a:cubicBezTo>
                    <a:cubicBezTo>
                      <a:pt x="8692" y="4993"/>
                      <a:pt x="7577" y="7056"/>
                      <a:pt x="5623" y="7638"/>
                    </a:cubicBezTo>
                    <a:cubicBezTo>
                      <a:pt x="5273" y="7742"/>
                      <a:pt x="4916" y="7794"/>
                      <a:pt x="4561" y="7794"/>
                    </a:cubicBezTo>
                    <a:cubicBezTo>
                      <a:pt x="3956" y="7794"/>
                      <a:pt x="3356" y="7643"/>
                      <a:pt x="2809" y="7347"/>
                    </a:cubicBezTo>
                    <a:cubicBezTo>
                      <a:pt x="1940" y="6877"/>
                      <a:pt x="1305" y="6097"/>
                      <a:pt x="1024" y="5150"/>
                    </a:cubicBezTo>
                    <a:cubicBezTo>
                      <a:pt x="442" y="3197"/>
                      <a:pt x="1558" y="1134"/>
                      <a:pt x="3513" y="553"/>
                    </a:cubicBezTo>
                    <a:cubicBezTo>
                      <a:pt x="3862" y="449"/>
                      <a:pt x="4219" y="397"/>
                      <a:pt x="4573" y="397"/>
                    </a:cubicBezTo>
                    <a:close/>
                    <a:moveTo>
                      <a:pt x="4571" y="1"/>
                    </a:moveTo>
                    <a:cubicBezTo>
                      <a:pt x="4179" y="1"/>
                      <a:pt x="3785" y="58"/>
                      <a:pt x="3399" y="173"/>
                    </a:cubicBezTo>
                    <a:cubicBezTo>
                      <a:pt x="1236" y="818"/>
                      <a:pt x="0" y="3102"/>
                      <a:pt x="646" y="5265"/>
                    </a:cubicBezTo>
                    <a:cubicBezTo>
                      <a:pt x="957" y="6312"/>
                      <a:pt x="1658" y="7177"/>
                      <a:pt x="2620" y="7697"/>
                    </a:cubicBezTo>
                    <a:cubicBezTo>
                      <a:pt x="3226" y="8024"/>
                      <a:pt x="3892" y="8191"/>
                      <a:pt x="4562" y="8191"/>
                    </a:cubicBezTo>
                    <a:cubicBezTo>
                      <a:pt x="4955" y="8191"/>
                      <a:pt x="5349" y="8133"/>
                      <a:pt x="5737" y="8019"/>
                    </a:cubicBezTo>
                    <a:cubicBezTo>
                      <a:pt x="6784" y="7707"/>
                      <a:pt x="7649" y="7006"/>
                      <a:pt x="8168" y="6044"/>
                    </a:cubicBezTo>
                    <a:cubicBezTo>
                      <a:pt x="8688" y="5082"/>
                      <a:pt x="8803" y="3975"/>
                      <a:pt x="8491" y="2927"/>
                    </a:cubicBezTo>
                    <a:cubicBezTo>
                      <a:pt x="8179" y="1880"/>
                      <a:pt x="7478" y="1017"/>
                      <a:pt x="6516" y="496"/>
                    </a:cubicBezTo>
                    <a:cubicBezTo>
                      <a:pt x="5908" y="168"/>
                      <a:pt x="5243" y="1"/>
                      <a:pt x="457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2" name="Google Shape;5513;p62">
                <a:extLst>
                  <a:ext uri="{FF2B5EF4-FFF2-40B4-BE49-F238E27FC236}">
                    <a16:creationId xmlns:a16="http://schemas.microsoft.com/office/drawing/2014/main" id="{8896D0EB-045F-FCE8-61B1-5AB0E0A4B71F}"/>
                  </a:ext>
                </a:extLst>
              </p:cNvPr>
              <p:cNvSpPr/>
              <p:nvPr/>
            </p:nvSpPr>
            <p:spPr>
              <a:xfrm>
                <a:off x="3858750" y="831775"/>
                <a:ext cx="155150" cy="230875"/>
              </a:xfrm>
              <a:custGeom>
                <a:avLst/>
                <a:gdLst/>
                <a:ahLst/>
                <a:cxnLst/>
                <a:rect l="l" t="t" r="r" b="b"/>
                <a:pathLst>
                  <a:path w="6206" h="9235" extrusionOk="0">
                    <a:moveTo>
                      <a:pt x="5365" y="0"/>
                    </a:moveTo>
                    <a:cubicBezTo>
                      <a:pt x="4529" y="0"/>
                      <a:pt x="3684" y="286"/>
                      <a:pt x="2846" y="853"/>
                    </a:cubicBezTo>
                    <a:cubicBezTo>
                      <a:pt x="1109" y="2027"/>
                      <a:pt x="52" y="3979"/>
                      <a:pt x="21" y="6076"/>
                    </a:cubicBezTo>
                    <a:cubicBezTo>
                      <a:pt x="1" y="7356"/>
                      <a:pt x="364" y="8398"/>
                      <a:pt x="1098" y="9173"/>
                    </a:cubicBezTo>
                    <a:cubicBezTo>
                      <a:pt x="1136" y="9214"/>
                      <a:pt x="1189" y="9235"/>
                      <a:pt x="1241" y="9235"/>
                    </a:cubicBezTo>
                    <a:cubicBezTo>
                      <a:pt x="1291" y="9235"/>
                      <a:pt x="1340" y="9216"/>
                      <a:pt x="1377" y="9179"/>
                    </a:cubicBezTo>
                    <a:cubicBezTo>
                      <a:pt x="1457" y="9104"/>
                      <a:pt x="1459" y="8979"/>
                      <a:pt x="1385" y="8899"/>
                    </a:cubicBezTo>
                    <a:cubicBezTo>
                      <a:pt x="725" y="8201"/>
                      <a:pt x="398" y="7254"/>
                      <a:pt x="416" y="6080"/>
                    </a:cubicBezTo>
                    <a:cubicBezTo>
                      <a:pt x="447" y="4114"/>
                      <a:pt x="1436" y="2282"/>
                      <a:pt x="3067" y="1181"/>
                    </a:cubicBezTo>
                    <a:cubicBezTo>
                      <a:pt x="3840" y="660"/>
                      <a:pt x="4613" y="397"/>
                      <a:pt x="5371" y="397"/>
                    </a:cubicBezTo>
                    <a:cubicBezTo>
                      <a:pt x="5567" y="397"/>
                      <a:pt x="5762" y="415"/>
                      <a:pt x="5956" y="450"/>
                    </a:cubicBezTo>
                    <a:cubicBezTo>
                      <a:pt x="5968" y="452"/>
                      <a:pt x="5979" y="453"/>
                      <a:pt x="5991" y="453"/>
                    </a:cubicBezTo>
                    <a:cubicBezTo>
                      <a:pt x="6085" y="453"/>
                      <a:pt x="6169" y="387"/>
                      <a:pt x="6185" y="290"/>
                    </a:cubicBezTo>
                    <a:cubicBezTo>
                      <a:pt x="6205" y="183"/>
                      <a:pt x="6135" y="79"/>
                      <a:pt x="6026" y="60"/>
                    </a:cubicBezTo>
                    <a:cubicBezTo>
                      <a:pt x="5807" y="20"/>
                      <a:pt x="5586" y="0"/>
                      <a:pt x="536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3" name="Google Shape;5514;p62">
                <a:extLst>
                  <a:ext uri="{FF2B5EF4-FFF2-40B4-BE49-F238E27FC236}">
                    <a16:creationId xmlns:a16="http://schemas.microsoft.com/office/drawing/2014/main" id="{1A583675-827D-535C-EC59-E3F477F40E42}"/>
                  </a:ext>
                </a:extLst>
              </p:cNvPr>
              <p:cNvSpPr/>
              <p:nvPr/>
            </p:nvSpPr>
            <p:spPr>
              <a:xfrm>
                <a:off x="4414350" y="1119850"/>
                <a:ext cx="155175" cy="230850"/>
              </a:xfrm>
              <a:custGeom>
                <a:avLst/>
                <a:gdLst/>
                <a:ahLst/>
                <a:cxnLst/>
                <a:rect l="l" t="t" r="r" b="b"/>
                <a:pathLst>
                  <a:path w="6207" h="9234" extrusionOk="0">
                    <a:moveTo>
                      <a:pt x="4966" y="0"/>
                    </a:moveTo>
                    <a:cubicBezTo>
                      <a:pt x="4917" y="0"/>
                      <a:pt x="4868" y="19"/>
                      <a:pt x="4830" y="55"/>
                    </a:cubicBezTo>
                    <a:cubicBezTo>
                      <a:pt x="4749" y="129"/>
                      <a:pt x="4746" y="255"/>
                      <a:pt x="4821" y="335"/>
                    </a:cubicBezTo>
                    <a:cubicBezTo>
                      <a:pt x="5482" y="1033"/>
                      <a:pt x="5807" y="1980"/>
                      <a:pt x="5790" y="3153"/>
                    </a:cubicBezTo>
                    <a:cubicBezTo>
                      <a:pt x="5759" y="5121"/>
                      <a:pt x="4770" y="6952"/>
                      <a:pt x="3140" y="8053"/>
                    </a:cubicBezTo>
                    <a:cubicBezTo>
                      <a:pt x="2368" y="8575"/>
                      <a:pt x="1596" y="8838"/>
                      <a:pt x="838" y="8838"/>
                    </a:cubicBezTo>
                    <a:cubicBezTo>
                      <a:pt x="641" y="8838"/>
                      <a:pt x="446" y="8820"/>
                      <a:pt x="251" y="8785"/>
                    </a:cubicBezTo>
                    <a:cubicBezTo>
                      <a:pt x="239" y="8782"/>
                      <a:pt x="227" y="8781"/>
                      <a:pt x="215" y="8781"/>
                    </a:cubicBezTo>
                    <a:cubicBezTo>
                      <a:pt x="121" y="8781"/>
                      <a:pt x="38" y="8848"/>
                      <a:pt x="20" y="8944"/>
                    </a:cubicBezTo>
                    <a:cubicBezTo>
                      <a:pt x="0" y="9050"/>
                      <a:pt x="72" y="9154"/>
                      <a:pt x="179" y="9174"/>
                    </a:cubicBezTo>
                    <a:cubicBezTo>
                      <a:pt x="399" y="9213"/>
                      <a:pt x="619" y="9233"/>
                      <a:pt x="840" y="9233"/>
                    </a:cubicBezTo>
                    <a:cubicBezTo>
                      <a:pt x="1675" y="9233"/>
                      <a:pt x="2521" y="8948"/>
                      <a:pt x="3362" y="8382"/>
                    </a:cubicBezTo>
                    <a:cubicBezTo>
                      <a:pt x="5099" y="7208"/>
                      <a:pt x="6156" y="5255"/>
                      <a:pt x="6186" y="3160"/>
                    </a:cubicBezTo>
                    <a:cubicBezTo>
                      <a:pt x="6206" y="1880"/>
                      <a:pt x="5843" y="838"/>
                      <a:pt x="5110" y="63"/>
                    </a:cubicBezTo>
                    <a:cubicBezTo>
                      <a:pt x="5071" y="21"/>
                      <a:pt x="5019" y="0"/>
                      <a:pt x="496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4" name="Google Shape;5515;p62">
                <a:extLst>
                  <a:ext uri="{FF2B5EF4-FFF2-40B4-BE49-F238E27FC236}">
                    <a16:creationId xmlns:a16="http://schemas.microsoft.com/office/drawing/2014/main" id="{5A7C57FD-9B6F-3515-5029-97207277396C}"/>
                  </a:ext>
                </a:extLst>
              </p:cNvPr>
              <p:cNvSpPr/>
              <p:nvPr/>
            </p:nvSpPr>
            <p:spPr>
              <a:xfrm>
                <a:off x="3951375" y="1291875"/>
                <a:ext cx="234650" cy="154275"/>
              </a:xfrm>
              <a:custGeom>
                <a:avLst/>
                <a:gdLst/>
                <a:ahLst/>
                <a:cxnLst/>
                <a:rect l="l" t="t" r="r" b="b"/>
                <a:pathLst>
                  <a:path w="9386" h="6171" extrusionOk="0">
                    <a:moveTo>
                      <a:pt x="384" y="0"/>
                    </a:moveTo>
                    <a:cubicBezTo>
                      <a:pt x="290" y="0"/>
                      <a:pt x="209" y="68"/>
                      <a:pt x="191" y="163"/>
                    </a:cubicBezTo>
                    <a:cubicBezTo>
                      <a:pt x="1" y="1213"/>
                      <a:pt x="268" y="2284"/>
                      <a:pt x="985" y="3345"/>
                    </a:cubicBezTo>
                    <a:cubicBezTo>
                      <a:pt x="2158" y="5081"/>
                      <a:pt x="4111" y="6137"/>
                      <a:pt x="6208" y="6169"/>
                    </a:cubicBezTo>
                    <a:cubicBezTo>
                      <a:pt x="6240" y="6171"/>
                      <a:pt x="6272" y="6171"/>
                      <a:pt x="6304" y="6171"/>
                    </a:cubicBezTo>
                    <a:cubicBezTo>
                      <a:pt x="7540" y="6171"/>
                      <a:pt x="8549" y="5808"/>
                      <a:pt x="9303" y="5093"/>
                    </a:cubicBezTo>
                    <a:cubicBezTo>
                      <a:pt x="9383" y="5018"/>
                      <a:pt x="9385" y="4893"/>
                      <a:pt x="9311" y="4813"/>
                    </a:cubicBezTo>
                    <a:cubicBezTo>
                      <a:pt x="9272" y="4771"/>
                      <a:pt x="9220" y="4750"/>
                      <a:pt x="9167" y="4750"/>
                    </a:cubicBezTo>
                    <a:cubicBezTo>
                      <a:pt x="9118" y="4750"/>
                      <a:pt x="9069" y="4769"/>
                      <a:pt x="9031" y="4805"/>
                    </a:cubicBezTo>
                    <a:cubicBezTo>
                      <a:pt x="8349" y="5450"/>
                      <a:pt x="7426" y="5774"/>
                      <a:pt x="6294" y="5774"/>
                    </a:cubicBezTo>
                    <a:cubicBezTo>
                      <a:pt x="6267" y="5774"/>
                      <a:pt x="6240" y="5773"/>
                      <a:pt x="6213" y="5773"/>
                    </a:cubicBezTo>
                    <a:cubicBezTo>
                      <a:pt x="4246" y="5745"/>
                      <a:pt x="2414" y="4753"/>
                      <a:pt x="1312" y="3124"/>
                    </a:cubicBezTo>
                    <a:cubicBezTo>
                      <a:pt x="656" y="2151"/>
                      <a:pt x="410" y="1179"/>
                      <a:pt x="581" y="234"/>
                    </a:cubicBezTo>
                    <a:cubicBezTo>
                      <a:pt x="601" y="126"/>
                      <a:pt x="530" y="24"/>
                      <a:pt x="422" y="4"/>
                    </a:cubicBezTo>
                    <a:cubicBezTo>
                      <a:pt x="409" y="1"/>
                      <a:pt x="396" y="0"/>
                      <a:pt x="3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5" name="Google Shape;5516;p62">
                <a:extLst>
                  <a:ext uri="{FF2B5EF4-FFF2-40B4-BE49-F238E27FC236}">
                    <a16:creationId xmlns:a16="http://schemas.microsoft.com/office/drawing/2014/main" id="{AF317193-0D70-D903-7B34-27E331E32D04}"/>
                  </a:ext>
                </a:extLst>
              </p:cNvPr>
              <p:cNvSpPr/>
              <p:nvPr/>
            </p:nvSpPr>
            <p:spPr>
              <a:xfrm>
                <a:off x="4242225" y="736350"/>
                <a:ext cx="234675" cy="154250"/>
              </a:xfrm>
              <a:custGeom>
                <a:avLst/>
                <a:gdLst/>
                <a:ahLst/>
                <a:cxnLst/>
                <a:rect l="l" t="t" r="r" b="b"/>
                <a:pathLst>
                  <a:path w="9387" h="6170" extrusionOk="0">
                    <a:moveTo>
                      <a:pt x="3125" y="1"/>
                    </a:moveTo>
                    <a:cubicBezTo>
                      <a:pt x="1881" y="1"/>
                      <a:pt x="847" y="355"/>
                      <a:pt x="84" y="1079"/>
                    </a:cubicBezTo>
                    <a:cubicBezTo>
                      <a:pt x="3" y="1153"/>
                      <a:pt x="1" y="1279"/>
                      <a:pt x="75" y="1359"/>
                    </a:cubicBezTo>
                    <a:cubicBezTo>
                      <a:pt x="114" y="1400"/>
                      <a:pt x="166" y="1421"/>
                      <a:pt x="219" y="1421"/>
                    </a:cubicBezTo>
                    <a:cubicBezTo>
                      <a:pt x="268" y="1421"/>
                      <a:pt x="317" y="1403"/>
                      <a:pt x="355" y="1367"/>
                    </a:cubicBezTo>
                    <a:cubicBezTo>
                      <a:pt x="1042" y="717"/>
                      <a:pt x="1972" y="398"/>
                      <a:pt x="3118" y="398"/>
                    </a:cubicBezTo>
                    <a:cubicBezTo>
                      <a:pt x="3137" y="398"/>
                      <a:pt x="3155" y="399"/>
                      <a:pt x="3174" y="399"/>
                    </a:cubicBezTo>
                    <a:cubicBezTo>
                      <a:pt x="5141" y="427"/>
                      <a:pt x="6973" y="1418"/>
                      <a:pt x="8074" y="3048"/>
                    </a:cubicBezTo>
                    <a:cubicBezTo>
                      <a:pt x="8731" y="4021"/>
                      <a:pt x="8976" y="4993"/>
                      <a:pt x="8805" y="5937"/>
                    </a:cubicBezTo>
                    <a:cubicBezTo>
                      <a:pt x="8785" y="6046"/>
                      <a:pt x="8857" y="6148"/>
                      <a:pt x="8964" y="6168"/>
                    </a:cubicBezTo>
                    <a:cubicBezTo>
                      <a:pt x="8976" y="6169"/>
                      <a:pt x="8988" y="6170"/>
                      <a:pt x="9000" y="6170"/>
                    </a:cubicBezTo>
                    <a:cubicBezTo>
                      <a:pt x="9094" y="6170"/>
                      <a:pt x="9178" y="6104"/>
                      <a:pt x="9196" y="6007"/>
                    </a:cubicBezTo>
                    <a:cubicBezTo>
                      <a:pt x="9386" y="4957"/>
                      <a:pt x="9120" y="3886"/>
                      <a:pt x="8402" y="2826"/>
                    </a:cubicBezTo>
                    <a:cubicBezTo>
                      <a:pt x="7229" y="1089"/>
                      <a:pt x="5276" y="32"/>
                      <a:pt x="3180" y="1"/>
                    </a:cubicBezTo>
                    <a:cubicBezTo>
                      <a:pt x="3162" y="1"/>
                      <a:pt x="3144" y="1"/>
                      <a:pt x="312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6" name="Google Shape;5517;p62">
                <a:extLst>
                  <a:ext uri="{FF2B5EF4-FFF2-40B4-BE49-F238E27FC236}">
                    <a16:creationId xmlns:a16="http://schemas.microsoft.com/office/drawing/2014/main" id="{83270843-31EC-189A-4324-897DB5829AA0}"/>
                  </a:ext>
                </a:extLst>
              </p:cNvPr>
              <p:cNvSpPr/>
              <p:nvPr/>
            </p:nvSpPr>
            <p:spPr>
              <a:xfrm>
                <a:off x="3834775" y="1033100"/>
                <a:ext cx="312275" cy="2687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50" extrusionOk="0">
                    <a:moveTo>
                      <a:pt x="5160" y="0"/>
                    </a:moveTo>
                    <a:cubicBezTo>
                      <a:pt x="4235" y="0"/>
                      <a:pt x="3334" y="150"/>
                      <a:pt x="2558" y="541"/>
                    </a:cubicBezTo>
                    <a:cubicBezTo>
                      <a:pt x="1410" y="1120"/>
                      <a:pt x="684" y="2160"/>
                      <a:pt x="400" y="3630"/>
                    </a:cubicBezTo>
                    <a:cubicBezTo>
                      <a:pt x="1" y="5689"/>
                      <a:pt x="633" y="7817"/>
                      <a:pt x="2094" y="9320"/>
                    </a:cubicBezTo>
                    <a:cubicBezTo>
                      <a:pt x="3016" y="10271"/>
                      <a:pt x="4041" y="10750"/>
                      <a:pt x="5148" y="10750"/>
                    </a:cubicBezTo>
                    <a:cubicBezTo>
                      <a:pt x="5294" y="10750"/>
                      <a:pt x="5442" y="10740"/>
                      <a:pt x="5593" y="10721"/>
                    </a:cubicBezTo>
                    <a:cubicBezTo>
                      <a:pt x="9179" y="10318"/>
                      <a:pt x="12303" y="5234"/>
                      <a:pt x="12435" y="5018"/>
                    </a:cubicBezTo>
                    <a:cubicBezTo>
                      <a:pt x="12490" y="4925"/>
                      <a:pt x="12461" y="4803"/>
                      <a:pt x="12367" y="4746"/>
                    </a:cubicBezTo>
                    <a:cubicBezTo>
                      <a:pt x="12335" y="4726"/>
                      <a:pt x="12300" y="4717"/>
                      <a:pt x="12265" y="4717"/>
                    </a:cubicBezTo>
                    <a:cubicBezTo>
                      <a:pt x="12198" y="4717"/>
                      <a:pt x="12132" y="4751"/>
                      <a:pt x="12095" y="4813"/>
                    </a:cubicBezTo>
                    <a:cubicBezTo>
                      <a:pt x="12063" y="4864"/>
                      <a:pt x="8941" y="9945"/>
                      <a:pt x="5548" y="10329"/>
                    </a:cubicBezTo>
                    <a:cubicBezTo>
                      <a:pt x="5415" y="10343"/>
                      <a:pt x="5284" y="10351"/>
                      <a:pt x="5153" y="10351"/>
                    </a:cubicBezTo>
                    <a:cubicBezTo>
                      <a:pt x="4154" y="10351"/>
                      <a:pt x="3223" y="9912"/>
                      <a:pt x="2379" y="9042"/>
                    </a:cubicBezTo>
                    <a:cubicBezTo>
                      <a:pt x="1010" y="7631"/>
                      <a:pt x="415" y="5636"/>
                      <a:pt x="789" y="3705"/>
                    </a:cubicBezTo>
                    <a:cubicBezTo>
                      <a:pt x="1048" y="2361"/>
                      <a:pt x="1704" y="1415"/>
                      <a:pt x="2736" y="894"/>
                    </a:cubicBezTo>
                    <a:cubicBezTo>
                      <a:pt x="3442" y="538"/>
                      <a:pt x="4274" y="401"/>
                      <a:pt x="5136" y="401"/>
                    </a:cubicBezTo>
                    <a:cubicBezTo>
                      <a:pt x="7997" y="401"/>
                      <a:pt x="11193" y="1909"/>
                      <a:pt x="11235" y="1929"/>
                    </a:cubicBezTo>
                    <a:cubicBezTo>
                      <a:pt x="11262" y="1942"/>
                      <a:pt x="11291" y="1948"/>
                      <a:pt x="11319" y="1948"/>
                    </a:cubicBezTo>
                    <a:cubicBezTo>
                      <a:pt x="11393" y="1948"/>
                      <a:pt x="11465" y="1907"/>
                      <a:pt x="11499" y="1835"/>
                    </a:cubicBezTo>
                    <a:cubicBezTo>
                      <a:pt x="11546" y="1736"/>
                      <a:pt x="11504" y="1619"/>
                      <a:pt x="11405" y="1571"/>
                    </a:cubicBezTo>
                    <a:cubicBezTo>
                      <a:pt x="11233" y="1488"/>
                      <a:pt x="8079" y="0"/>
                      <a:pt x="516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7" name="Google Shape;5518;p62">
                <a:extLst>
                  <a:ext uri="{FF2B5EF4-FFF2-40B4-BE49-F238E27FC236}">
                    <a16:creationId xmlns:a16="http://schemas.microsoft.com/office/drawing/2014/main" id="{41144866-52F0-621B-D35D-02755EEFA17B}"/>
                  </a:ext>
                </a:extLst>
              </p:cNvPr>
              <p:cNvSpPr/>
              <p:nvPr/>
            </p:nvSpPr>
            <p:spPr>
              <a:xfrm>
                <a:off x="4281200" y="880725"/>
                <a:ext cx="312275" cy="268650"/>
              </a:xfrm>
              <a:custGeom>
                <a:avLst/>
                <a:gdLst/>
                <a:ahLst/>
                <a:cxnLst/>
                <a:rect l="l" t="t" r="r" b="b"/>
                <a:pathLst>
                  <a:path w="12491" h="10746" extrusionOk="0">
                    <a:moveTo>
                      <a:pt x="7344" y="0"/>
                    </a:moveTo>
                    <a:cubicBezTo>
                      <a:pt x="7197" y="0"/>
                      <a:pt x="7049" y="9"/>
                      <a:pt x="6899" y="26"/>
                    </a:cubicBezTo>
                    <a:cubicBezTo>
                      <a:pt x="3312" y="430"/>
                      <a:pt x="189" y="5514"/>
                      <a:pt x="57" y="5729"/>
                    </a:cubicBezTo>
                    <a:cubicBezTo>
                      <a:pt x="0" y="5823"/>
                      <a:pt x="31" y="5945"/>
                      <a:pt x="125" y="6002"/>
                    </a:cubicBezTo>
                    <a:cubicBezTo>
                      <a:pt x="156" y="6021"/>
                      <a:pt x="191" y="6030"/>
                      <a:pt x="226" y="6030"/>
                    </a:cubicBezTo>
                    <a:cubicBezTo>
                      <a:pt x="294" y="6030"/>
                      <a:pt x="359" y="5996"/>
                      <a:pt x="396" y="5935"/>
                    </a:cubicBezTo>
                    <a:cubicBezTo>
                      <a:pt x="428" y="5883"/>
                      <a:pt x="3549" y="802"/>
                      <a:pt x="6943" y="419"/>
                    </a:cubicBezTo>
                    <a:cubicBezTo>
                      <a:pt x="7077" y="404"/>
                      <a:pt x="7210" y="396"/>
                      <a:pt x="7341" y="396"/>
                    </a:cubicBezTo>
                    <a:cubicBezTo>
                      <a:pt x="8338" y="396"/>
                      <a:pt x="9269" y="836"/>
                      <a:pt x="10111" y="1704"/>
                    </a:cubicBezTo>
                    <a:cubicBezTo>
                      <a:pt x="11482" y="3116"/>
                      <a:pt x="12077" y="5113"/>
                      <a:pt x="11703" y="7042"/>
                    </a:cubicBezTo>
                    <a:cubicBezTo>
                      <a:pt x="11443" y="8387"/>
                      <a:pt x="10788" y="9331"/>
                      <a:pt x="9756" y="9852"/>
                    </a:cubicBezTo>
                    <a:cubicBezTo>
                      <a:pt x="9049" y="10208"/>
                      <a:pt x="8217" y="10345"/>
                      <a:pt x="7354" y="10345"/>
                    </a:cubicBezTo>
                    <a:cubicBezTo>
                      <a:pt x="4493" y="10345"/>
                      <a:pt x="1298" y="8839"/>
                      <a:pt x="1257" y="8819"/>
                    </a:cubicBezTo>
                    <a:cubicBezTo>
                      <a:pt x="1229" y="8806"/>
                      <a:pt x="1200" y="8799"/>
                      <a:pt x="1171" y="8799"/>
                    </a:cubicBezTo>
                    <a:cubicBezTo>
                      <a:pt x="1097" y="8799"/>
                      <a:pt x="1027" y="8841"/>
                      <a:pt x="993" y="8912"/>
                    </a:cubicBezTo>
                    <a:cubicBezTo>
                      <a:pt x="946" y="9010"/>
                      <a:pt x="988" y="9129"/>
                      <a:pt x="1086" y="9177"/>
                    </a:cubicBezTo>
                    <a:cubicBezTo>
                      <a:pt x="1259" y="9260"/>
                      <a:pt x="4414" y="10746"/>
                      <a:pt x="7332" y="10746"/>
                    </a:cubicBezTo>
                    <a:cubicBezTo>
                      <a:pt x="8256" y="10746"/>
                      <a:pt x="9158" y="10597"/>
                      <a:pt x="9932" y="10209"/>
                    </a:cubicBezTo>
                    <a:cubicBezTo>
                      <a:pt x="11082" y="9630"/>
                      <a:pt x="11808" y="8591"/>
                      <a:pt x="12092" y="7120"/>
                    </a:cubicBezTo>
                    <a:cubicBezTo>
                      <a:pt x="12490" y="5061"/>
                      <a:pt x="11858" y="2935"/>
                      <a:pt x="10398" y="1430"/>
                    </a:cubicBezTo>
                    <a:cubicBezTo>
                      <a:pt x="9475" y="479"/>
                      <a:pt x="8451" y="0"/>
                      <a:pt x="73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8" name="Google Shape;5519;p62">
                <a:extLst>
                  <a:ext uri="{FF2B5EF4-FFF2-40B4-BE49-F238E27FC236}">
                    <a16:creationId xmlns:a16="http://schemas.microsoft.com/office/drawing/2014/main" id="{47E14A30-4A2A-5D52-AE9C-738C39A2E36B}"/>
                  </a:ext>
                </a:extLst>
              </p:cNvPr>
              <p:cNvSpPr/>
              <p:nvPr/>
            </p:nvSpPr>
            <p:spPr>
              <a:xfrm>
                <a:off x="4128875" y="1159050"/>
                <a:ext cx="298775" cy="304500"/>
              </a:xfrm>
              <a:custGeom>
                <a:avLst/>
                <a:gdLst/>
                <a:ahLst/>
                <a:cxnLst/>
                <a:rect l="l" t="t" r="r" b="b"/>
                <a:pathLst>
                  <a:path w="11951" h="12180" extrusionOk="0">
                    <a:moveTo>
                      <a:pt x="6001" y="0"/>
                    </a:moveTo>
                    <a:cubicBezTo>
                      <a:pt x="5933" y="0"/>
                      <a:pt x="5868" y="34"/>
                      <a:pt x="5830" y="96"/>
                    </a:cubicBezTo>
                    <a:cubicBezTo>
                      <a:pt x="5773" y="190"/>
                      <a:pt x="5804" y="312"/>
                      <a:pt x="5898" y="369"/>
                    </a:cubicBezTo>
                    <a:cubicBezTo>
                      <a:pt x="5948" y="400"/>
                      <a:pt x="11030" y="3523"/>
                      <a:pt x="11413" y="6916"/>
                    </a:cubicBezTo>
                    <a:cubicBezTo>
                      <a:pt x="11542" y="8064"/>
                      <a:pt x="11109" y="9129"/>
                      <a:pt x="10126" y="10084"/>
                    </a:cubicBezTo>
                    <a:cubicBezTo>
                      <a:pt x="8992" y="11184"/>
                      <a:pt x="7482" y="11784"/>
                      <a:pt x="5931" y="11784"/>
                    </a:cubicBezTo>
                    <a:cubicBezTo>
                      <a:pt x="5551" y="11784"/>
                      <a:pt x="5168" y="11748"/>
                      <a:pt x="4788" y="11674"/>
                    </a:cubicBezTo>
                    <a:cubicBezTo>
                      <a:pt x="3444" y="11413"/>
                      <a:pt x="2499" y="10759"/>
                      <a:pt x="1978" y="9726"/>
                    </a:cubicBezTo>
                    <a:cubicBezTo>
                      <a:pt x="442" y="6677"/>
                      <a:pt x="2986" y="1281"/>
                      <a:pt x="3013" y="1228"/>
                    </a:cubicBezTo>
                    <a:cubicBezTo>
                      <a:pt x="3060" y="1129"/>
                      <a:pt x="3018" y="1011"/>
                      <a:pt x="2919" y="963"/>
                    </a:cubicBezTo>
                    <a:cubicBezTo>
                      <a:pt x="2891" y="950"/>
                      <a:pt x="2862" y="944"/>
                      <a:pt x="2833" y="944"/>
                    </a:cubicBezTo>
                    <a:cubicBezTo>
                      <a:pt x="2760" y="944"/>
                      <a:pt x="2689" y="986"/>
                      <a:pt x="2655" y="1056"/>
                    </a:cubicBezTo>
                    <a:cubicBezTo>
                      <a:pt x="2545" y="1284"/>
                      <a:pt x="0" y="6681"/>
                      <a:pt x="1624" y="9903"/>
                    </a:cubicBezTo>
                    <a:cubicBezTo>
                      <a:pt x="2203" y="11050"/>
                      <a:pt x="3242" y="11779"/>
                      <a:pt x="4714" y="12063"/>
                    </a:cubicBezTo>
                    <a:cubicBezTo>
                      <a:pt x="5119" y="12142"/>
                      <a:pt x="5526" y="12180"/>
                      <a:pt x="5931" y="12180"/>
                    </a:cubicBezTo>
                    <a:cubicBezTo>
                      <a:pt x="7586" y="12180"/>
                      <a:pt x="9196" y="11540"/>
                      <a:pt x="10403" y="10369"/>
                    </a:cubicBezTo>
                    <a:cubicBezTo>
                      <a:pt x="11478" y="9326"/>
                      <a:pt x="11951" y="8148"/>
                      <a:pt x="11807" y="6870"/>
                    </a:cubicBezTo>
                    <a:cubicBezTo>
                      <a:pt x="11403" y="3284"/>
                      <a:pt x="6319" y="160"/>
                      <a:pt x="6103" y="29"/>
                    </a:cubicBezTo>
                    <a:cubicBezTo>
                      <a:pt x="6071" y="9"/>
                      <a:pt x="6036" y="0"/>
                      <a:pt x="600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59" name="Google Shape;5520;p62">
                <a:extLst>
                  <a:ext uri="{FF2B5EF4-FFF2-40B4-BE49-F238E27FC236}">
                    <a16:creationId xmlns:a16="http://schemas.microsoft.com/office/drawing/2014/main" id="{5A67525C-8ADC-51C3-6BDB-7E573661A246}"/>
                  </a:ext>
                </a:extLst>
              </p:cNvPr>
              <p:cNvSpPr/>
              <p:nvPr/>
            </p:nvSpPr>
            <p:spPr>
              <a:xfrm>
                <a:off x="4000550" y="718900"/>
                <a:ext cx="298825" cy="304550"/>
              </a:xfrm>
              <a:custGeom>
                <a:avLst/>
                <a:gdLst/>
                <a:ahLst/>
                <a:cxnLst/>
                <a:rect l="l" t="t" r="r" b="b"/>
                <a:pathLst>
                  <a:path w="11953" h="12182" extrusionOk="0">
                    <a:moveTo>
                      <a:pt x="6019" y="1"/>
                    </a:moveTo>
                    <a:cubicBezTo>
                      <a:pt x="4366" y="1"/>
                      <a:pt x="2757" y="640"/>
                      <a:pt x="1549" y="1812"/>
                    </a:cubicBezTo>
                    <a:cubicBezTo>
                      <a:pt x="473" y="2857"/>
                      <a:pt x="1" y="4033"/>
                      <a:pt x="145" y="5310"/>
                    </a:cubicBezTo>
                    <a:cubicBezTo>
                      <a:pt x="549" y="8897"/>
                      <a:pt x="5633" y="12020"/>
                      <a:pt x="5849" y="12152"/>
                    </a:cubicBezTo>
                    <a:cubicBezTo>
                      <a:pt x="5880" y="12172"/>
                      <a:pt x="5916" y="12181"/>
                      <a:pt x="5952" y="12181"/>
                    </a:cubicBezTo>
                    <a:cubicBezTo>
                      <a:pt x="6019" y="12181"/>
                      <a:pt x="6085" y="12147"/>
                      <a:pt x="6123" y="12086"/>
                    </a:cubicBezTo>
                    <a:cubicBezTo>
                      <a:pt x="6179" y="11992"/>
                      <a:pt x="6149" y="11870"/>
                      <a:pt x="6055" y="11813"/>
                    </a:cubicBezTo>
                    <a:cubicBezTo>
                      <a:pt x="6005" y="11781"/>
                      <a:pt x="923" y="8657"/>
                      <a:pt x="540" y="5266"/>
                    </a:cubicBezTo>
                    <a:cubicBezTo>
                      <a:pt x="411" y="4118"/>
                      <a:pt x="844" y="3051"/>
                      <a:pt x="1827" y="2098"/>
                    </a:cubicBezTo>
                    <a:cubicBezTo>
                      <a:pt x="2961" y="998"/>
                      <a:pt x="4472" y="398"/>
                      <a:pt x="6023" y="398"/>
                    </a:cubicBezTo>
                    <a:cubicBezTo>
                      <a:pt x="6403" y="398"/>
                      <a:pt x="6785" y="434"/>
                      <a:pt x="7165" y="507"/>
                    </a:cubicBezTo>
                    <a:cubicBezTo>
                      <a:pt x="8510" y="766"/>
                      <a:pt x="9454" y="1421"/>
                      <a:pt x="9975" y="2455"/>
                    </a:cubicBezTo>
                    <a:cubicBezTo>
                      <a:pt x="11511" y="5503"/>
                      <a:pt x="8968" y="10898"/>
                      <a:pt x="8941" y="10952"/>
                    </a:cubicBezTo>
                    <a:cubicBezTo>
                      <a:pt x="8894" y="11051"/>
                      <a:pt x="8936" y="11170"/>
                      <a:pt x="9035" y="11217"/>
                    </a:cubicBezTo>
                    <a:cubicBezTo>
                      <a:pt x="9062" y="11230"/>
                      <a:pt x="9091" y="11237"/>
                      <a:pt x="9120" y="11237"/>
                    </a:cubicBezTo>
                    <a:cubicBezTo>
                      <a:pt x="9194" y="11237"/>
                      <a:pt x="9265" y="11195"/>
                      <a:pt x="9299" y="11124"/>
                    </a:cubicBezTo>
                    <a:cubicBezTo>
                      <a:pt x="9409" y="10896"/>
                      <a:pt x="11953" y="5499"/>
                      <a:pt x="10330" y="2277"/>
                    </a:cubicBezTo>
                    <a:cubicBezTo>
                      <a:pt x="9751" y="1128"/>
                      <a:pt x="8711" y="402"/>
                      <a:pt x="7239" y="118"/>
                    </a:cubicBezTo>
                    <a:cubicBezTo>
                      <a:pt x="6833" y="39"/>
                      <a:pt x="6425" y="1"/>
                      <a:pt x="601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0" name="Google Shape;5521;p62">
                <a:extLst>
                  <a:ext uri="{FF2B5EF4-FFF2-40B4-BE49-F238E27FC236}">
                    <a16:creationId xmlns:a16="http://schemas.microsoft.com/office/drawing/2014/main" id="{E4D10358-DCC0-621B-A4F9-6A74B35D0FF9}"/>
                  </a:ext>
                </a:extLst>
              </p:cNvPr>
              <p:cNvSpPr/>
              <p:nvPr/>
            </p:nvSpPr>
            <p:spPr>
              <a:xfrm>
                <a:off x="4018150" y="1428800"/>
                <a:ext cx="458825" cy="1000250"/>
              </a:xfrm>
              <a:custGeom>
                <a:avLst/>
                <a:gdLst/>
                <a:ahLst/>
                <a:cxnLst/>
                <a:rect l="l" t="t" r="r" b="b"/>
                <a:pathLst>
                  <a:path w="18353" h="40010" extrusionOk="0">
                    <a:moveTo>
                      <a:pt x="1754" y="1"/>
                    </a:moveTo>
                    <a:cubicBezTo>
                      <a:pt x="1665" y="1"/>
                      <a:pt x="1583" y="61"/>
                      <a:pt x="1561" y="152"/>
                    </a:cubicBezTo>
                    <a:cubicBezTo>
                      <a:pt x="1545" y="215"/>
                      <a:pt x="1" y="6549"/>
                      <a:pt x="1108" y="14564"/>
                    </a:cubicBezTo>
                    <a:cubicBezTo>
                      <a:pt x="2132" y="21966"/>
                      <a:pt x="5690" y="32362"/>
                      <a:pt x="16826" y="39846"/>
                    </a:cubicBezTo>
                    <a:cubicBezTo>
                      <a:pt x="16989" y="39957"/>
                      <a:pt x="17174" y="40009"/>
                      <a:pt x="17358" y="40009"/>
                    </a:cubicBezTo>
                    <a:cubicBezTo>
                      <a:pt x="17637" y="40009"/>
                      <a:pt x="17911" y="39888"/>
                      <a:pt x="18104" y="39653"/>
                    </a:cubicBezTo>
                    <a:cubicBezTo>
                      <a:pt x="18276" y="39442"/>
                      <a:pt x="18352" y="39166"/>
                      <a:pt x="18310" y="38897"/>
                    </a:cubicBezTo>
                    <a:cubicBezTo>
                      <a:pt x="18268" y="38630"/>
                      <a:pt x="18116" y="38393"/>
                      <a:pt x="17890" y="38245"/>
                    </a:cubicBezTo>
                    <a:cubicBezTo>
                      <a:pt x="7069" y="31169"/>
                      <a:pt x="3655" y="21294"/>
                      <a:pt x="2698" y="14256"/>
                    </a:cubicBezTo>
                    <a:cubicBezTo>
                      <a:pt x="1659" y="6617"/>
                      <a:pt x="3205" y="574"/>
                      <a:pt x="3221" y="513"/>
                    </a:cubicBezTo>
                    <a:cubicBezTo>
                      <a:pt x="3248" y="408"/>
                      <a:pt x="3185" y="298"/>
                      <a:pt x="3079" y="271"/>
                    </a:cubicBezTo>
                    <a:cubicBezTo>
                      <a:pt x="3062" y="267"/>
                      <a:pt x="3046" y="265"/>
                      <a:pt x="3030" y="265"/>
                    </a:cubicBezTo>
                    <a:cubicBezTo>
                      <a:pt x="2941" y="265"/>
                      <a:pt x="2860" y="323"/>
                      <a:pt x="2837" y="413"/>
                    </a:cubicBezTo>
                    <a:cubicBezTo>
                      <a:pt x="2819" y="474"/>
                      <a:pt x="1256" y="6581"/>
                      <a:pt x="2302" y="14295"/>
                    </a:cubicBezTo>
                    <a:cubicBezTo>
                      <a:pt x="3268" y="21421"/>
                      <a:pt x="6718" y="31416"/>
                      <a:pt x="17675" y="38577"/>
                    </a:cubicBezTo>
                    <a:cubicBezTo>
                      <a:pt x="17807" y="38663"/>
                      <a:pt x="17894" y="38799"/>
                      <a:pt x="17918" y="38957"/>
                    </a:cubicBezTo>
                    <a:cubicBezTo>
                      <a:pt x="17942" y="39115"/>
                      <a:pt x="17897" y="39278"/>
                      <a:pt x="17796" y="39402"/>
                    </a:cubicBezTo>
                    <a:cubicBezTo>
                      <a:pt x="17685" y="39537"/>
                      <a:pt x="17521" y="39609"/>
                      <a:pt x="17356" y="39609"/>
                    </a:cubicBezTo>
                    <a:cubicBezTo>
                      <a:pt x="17249" y="39609"/>
                      <a:pt x="17142" y="39579"/>
                      <a:pt x="17048" y="39516"/>
                    </a:cubicBezTo>
                    <a:cubicBezTo>
                      <a:pt x="6038" y="32116"/>
                      <a:pt x="2519" y="21841"/>
                      <a:pt x="1505" y="14523"/>
                    </a:cubicBezTo>
                    <a:cubicBezTo>
                      <a:pt x="403" y="6583"/>
                      <a:pt x="1931" y="310"/>
                      <a:pt x="1947" y="248"/>
                    </a:cubicBezTo>
                    <a:cubicBezTo>
                      <a:pt x="1973" y="141"/>
                      <a:pt x="1908" y="33"/>
                      <a:pt x="1802" y="7"/>
                    </a:cubicBezTo>
                    <a:cubicBezTo>
                      <a:pt x="1786" y="3"/>
                      <a:pt x="1770" y="1"/>
                      <a:pt x="175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1" name="Google Shape;5522;p62">
                <a:extLst>
                  <a:ext uri="{FF2B5EF4-FFF2-40B4-BE49-F238E27FC236}">
                    <a16:creationId xmlns:a16="http://schemas.microsoft.com/office/drawing/2014/main" id="{4668E5C1-FD2A-4E41-65D9-99A55CE07C85}"/>
                  </a:ext>
                </a:extLst>
              </p:cNvPr>
              <p:cNvSpPr/>
              <p:nvPr/>
            </p:nvSpPr>
            <p:spPr>
              <a:xfrm>
                <a:off x="3586325" y="1451075"/>
                <a:ext cx="484000" cy="439275"/>
              </a:xfrm>
              <a:custGeom>
                <a:avLst/>
                <a:gdLst/>
                <a:ahLst/>
                <a:cxnLst/>
                <a:rect l="l" t="t" r="r" b="b"/>
                <a:pathLst>
                  <a:path w="19360" h="17571" extrusionOk="0">
                    <a:moveTo>
                      <a:pt x="428" y="408"/>
                    </a:moveTo>
                    <a:cubicBezTo>
                      <a:pt x="16080" y="1166"/>
                      <a:pt x="18664" y="15135"/>
                      <a:pt x="18929" y="16918"/>
                    </a:cubicBezTo>
                    <a:cubicBezTo>
                      <a:pt x="17875" y="17088"/>
                      <a:pt x="16857" y="17174"/>
                      <a:pt x="15878" y="17174"/>
                    </a:cubicBezTo>
                    <a:cubicBezTo>
                      <a:pt x="12711" y="17174"/>
                      <a:pt x="9942" y="16282"/>
                      <a:pt x="7616" y="14508"/>
                    </a:cubicBezTo>
                    <a:cubicBezTo>
                      <a:pt x="1953" y="10190"/>
                      <a:pt x="622" y="1888"/>
                      <a:pt x="428" y="408"/>
                    </a:cubicBezTo>
                    <a:close/>
                    <a:moveTo>
                      <a:pt x="194" y="0"/>
                    </a:moveTo>
                    <a:cubicBezTo>
                      <a:pt x="137" y="0"/>
                      <a:pt x="94" y="24"/>
                      <a:pt x="58" y="63"/>
                    </a:cubicBezTo>
                    <a:cubicBezTo>
                      <a:pt x="18" y="105"/>
                      <a:pt x="0" y="162"/>
                      <a:pt x="6" y="219"/>
                    </a:cubicBezTo>
                    <a:cubicBezTo>
                      <a:pt x="14" y="315"/>
                      <a:pt x="1035" y="9988"/>
                      <a:pt x="7374" y="14821"/>
                    </a:cubicBezTo>
                    <a:cubicBezTo>
                      <a:pt x="9770" y="16650"/>
                      <a:pt x="12621" y="17570"/>
                      <a:pt x="15875" y="17570"/>
                    </a:cubicBezTo>
                    <a:cubicBezTo>
                      <a:pt x="16936" y="17570"/>
                      <a:pt x="18039" y="17472"/>
                      <a:pt x="19184" y="17277"/>
                    </a:cubicBezTo>
                    <a:cubicBezTo>
                      <a:pt x="19289" y="17260"/>
                      <a:pt x="19359" y="17165"/>
                      <a:pt x="19349" y="17061"/>
                    </a:cubicBezTo>
                    <a:cubicBezTo>
                      <a:pt x="19332" y="16897"/>
                      <a:pt x="17411" y="684"/>
                      <a:pt x="211" y="1"/>
                    </a:cubicBezTo>
                    <a:cubicBezTo>
                      <a:pt x="205" y="0"/>
                      <a:pt x="199" y="0"/>
                      <a:pt x="19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2" name="Google Shape;5523;p62">
                <a:extLst>
                  <a:ext uri="{FF2B5EF4-FFF2-40B4-BE49-F238E27FC236}">
                    <a16:creationId xmlns:a16="http://schemas.microsoft.com/office/drawing/2014/main" id="{3B0897B5-9F1C-3D31-3C4E-5036E3794758}"/>
                  </a:ext>
                </a:extLst>
              </p:cNvPr>
              <p:cNvSpPr/>
              <p:nvPr/>
            </p:nvSpPr>
            <p:spPr>
              <a:xfrm>
                <a:off x="4128525" y="1626450"/>
                <a:ext cx="367950" cy="491500"/>
              </a:xfrm>
              <a:custGeom>
                <a:avLst/>
                <a:gdLst/>
                <a:ahLst/>
                <a:cxnLst/>
                <a:rect l="l" t="t" r="r" b="b"/>
                <a:pathLst>
                  <a:path w="14718" h="19660" extrusionOk="0">
                    <a:moveTo>
                      <a:pt x="10131" y="483"/>
                    </a:moveTo>
                    <a:lnTo>
                      <a:pt x="10131" y="483"/>
                    </a:lnTo>
                    <a:cubicBezTo>
                      <a:pt x="13839" y="12572"/>
                      <a:pt x="4048" y="18426"/>
                      <a:pt x="2638" y="19197"/>
                    </a:cubicBezTo>
                    <a:cubicBezTo>
                      <a:pt x="859" y="15989"/>
                      <a:pt x="429" y="12860"/>
                      <a:pt x="1357" y="9893"/>
                    </a:cubicBezTo>
                    <a:cubicBezTo>
                      <a:pt x="3074" y="4415"/>
                      <a:pt x="8956" y="1099"/>
                      <a:pt x="10131" y="483"/>
                    </a:cubicBezTo>
                    <a:close/>
                    <a:moveTo>
                      <a:pt x="10250" y="0"/>
                    </a:moveTo>
                    <a:cubicBezTo>
                      <a:pt x="10221" y="0"/>
                      <a:pt x="10192" y="7"/>
                      <a:pt x="10165" y="20"/>
                    </a:cubicBezTo>
                    <a:cubicBezTo>
                      <a:pt x="10092" y="56"/>
                      <a:pt x="2933" y="3541"/>
                      <a:pt x="980" y="9772"/>
                    </a:cubicBezTo>
                    <a:cubicBezTo>
                      <a:pt x="0" y="12899"/>
                      <a:pt x="474" y="16193"/>
                      <a:pt x="2388" y="19560"/>
                    </a:cubicBezTo>
                    <a:cubicBezTo>
                      <a:pt x="2423" y="19623"/>
                      <a:pt x="2491" y="19660"/>
                      <a:pt x="2560" y="19660"/>
                    </a:cubicBezTo>
                    <a:cubicBezTo>
                      <a:pt x="2590" y="19660"/>
                      <a:pt x="2619" y="19653"/>
                      <a:pt x="2648" y="19640"/>
                    </a:cubicBezTo>
                    <a:cubicBezTo>
                      <a:pt x="2769" y="19582"/>
                      <a:pt x="14717" y="13574"/>
                      <a:pt x="10440" y="140"/>
                    </a:cubicBezTo>
                    <a:cubicBezTo>
                      <a:pt x="10423" y="84"/>
                      <a:pt x="10382" y="40"/>
                      <a:pt x="10329" y="17"/>
                    </a:cubicBezTo>
                    <a:cubicBezTo>
                      <a:pt x="10304" y="6"/>
                      <a:pt x="10277" y="0"/>
                      <a:pt x="1025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3" name="Google Shape;5524;p62">
                <a:extLst>
                  <a:ext uri="{FF2B5EF4-FFF2-40B4-BE49-F238E27FC236}">
                    <a16:creationId xmlns:a16="http://schemas.microsoft.com/office/drawing/2014/main" id="{8AC821A7-EBA9-0E5D-AC17-4892B217084A}"/>
                  </a:ext>
                </a:extLst>
              </p:cNvPr>
              <p:cNvSpPr/>
              <p:nvPr/>
            </p:nvSpPr>
            <p:spPr>
              <a:xfrm>
                <a:off x="3591350" y="1452800"/>
                <a:ext cx="470800" cy="404050"/>
              </a:xfrm>
              <a:custGeom>
                <a:avLst/>
                <a:gdLst/>
                <a:ahLst/>
                <a:cxnLst/>
                <a:rect l="l" t="t" r="r" b="b"/>
                <a:pathLst>
                  <a:path w="18832" h="16162" extrusionOk="0">
                    <a:moveTo>
                      <a:pt x="110" y="1"/>
                    </a:moveTo>
                    <a:cubicBezTo>
                      <a:pt x="87" y="1"/>
                      <a:pt x="63" y="9"/>
                      <a:pt x="43" y="26"/>
                    </a:cubicBezTo>
                    <a:cubicBezTo>
                      <a:pt x="2" y="63"/>
                      <a:pt x="0" y="125"/>
                      <a:pt x="37" y="166"/>
                    </a:cubicBezTo>
                    <a:cubicBezTo>
                      <a:pt x="2829" y="3226"/>
                      <a:pt x="6189" y="5781"/>
                      <a:pt x="9439" y="8250"/>
                    </a:cubicBezTo>
                    <a:cubicBezTo>
                      <a:pt x="12617" y="10666"/>
                      <a:pt x="15905" y="13163"/>
                      <a:pt x="18651" y="16130"/>
                    </a:cubicBezTo>
                    <a:cubicBezTo>
                      <a:pt x="18670" y="16151"/>
                      <a:pt x="18696" y="16161"/>
                      <a:pt x="18722" y="16161"/>
                    </a:cubicBezTo>
                    <a:cubicBezTo>
                      <a:pt x="18747" y="16161"/>
                      <a:pt x="18770" y="16152"/>
                      <a:pt x="18790" y="16138"/>
                    </a:cubicBezTo>
                    <a:cubicBezTo>
                      <a:pt x="18829" y="16099"/>
                      <a:pt x="18832" y="16038"/>
                      <a:pt x="18795" y="15997"/>
                    </a:cubicBezTo>
                    <a:cubicBezTo>
                      <a:pt x="16037" y="13018"/>
                      <a:pt x="12744" y="10514"/>
                      <a:pt x="9559" y="8093"/>
                    </a:cubicBezTo>
                    <a:cubicBezTo>
                      <a:pt x="6317" y="5629"/>
                      <a:pt x="2963" y="3081"/>
                      <a:pt x="183" y="34"/>
                    </a:cubicBezTo>
                    <a:cubicBezTo>
                      <a:pt x="164" y="12"/>
                      <a:pt x="137" y="1"/>
                      <a:pt x="11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4" name="Google Shape;5525;p62">
                <a:extLst>
                  <a:ext uri="{FF2B5EF4-FFF2-40B4-BE49-F238E27FC236}">
                    <a16:creationId xmlns:a16="http://schemas.microsoft.com/office/drawing/2014/main" id="{9FC8C066-CE88-E7C9-A7E5-6A8E70AA37C8}"/>
                  </a:ext>
                </a:extLst>
              </p:cNvPr>
              <p:cNvSpPr/>
              <p:nvPr/>
            </p:nvSpPr>
            <p:spPr>
              <a:xfrm>
                <a:off x="3681650" y="1623650"/>
                <a:ext cx="739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2958" h="577" extrusionOk="0">
                    <a:moveTo>
                      <a:pt x="109" y="1"/>
                    </a:moveTo>
                    <a:cubicBezTo>
                      <a:pt x="61" y="1"/>
                      <a:pt x="16" y="36"/>
                      <a:pt x="9" y="86"/>
                    </a:cubicBezTo>
                    <a:cubicBezTo>
                      <a:pt x="1" y="139"/>
                      <a:pt x="40" y="190"/>
                      <a:pt x="93" y="197"/>
                    </a:cubicBezTo>
                    <a:lnTo>
                      <a:pt x="2837" y="575"/>
                    </a:lnTo>
                    <a:cubicBezTo>
                      <a:pt x="2842" y="576"/>
                      <a:pt x="2846" y="576"/>
                      <a:pt x="2851" y="576"/>
                    </a:cubicBezTo>
                    <a:cubicBezTo>
                      <a:pt x="2900" y="576"/>
                      <a:pt x="2942" y="539"/>
                      <a:pt x="2950" y="491"/>
                    </a:cubicBezTo>
                    <a:cubicBezTo>
                      <a:pt x="2957" y="437"/>
                      <a:pt x="2920" y="387"/>
                      <a:pt x="2866" y="379"/>
                    </a:cubicBezTo>
                    <a:lnTo>
                      <a:pt x="121" y="2"/>
                    </a:lnTo>
                    <a:cubicBezTo>
                      <a:pt x="117" y="1"/>
                      <a:pt x="113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5" name="Google Shape;5526;p62">
                <a:extLst>
                  <a:ext uri="{FF2B5EF4-FFF2-40B4-BE49-F238E27FC236}">
                    <a16:creationId xmlns:a16="http://schemas.microsoft.com/office/drawing/2014/main" id="{59076B7E-8DB1-409E-318B-5FC414EA8444}"/>
                  </a:ext>
                </a:extLst>
              </p:cNvPr>
              <p:cNvSpPr/>
              <p:nvPr/>
            </p:nvSpPr>
            <p:spPr>
              <a:xfrm>
                <a:off x="3713725" y="1678000"/>
                <a:ext cx="9527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337" extrusionOk="0">
                    <a:moveTo>
                      <a:pt x="109" y="0"/>
                    </a:moveTo>
                    <a:cubicBezTo>
                      <a:pt x="61" y="0"/>
                      <a:pt x="16" y="36"/>
                      <a:pt x="8" y="85"/>
                    </a:cubicBezTo>
                    <a:cubicBezTo>
                      <a:pt x="1" y="139"/>
                      <a:pt x="39" y="190"/>
                      <a:pt x="92" y="197"/>
                    </a:cubicBezTo>
                    <a:cubicBezTo>
                      <a:pt x="767" y="291"/>
                      <a:pt x="1446" y="337"/>
                      <a:pt x="2125" y="337"/>
                    </a:cubicBezTo>
                    <a:cubicBezTo>
                      <a:pt x="2656" y="337"/>
                      <a:pt x="3188" y="307"/>
                      <a:pt x="3716" y="251"/>
                    </a:cubicBezTo>
                    <a:cubicBezTo>
                      <a:pt x="3771" y="245"/>
                      <a:pt x="3810" y="196"/>
                      <a:pt x="3805" y="142"/>
                    </a:cubicBezTo>
                    <a:cubicBezTo>
                      <a:pt x="3800" y="89"/>
                      <a:pt x="3753" y="53"/>
                      <a:pt x="3704" y="53"/>
                    </a:cubicBezTo>
                    <a:cubicBezTo>
                      <a:pt x="3701" y="53"/>
                      <a:pt x="3698" y="54"/>
                      <a:pt x="3695" y="54"/>
                    </a:cubicBezTo>
                    <a:cubicBezTo>
                      <a:pt x="3172" y="111"/>
                      <a:pt x="2647" y="139"/>
                      <a:pt x="2122" y="139"/>
                    </a:cubicBezTo>
                    <a:cubicBezTo>
                      <a:pt x="1453" y="139"/>
                      <a:pt x="784" y="93"/>
                      <a:pt x="121" y="1"/>
                    </a:cubicBezTo>
                    <a:cubicBezTo>
                      <a:pt x="117" y="1"/>
                      <a:pt x="113" y="0"/>
                      <a:pt x="10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6" name="Google Shape;5527;p62">
                <a:extLst>
                  <a:ext uri="{FF2B5EF4-FFF2-40B4-BE49-F238E27FC236}">
                    <a16:creationId xmlns:a16="http://schemas.microsoft.com/office/drawing/2014/main" id="{6A781F6B-FE8C-56D0-1A3C-D99C940E2F50}"/>
                  </a:ext>
                </a:extLst>
              </p:cNvPr>
              <p:cNvSpPr/>
              <p:nvPr/>
            </p:nvSpPr>
            <p:spPr>
              <a:xfrm>
                <a:off x="3762625" y="1732475"/>
                <a:ext cx="75750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3030" h="216" extrusionOk="0">
                    <a:moveTo>
                      <a:pt x="98" y="1"/>
                    </a:moveTo>
                    <a:cubicBezTo>
                      <a:pt x="45" y="1"/>
                      <a:pt x="0" y="44"/>
                      <a:pt x="0" y="100"/>
                    </a:cubicBezTo>
                    <a:cubicBezTo>
                      <a:pt x="0" y="155"/>
                      <a:pt x="44" y="200"/>
                      <a:pt x="98" y="200"/>
                    </a:cubicBezTo>
                    <a:lnTo>
                      <a:pt x="2932" y="216"/>
                    </a:lnTo>
                    <a:cubicBezTo>
                      <a:pt x="2987" y="216"/>
                      <a:pt x="3030" y="170"/>
                      <a:pt x="3030" y="117"/>
                    </a:cubicBezTo>
                    <a:cubicBezTo>
                      <a:pt x="3030" y="61"/>
                      <a:pt x="2987" y="17"/>
                      <a:pt x="2932" y="17"/>
                    </a:cubicBezTo>
                    <a:lnTo>
                      <a:pt x="98" y="1"/>
                    </a:ln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7" name="Google Shape;5528;p62">
                <a:extLst>
                  <a:ext uri="{FF2B5EF4-FFF2-40B4-BE49-F238E27FC236}">
                    <a16:creationId xmlns:a16="http://schemas.microsoft.com/office/drawing/2014/main" id="{A4325CB0-C203-7E81-6781-274C866F07C8}"/>
                  </a:ext>
                </a:extLst>
              </p:cNvPr>
              <p:cNvSpPr/>
              <p:nvPr/>
            </p:nvSpPr>
            <p:spPr>
              <a:xfrm>
                <a:off x="3819500" y="1789350"/>
                <a:ext cx="114050" cy="7125"/>
              </a:xfrm>
              <a:custGeom>
                <a:avLst/>
                <a:gdLst/>
                <a:ahLst/>
                <a:cxnLst/>
                <a:rect l="l" t="t" r="r" b="b"/>
                <a:pathLst>
                  <a:path w="4562" h="285" extrusionOk="0">
                    <a:moveTo>
                      <a:pt x="4458" y="0"/>
                    </a:moveTo>
                    <a:cubicBezTo>
                      <a:pt x="4456" y="0"/>
                      <a:pt x="4454" y="0"/>
                      <a:pt x="4451" y="1"/>
                    </a:cubicBezTo>
                    <a:cubicBezTo>
                      <a:pt x="3667" y="58"/>
                      <a:pt x="2876" y="87"/>
                      <a:pt x="2085" y="87"/>
                    </a:cubicBezTo>
                    <a:cubicBezTo>
                      <a:pt x="1424" y="87"/>
                      <a:pt x="764" y="67"/>
                      <a:pt x="107" y="26"/>
                    </a:cubicBezTo>
                    <a:cubicBezTo>
                      <a:pt x="105" y="26"/>
                      <a:pt x="102" y="26"/>
                      <a:pt x="100" y="26"/>
                    </a:cubicBezTo>
                    <a:cubicBezTo>
                      <a:pt x="48" y="26"/>
                      <a:pt x="6" y="66"/>
                      <a:pt x="2" y="119"/>
                    </a:cubicBezTo>
                    <a:cubicBezTo>
                      <a:pt x="0" y="174"/>
                      <a:pt x="41" y="221"/>
                      <a:pt x="96" y="225"/>
                    </a:cubicBezTo>
                    <a:cubicBezTo>
                      <a:pt x="758" y="266"/>
                      <a:pt x="1423" y="285"/>
                      <a:pt x="2090" y="285"/>
                    </a:cubicBezTo>
                    <a:cubicBezTo>
                      <a:pt x="2883" y="285"/>
                      <a:pt x="3677" y="256"/>
                      <a:pt x="4465" y="199"/>
                    </a:cubicBezTo>
                    <a:cubicBezTo>
                      <a:pt x="4521" y="195"/>
                      <a:pt x="4562" y="148"/>
                      <a:pt x="4558" y="93"/>
                    </a:cubicBezTo>
                    <a:cubicBezTo>
                      <a:pt x="4554" y="40"/>
                      <a:pt x="4504" y="0"/>
                      <a:pt x="445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8" name="Google Shape;5529;p62">
                <a:extLst>
                  <a:ext uri="{FF2B5EF4-FFF2-40B4-BE49-F238E27FC236}">
                    <a16:creationId xmlns:a16="http://schemas.microsoft.com/office/drawing/2014/main" id="{16A3FC87-8045-EF35-209C-D65023C8C8A5}"/>
                  </a:ext>
                </a:extLst>
              </p:cNvPr>
              <p:cNvSpPr/>
              <p:nvPr/>
            </p:nvSpPr>
            <p:spPr>
              <a:xfrm>
                <a:off x="3914500" y="1818225"/>
                <a:ext cx="62700" cy="17075"/>
              </a:xfrm>
              <a:custGeom>
                <a:avLst/>
                <a:gdLst/>
                <a:ahLst/>
                <a:cxnLst/>
                <a:rect l="l" t="t" r="r" b="b"/>
                <a:pathLst>
                  <a:path w="2508" h="683" extrusionOk="0">
                    <a:moveTo>
                      <a:pt x="2396" y="0"/>
                    </a:moveTo>
                    <a:cubicBezTo>
                      <a:pt x="2386" y="0"/>
                      <a:pt x="2375" y="2"/>
                      <a:pt x="2365" y="5"/>
                    </a:cubicBezTo>
                    <a:cubicBezTo>
                      <a:pt x="1628" y="242"/>
                      <a:pt x="864" y="402"/>
                      <a:pt x="95" y="483"/>
                    </a:cubicBezTo>
                    <a:cubicBezTo>
                      <a:pt x="41" y="490"/>
                      <a:pt x="1" y="538"/>
                      <a:pt x="6" y="593"/>
                    </a:cubicBezTo>
                    <a:cubicBezTo>
                      <a:pt x="11" y="643"/>
                      <a:pt x="55" y="681"/>
                      <a:pt x="105" y="681"/>
                    </a:cubicBezTo>
                    <a:cubicBezTo>
                      <a:pt x="109" y="681"/>
                      <a:pt x="112" y="681"/>
                      <a:pt x="116" y="682"/>
                    </a:cubicBezTo>
                    <a:cubicBezTo>
                      <a:pt x="898" y="600"/>
                      <a:pt x="1676" y="435"/>
                      <a:pt x="2426" y="194"/>
                    </a:cubicBezTo>
                    <a:cubicBezTo>
                      <a:pt x="2479" y="177"/>
                      <a:pt x="2507" y="122"/>
                      <a:pt x="2490" y="70"/>
                    </a:cubicBezTo>
                    <a:cubicBezTo>
                      <a:pt x="2477" y="28"/>
                      <a:pt x="2438" y="0"/>
                      <a:pt x="2396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69" name="Google Shape;5530;p62">
                <a:extLst>
                  <a:ext uri="{FF2B5EF4-FFF2-40B4-BE49-F238E27FC236}">
                    <a16:creationId xmlns:a16="http://schemas.microsoft.com/office/drawing/2014/main" id="{3964B461-A300-9E60-C8B1-433F30A684A8}"/>
                  </a:ext>
                </a:extLst>
              </p:cNvPr>
              <p:cNvSpPr/>
              <p:nvPr/>
            </p:nvSpPr>
            <p:spPr>
              <a:xfrm>
                <a:off x="3949050" y="1675875"/>
                <a:ext cx="18200" cy="64525"/>
              </a:xfrm>
              <a:custGeom>
                <a:avLst/>
                <a:gdLst/>
                <a:ahLst/>
                <a:cxnLst/>
                <a:rect l="l" t="t" r="r" b="b"/>
                <a:pathLst>
                  <a:path w="728" h="2581" extrusionOk="0">
                    <a:moveTo>
                      <a:pt x="113" y="0"/>
                    </a:moveTo>
                    <a:cubicBezTo>
                      <a:pt x="102" y="0"/>
                      <a:pt x="92" y="2"/>
                      <a:pt x="81" y="6"/>
                    </a:cubicBezTo>
                    <a:cubicBezTo>
                      <a:pt x="28" y="23"/>
                      <a:pt x="1" y="80"/>
                      <a:pt x="18" y="131"/>
                    </a:cubicBezTo>
                    <a:cubicBezTo>
                      <a:pt x="271" y="896"/>
                      <a:pt x="443" y="1690"/>
                      <a:pt x="524" y="2491"/>
                    </a:cubicBezTo>
                    <a:cubicBezTo>
                      <a:pt x="529" y="2543"/>
                      <a:pt x="572" y="2581"/>
                      <a:pt x="623" y="2581"/>
                    </a:cubicBezTo>
                    <a:cubicBezTo>
                      <a:pt x="625" y="2581"/>
                      <a:pt x="627" y="2580"/>
                      <a:pt x="630" y="2580"/>
                    </a:cubicBezTo>
                    <a:cubicBezTo>
                      <a:pt x="631" y="2580"/>
                      <a:pt x="632" y="2580"/>
                      <a:pt x="634" y="2581"/>
                    </a:cubicBezTo>
                    <a:cubicBezTo>
                      <a:pt x="687" y="2574"/>
                      <a:pt x="727" y="2526"/>
                      <a:pt x="722" y="2471"/>
                    </a:cubicBezTo>
                    <a:cubicBezTo>
                      <a:pt x="638" y="1655"/>
                      <a:pt x="465" y="848"/>
                      <a:pt x="206" y="69"/>
                    </a:cubicBezTo>
                    <a:cubicBezTo>
                      <a:pt x="192" y="28"/>
                      <a:pt x="15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0" name="Google Shape;5531;p62">
                <a:extLst>
                  <a:ext uri="{FF2B5EF4-FFF2-40B4-BE49-F238E27FC236}">
                    <a16:creationId xmlns:a16="http://schemas.microsoft.com/office/drawing/2014/main" id="{B8A057F2-E1ED-F9BC-B6D2-9DDB035720A7}"/>
                  </a:ext>
                </a:extLst>
              </p:cNvPr>
              <p:cNvSpPr/>
              <p:nvPr/>
            </p:nvSpPr>
            <p:spPr>
              <a:xfrm>
                <a:off x="3888175" y="1613275"/>
                <a:ext cx="21750" cy="72200"/>
              </a:xfrm>
              <a:custGeom>
                <a:avLst/>
                <a:gdLst/>
                <a:ahLst/>
                <a:cxnLst/>
                <a:rect l="l" t="t" r="r" b="b"/>
                <a:pathLst>
                  <a:path w="870" h="2888" extrusionOk="0">
                    <a:moveTo>
                      <a:pt x="112" y="1"/>
                    </a:moveTo>
                    <a:cubicBezTo>
                      <a:pt x="101" y="1"/>
                      <a:pt x="90" y="3"/>
                      <a:pt x="79" y="7"/>
                    </a:cubicBezTo>
                    <a:cubicBezTo>
                      <a:pt x="27" y="26"/>
                      <a:pt x="0" y="83"/>
                      <a:pt x="18" y="133"/>
                    </a:cubicBezTo>
                    <a:cubicBezTo>
                      <a:pt x="324" y="995"/>
                      <a:pt x="543" y="1892"/>
                      <a:pt x="666" y="2801"/>
                    </a:cubicBezTo>
                    <a:cubicBezTo>
                      <a:pt x="673" y="2851"/>
                      <a:pt x="716" y="2886"/>
                      <a:pt x="764" y="2886"/>
                    </a:cubicBezTo>
                    <a:cubicBezTo>
                      <a:pt x="769" y="2886"/>
                      <a:pt x="772" y="2886"/>
                      <a:pt x="778" y="2888"/>
                    </a:cubicBezTo>
                    <a:cubicBezTo>
                      <a:pt x="832" y="2880"/>
                      <a:pt x="870" y="2830"/>
                      <a:pt x="862" y="2775"/>
                    </a:cubicBezTo>
                    <a:cubicBezTo>
                      <a:pt x="737" y="1854"/>
                      <a:pt x="516" y="943"/>
                      <a:pt x="206" y="68"/>
                    </a:cubicBezTo>
                    <a:cubicBezTo>
                      <a:pt x="191" y="27"/>
                      <a:pt x="152" y="1"/>
                      <a:pt x="11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1" name="Google Shape;5532;p62">
                <a:extLst>
                  <a:ext uri="{FF2B5EF4-FFF2-40B4-BE49-F238E27FC236}">
                    <a16:creationId xmlns:a16="http://schemas.microsoft.com/office/drawing/2014/main" id="{4734CCD2-25EA-96C7-50B8-6F26DB3545FA}"/>
                  </a:ext>
                </a:extLst>
              </p:cNvPr>
              <p:cNvSpPr/>
              <p:nvPr/>
            </p:nvSpPr>
            <p:spPr>
              <a:xfrm>
                <a:off x="3822300" y="1554700"/>
                <a:ext cx="23325" cy="766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3066" extrusionOk="0">
                    <a:moveTo>
                      <a:pt x="111" y="0"/>
                    </a:moveTo>
                    <a:cubicBezTo>
                      <a:pt x="103" y="0"/>
                      <a:pt x="95" y="1"/>
                      <a:pt x="87" y="3"/>
                    </a:cubicBezTo>
                    <a:cubicBezTo>
                      <a:pt x="34" y="17"/>
                      <a:pt x="1" y="70"/>
                      <a:pt x="14" y="123"/>
                    </a:cubicBezTo>
                    <a:lnTo>
                      <a:pt x="727" y="2991"/>
                    </a:lnTo>
                    <a:cubicBezTo>
                      <a:pt x="738" y="3036"/>
                      <a:pt x="779" y="3066"/>
                      <a:pt x="824" y="3066"/>
                    </a:cubicBezTo>
                    <a:cubicBezTo>
                      <a:pt x="831" y="3066"/>
                      <a:pt x="840" y="3065"/>
                      <a:pt x="847" y="3064"/>
                    </a:cubicBezTo>
                    <a:cubicBezTo>
                      <a:pt x="900" y="3050"/>
                      <a:pt x="932" y="2996"/>
                      <a:pt x="920" y="2944"/>
                    </a:cubicBezTo>
                    <a:lnTo>
                      <a:pt x="206" y="76"/>
                    </a:lnTo>
                    <a:cubicBezTo>
                      <a:pt x="195" y="30"/>
                      <a:pt x="155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2" name="Google Shape;5533;p62">
                <a:extLst>
                  <a:ext uri="{FF2B5EF4-FFF2-40B4-BE49-F238E27FC236}">
                    <a16:creationId xmlns:a16="http://schemas.microsoft.com/office/drawing/2014/main" id="{5124FDD5-F131-520A-1B97-F98299C35471}"/>
                  </a:ext>
                </a:extLst>
              </p:cNvPr>
              <p:cNvSpPr/>
              <p:nvPr/>
            </p:nvSpPr>
            <p:spPr>
              <a:xfrm>
                <a:off x="3761625" y="1530525"/>
                <a:ext cx="21475" cy="4992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1997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9" y="6"/>
                    </a:cubicBezTo>
                    <a:cubicBezTo>
                      <a:pt x="28" y="25"/>
                      <a:pt x="1" y="80"/>
                      <a:pt x="19" y="132"/>
                    </a:cubicBezTo>
                    <a:lnTo>
                      <a:pt x="653" y="1931"/>
                    </a:lnTo>
                    <a:cubicBezTo>
                      <a:pt x="668" y="1972"/>
                      <a:pt x="706" y="1996"/>
                      <a:pt x="747" y="1996"/>
                    </a:cubicBezTo>
                    <a:cubicBezTo>
                      <a:pt x="757" y="1996"/>
                      <a:pt x="768" y="1995"/>
                      <a:pt x="779" y="1991"/>
                    </a:cubicBezTo>
                    <a:cubicBezTo>
                      <a:pt x="831" y="1973"/>
                      <a:pt x="858" y="1916"/>
                      <a:pt x="840" y="1865"/>
                    </a:cubicBezTo>
                    <a:lnTo>
                      <a:pt x="206" y="67"/>
                    </a:lnTo>
                    <a:cubicBezTo>
                      <a:pt x="192" y="26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3" name="Google Shape;5534;p62">
                <a:extLst>
                  <a:ext uri="{FF2B5EF4-FFF2-40B4-BE49-F238E27FC236}">
                    <a16:creationId xmlns:a16="http://schemas.microsoft.com/office/drawing/2014/main" id="{E81E3CAA-5717-D76F-17FE-08DDA9932A98}"/>
                  </a:ext>
                </a:extLst>
              </p:cNvPr>
              <p:cNvSpPr/>
              <p:nvPr/>
            </p:nvSpPr>
            <p:spPr>
              <a:xfrm>
                <a:off x="3713475" y="1518750"/>
                <a:ext cx="12525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961" extrusionOk="0">
                    <a:moveTo>
                      <a:pt x="112" y="0"/>
                    </a:moveTo>
                    <a:cubicBezTo>
                      <a:pt x="101" y="0"/>
                      <a:pt x="90" y="2"/>
                      <a:pt x="78" y="6"/>
                    </a:cubicBezTo>
                    <a:cubicBezTo>
                      <a:pt x="27" y="25"/>
                      <a:pt x="0" y="82"/>
                      <a:pt x="19" y="134"/>
                    </a:cubicBezTo>
                    <a:lnTo>
                      <a:pt x="295" y="896"/>
                    </a:lnTo>
                    <a:cubicBezTo>
                      <a:pt x="310" y="936"/>
                      <a:pt x="348" y="961"/>
                      <a:pt x="389" y="961"/>
                    </a:cubicBezTo>
                    <a:cubicBezTo>
                      <a:pt x="400" y="961"/>
                      <a:pt x="411" y="960"/>
                      <a:pt x="422" y="955"/>
                    </a:cubicBezTo>
                    <a:cubicBezTo>
                      <a:pt x="474" y="935"/>
                      <a:pt x="500" y="878"/>
                      <a:pt x="482" y="827"/>
                    </a:cubicBezTo>
                    <a:lnTo>
                      <a:pt x="206" y="65"/>
                    </a:lnTo>
                    <a:cubicBezTo>
                      <a:pt x="190" y="25"/>
                      <a:pt x="153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4" name="Google Shape;5535;p62">
                <a:extLst>
                  <a:ext uri="{FF2B5EF4-FFF2-40B4-BE49-F238E27FC236}">
                    <a16:creationId xmlns:a16="http://schemas.microsoft.com/office/drawing/2014/main" id="{67258B73-7302-E018-7D03-D7E7F7440F89}"/>
                  </a:ext>
                </a:extLst>
              </p:cNvPr>
              <p:cNvSpPr/>
              <p:nvPr/>
            </p:nvSpPr>
            <p:spPr>
              <a:xfrm>
                <a:off x="3651400" y="1564550"/>
                <a:ext cx="2720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440" extrusionOk="0">
                    <a:moveTo>
                      <a:pt x="113" y="1"/>
                    </a:moveTo>
                    <a:cubicBezTo>
                      <a:pt x="69" y="1"/>
                      <a:pt x="28" y="29"/>
                      <a:pt x="15" y="74"/>
                    </a:cubicBezTo>
                    <a:cubicBezTo>
                      <a:pt x="0" y="127"/>
                      <a:pt x="32" y="181"/>
                      <a:pt x="85" y="196"/>
                    </a:cubicBezTo>
                    <a:lnTo>
                      <a:pt x="951" y="435"/>
                    </a:lnTo>
                    <a:cubicBezTo>
                      <a:pt x="960" y="438"/>
                      <a:pt x="968" y="439"/>
                      <a:pt x="977" y="439"/>
                    </a:cubicBezTo>
                    <a:cubicBezTo>
                      <a:pt x="1020" y="439"/>
                      <a:pt x="1060" y="411"/>
                      <a:pt x="1073" y="366"/>
                    </a:cubicBezTo>
                    <a:cubicBezTo>
                      <a:pt x="1088" y="313"/>
                      <a:pt x="1056" y="258"/>
                      <a:pt x="1003" y="244"/>
                    </a:cubicBezTo>
                    <a:lnTo>
                      <a:pt x="137" y="4"/>
                    </a:lnTo>
                    <a:cubicBezTo>
                      <a:pt x="129" y="2"/>
                      <a:pt x="12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5" name="Google Shape;5536;p62">
                <a:extLst>
                  <a:ext uri="{FF2B5EF4-FFF2-40B4-BE49-F238E27FC236}">
                    <a16:creationId xmlns:a16="http://schemas.microsoft.com/office/drawing/2014/main" id="{14826B7D-8FF7-D236-C473-48E3CB1DF013}"/>
                  </a:ext>
                </a:extLst>
              </p:cNvPr>
              <p:cNvSpPr/>
              <p:nvPr/>
            </p:nvSpPr>
            <p:spPr>
              <a:xfrm>
                <a:off x="4192275" y="1635225"/>
                <a:ext cx="195400" cy="477475"/>
              </a:xfrm>
              <a:custGeom>
                <a:avLst/>
                <a:gdLst/>
                <a:ahLst/>
                <a:cxnLst/>
                <a:rect l="l" t="t" r="r" b="b"/>
                <a:pathLst>
                  <a:path w="7816" h="19099" extrusionOk="0">
                    <a:moveTo>
                      <a:pt x="7702" y="1"/>
                    </a:moveTo>
                    <a:cubicBezTo>
                      <a:pt x="7668" y="1"/>
                      <a:pt x="7634" y="19"/>
                      <a:pt x="7616" y="52"/>
                    </a:cubicBezTo>
                    <a:lnTo>
                      <a:pt x="6229" y="2548"/>
                    </a:lnTo>
                    <a:cubicBezTo>
                      <a:pt x="5045" y="4674"/>
                      <a:pt x="3821" y="6872"/>
                      <a:pt x="2829" y="9145"/>
                    </a:cubicBezTo>
                    <a:cubicBezTo>
                      <a:pt x="1458" y="12285"/>
                      <a:pt x="509" y="15594"/>
                      <a:pt x="9" y="18984"/>
                    </a:cubicBezTo>
                    <a:cubicBezTo>
                      <a:pt x="1" y="19038"/>
                      <a:pt x="40" y="19089"/>
                      <a:pt x="93" y="19096"/>
                    </a:cubicBezTo>
                    <a:cubicBezTo>
                      <a:pt x="99" y="19098"/>
                      <a:pt x="103" y="19098"/>
                      <a:pt x="108" y="19098"/>
                    </a:cubicBezTo>
                    <a:cubicBezTo>
                      <a:pt x="157" y="19098"/>
                      <a:pt x="199" y="19063"/>
                      <a:pt x="206" y="19012"/>
                    </a:cubicBezTo>
                    <a:cubicBezTo>
                      <a:pt x="704" y="15641"/>
                      <a:pt x="1647" y="12347"/>
                      <a:pt x="3010" y="9224"/>
                    </a:cubicBezTo>
                    <a:cubicBezTo>
                      <a:pt x="3999" y="6960"/>
                      <a:pt x="5220" y="4766"/>
                      <a:pt x="6400" y="2644"/>
                    </a:cubicBezTo>
                    <a:lnTo>
                      <a:pt x="7789" y="148"/>
                    </a:lnTo>
                    <a:cubicBezTo>
                      <a:pt x="7815" y="101"/>
                      <a:pt x="7798" y="40"/>
                      <a:pt x="7751" y="13"/>
                    </a:cubicBezTo>
                    <a:cubicBezTo>
                      <a:pt x="7736" y="5"/>
                      <a:pt x="7719" y="1"/>
                      <a:pt x="7702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6" name="Google Shape;5537;p62">
                <a:extLst>
                  <a:ext uri="{FF2B5EF4-FFF2-40B4-BE49-F238E27FC236}">
                    <a16:creationId xmlns:a16="http://schemas.microsoft.com/office/drawing/2014/main" id="{FB8B0BA2-724D-F699-FACC-19BFF128D067}"/>
                  </a:ext>
                </a:extLst>
              </p:cNvPr>
              <p:cNvSpPr/>
              <p:nvPr/>
            </p:nvSpPr>
            <p:spPr>
              <a:xfrm>
                <a:off x="4168300" y="1916075"/>
                <a:ext cx="25450" cy="33825"/>
              </a:xfrm>
              <a:custGeom>
                <a:avLst/>
                <a:gdLst/>
                <a:ahLst/>
                <a:cxnLst/>
                <a:rect l="l" t="t" r="r" b="b"/>
                <a:pathLst>
                  <a:path w="1018" h="1353" extrusionOk="0">
                    <a:moveTo>
                      <a:pt x="114" y="0"/>
                    </a:moveTo>
                    <a:cubicBezTo>
                      <a:pt x="101" y="0"/>
                      <a:pt x="87" y="3"/>
                      <a:pt x="75" y="8"/>
                    </a:cubicBezTo>
                    <a:cubicBezTo>
                      <a:pt x="25" y="29"/>
                      <a:pt x="1" y="88"/>
                      <a:pt x="22" y="138"/>
                    </a:cubicBezTo>
                    <a:cubicBezTo>
                      <a:pt x="209" y="582"/>
                      <a:pt x="491" y="992"/>
                      <a:pt x="841" y="1325"/>
                    </a:cubicBezTo>
                    <a:cubicBezTo>
                      <a:pt x="860" y="1344"/>
                      <a:pt x="884" y="1352"/>
                      <a:pt x="909" y="1352"/>
                    </a:cubicBezTo>
                    <a:cubicBezTo>
                      <a:pt x="936" y="1352"/>
                      <a:pt x="962" y="1342"/>
                      <a:pt x="981" y="1321"/>
                    </a:cubicBezTo>
                    <a:cubicBezTo>
                      <a:pt x="1018" y="1281"/>
                      <a:pt x="1017" y="1219"/>
                      <a:pt x="978" y="1181"/>
                    </a:cubicBezTo>
                    <a:cubicBezTo>
                      <a:pt x="647" y="867"/>
                      <a:pt x="381" y="479"/>
                      <a:pt x="205" y="61"/>
                    </a:cubicBezTo>
                    <a:cubicBezTo>
                      <a:pt x="189" y="23"/>
                      <a:pt x="153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7" name="Google Shape;5538;p62">
                <a:extLst>
                  <a:ext uri="{FF2B5EF4-FFF2-40B4-BE49-F238E27FC236}">
                    <a16:creationId xmlns:a16="http://schemas.microsoft.com/office/drawing/2014/main" id="{8CB5F734-074E-845C-D97B-9FC11D492718}"/>
                  </a:ext>
                </a:extLst>
              </p:cNvPr>
              <p:cNvSpPr/>
              <p:nvPr/>
            </p:nvSpPr>
            <p:spPr>
              <a:xfrm>
                <a:off x="4183575" y="1870500"/>
                <a:ext cx="15675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627" h="875" extrusionOk="0">
                    <a:moveTo>
                      <a:pt x="114" y="1"/>
                    </a:moveTo>
                    <a:cubicBezTo>
                      <a:pt x="96" y="1"/>
                      <a:pt x="78" y="6"/>
                      <a:pt x="63" y="15"/>
                    </a:cubicBezTo>
                    <a:cubicBezTo>
                      <a:pt x="15" y="43"/>
                      <a:pt x="0" y="103"/>
                      <a:pt x="28" y="151"/>
                    </a:cubicBezTo>
                    <a:lnTo>
                      <a:pt x="430" y="826"/>
                    </a:lnTo>
                    <a:cubicBezTo>
                      <a:pt x="448" y="857"/>
                      <a:pt x="480" y="874"/>
                      <a:pt x="515" y="874"/>
                    </a:cubicBezTo>
                    <a:cubicBezTo>
                      <a:pt x="532" y="874"/>
                      <a:pt x="549" y="869"/>
                      <a:pt x="565" y="860"/>
                    </a:cubicBezTo>
                    <a:cubicBezTo>
                      <a:pt x="612" y="832"/>
                      <a:pt x="627" y="772"/>
                      <a:pt x="599" y="725"/>
                    </a:cubicBezTo>
                    <a:lnTo>
                      <a:pt x="198" y="49"/>
                    </a:lnTo>
                    <a:cubicBezTo>
                      <a:pt x="180" y="18"/>
                      <a:pt x="147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8" name="Google Shape;5539;p62">
                <a:extLst>
                  <a:ext uri="{FF2B5EF4-FFF2-40B4-BE49-F238E27FC236}">
                    <a16:creationId xmlns:a16="http://schemas.microsoft.com/office/drawing/2014/main" id="{356C2A13-B105-DC85-F698-C33E4F73197E}"/>
                  </a:ext>
                </a:extLst>
              </p:cNvPr>
              <p:cNvSpPr/>
              <p:nvPr/>
            </p:nvSpPr>
            <p:spPr>
              <a:xfrm>
                <a:off x="4225050" y="1793625"/>
                <a:ext cx="13175" cy="17625"/>
              </a:xfrm>
              <a:custGeom>
                <a:avLst/>
                <a:gdLst/>
                <a:ahLst/>
                <a:cxnLst/>
                <a:rect l="l" t="t" r="r" b="b"/>
                <a:pathLst>
                  <a:path w="527" h="705" extrusionOk="0">
                    <a:moveTo>
                      <a:pt x="113" y="0"/>
                    </a:moveTo>
                    <a:cubicBezTo>
                      <a:pt x="96" y="0"/>
                      <a:pt x="79" y="5"/>
                      <a:pt x="63" y="14"/>
                    </a:cubicBezTo>
                    <a:cubicBezTo>
                      <a:pt x="16" y="42"/>
                      <a:pt x="0" y="102"/>
                      <a:pt x="29" y="150"/>
                    </a:cubicBezTo>
                    <a:lnTo>
                      <a:pt x="329" y="656"/>
                    </a:lnTo>
                    <a:cubicBezTo>
                      <a:pt x="347" y="687"/>
                      <a:pt x="379" y="704"/>
                      <a:pt x="414" y="704"/>
                    </a:cubicBezTo>
                    <a:cubicBezTo>
                      <a:pt x="431" y="704"/>
                      <a:pt x="448" y="701"/>
                      <a:pt x="463" y="692"/>
                    </a:cubicBezTo>
                    <a:cubicBezTo>
                      <a:pt x="511" y="664"/>
                      <a:pt x="527" y="603"/>
                      <a:pt x="499" y="556"/>
                    </a:cubicBezTo>
                    <a:lnTo>
                      <a:pt x="199" y="50"/>
                    </a:lnTo>
                    <a:cubicBezTo>
                      <a:pt x="181" y="18"/>
                      <a:pt x="147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79" name="Google Shape;5540;p62">
                <a:extLst>
                  <a:ext uri="{FF2B5EF4-FFF2-40B4-BE49-F238E27FC236}">
                    <a16:creationId xmlns:a16="http://schemas.microsoft.com/office/drawing/2014/main" id="{9953C944-2AAC-C1AC-56A5-DAC3E68E9E5A}"/>
                  </a:ext>
                </a:extLst>
              </p:cNvPr>
              <p:cNvSpPr/>
              <p:nvPr/>
            </p:nvSpPr>
            <p:spPr>
              <a:xfrm>
                <a:off x="4271650" y="1753675"/>
                <a:ext cx="7700" cy="16725"/>
              </a:xfrm>
              <a:custGeom>
                <a:avLst/>
                <a:gdLst/>
                <a:ahLst/>
                <a:cxnLst/>
                <a:rect l="l" t="t" r="r" b="b"/>
                <a:pathLst>
                  <a:path w="308" h="669" extrusionOk="0">
                    <a:moveTo>
                      <a:pt x="109" y="1"/>
                    </a:moveTo>
                    <a:cubicBezTo>
                      <a:pt x="103" y="1"/>
                      <a:pt x="97" y="1"/>
                      <a:pt x="91" y="2"/>
                    </a:cubicBezTo>
                    <a:cubicBezTo>
                      <a:pt x="36" y="13"/>
                      <a:pt x="0" y="64"/>
                      <a:pt x="12" y="118"/>
                    </a:cubicBezTo>
                    <a:lnTo>
                      <a:pt x="102" y="589"/>
                    </a:lnTo>
                    <a:cubicBezTo>
                      <a:pt x="112" y="636"/>
                      <a:pt x="154" y="669"/>
                      <a:pt x="199" y="669"/>
                    </a:cubicBezTo>
                    <a:cubicBezTo>
                      <a:pt x="205" y="669"/>
                      <a:pt x="212" y="669"/>
                      <a:pt x="218" y="668"/>
                    </a:cubicBezTo>
                    <a:cubicBezTo>
                      <a:pt x="272" y="657"/>
                      <a:pt x="308" y="605"/>
                      <a:pt x="297" y="552"/>
                    </a:cubicBezTo>
                    <a:lnTo>
                      <a:pt x="207" y="81"/>
                    </a:lnTo>
                    <a:cubicBezTo>
                      <a:pt x="197" y="34"/>
                      <a:pt x="155" y="1"/>
                      <a:pt x="10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0" name="Google Shape;5541;p62">
                <a:extLst>
                  <a:ext uri="{FF2B5EF4-FFF2-40B4-BE49-F238E27FC236}">
                    <a16:creationId xmlns:a16="http://schemas.microsoft.com/office/drawing/2014/main" id="{DF7D2400-82BA-E095-63C0-6D2451BC3187}"/>
                  </a:ext>
                </a:extLst>
              </p:cNvPr>
              <p:cNvSpPr/>
              <p:nvPr/>
            </p:nvSpPr>
            <p:spPr>
              <a:xfrm>
                <a:off x="4170675" y="1986200"/>
                <a:ext cx="13675" cy="23700"/>
              </a:xfrm>
              <a:custGeom>
                <a:avLst/>
                <a:gdLst/>
                <a:ahLst/>
                <a:cxnLst/>
                <a:rect l="l" t="t" r="r" b="b"/>
                <a:pathLst>
                  <a:path w="547" h="948" extrusionOk="0">
                    <a:moveTo>
                      <a:pt x="112" y="0"/>
                    </a:moveTo>
                    <a:cubicBezTo>
                      <a:pt x="99" y="0"/>
                      <a:pt x="86" y="3"/>
                      <a:pt x="73" y="8"/>
                    </a:cubicBezTo>
                    <a:cubicBezTo>
                      <a:pt x="23" y="29"/>
                      <a:pt x="1" y="88"/>
                      <a:pt x="22" y="139"/>
                    </a:cubicBezTo>
                    <a:lnTo>
                      <a:pt x="344" y="887"/>
                    </a:lnTo>
                    <a:cubicBezTo>
                      <a:pt x="360" y="925"/>
                      <a:pt x="396" y="947"/>
                      <a:pt x="435" y="947"/>
                    </a:cubicBezTo>
                    <a:cubicBezTo>
                      <a:pt x="448" y="947"/>
                      <a:pt x="462" y="945"/>
                      <a:pt x="474" y="939"/>
                    </a:cubicBezTo>
                    <a:cubicBezTo>
                      <a:pt x="525" y="918"/>
                      <a:pt x="547" y="858"/>
                      <a:pt x="526" y="808"/>
                    </a:cubicBezTo>
                    <a:lnTo>
                      <a:pt x="204" y="60"/>
                    </a:lnTo>
                    <a:cubicBezTo>
                      <a:pt x="188" y="22"/>
                      <a:pt x="151" y="0"/>
                      <a:pt x="11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1" name="Google Shape;5542;p62">
                <a:extLst>
                  <a:ext uri="{FF2B5EF4-FFF2-40B4-BE49-F238E27FC236}">
                    <a16:creationId xmlns:a16="http://schemas.microsoft.com/office/drawing/2014/main" id="{DA28E335-3E52-8CC8-EF6F-95C09C0FDBAC}"/>
                  </a:ext>
                </a:extLst>
              </p:cNvPr>
              <p:cNvSpPr/>
              <p:nvPr/>
            </p:nvSpPr>
            <p:spPr>
              <a:xfrm>
                <a:off x="4234625" y="1990550"/>
                <a:ext cx="485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751" extrusionOk="0">
                    <a:moveTo>
                      <a:pt x="1830" y="1"/>
                    </a:moveTo>
                    <a:cubicBezTo>
                      <a:pt x="1814" y="1"/>
                      <a:pt x="1798" y="5"/>
                      <a:pt x="1782" y="13"/>
                    </a:cubicBezTo>
                    <a:cubicBezTo>
                      <a:pt x="1263" y="296"/>
                      <a:pt x="680" y="483"/>
                      <a:pt x="94" y="554"/>
                    </a:cubicBezTo>
                    <a:cubicBezTo>
                      <a:pt x="38" y="560"/>
                      <a:pt x="0" y="610"/>
                      <a:pt x="7" y="665"/>
                    </a:cubicBezTo>
                    <a:cubicBezTo>
                      <a:pt x="14" y="714"/>
                      <a:pt x="56" y="751"/>
                      <a:pt x="106" y="751"/>
                    </a:cubicBezTo>
                    <a:lnTo>
                      <a:pt x="116" y="751"/>
                    </a:lnTo>
                    <a:cubicBezTo>
                      <a:pt x="728" y="677"/>
                      <a:pt x="1336" y="483"/>
                      <a:pt x="1877" y="187"/>
                    </a:cubicBezTo>
                    <a:cubicBezTo>
                      <a:pt x="1926" y="160"/>
                      <a:pt x="1942" y="102"/>
                      <a:pt x="1916" y="52"/>
                    </a:cubicBezTo>
                    <a:cubicBezTo>
                      <a:pt x="1898" y="20"/>
                      <a:pt x="1865" y="1"/>
                      <a:pt x="18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2" name="Google Shape;5543;p62">
                <a:extLst>
                  <a:ext uri="{FF2B5EF4-FFF2-40B4-BE49-F238E27FC236}">
                    <a16:creationId xmlns:a16="http://schemas.microsoft.com/office/drawing/2014/main" id="{44B817CE-9041-3664-910C-6BB016D968B9}"/>
                  </a:ext>
                </a:extLst>
              </p:cNvPr>
              <p:cNvSpPr/>
              <p:nvPr/>
            </p:nvSpPr>
            <p:spPr>
              <a:xfrm>
                <a:off x="4282125" y="1920575"/>
                <a:ext cx="18500" cy="6400"/>
              </a:xfrm>
              <a:custGeom>
                <a:avLst/>
                <a:gdLst/>
                <a:ahLst/>
                <a:cxnLst/>
                <a:rect l="l" t="t" r="r" b="b"/>
                <a:pathLst>
                  <a:path w="740" h="256" extrusionOk="0">
                    <a:moveTo>
                      <a:pt x="633" y="0"/>
                    </a:moveTo>
                    <a:cubicBezTo>
                      <a:pt x="630" y="0"/>
                      <a:pt x="627" y="0"/>
                      <a:pt x="623" y="1"/>
                    </a:cubicBezTo>
                    <a:lnTo>
                      <a:pt x="95" y="59"/>
                    </a:lnTo>
                    <a:cubicBezTo>
                      <a:pt x="40" y="64"/>
                      <a:pt x="0" y="113"/>
                      <a:pt x="7" y="167"/>
                    </a:cubicBezTo>
                    <a:cubicBezTo>
                      <a:pt x="12" y="218"/>
                      <a:pt x="55" y="255"/>
                      <a:pt x="106" y="255"/>
                    </a:cubicBezTo>
                    <a:cubicBezTo>
                      <a:pt x="108" y="255"/>
                      <a:pt x="111" y="255"/>
                      <a:pt x="113" y="255"/>
                    </a:cubicBezTo>
                    <a:cubicBezTo>
                      <a:pt x="114" y="255"/>
                      <a:pt x="115" y="255"/>
                      <a:pt x="116" y="255"/>
                    </a:cubicBezTo>
                    <a:lnTo>
                      <a:pt x="645" y="198"/>
                    </a:lnTo>
                    <a:cubicBezTo>
                      <a:pt x="700" y="192"/>
                      <a:pt x="739" y="143"/>
                      <a:pt x="733" y="88"/>
                    </a:cubicBezTo>
                    <a:cubicBezTo>
                      <a:pt x="728" y="37"/>
                      <a:pt x="682" y="0"/>
                      <a:pt x="63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3" name="Google Shape;5544;p62">
                <a:extLst>
                  <a:ext uri="{FF2B5EF4-FFF2-40B4-BE49-F238E27FC236}">
                    <a16:creationId xmlns:a16="http://schemas.microsoft.com/office/drawing/2014/main" id="{664A5BAA-99C3-DD7A-A700-40D53F45637E}"/>
                  </a:ext>
                </a:extLst>
              </p:cNvPr>
              <p:cNvSpPr/>
              <p:nvPr/>
            </p:nvSpPr>
            <p:spPr>
              <a:xfrm>
                <a:off x="4313600" y="1838500"/>
                <a:ext cx="29750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440" extrusionOk="0">
                    <a:moveTo>
                      <a:pt x="1081" y="0"/>
                    </a:moveTo>
                    <a:cubicBezTo>
                      <a:pt x="1073" y="0"/>
                      <a:pt x="1065" y="1"/>
                      <a:pt x="1057" y="3"/>
                    </a:cubicBezTo>
                    <a:lnTo>
                      <a:pt x="85" y="245"/>
                    </a:lnTo>
                    <a:cubicBezTo>
                      <a:pt x="33" y="259"/>
                      <a:pt x="0" y="312"/>
                      <a:pt x="14" y="365"/>
                    </a:cubicBezTo>
                    <a:cubicBezTo>
                      <a:pt x="24" y="409"/>
                      <a:pt x="65" y="440"/>
                      <a:pt x="110" y="440"/>
                    </a:cubicBezTo>
                    <a:cubicBezTo>
                      <a:pt x="118" y="440"/>
                      <a:pt x="125" y="439"/>
                      <a:pt x="133" y="438"/>
                    </a:cubicBezTo>
                    <a:lnTo>
                      <a:pt x="1104" y="195"/>
                    </a:lnTo>
                    <a:cubicBezTo>
                      <a:pt x="1157" y="182"/>
                      <a:pt x="1190" y="128"/>
                      <a:pt x="1177" y="75"/>
                    </a:cubicBezTo>
                    <a:cubicBezTo>
                      <a:pt x="1165" y="30"/>
                      <a:pt x="1125" y="0"/>
                      <a:pt x="108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4" name="Google Shape;5545;p62">
                <a:extLst>
                  <a:ext uri="{FF2B5EF4-FFF2-40B4-BE49-F238E27FC236}">
                    <a16:creationId xmlns:a16="http://schemas.microsoft.com/office/drawing/2014/main" id="{7A197DC4-4C5E-C747-56E0-DD6A7BEB8BBB}"/>
                  </a:ext>
                </a:extLst>
              </p:cNvPr>
              <p:cNvSpPr/>
              <p:nvPr/>
            </p:nvSpPr>
            <p:spPr>
              <a:xfrm>
                <a:off x="4342775" y="1765000"/>
                <a:ext cx="2605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441" extrusionOk="0">
                    <a:moveTo>
                      <a:pt x="929" y="1"/>
                    </a:moveTo>
                    <a:cubicBezTo>
                      <a:pt x="908" y="1"/>
                      <a:pt x="887" y="7"/>
                      <a:pt x="869" y="21"/>
                    </a:cubicBezTo>
                    <a:cubicBezTo>
                      <a:pt x="680" y="164"/>
                      <a:pt x="445" y="242"/>
                      <a:pt x="209" y="242"/>
                    </a:cubicBezTo>
                    <a:cubicBezTo>
                      <a:pt x="177" y="242"/>
                      <a:pt x="146" y="241"/>
                      <a:pt x="114" y="238"/>
                    </a:cubicBezTo>
                    <a:cubicBezTo>
                      <a:pt x="112" y="238"/>
                      <a:pt x="110" y="238"/>
                      <a:pt x="108" y="238"/>
                    </a:cubicBezTo>
                    <a:cubicBezTo>
                      <a:pt x="60" y="238"/>
                      <a:pt x="11" y="275"/>
                      <a:pt x="6" y="327"/>
                    </a:cubicBezTo>
                    <a:cubicBezTo>
                      <a:pt x="0" y="383"/>
                      <a:pt x="40" y="430"/>
                      <a:pt x="95" y="436"/>
                    </a:cubicBezTo>
                    <a:cubicBezTo>
                      <a:pt x="133" y="440"/>
                      <a:pt x="170" y="441"/>
                      <a:pt x="209" y="441"/>
                    </a:cubicBezTo>
                    <a:cubicBezTo>
                      <a:pt x="488" y="441"/>
                      <a:pt x="767" y="348"/>
                      <a:pt x="990" y="179"/>
                    </a:cubicBezTo>
                    <a:cubicBezTo>
                      <a:pt x="1033" y="145"/>
                      <a:pt x="1041" y="83"/>
                      <a:pt x="1009" y="40"/>
                    </a:cubicBezTo>
                    <a:cubicBezTo>
                      <a:pt x="989" y="14"/>
                      <a:pt x="959" y="1"/>
                      <a:pt x="92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5" name="Google Shape;5546;p62">
                <a:extLst>
                  <a:ext uri="{FF2B5EF4-FFF2-40B4-BE49-F238E27FC236}">
                    <a16:creationId xmlns:a16="http://schemas.microsoft.com/office/drawing/2014/main" id="{69B47A6A-7905-F5CF-A958-FF64FC00D15F}"/>
                  </a:ext>
                </a:extLst>
              </p:cNvPr>
              <p:cNvSpPr/>
              <p:nvPr/>
            </p:nvSpPr>
            <p:spPr>
              <a:xfrm>
                <a:off x="4139575" y="1111325"/>
                <a:ext cx="74550" cy="40525"/>
              </a:xfrm>
              <a:custGeom>
                <a:avLst/>
                <a:gdLst/>
                <a:ahLst/>
                <a:cxnLst/>
                <a:rect l="l" t="t" r="r" b="b"/>
                <a:pathLst>
                  <a:path w="2982" h="1621" extrusionOk="0">
                    <a:moveTo>
                      <a:pt x="115" y="0"/>
                    </a:moveTo>
                    <a:cubicBezTo>
                      <a:pt x="79" y="0"/>
                      <a:pt x="44" y="20"/>
                      <a:pt x="27" y="54"/>
                    </a:cubicBezTo>
                    <a:cubicBezTo>
                      <a:pt x="1" y="102"/>
                      <a:pt x="19" y="163"/>
                      <a:pt x="69" y="188"/>
                    </a:cubicBezTo>
                    <a:lnTo>
                      <a:pt x="2821" y="1610"/>
                    </a:lnTo>
                    <a:cubicBezTo>
                      <a:pt x="2835" y="1617"/>
                      <a:pt x="2851" y="1621"/>
                      <a:pt x="2867" y="1621"/>
                    </a:cubicBezTo>
                    <a:cubicBezTo>
                      <a:pt x="2902" y="1621"/>
                      <a:pt x="2937" y="1601"/>
                      <a:pt x="2955" y="1568"/>
                    </a:cubicBezTo>
                    <a:cubicBezTo>
                      <a:pt x="2981" y="1520"/>
                      <a:pt x="2961" y="1459"/>
                      <a:pt x="2913" y="1434"/>
                    </a:cubicBezTo>
                    <a:lnTo>
                      <a:pt x="160" y="12"/>
                    </a:lnTo>
                    <a:cubicBezTo>
                      <a:pt x="146" y="4"/>
                      <a:pt x="130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6" name="Google Shape;5547;p62">
                <a:extLst>
                  <a:ext uri="{FF2B5EF4-FFF2-40B4-BE49-F238E27FC236}">
                    <a16:creationId xmlns:a16="http://schemas.microsoft.com/office/drawing/2014/main" id="{1ADBF866-B44D-7EEA-2838-42EA87182412}"/>
                  </a:ext>
                </a:extLst>
              </p:cNvPr>
              <p:cNvSpPr/>
              <p:nvPr/>
            </p:nvSpPr>
            <p:spPr>
              <a:xfrm>
                <a:off x="4149575" y="1085750"/>
                <a:ext cx="97850" cy="52125"/>
              </a:xfrm>
              <a:custGeom>
                <a:avLst/>
                <a:gdLst/>
                <a:ahLst/>
                <a:cxnLst/>
                <a:rect l="l" t="t" r="r" b="b"/>
                <a:pathLst>
                  <a:path w="3914" h="2085" extrusionOk="0">
                    <a:moveTo>
                      <a:pt x="114" y="0"/>
                    </a:moveTo>
                    <a:cubicBezTo>
                      <a:pt x="80" y="0"/>
                      <a:pt x="47" y="18"/>
                      <a:pt x="29" y="49"/>
                    </a:cubicBezTo>
                    <a:cubicBezTo>
                      <a:pt x="0" y="95"/>
                      <a:pt x="16" y="157"/>
                      <a:pt x="64" y="185"/>
                    </a:cubicBezTo>
                    <a:cubicBezTo>
                      <a:pt x="1251" y="891"/>
                      <a:pt x="2496" y="1528"/>
                      <a:pt x="3763" y="2077"/>
                    </a:cubicBezTo>
                    <a:cubicBezTo>
                      <a:pt x="3776" y="2082"/>
                      <a:pt x="3790" y="2085"/>
                      <a:pt x="3802" y="2085"/>
                    </a:cubicBezTo>
                    <a:cubicBezTo>
                      <a:pt x="3840" y="2085"/>
                      <a:pt x="3877" y="2062"/>
                      <a:pt x="3892" y="2025"/>
                    </a:cubicBezTo>
                    <a:cubicBezTo>
                      <a:pt x="3914" y="1976"/>
                      <a:pt x="3891" y="1916"/>
                      <a:pt x="3840" y="1896"/>
                    </a:cubicBezTo>
                    <a:cubicBezTo>
                      <a:pt x="2581" y="1350"/>
                      <a:pt x="1345" y="718"/>
                      <a:pt x="165" y="15"/>
                    </a:cubicBezTo>
                    <a:cubicBezTo>
                      <a:pt x="149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7" name="Google Shape;5548;p62">
                <a:extLst>
                  <a:ext uri="{FF2B5EF4-FFF2-40B4-BE49-F238E27FC236}">
                    <a16:creationId xmlns:a16="http://schemas.microsoft.com/office/drawing/2014/main" id="{D5276A72-C870-15CA-4781-05AF7A2A6E2A}"/>
                  </a:ext>
                </a:extLst>
              </p:cNvPr>
              <p:cNvSpPr/>
              <p:nvPr/>
            </p:nvSpPr>
            <p:spPr>
              <a:xfrm>
                <a:off x="4164175" y="1055325"/>
                <a:ext cx="107800" cy="60325"/>
              </a:xfrm>
              <a:custGeom>
                <a:avLst/>
                <a:gdLst/>
                <a:ahLst/>
                <a:cxnLst/>
                <a:rect l="l" t="t" r="r" b="b"/>
                <a:pathLst>
                  <a:path w="4312" h="2413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0" y="45"/>
                    </a:cubicBezTo>
                    <a:cubicBezTo>
                      <a:pt x="1" y="90"/>
                      <a:pt x="13" y="152"/>
                      <a:pt x="60" y="182"/>
                    </a:cubicBezTo>
                    <a:cubicBezTo>
                      <a:pt x="1358" y="1031"/>
                      <a:pt x="2738" y="1778"/>
                      <a:pt x="4158" y="2404"/>
                    </a:cubicBezTo>
                    <a:cubicBezTo>
                      <a:pt x="4171" y="2409"/>
                      <a:pt x="4185" y="2413"/>
                      <a:pt x="4197" y="2413"/>
                    </a:cubicBezTo>
                    <a:cubicBezTo>
                      <a:pt x="4234" y="2413"/>
                      <a:pt x="4271" y="2389"/>
                      <a:pt x="4290" y="2353"/>
                    </a:cubicBezTo>
                    <a:cubicBezTo>
                      <a:pt x="4312" y="2303"/>
                      <a:pt x="4288" y="2245"/>
                      <a:pt x="4238" y="2223"/>
                    </a:cubicBezTo>
                    <a:cubicBezTo>
                      <a:pt x="2828" y="1602"/>
                      <a:pt x="1458" y="858"/>
                      <a:pt x="167" y="16"/>
                    </a:cubicBezTo>
                    <a:cubicBezTo>
                      <a:pt x="151" y="6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8" name="Google Shape;5549;p62">
                <a:extLst>
                  <a:ext uri="{FF2B5EF4-FFF2-40B4-BE49-F238E27FC236}">
                    <a16:creationId xmlns:a16="http://schemas.microsoft.com/office/drawing/2014/main" id="{A7634B18-18C4-01E1-4A1D-8FF1746DD352}"/>
                  </a:ext>
                </a:extLst>
              </p:cNvPr>
              <p:cNvSpPr/>
              <p:nvPr/>
            </p:nvSpPr>
            <p:spPr>
              <a:xfrm>
                <a:off x="4187625" y="1033100"/>
                <a:ext cx="81200" cy="47525"/>
              </a:xfrm>
              <a:custGeom>
                <a:avLst/>
                <a:gdLst/>
                <a:ahLst/>
                <a:cxnLst/>
                <a:rect l="l" t="t" r="r" b="b"/>
                <a:pathLst>
                  <a:path w="3248" h="1901" extrusionOk="0">
                    <a:moveTo>
                      <a:pt x="113" y="1"/>
                    </a:moveTo>
                    <a:cubicBezTo>
                      <a:pt x="75" y="1"/>
                      <a:pt x="39" y="22"/>
                      <a:pt x="23" y="59"/>
                    </a:cubicBezTo>
                    <a:cubicBezTo>
                      <a:pt x="0" y="109"/>
                      <a:pt x="23" y="167"/>
                      <a:pt x="72" y="189"/>
                    </a:cubicBezTo>
                    <a:cubicBezTo>
                      <a:pt x="1124" y="653"/>
                      <a:pt x="2134" y="1224"/>
                      <a:pt x="3078" y="1883"/>
                    </a:cubicBezTo>
                    <a:cubicBezTo>
                      <a:pt x="3095" y="1895"/>
                      <a:pt x="3115" y="1901"/>
                      <a:pt x="3134" y="1901"/>
                    </a:cubicBezTo>
                    <a:cubicBezTo>
                      <a:pt x="3166" y="1901"/>
                      <a:pt x="3196" y="1887"/>
                      <a:pt x="3216" y="1861"/>
                    </a:cubicBezTo>
                    <a:cubicBezTo>
                      <a:pt x="3248" y="1815"/>
                      <a:pt x="3236" y="1753"/>
                      <a:pt x="3191" y="1722"/>
                    </a:cubicBezTo>
                    <a:cubicBezTo>
                      <a:pt x="2238" y="1055"/>
                      <a:pt x="1216" y="480"/>
                      <a:pt x="153" y="9"/>
                    </a:cubicBezTo>
                    <a:cubicBezTo>
                      <a:pt x="140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89" name="Google Shape;5550;p62">
                <a:extLst>
                  <a:ext uri="{FF2B5EF4-FFF2-40B4-BE49-F238E27FC236}">
                    <a16:creationId xmlns:a16="http://schemas.microsoft.com/office/drawing/2014/main" id="{C926E669-B35F-7781-F7FD-F478B1F6650D}"/>
                  </a:ext>
                </a:extLst>
              </p:cNvPr>
              <p:cNvSpPr/>
              <p:nvPr/>
            </p:nvSpPr>
            <p:spPr>
              <a:xfrm>
                <a:off x="4218350" y="1011725"/>
                <a:ext cx="43275" cy="3105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242" extrusionOk="0">
                    <a:moveTo>
                      <a:pt x="115" y="0"/>
                    </a:moveTo>
                    <a:cubicBezTo>
                      <a:pt x="84" y="0"/>
                      <a:pt x="53" y="15"/>
                      <a:pt x="34" y="43"/>
                    </a:cubicBezTo>
                    <a:cubicBezTo>
                      <a:pt x="1" y="87"/>
                      <a:pt x="14" y="149"/>
                      <a:pt x="58" y="181"/>
                    </a:cubicBezTo>
                    <a:lnTo>
                      <a:pt x="1561" y="1224"/>
                    </a:lnTo>
                    <a:cubicBezTo>
                      <a:pt x="1578" y="1237"/>
                      <a:pt x="1598" y="1242"/>
                      <a:pt x="1618" y="1242"/>
                    </a:cubicBezTo>
                    <a:cubicBezTo>
                      <a:pt x="1647" y="1242"/>
                      <a:pt x="1679" y="1227"/>
                      <a:pt x="1699" y="1200"/>
                    </a:cubicBezTo>
                    <a:cubicBezTo>
                      <a:pt x="1730" y="1155"/>
                      <a:pt x="1719" y="1093"/>
                      <a:pt x="1673" y="1061"/>
                    </a:cubicBezTo>
                    <a:lnTo>
                      <a:pt x="171" y="18"/>
                    </a:lnTo>
                    <a:cubicBezTo>
                      <a:pt x="154" y="6"/>
                      <a:pt x="135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0" name="Google Shape;5551;p62">
                <a:extLst>
                  <a:ext uri="{FF2B5EF4-FFF2-40B4-BE49-F238E27FC236}">
                    <a16:creationId xmlns:a16="http://schemas.microsoft.com/office/drawing/2014/main" id="{5837ACFB-33F3-5610-6786-85EC7E47818F}"/>
                  </a:ext>
                </a:extLst>
              </p:cNvPr>
              <p:cNvSpPr/>
              <p:nvPr/>
            </p:nvSpPr>
            <p:spPr>
              <a:xfrm>
                <a:off x="4056775" y="821775"/>
                <a:ext cx="88300" cy="155100"/>
              </a:xfrm>
              <a:custGeom>
                <a:avLst/>
                <a:gdLst/>
                <a:ahLst/>
                <a:cxnLst/>
                <a:rect l="l" t="t" r="r" b="b"/>
                <a:pathLst>
                  <a:path w="3532" h="6204" extrusionOk="0">
                    <a:moveTo>
                      <a:pt x="99" y="1"/>
                    </a:moveTo>
                    <a:cubicBezTo>
                      <a:pt x="44" y="1"/>
                      <a:pt x="0" y="46"/>
                      <a:pt x="0" y="101"/>
                    </a:cubicBezTo>
                    <a:cubicBezTo>
                      <a:pt x="21" y="2504"/>
                      <a:pt x="1342" y="4893"/>
                      <a:pt x="3366" y="6188"/>
                    </a:cubicBezTo>
                    <a:cubicBezTo>
                      <a:pt x="3383" y="6198"/>
                      <a:pt x="3402" y="6203"/>
                      <a:pt x="3420" y="6203"/>
                    </a:cubicBezTo>
                    <a:cubicBezTo>
                      <a:pt x="3453" y="6203"/>
                      <a:pt x="3484" y="6188"/>
                      <a:pt x="3503" y="6158"/>
                    </a:cubicBezTo>
                    <a:cubicBezTo>
                      <a:pt x="3531" y="6113"/>
                      <a:pt x="3519" y="6051"/>
                      <a:pt x="3472" y="6021"/>
                    </a:cubicBezTo>
                    <a:cubicBezTo>
                      <a:pt x="1504" y="4761"/>
                      <a:pt x="219" y="2437"/>
                      <a:pt x="199" y="99"/>
                    </a:cubicBezTo>
                    <a:cubicBezTo>
                      <a:pt x="199" y="45"/>
                      <a:pt x="154" y="1"/>
                      <a:pt x="10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1" name="Google Shape;5552;p62">
                <a:extLst>
                  <a:ext uri="{FF2B5EF4-FFF2-40B4-BE49-F238E27FC236}">
                    <a16:creationId xmlns:a16="http://schemas.microsoft.com/office/drawing/2014/main" id="{80536450-B181-4F03-B529-8B62F98BAA66}"/>
                  </a:ext>
                </a:extLst>
              </p:cNvPr>
              <p:cNvSpPr/>
              <p:nvPr/>
            </p:nvSpPr>
            <p:spPr>
              <a:xfrm>
                <a:off x="4098675" y="876225"/>
                <a:ext cx="3107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2039" extrusionOk="0">
                    <a:moveTo>
                      <a:pt x="108" y="0"/>
                    </a:moveTo>
                    <a:cubicBezTo>
                      <a:pt x="103" y="0"/>
                      <a:pt x="99" y="1"/>
                      <a:pt x="94" y="1"/>
                    </a:cubicBezTo>
                    <a:cubicBezTo>
                      <a:pt x="40" y="9"/>
                      <a:pt x="1" y="58"/>
                      <a:pt x="7" y="112"/>
                    </a:cubicBezTo>
                    <a:cubicBezTo>
                      <a:pt x="96" y="857"/>
                      <a:pt x="482" y="1551"/>
                      <a:pt x="1069" y="2017"/>
                    </a:cubicBezTo>
                    <a:cubicBezTo>
                      <a:pt x="1087" y="2032"/>
                      <a:pt x="1110" y="2038"/>
                      <a:pt x="1131" y="2038"/>
                    </a:cubicBezTo>
                    <a:cubicBezTo>
                      <a:pt x="1160" y="2038"/>
                      <a:pt x="1189" y="2025"/>
                      <a:pt x="1208" y="2001"/>
                    </a:cubicBezTo>
                    <a:cubicBezTo>
                      <a:pt x="1243" y="1958"/>
                      <a:pt x="1237" y="1896"/>
                      <a:pt x="1192" y="1862"/>
                    </a:cubicBezTo>
                    <a:cubicBezTo>
                      <a:pt x="647" y="1428"/>
                      <a:pt x="287" y="780"/>
                      <a:pt x="205" y="89"/>
                    </a:cubicBezTo>
                    <a:cubicBezTo>
                      <a:pt x="198" y="37"/>
                      <a:pt x="156" y="0"/>
                      <a:pt x="108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2" name="Google Shape;5553;p62">
                <a:extLst>
                  <a:ext uri="{FF2B5EF4-FFF2-40B4-BE49-F238E27FC236}">
                    <a16:creationId xmlns:a16="http://schemas.microsoft.com/office/drawing/2014/main" id="{B13FC134-511A-20C9-D82B-9A3C03BB7281}"/>
                  </a:ext>
                </a:extLst>
              </p:cNvPr>
              <p:cNvSpPr/>
              <p:nvPr/>
            </p:nvSpPr>
            <p:spPr>
              <a:xfrm>
                <a:off x="4216375" y="781525"/>
                <a:ext cx="29500" cy="161900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6476" extrusionOk="0">
                    <a:moveTo>
                      <a:pt x="114" y="0"/>
                    </a:moveTo>
                    <a:cubicBezTo>
                      <a:pt x="100" y="0"/>
                      <a:pt x="86" y="3"/>
                      <a:pt x="73" y="10"/>
                    </a:cubicBezTo>
                    <a:cubicBezTo>
                      <a:pt x="23" y="34"/>
                      <a:pt x="1" y="92"/>
                      <a:pt x="25" y="141"/>
                    </a:cubicBezTo>
                    <a:cubicBezTo>
                      <a:pt x="945" y="2068"/>
                      <a:pt x="977" y="4384"/>
                      <a:pt x="113" y="6337"/>
                    </a:cubicBezTo>
                    <a:cubicBezTo>
                      <a:pt x="89" y="6387"/>
                      <a:pt x="113" y="6445"/>
                      <a:pt x="162" y="6467"/>
                    </a:cubicBezTo>
                    <a:cubicBezTo>
                      <a:pt x="174" y="6472"/>
                      <a:pt x="188" y="6475"/>
                      <a:pt x="202" y="6475"/>
                    </a:cubicBezTo>
                    <a:cubicBezTo>
                      <a:pt x="240" y="6475"/>
                      <a:pt x="277" y="6452"/>
                      <a:pt x="293" y="6418"/>
                    </a:cubicBezTo>
                    <a:cubicBezTo>
                      <a:pt x="1180" y="4414"/>
                      <a:pt x="1147" y="2036"/>
                      <a:pt x="204" y="57"/>
                    </a:cubicBezTo>
                    <a:cubicBezTo>
                      <a:pt x="187" y="21"/>
                      <a:pt x="151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3" name="Google Shape;5554;p62">
                <a:extLst>
                  <a:ext uri="{FF2B5EF4-FFF2-40B4-BE49-F238E27FC236}">
                    <a16:creationId xmlns:a16="http://schemas.microsoft.com/office/drawing/2014/main" id="{B32888AD-1C72-4524-26C4-765A24B4CE7D}"/>
                  </a:ext>
                </a:extLst>
              </p:cNvPr>
              <p:cNvSpPr/>
              <p:nvPr/>
            </p:nvSpPr>
            <p:spPr>
              <a:xfrm>
                <a:off x="4207750" y="836075"/>
                <a:ext cx="8275" cy="41125"/>
              </a:xfrm>
              <a:custGeom>
                <a:avLst/>
                <a:gdLst/>
                <a:ahLst/>
                <a:cxnLst/>
                <a:rect l="l" t="t" r="r" b="b"/>
                <a:pathLst>
                  <a:path w="331" h="1645" extrusionOk="0">
                    <a:moveTo>
                      <a:pt x="123" y="0"/>
                    </a:moveTo>
                    <a:cubicBezTo>
                      <a:pt x="117" y="0"/>
                      <a:pt x="110" y="1"/>
                      <a:pt x="104" y="2"/>
                    </a:cubicBezTo>
                    <a:cubicBezTo>
                      <a:pt x="51" y="15"/>
                      <a:pt x="18" y="67"/>
                      <a:pt x="29" y="121"/>
                    </a:cubicBezTo>
                    <a:cubicBezTo>
                      <a:pt x="131" y="581"/>
                      <a:pt x="126" y="1065"/>
                      <a:pt x="13" y="1522"/>
                    </a:cubicBezTo>
                    <a:cubicBezTo>
                      <a:pt x="1" y="1575"/>
                      <a:pt x="33" y="1628"/>
                      <a:pt x="86" y="1642"/>
                    </a:cubicBezTo>
                    <a:cubicBezTo>
                      <a:pt x="94" y="1643"/>
                      <a:pt x="102" y="1644"/>
                      <a:pt x="110" y="1644"/>
                    </a:cubicBezTo>
                    <a:cubicBezTo>
                      <a:pt x="154" y="1644"/>
                      <a:pt x="195" y="1615"/>
                      <a:pt x="206" y="1568"/>
                    </a:cubicBezTo>
                    <a:cubicBezTo>
                      <a:pt x="324" y="1081"/>
                      <a:pt x="330" y="567"/>
                      <a:pt x="223" y="78"/>
                    </a:cubicBezTo>
                    <a:cubicBezTo>
                      <a:pt x="213" y="32"/>
                      <a:pt x="169" y="0"/>
                      <a:pt x="12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4" name="Google Shape;5555;p62">
                <a:extLst>
                  <a:ext uri="{FF2B5EF4-FFF2-40B4-BE49-F238E27FC236}">
                    <a16:creationId xmlns:a16="http://schemas.microsoft.com/office/drawing/2014/main" id="{C75500F2-29DF-D035-6083-3E4486F76CE2}"/>
                  </a:ext>
                </a:extLst>
              </p:cNvPr>
              <p:cNvSpPr/>
              <p:nvPr/>
            </p:nvSpPr>
            <p:spPr>
              <a:xfrm>
                <a:off x="4138025" y="792425"/>
                <a:ext cx="8750" cy="20150"/>
              </a:xfrm>
              <a:custGeom>
                <a:avLst/>
                <a:gdLst/>
                <a:ahLst/>
                <a:cxnLst/>
                <a:rect l="l" t="t" r="r" b="b"/>
                <a:pathLst>
                  <a:path w="350" h="806" extrusionOk="0">
                    <a:moveTo>
                      <a:pt x="111" y="0"/>
                    </a:moveTo>
                    <a:cubicBezTo>
                      <a:pt x="104" y="0"/>
                      <a:pt x="96" y="1"/>
                      <a:pt x="89" y="3"/>
                    </a:cubicBezTo>
                    <a:cubicBezTo>
                      <a:pt x="34" y="15"/>
                      <a:pt x="0" y="67"/>
                      <a:pt x="12" y="121"/>
                    </a:cubicBezTo>
                    <a:lnTo>
                      <a:pt x="144" y="727"/>
                    </a:lnTo>
                    <a:cubicBezTo>
                      <a:pt x="154" y="773"/>
                      <a:pt x="195" y="805"/>
                      <a:pt x="241" y="805"/>
                    </a:cubicBezTo>
                    <a:cubicBezTo>
                      <a:pt x="248" y="805"/>
                      <a:pt x="254" y="804"/>
                      <a:pt x="262" y="804"/>
                    </a:cubicBezTo>
                    <a:cubicBezTo>
                      <a:pt x="316" y="791"/>
                      <a:pt x="350" y="739"/>
                      <a:pt x="338" y="685"/>
                    </a:cubicBezTo>
                    <a:lnTo>
                      <a:pt x="207" y="79"/>
                    </a:lnTo>
                    <a:cubicBezTo>
                      <a:pt x="197" y="33"/>
                      <a:pt x="157" y="0"/>
                      <a:pt x="11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5" name="Google Shape;5556;p62">
                <a:extLst>
                  <a:ext uri="{FF2B5EF4-FFF2-40B4-BE49-F238E27FC236}">
                    <a16:creationId xmlns:a16="http://schemas.microsoft.com/office/drawing/2014/main" id="{E40FB3AA-798F-D585-1BD7-BE251C330B58}"/>
                  </a:ext>
                </a:extLst>
              </p:cNvPr>
              <p:cNvSpPr/>
              <p:nvPr/>
            </p:nvSpPr>
            <p:spPr>
              <a:xfrm>
                <a:off x="4273700" y="1191875"/>
                <a:ext cx="114825" cy="156475"/>
              </a:xfrm>
              <a:custGeom>
                <a:avLst/>
                <a:gdLst/>
                <a:ahLst/>
                <a:cxnLst/>
                <a:rect l="l" t="t" r="r" b="b"/>
                <a:pathLst>
                  <a:path w="4593" h="6259" extrusionOk="0">
                    <a:moveTo>
                      <a:pt x="114" y="0"/>
                    </a:moveTo>
                    <a:cubicBezTo>
                      <a:pt x="82" y="0"/>
                      <a:pt x="50" y="16"/>
                      <a:pt x="31" y="45"/>
                    </a:cubicBezTo>
                    <a:cubicBezTo>
                      <a:pt x="0" y="89"/>
                      <a:pt x="14" y="151"/>
                      <a:pt x="59" y="182"/>
                    </a:cubicBezTo>
                    <a:cubicBezTo>
                      <a:pt x="1133" y="882"/>
                      <a:pt x="2242" y="1605"/>
                      <a:pt x="3073" y="2605"/>
                    </a:cubicBezTo>
                    <a:cubicBezTo>
                      <a:pt x="3980" y="3698"/>
                      <a:pt x="4384" y="5019"/>
                      <a:pt x="4152" y="6140"/>
                    </a:cubicBezTo>
                    <a:cubicBezTo>
                      <a:pt x="4140" y="6193"/>
                      <a:pt x="4174" y="6246"/>
                      <a:pt x="4228" y="6256"/>
                    </a:cubicBezTo>
                    <a:cubicBezTo>
                      <a:pt x="4235" y="6258"/>
                      <a:pt x="4241" y="6258"/>
                      <a:pt x="4248" y="6258"/>
                    </a:cubicBezTo>
                    <a:cubicBezTo>
                      <a:pt x="4294" y="6258"/>
                      <a:pt x="4336" y="6227"/>
                      <a:pt x="4343" y="6180"/>
                    </a:cubicBezTo>
                    <a:cubicBezTo>
                      <a:pt x="4593" y="4983"/>
                      <a:pt x="4184" y="3634"/>
                      <a:pt x="3224" y="2479"/>
                    </a:cubicBezTo>
                    <a:cubicBezTo>
                      <a:pt x="2374" y="1457"/>
                      <a:pt x="1252" y="724"/>
                      <a:pt x="168" y="16"/>
                    </a:cubicBezTo>
                    <a:cubicBezTo>
                      <a:pt x="151" y="5"/>
                      <a:pt x="132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6" name="Google Shape;5557;p62">
                <a:extLst>
                  <a:ext uri="{FF2B5EF4-FFF2-40B4-BE49-F238E27FC236}">
                    <a16:creationId xmlns:a16="http://schemas.microsoft.com/office/drawing/2014/main" id="{83C5E098-0C8E-21BC-F6A4-32FDF1235D8C}"/>
                  </a:ext>
                </a:extLst>
              </p:cNvPr>
              <p:cNvSpPr/>
              <p:nvPr/>
            </p:nvSpPr>
            <p:spPr>
              <a:xfrm>
                <a:off x="4269850" y="1222500"/>
                <a:ext cx="64650" cy="74450"/>
              </a:xfrm>
              <a:custGeom>
                <a:avLst/>
                <a:gdLst/>
                <a:ahLst/>
                <a:cxnLst/>
                <a:rect l="l" t="t" r="r" b="b"/>
                <a:pathLst>
                  <a:path w="2586" h="2978" extrusionOk="0">
                    <a:moveTo>
                      <a:pt x="114" y="1"/>
                    </a:moveTo>
                    <a:cubicBezTo>
                      <a:pt x="81" y="1"/>
                      <a:pt x="48" y="17"/>
                      <a:pt x="29" y="47"/>
                    </a:cubicBezTo>
                    <a:cubicBezTo>
                      <a:pt x="1" y="94"/>
                      <a:pt x="15" y="155"/>
                      <a:pt x="61" y="184"/>
                    </a:cubicBezTo>
                    <a:cubicBezTo>
                      <a:pt x="1089" y="827"/>
                      <a:pt x="1913" y="1799"/>
                      <a:pt x="2382" y="2917"/>
                    </a:cubicBezTo>
                    <a:cubicBezTo>
                      <a:pt x="2400" y="2955"/>
                      <a:pt x="2436" y="2978"/>
                      <a:pt x="2474" y="2978"/>
                    </a:cubicBezTo>
                    <a:cubicBezTo>
                      <a:pt x="2487" y="2978"/>
                      <a:pt x="2500" y="2975"/>
                      <a:pt x="2512" y="2970"/>
                    </a:cubicBezTo>
                    <a:cubicBezTo>
                      <a:pt x="2563" y="2949"/>
                      <a:pt x="2586" y="2890"/>
                      <a:pt x="2565" y="2841"/>
                    </a:cubicBezTo>
                    <a:cubicBezTo>
                      <a:pt x="2080" y="1684"/>
                      <a:pt x="1228" y="681"/>
                      <a:pt x="166" y="16"/>
                    </a:cubicBezTo>
                    <a:cubicBezTo>
                      <a:pt x="150" y="6"/>
                      <a:pt x="132" y="1"/>
                      <a:pt x="11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7" name="Google Shape;5558;p62">
                <a:extLst>
                  <a:ext uri="{FF2B5EF4-FFF2-40B4-BE49-F238E27FC236}">
                    <a16:creationId xmlns:a16="http://schemas.microsoft.com/office/drawing/2014/main" id="{E24E7715-90A1-861F-5FB4-1086E2264E0C}"/>
                  </a:ext>
                </a:extLst>
              </p:cNvPr>
              <p:cNvSpPr/>
              <p:nvPr/>
            </p:nvSpPr>
            <p:spPr>
              <a:xfrm>
                <a:off x="4184400" y="1214600"/>
                <a:ext cx="35875" cy="186200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7448" extrusionOk="0">
                    <a:moveTo>
                      <a:pt x="1321" y="0"/>
                    </a:moveTo>
                    <a:cubicBezTo>
                      <a:pt x="1284" y="0"/>
                      <a:pt x="1249" y="22"/>
                      <a:pt x="1232" y="58"/>
                    </a:cubicBezTo>
                    <a:cubicBezTo>
                      <a:pt x="198" y="2320"/>
                      <a:pt x="0" y="4986"/>
                      <a:pt x="692" y="7376"/>
                    </a:cubicBezTo>
                    <a:cubicBezTo>
                      <a:pt x="703" y="7420"/>
                      <a:pt x="742" y="7447"/>
                      <a:pt x="786" y="7447"/>
                    </a:cubicBezTo>
                    <a:cubicBezTo>
                      <a:pt x="795" y="7447"/>
                      <a:pt x="804" y="7446"/>
                      <a:pt x="813" y="7443"/>
                    </a:cubicBezTo>
                    <a:cubicBezTo>
                      <a:pt x="866" y="7428"/>
                      <a:pt x="895" y="7374"/>
                      <a:pt x="881" y="7321"/>
                    </a:cubicBezTo>
                    <a:cubicBezTo>
                      <a:pt x="203" y="4976"/>
                      <a:pt x="397" y="2359"/>
                      <a:pt x="1413" y="141"/>
                    </a:cubicBezTo>
                    <a:cubicBezTo>
                      <a:pt x="1435" y="91"/>
                      <a:pt x="1414" y="32"/>
                      <a:pt x="1363" y="10"/>
                    </a:cubicBezTo>
                    <a:cubicBezTo>
                      <a:pt x="1350" y="3"/>
                      <a:pt x="1335" y="0"/>
                      <a:pt x="1321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8" name="Google Shape;5559;p62">
                <a:extLst>
                  <a:ext uri="{FF2B5EF4-FFF2-40B4-BE49-F238E27FC236}">
                    <a16:creationId xmlns:a16="http://schemas.microsoft.com/office/drawing/2014/main" id="{FD554D4B-9C29-3DEB-BC2B-25FD6FDB2FF5}"/>
                  </a:ext>
                </a:extLst>
              </p:cNvPr>
              <p:cNvSpPr/>
              <p:nvPr/>
            </p:nvSpPr>
            <p:spPr>
              <a:xfrm>
                <a:off x="4218175" y="1268550"/>
                <a:ext cx="11075" cy="40175"/>
              </a:xfrm>
              <a:custGeom>
                <a:avLst/>
                <a:gdLst/>
                <a:ahLst/>
                <a:cxnLst/>
                <a:rect l="l" t="t" r="r" b="b"/>
                <a:pathLst>
                  <a:path w="443" h="1607" extrusionOk="0">
                    <a:moveTo>
                      <a:pt x="335" y="0"/>
                    </a:moveTo>
                    <a:cubicBezTo>
                      <a:pt x="289" y="0"/>
                      <a:pt x="247" y="37"/>
                      <a:pt x="238" y="84"/>
                    </a:cubicBezTo>
                    <a:lnTo>
                      <a:pt x="10" y="1492"/>
                    </a:lnTo>
                    <a:cubicBezTo>
                      <a:pt x="1" y="1546"/>
                      <a:pt x="37" y="1596"/>
                      <a:pt x="91" y="1605"/>
                    </a:cubicBezTo>
                    <a:cubicBezTo>
                      <a:pt x="96" y="1606"/>
                      <a:pt x="102" y="1606"/>
                      <a:pt x="107" y="1606"/>
                    </a:cubicBezTo>
                    <a:cubicBezTo>
                      <a:pt x="154" y="1606"/>
                      <a:pt x="196" y="1573"/>
                      <a:pt x="205" y="1523"/>
                    </a:cubicBezTo>
                    <a:lnTo>
                      <a:pt x="433" y="116"/>
                    </a:lnTo>
                    <a:cubicBezTo>
                      <a:pt x="443" y="62"/>
                      <a:pt x="406" y="12"/>
                      <a:pt x="352" y="2"/>
                    </a:cubicBezTo>
                    <a:cubicBezTo>
                      <a:pt x="346" y="1"/>
                      <a:pt x="340" y="0"/>
                      <a:pt x="33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299" name="Google Shape;5560;p62">
                <a:extLst>
                  <a:ext uri="{FF2B5EF4-FFF2-40B4-BE49-F238E27FC236}">
                    <a16:creationId xmlns:a16="http://schemas.microsoft.com/office/drawing/2014/main" id="{1D49A75F-57A0-5AF4-4B53-D1D7D408AD3D}"/>
                  </a:ext>
                </a:extLst>
              </p:cNvPr>
              <p:cNvSpPr/>
              <p:nvPr/>
            </p:nvSpPr>
            <p:spPr>
              <a:xfrm>
                <a:off x="4335350" y="1080225"/>
                <a:ext cx="92975" cy="23575"/>
              </a:xfrm>
              <a:custGeom>
                <a:avLst/>
                <a:gdLst/>
                <a:ahLst/>
                <a:cxnLst/>
                <a:rect l="l" t="t" r="r" b="b"/>
                <a:pathLst>
                  <a:path w="3719" h="943" extrusionOk="0">
                    <a:moveTo>
                      <a:pt x="114" y="0"/>
                    </a:moveTo>
                    <a:cubicBezTo>
                      <a:pt x="75" y="0"/>
                      <a:pt x="38" y="23"/>
                      <a:pt x="23" y="61"/>
                    </a:cubicBezTo>
                    <a:cubicBezTo>
                      <a:pt x="1" y="112"/>
                      <a:pt x="25" y="170"/>
                      <a:pt x="75" y="191"/>
                    </a:cubicBezTo>
                    <a:cubicBezTo>
                      <a:pt x="1186" y="657"/>
                      <a:pt x="2411" y="917"/>
                      <a:pt x="3614" y="943"/>
                    </a:cubicBezTo>
                    <a:lnTo>
                      <a:pt x="3617" y="943"/>
                    </a:lnTo>
                    <a:cubicBezTo>
                      <a:pt x="3671" y="943"/>
                      <a:pt x="3716" y="899"/>
                      <a:pt x="3717" y="846"/>
                    </a:cubicBezTo>
                    <a:cubicBezTo>
                      <a:pt x="3718" y="791"/>
                      <a:pt x="3675" y="746"/>
                      <a:pt x="3619" y="745"/>
                    </a:cubicBezTo>
                    <a:cubicBezTo>
                      <a:pt x="2439" y="719"/>
                      <a:pt x="1241" y="465"/>
                      <a:pt x="153" y="8"/>
                    </a:cubicBezTo>
                    <a:cubicBezTo>
                      <a:pt x="140" y="3"/>
                      <a:pt x="127" y="0"/>
                      <a:pt x="11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0" name="Google Shape;5561;p62">
                <a:extLst>
                  <a:ext uri="{FF2B5EF4-FFF2-40B4-BE49-F238E27FC236}">
                    <a16:creationId xmlns:a16="http://schemas.microsoft.com/office/drawing/2014/main" id="{B20C7F18-434A-270B-33EC-929BB9E9E2C3}"/>
                  </a:ext>
                </a:extLst>
              </p:cNvPr>
              <p:cNvSpPr/>
              <p:nvPr/>
            </p:nvSpPr>
            <p:spPr>
              <a:xfrm>
                <a:off x="4463950" y="1097700"/>
                <a:ext cx="26425" cy="997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99" extrusionOk="0">
                    <a:moveTo>
                      <a:pt x="947" y="1"/>
                    </a:moveTo>
                    <a:cubicBezTo>
                      <a:pt x="939" y="1"/>
                      <a:pt x="931" y="2"/>
                      <a:pt x="923" y="4"/>
                    </a:cubicBezTo>
                    <a:lnTo>
                      <a:pt x="88" y="203"/>
                    </a:lnTo>
                    <a:cubicBezTo>
                      <a:pt x="33" y="215"/>
                      <a:pt x="0" y="270"/>
                      <a:pt x="14" y="323"/>
                    </a:cubicBezTo>
                    <a:cubicBezTo>
                      <a:pt x="25" y="368"/>
                      <a:pt x="65" y="399"/>
                      <a:pt x="110" y="399"/>
                    </a:cubicBezTo>
                    <a:cubicBezTo>
                      <a:pt x="117" y="399"/>
                      <a:pt x="126" y="398"/>
                      <a:pt x="133" y="397"/>
                    </a:cubicBezTo>
                    <a:lnTo>
                      <a:pt x="969" y="198"/>
                    </a:lnTo>
                    <a:cubicBezTo>
                      <a:pt x="1023" y="184"/>
                      <a:pt x="1056" y="130"/>
                      <a:pt x="1043" y="78"/>
                    </a:cubicBezTo>
                    <a:cubicBezTo>
                      <a:pt x="1032" y="32"/>
                      <a:pt x="991" y="1"/>
                      <a:pt x="947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1" name="Google Shape;5562;p62">
                <a:extLst>
                  <a:ext uri="{FF2B5EF4-FFF2-40B4-BE49-F238E27FC236}">
                    <a16:creationId xmlns:a16="http://schemas.microsoft.com/office/drawing/2014/main" id="{DBE5F342-EDDE-2FB5-D9DF-7BAB2BB88EB7}"/>
                  </a:ext>
                </a:extLst>
              </p:cNvPr>
              <p:cNvSpPr/>
              <p:nvPr/>
            </p:nvSpPr>
            <p:spPr>
              <a:xfrm>
                <a:off x="4313850" y="928425"/>
                <a:ext cx="122375" cy="93500"/>
              </a:xfrm>
              <a:custGeom>
                <a:avLst/>
                <a:gdLst/>
                <a:ahLst/>
                <a:cxnLst/>
                <a:rect l="l" t="t" r="r" b="b"/>
                <a:pathLst>
                  <a:path w="4895" h="3740" extrusionOk="0">
                    <a:moveTo>
                      <a:pt x="4782" y="0"/>
                    </a:moveTo>
                    <a:cubicBezTo>
                      <a:pt x="4771" y="0"/>
                      <a:pt x="4761" y="2"/>
                      <a:pt x="4750" y="6"/>
                    </a:cubicBezTo>
                    <a:cubicBezTo>
                      <a:pt x="2853" y="664"/>
                      <a:pt x="1177" y="1935"/>
                      <a:pt x="32" y="3585"/>
                    </a:cubicBezTo>
                    <a:cubicBezTo>
                      <a:pt x="1" y="3629"/>
                      <a:pt x="13" y="3691"/>
                      <a:pt x="57" y="3722"/>
                    </a:cubicBezTo>
                    <a:cubicBezTo>
                      <a:pt x="74" y="3734"/>
                      <a:pt x="94" y="3739"/>
                      <a:pt x="114" y="3739"/>
                    </a:cubicBezTo>
                    <a:cubicBezTo>
                      <a:pt x="146" y="3739"/>
                      <a:pt x="177" y="3726"/>
                      <a:pt x="195" y="3698"/>
                    </a:cubicBezTo>
                    <a:cubicBezTo>
                      <a:pt x="1316" y="2085"/>
                      <a:pt x="2957" y="838"/>
                      <a:pt x="4814" y="193"/>
                    </a:cubicBezTo>
                    <a:cubicBezTo>
                      <a:pt x="4867" y="175"/>
                      <a:pt x="4894" y="118"/>
                      <a:pt x="4876" y="67"/>
                    </a:cubicBezTo>
                    <a:cubicBezTo>
                      <a:pt x="4861" y="25"/>
                      <a:pt x="4823" y="0"/>
                      <a:pt x="478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2" name="Google Shape;5563;p62">
                <a:extLst>
                  <a:ext uri="{FF2B5EF4-FFF2-40B4-BE49-F238E27FC236}">
                    <a16:creationId xmlns:a16="http://schemas.microsoft.com/office/drawing/2014/main" id="{7CF98586-F9C0-3FF4-3CF8-BDCEE262E903}"/>
                  </a:ext>
                </a:extLst>
              </p:cNvPr>
              <p:cNvSpPr/>
              <p:nvPr/>
            </p:nvSpPr>
            <p:spPr>
              <a:xfrm>
                <a:off x="4472050" y="929000"/>
                <a:ext cx="2692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1077" h="583" extrusionOk="0">
                    <a:moveTo>
                      <a:pt x="103" y="1"/>
                    </a:moveTo>
                    <a:cubicBezTo>
                      <a:pt x="55" y="1"/>
                      <a:pt x="3" y="43"/>
                      <a:pt x="2" y="99"/>
                    </a:cubicBezTo>
                    <a:cubicBezTo>
                      <a:pt x="1" y="153"/>
                      <a:pt x="44" y="199"/>
                      <a:pt x="99" y="200"/>
                    </a:cubicBezTo>
                    <a:cubicBezTo>
                      <a:pt x="393" y="205"/>
                      <a:pt x="691" y="337"/>
                      <a:pt x="893" y="551"/>
                    </a:cubicBezTo>
                    <a:cubicBezTo>
                      <a:pt x="913" y="572"/>
                      <a:pt x="940" y="583"/>
                      <a:pt x="966" y="583"/>
                    </a:cubicBezTo>
                    <a:cubicBezTo>
                      <a:pt x="990" y="583"/>
                      <a:pt x="1014" y="573"/>
                      <a:pt x="1034" y="555"/>
                    </a:cubicBezTo>
                    <a:cubicBezTo>
                      <a:pt x="1073" y="516"/>
                      <a:pt x="1076" y="453"/>
                      <a:pt x="1039" y="414"/>
                    </a:cubicBezTo>
                    <a:cubicBezTo>
                      <a:pt x="796" y="158"/>
                      <a:pt x="455" y="6"/>
                      <a:pt x="10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3" name="Google Shape;5564;p62">
                <a:extLst>
                  <a:ext uri="{FF2B5EF4-FFF2-40B4-BE49-F238E27FC236}">
                    <a16:creationId xmlns:a16="http://schemas.microsoft.com/office/drawing/2014/main" id="{955451E0-E5C5-E4DD-3820-25FDD1253D9A}"/>
                  </a:ext>
                </a:extLst>
              </p:cNvPr>
              <p:cNvSpPr/>
              <p:nvPr/>
            </p:nvSpPr>
            <p:spPr>
              <a:xfrm>
                <a:off x="4400025" y="1022925"/>
                <a:ext cx="36950" cy="11900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476" extrusionOk="0">
                    <a:moveTo>
                      <a:pt x="1369" y="1"/>
                    </a:moveTo>
                    <a:cubicBezTo>
                      <a:pt x="1362" y="1"/>
                      <a:pt x="1355" y="2"/>
                      <a:pt x="1347" y="4"/>
                    </a:cubicBezTo>
                    <a:lnTo>
                      <a:pt x="88" y="279"/>
                    </a:lnTo>
                    <a:cubicBezTo>
                      <a:pt x="36" y="291"/>
                      <a:pt x="1" y="344"/>
                      <a:pt x="13" y="398"/>
                    </a:cubicBezTo>
                    <a:cubicBezTo>
                      <a:pt x="24" y="443"/>
                      <a:pt x="64" y="475"/>
                      <a:pt x="110" y="475"/>
                    </a:cubicBezTo>
                    <a:cubicBezTo>
                      <a:pt x="117" y="475"/>
                      <a:pt x="124" y="474"/>
                      <a:pt x="131" y="473"/>
                    </a:cubicBezTo>
                    <a:lnTo>
                      <a:pt x="1390" y="196"/>
                    </a:lnTo>
                    <a:cubicBezTo>
                      <a:pt x="1443" y="185"/>
                      <a:pt x="1478" y="132"/>
                      <a:pt x="1465" y="78"/>
                    </a:cubicBezTo>
                    <a:cubicBezTo>
                      <a:pt x="1455" y="33"/>
                      <a:pt x="1415" y="1"/>
                      <a:pt x="1369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4" name="Google Shape;5565;p62">
                <a:extLst>
                  <a:ext uri="{FF2B5EF4-FFF2-40B4-BE49-F238E27FC236}">
                    <a16:creationId xmlns:a16="http://schemas.microsoft.com/office/drawing/2014/main" id="{2FE540D1-A082-AB98-635C-65EE6EF62399}"/>
                  </a:ext>
                </a:extLst>
              </p:cNvPr>
              <p:cNvSpPr/>
              <p:nvPr/>
            </p:nvSpPr>
            <p:spPr>
              <a:xfrm>
                <a:off x="4494675" y="1016000"/>
                <a:ext cx="19675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87" h="272" extrusionOk="0">
                    <a:moveTo>
                      <a:pt x="684" y="0"/>
                    </a:moveTo>
                    <a:cubicBezTo>
                      <a:pt x="679" y="0"/>
                      <a:pt x="674" y="1"/>
                      <a:pt x="669" y="2"/>
                    </a:cubicBezTo>
                    <a:lnTo>
                      <a:pt x="94" y="73"/>
                    </a:lnTo>
                    <a:cubicBezTo>
                      <a:pt x="39" y="81"/>
                      <a:pt x="1" y="130"/>
                      <a:pt x="7" y="184"/>
                    </a:cubicBezTo>
                    <a:cubicBezTo>
                      <a:pt x="14" y="234"/>
                      <a:pt x="57" y="271"/>
                      <a:pt x="106" y="271"/>
                    </a:cubicBezTo>
                    <a:cubicBezTo>
                      <a:pt x="109" y="271"/>
                      <a:pt x="114" y="271"/>
                      <a:pt x="119" y="270"/>
                    </a:cubicBezTo>
                    <a:lnTo>
                      <a:pt x="693" y="197"/>
                    </a:lnTo>
                    <a:cubicBezTo>
                      <a:pt x="748" y="191"/>
                      <a:pt x="786" y="141"/>
                      <a:pt x="780" y="87"/>
                    </a:cubicBezTo>
                    <a:cubicBezTo>
                      <a:pt x="773" y="38"/>
                      <a:pt x="731" y="0"/>
                      <a:pt x="68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5" name="Google Shape;5566;p62">
                <a:extLst>
                  <a:ext uri="{FF2B5EF4-FFF2-40B4-BE49-F238E27FC236}">
                    <a16:creationId xmlns:a16="http://schemas.microsoft.com/office/drawing/2014/main" id="{5611D930-0403-1178-CB10-03AFBE21C57B}"/>
                  </a:ext>
                </a:extLst>
              </p:cNvPr>
              <p:cNvSpPr/>
              <p:nvPr/>
            </p:nvSpPr>
            <p:spPr>
              <a:xfrm>
                <a:off x="3938125" y="1063675"/>
                <a:ext cx="128900" cy="23950"/>
              </a:xfrm>
              <a:custGeom>
                <a:avLst/>
                <a:gdLst/>
                <a:ahLst/>
                <a:cxnLst/>
                <a:rect l="l" t="t" r="r" b="b"/>
                <a:pathLst>
                  <a:path w="5156" h="958" extrusionOk="0">
                    <a:moveTo>
                      <a:pt x="1651" y="1"/>
                    </a:moveTo>
                    <a:cubicBezTo>
                      <a:pt x="1127" y="1"/>
                      <a:pt x="603" y="52"/>
                      <a:pt x="88" y="156"/>
                    </a:cubicBezTo>
                    <a:cubicBezTo>
                      <a:pt x="35" y="166"/>
                      <a:pt x="0" y="219"/>
                      <a:pt x="11" y="273"/>
                    </a:cubicBezTo>
                    <a:cubicBezTo>
                      <a:pt x="21" y="320"/>
                      <a:pt x="62" y="353"/>
                      <a:pt x="107" y="353"/>
                    </a:cubicBezTo>
                    <a:cubicBezTo>
                      <a:pt x="114" y="353"/>
                      <a:pt x="121" y="352"/>
                      <a:pt x="128" y="350"/>
                    </a:cubicBezTo>
                    <a:cubicBezTo>
                      <a:pt x="631" y="249"/>
                      <a:pt x="1143" y="199"/>
                      <a:pt x="1654" y="199"/>
                    </a:cubicBezTo>
                    <a:cubicBezTo>
                      <a:pt x="2806" y="199"/>
                      <a:pt x="3957" y="453"/>
                      <a:pt x="5001" y="948"/>
                    </a:cubicBezTo>
                    <a:cubicBezTo>
                      <a:pt x="5013" y="954"/>
                      <a:pt x="5028" y="958"/>
                      <a:pt x="5043" y="958"/>
                    </a:cubicBezTo>
                    <a:cubicBezTo>
                      <a:pt x="5080" y="958"/>
                      <a:pt x="5114" y="937"/>
                      <a:pt x="5131" y="901"/>
                    </a:cubicBezTo>
                    <a:cubicBezTo>
                      <a:pt x="5156" y="852"/>
                      <a:pt x="5134" y="792"/>
                      <a:pt x="5085" y="769"/>
                    </a:cubicBezTo>
                    <a:cubicBezTo>
                      <a:pt x="4014" y="262"/>
                      <a:pt x="2833" y="1"/>
                      <a:pt x="165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6" name="Google Shape;5567;p62">
                <a:extLst>
                  <a:ext uri="{FF2B5EF4-FFF2-40B4-BE49-F238E27FC236}">
                    <a16:creationId xmlns:a16="http://schemas.microsoft.com/office/drawing/2014/main" id="{500D2B9F-3F91-E444-C11B-A8DFABC157C3}"/>
                  </a:ext>
                </a:extLst>
              </p:cNvPr>
              <p:cNvSpPr/>
              <p:nvPr/>
            </p:nvSpPr>
            <p:spPr>
              <a:xfrm>
                <a:off x="4005175" y="1096575"/>
                <a:ext cx="28925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365" extrusionOk="0">
                    <a:moveTo>
                      <a:pt x="105" y="1"/>
                    </a:moveTo>
                    <a:cubicBezTo>
                      <a:pt x="59" y="1"/>
                      <a:pt x="18" y="36"/>
                      <a:pt x="9" y="84"/>
                    </a:cubicBezTo>
                    <a:cubicBezTo>
                      <a:pt x="0" y="137"/>
                      <a:pt x="36" y="189"/>
                      <a:pt x="89" y="197"/>
                    </a:cubicBezTo>
                    <a:lnTo>
                      <a:pt x="1033" y="364"/>
                    </a:lnTo>
                    <a:cubicBezTo>
                      <a:pt x="1038" y="365"/>
                      <a:pt x="1045" y="365"/>
                      <a:pt x="1050" y="365"/>
                    </a:cubicBezTo>
                    <a:cubicBezTo>
                      <a:pt x="1098" y="365"/>
                      <a:pt x="1138" y="331"/>
                      <a:pt x="1147" y="284"/>
                    </a:cubicBezTo>
                    <a:cubicBezTo>
                      <a:pt x="1157" y="229"/>
                      <a:pt x="1121" y="178"/>
                      <a:pt x="1067" y="169"/>
                    </a:cubicBezTo>
                    <a:lnTo>
                      <a:pt x="124" y="3"/>
                    </a:lnTo>
                    <a:cubicBezTo>
                      <a:pt x="118" y="1"/>
                      <a:pt x="111" y="1"/>
                      <a:pt x="1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7" name="Google Shape;5568;p62">
                <a:extLst>
                  <a:ext uri="{FF2B5EF4-FFF2-40B4-BE49-F238E27FC236}">
                    <a16:creationId xmlns:a16="http://schemas.microsoft.com/office/drawing/2014/main" id="{931BF747-5347-33ED-A632-908FA0514435}"/>
                  </a:ext>
                </a:extLst>
              </p:cNvPr>
              <p:cNvSpPr/>
              <p:nvPr/>
            </p:nvSpPr>
            <p:spPr>
              <a:xfrm>
                <a:off x="3941600" y="1163900"/>
                <a:ext cx="170400" cy="94425"/>
              </a:xfrm>
              <a:custGeom>
                <a:avLst/>
                <a:gdLst/>
                <a:ahLst/>
                <a:cxnLst/>
                <a:rect l="l" t="t" r="r" b="b"/>
                <a:pathLst>
                  <a:path w="6816" h="3777" extrusionOk="0">
                    <a:moveTo>
                      <a:pt x="6705" y="1"/>
                    </a:moveTo>
                    <a:cubicBezTo>
                      <a:pt x="6679" y="1"/>
                      <a:pt x="6653" y="11"/>
                      <a:pt x="6633" y="31"/>
                    </a:cubicBezTo>
                    <a:cubicBezTo>
                      <a:pt x="5752" y="952"/>
                      <a:pt x="4841" y="1906"/>
                      <a:pt x="3749" y="2603"/>
                    </a:cubicBezTo>
                    <a:cubicBezTo>
                      <a:pt x="2750" y="3241"/>
                      <a:pt x="1694" y="3578"/>
                      <a:pt x="714" y="3578"/>
                    </a:cubicBezTo>
                    <a:cubicBezTo>
                      <a:pt x="513" y="3578"/>
                      <a:pt x="315" y="3564"/>
                      <a:pt x="122" y="3536"/>
                    </a:cubicBezTo>
                    <a:cubicBezTo>
                      <a:pt x="117" y="3535"/>
                      <a:pt x="112" y="3534"/>
                      <a:pt x="107" y="3534"/>
                    </a:cubicBezTo>
                    <a:cubicBezTo>
                      <a:pt x="60" y="3534"/>
                      <a:pt x="16" y="3570"/>
                      <a:pt x="9" y="3619"/>
                    </a:cubicBezTo>
                    <a:cubicBezTo>
                      <a:pt x="0" y="3675"/>
                      <a:pt x="38" y="3724"/>
                      <a:pt x="92" y="3732"/>
                    </a:cubicBezTo>
                    <a:cubicBezTo>
                      <a:pt x="295" y="3762"/>
                      <a:pt x="501" y="3777"/>
                      <a:pt x="712" y="3777"/>
                    </a:cubicBezTo>
                    <a:cubicBezTo>
                      <a:pt x="1728" y="3777"/>
                      <a:pt x="2823" y="3429"/>
                      <a:pt x="3856" y="2771"/>
                    </a:cubicBezTo>
                    <a:cubicBezTo>
                      <a:pt x="4968" y="2061"/>
                      <a:pt x="5887" y="1099"/>
                      <a:pt x="6776" y="169"/>
                    </a:cubicBezTo>
                    <a:cubicBezTo>
                      <a:pt x="6815" y="129"/>
                      <a:pt x="6813" y="66"/>
                      <a:pt x="6774" y="28"/>
                    </a:cubicBezTo>
                    <a:cubicBezTo>
                      <a:pt x="6755" y="10"/>
                      <a:pt x="6730" y="1"/>
                      <a:pt x="6705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8" name="Google Shape;5569;p62">
                <a:extLst>
                  <a:ext uri="{FF2B5EF4-FFF2-40B4-BE49-F238E27FC236}">
                    <a16:creationId xmlns:a16="http://schemas.microsoft.com/office/drawing/2014/main" id="{86DCC401-C59C-A6F8-9CF7-18D48EC609FC}"/>
                  </a:ext>
                </a:extLst>
              </p:cNvPr>
              <p:cNvSpPr/>
              <p:nvPr/>
            </p:nvSpPr>
            <p:spPr>
              <a:xfrm>
                <a:off x="4046975" y="1137350"/>
                <a:ext cx="56625" cy="50975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2039" extrusionOk="0">
                    <a:moveTo>
                      <a:pt x="2153" y="0"/>
                    </a:moveTo>
                    <a:cubicBezTo>
                      <a:pt x="2125" y="0"/>
                      <a:pt x="2097" y="12"/>
                      <a:pt x="2078" y="35"/>
                    </a:cubicBezTo>
                    <a:cubicBezTo>
                      <a:pt x="1489" y="729"/>
                      <a:pt x="808" y="1343"/>
                      <a:pt x="57" y="1858"/>
                    </a:cubicBezTo>
                    <a:cubicBezTo>
                      <a:pt x="11" y="1889"/>
                      <a:pt x="1" y="1950"/>
                      <a:pt x="31" y="1996"/>
                    </a:cubicBezTo>
                    <a:cubicBezTo>
                      <a:pt x="49" y="2024"/>
                      <a:pt x="81" y="2039"/>
                      <a:pt x="112" y="2039"/>
                    </a:cubicBezTo>
                    <a:cubicBezTo>
                      <a:pt x="132" y="2039"/>
                      <a:pt x="152" y="2032"/>
                      <a:pt x="169" y="2020"/>
                    </a:cubicBezTo>
                    <a:cubicBezTo>
                      <a:pt x="936" y="1497"/>
                      <a:pt x="1629" y="871"/>
                      <a:pt x="2229" y="162"/>
                    </a:cubicBezTo>
                    <a:cubicBezTo>
                      <a:pt x="2265" y="122"/>
                      <a:pt x="2259" y="59"/>
                      <a:pt x="2217" y="23"/>
                    </a:cubicBezTo>
                    <a:cubicBezTo>
                      <a:pt x="2199" y="8"/>
                      <a:pt x="2176" y="0"/>
                      <a:pt x="215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09" name="Google Shape;5570;p62">
                <a:extLst>
                  <a:ext uri="{FF2B5EF4-FFF2-40B4-BE49-F238E27FC236}">
                    <a16:creationId xmlns:a16="http://schemas.microsoft.com/office/drawing/2014/main" id="{91D776F9-D43D-9321-ABA3-F2A4DD0F8692}"/>
                  </a:ext>
                </a:extLst>
              </p:cNvPr>
              <p:cNvSpPr/>
              <p:nvPr/>
            </p:nvSpPr>
            <p:spPr>
              <a:xfrm>
                <a:off x="3947275" y="1190425"/>
                <a:ext cx="19250" cy="907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363" extrusionOk="0">
                    <a:moveTo>
                      <a:pt x="659" y="0"/>
                    </a:moveTo>
                    <a:cubicBezTo>
                      <a:pt x="650" y="0"/>
                      <a:pt x="640" y="2"/>
                      <a:pt x="631" y="4"/>
                    </a:cubicBezTo>
                    <a:lnTo>
                      <a:pt x="84" y="167"/>
                    </a:lnTo>
                    <a:cubicBezTo>
                      <a:pt x="31" y="183"/>
                      <a:pt x="0" y="238"/>
                      <a:pt x="16" y="290"/>
                    </a:cubicBezTo>
                    <a:cubicBezTo>
                      <a:pt x="30" y="335"/>
                      <a:pt x="68" y="362"/>
                      <a:pt x="111" y="362"/>
                    </a:cubicBezTo>
                    <a:cubicBezTo>
                      <a:pt x="120" y="362"/>
                      <a:pt x="131" y="361"/>
                      <a:pt x="140" y="358"/>
                    </a:cubicBezTo>
                    <a:lnTo>
                      <a:pt x="688" y="195"/>
                    </a:lnTo>
                    <a:cubicBezTo>
                      <a:pt x="740" y="179"/>
                      <a:pt x="770" y="123"/>
                      <a:pt x="754" y="71"/>
                    </a:cubicBezTo>
                    <a:cubicBezTo>
                      <a:pt x="741" y="27"/>
                      <a:pt x="702" y="0"/>
                      <a:pt x="659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0" name="Google Shape;5571;p62">
                <a:extLst>
                  <a:ext uri="{FF2B5EF4-FFF2-40B4-BE49-F238E27FC236}">
                    <a16:creationId xmlns:a16="http://schemas.microsoft.com/office/drawing/2014/main" id="{48D64820-F234-178C-C0B3-02A79FE49E88}"/>
                  </a:ext>
                </a:extLst>
              </p:cNvPr>
              <p:cNvSpPr/>
              <p:nvPr/>
            </p:nvSpPr>
            <p:spPr>
              <a:xfrm>
                <a:off x="4326225" y="1157225"/>
                <a:ext cx="77875" cy="43100"/>
              </a:xfrm>
              <a:custGeom>
                <a:avLst/>
                <a:gdLst/>
                <a:ahLst/>
                <a:cxnLst/>
                <a:rect l="l" t="t" r="r" b="b"/>
                <a:pathLst>
                  <a:path w="3115" h="1724" extrusionOk="0">
                    <a:moveTo>
                      <a:pt x="115" y="0"/>
                    </a:moveTo>
                    <a:cubicBezTo>
                      <a:pt x="79" y="0"/>
                      <a:pt x="44" y="19"/>
                      <a:pt x="26" y="53"/>
                    </a:cubicBezTo>
                    <a:cubicBezTo>
                      <a:pt x="0" y="102"/>
                      <a:pt x="19" y="162"/>
                      <a:pt x="68" y="187"/>
                    </a:cubicBezTo>
                    <a:lnTo>
                      <a:pt x="2956" y="1712"/>
                    </a:lnTo>
                    <a:cubicBezTo>
                      <a:pt x="2971" y="1721"/>
                      <a:pt x="2986" y="1724"/>
                      <a:pt x="3002" y="1724"/>
                    </a:cubicBezTo>
                    <a:cubicBezTo>
                      <a:pt x="3037" y="1724"/>
                      <a:pt x="3072" y="1705"/>
                      <a:pt x="3090" y="1670"/>
                    </a:cubicBezTo>
                    <a:cubicBezTo>
                      <a:pt x="3115" y="1622"/>
                      <a:pt x="3097" y="1561"/>
                      <a:pt x="3048" y="1536"/>
                    </a:cubicBezTo>
                    <a:lnTo>
                      <a:pt x="160" y="11"/>
                    </a:lnTo>
                    <a:cubicBezTo>
                      <a:pt x="146" y="4"/>
                      <a:pt x="131" y="0"/>
                      <a:pt x="115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1" name="Google Shape;5572;p62">
                <a:extLst>
                  <a:ext uri="{FF2B5EF4-FFF2-40B4-BE49-F238E27FC236}">
                    <a16:creationId xmlns:a16="http://schemas.microsoft.com/office/drawing/2014/main" id="{EEF349FF-FFCA-F1B9-6B5B-6A93D58E6775}"/>
                  </a:ext>
                </a:extLst>
              </p:cNvPr>
              <p:cNvSpPr/>
              <p:nvPr/>
            </p:nvSpPr>
            <p:spPr>
              <a:xfrm>
                <a:off x="4448375" y="1221550"/>
                <a:ext cx="22700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908" h="493" extrusionOk="0">
                    <a:moveTo>
                      <a:pt x="113" y="1"/>
                    </a:moveTo>
                    <a:cubicBezTo>
                      <a:pt x="75" y="1"/>
                      <a:pt x="37" y="24"/>
                      <a:pt x="21" y="61"/>
                    </a:cubicBezTo>
                    <a:cubicBezTo>
                      <a:pt x="0" y="112"/>
                      <a:pt x="24" y="171"/>
                      <a:pt x="74" y="192"/>
                    </a:cubicBezTo>
                    <a:lnTo>
                      <a:pt x="756" y="485"/>
                    </a:lnTo>
                    <a:cubicBezTo>
                      <a:pt x="770" y="491"/>
                      <a:pt x="782" y="493"/>
                      <a:pt x="796" y="493"/>
                    </a:cubicBezTo>
                    <a:cubicBezTo>
                      <a:pt x="835" y="493"/>
                      <a:pt x="871" y="471"/>
                      <a:pt x="887" y="433"/>
                    </a:cubicBezTo>
                    <a:cubicBezTo>
                      <a:pt x="908" y="382"/>
                      <a:pt x="885" y="323"/>
                      <a:pt x="834" y="302"/>
                    </a:cubicBezTo>
                    <a:lnTo>
                      <a:pt x="151" y="9"/>
                    </a:lnTo>
                    <a:cubicBezTo>
                      <a:pt x="139" y="3"/>
                      <a:pt x="126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2" name="Google Shape;5573;p62">
                <a:extLst>
                  <a:ext uri="{FF2B5EF4-FFF2-40B4-BE49-F238E27FC236}">
                    <a16:creationId xmlns:a16="http://schemas.microsoft.com/office/drawing/2014/main" id="{E02FC904-6255-7920-EA91-84077964B38C}"/>
                  </a:ext>
                </a:extLst>
              </p:cNvPr>
              <p:cNvSpPr/>
              <p:nvPr/>
            </p:nvSpPr>
            <p:spPr>
              <a:xfrm>
                <a:off x="4341975" y="1144150"/>
                <a:ext cx="123125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4925" h="1623" extrusionOk="0">
                    <a:moveTo>
                      <a:pt x="113" y="1"/>
                    </a:moveTo>
                    <a:cubicBezTo>
                      <a:pt x="73" y="1"/>
                      <a:pt x="37" y="25"/>
                      <a:pt x="22" y="63"/>
                    </a:cubicBezTo>
                    <a:cubicBezTo>
                      <a:pt x="1" y="113"/>
                      <a:pt x="25" y="171"/>
                      <a:pt x="76" y="192"/>
                    </a:cubicBezTo>
                    <a:cubicBezTo>
                      <a:pt x="1599" y="810"/>
                      <a:pt x="3186" y="1292"/>
                      <a:pt x="4795" y="1620"/>
                    </a:cubicBezTo>
                    <a:cubicBezTo>
                      <a:pt x="4802" y="1623"/>
                      <a:pt x="4809" y="1623"/>
                      <a:pt x="4815" y="1623"/>
                    </a:cubicBezTo>
                    <a:cubicBezTo>
                      <a:pt x="4862" y="1623"/>
                      <a:pt x="4902" y="1589"/>
                      <a:pt x="4914" y="1544"/>
                    </a:cubicBezTo>
                    <a:cubicBezTo>
                      <a:pt x="4925" y="1489"/>
                      <a:pt x="4890" y="1436"/>
                      <a:pt x="4836" y="1426"/>
                    </a:cubicBezTo>
                    <a:cubicBezTo>
                      <a:pt x="3237" y="1099"/>
                      <a:pt x="1662" y="624"/>
                      <a:pt x="151" y="9"/>
                    </a:cubicBezTo>
                    <a:cubicBezTo>
                      <a:pt x="139" y="4"/>
                      <a:pt x="125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3" name="Google Shape;5574;p62">
                <a:extLst>
                  <a:ext uri="{FF2B5EF4-FFF2-40B4-BE49-F238E27FC236}">
                    <a16:creationId xmlns:a16="http://schemas.microsoft.com/office/drawing/2014/main" id="{C30A1AEF-AE1B-4A97-90E9-97BA25909C9C}"/>
                  </a:ext>
                </a:extLst>
              </p:cNvPr>
              <p:cNvSpPr/>
              <p:nvPr/>
            </p:nvSpPr>
            <p:spPr>
              <a:xfrm>
                <a:off x="4388050" y="1223400"/>
                <a:ext cx="31350" cy="246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986" extrusionOk="0">
                    <a:moveTo>
                      <a:pt x="113" y="0"/>
                    </a:moveTo>
                    <a:cubicBezTo>
                      <a:pt x="83" y="0"/>
                      <a:pt x="54" y="14"/>
                      <a:pt x="35" y="39"/>
                    </a:cubicBezTo>
                    <a:cubicBezTo>
                      <a:pt x="1" y="82"/>
                      <a:pt x="9" y="145"/>
                      <a:pt x="52" y="179"/>
                    </a:cubicBezTo>
                    <a:lnTo>
                      <a:pt x="1082" y="965"/>
                    </a:lnTo>
                    <a:cubicBezTo>
                      <a:pt x="1100" y="979"/>
                      <a:pt x="1121" y="985"/>
                      <a:pt x="1142" y="985"/>
                    </a:cubicBezTo>
                    <a:cubicBezTo>
                      <a:pt x="1172" y="985"/>
                      <a:pt x="1201" y="971"/>
                      <a:pt x="1221" y="947"/>
                    </a:cubicBezTo>
                    <a:cubicBezTo>
                      <a:pt x="1253" y="903"/>
                      <a:pt x="1246" y="840"/>
                      <a:pt x="1203" y="807"/>
                    </a:cubicBezTo>
                    <a:lnTo>
                      <a:pt x="174" y="21"/>
                    </a:lnTo>
                    <a:cubicBezTo>
                      <a:pt x="156" y="7"/>
                      <a:pt x="134" y="0"/>
                      <a:pt x="11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4" name="Google Shape;5575;p62">
                <a:extLst>
                  <a:ext uri="{FF2B5EF4-FFF2-40B4-BE49-F238E27FC236}">
                    <a16:creationId xmlns:a16="http://schemas.microsoft.com/office/drawing/2014/main" id="{5C8794EF-9C76-2B0A-52F7-AC692A5FA7FF}"/>
                  </a:ext>
                </a:extLst>
              </p:cNvPr>
              <p:cNvSpPr/>
              <p:nvPr/>
            </p:nvSpPr>
            <p:spPr>
              <a:xfrm>
                <a:off x="4068150" y="1189200"/>
                <a:ext cx="81925" cy="103425"/>
              </a:xfrm>
              <a:custGeom>
                <a:avLst/>
                <a:gdLst/>
                <a:ahLst/>
                <a:cxnLst/>
                <a:rect l="l" t="t" r="r" b="b"/>
                <a:pathLst>
                  <a:path w="3277" h="4137" extrusionOk="0">
                    <a:moveTo>
                      <a:pt x="3164" y="1"/>
                    </a:moveTo>
                    <a:cubicBezTo>
                      <a:pt x="3127" y="1"/>
                      <a:pt x="3090" y="22"/>
                      <a:pt x="3074" y="58"/>
                    </a:cubicBezTo>
                    <a:cubicBezTo>
                      <a:pt x="2381" y="1564"/>
                      <a:pt x="1334" y="2912"/>
                      <a:pt x="49" y="3959"/>
                    </a:cubicBezTo>
                    <a:cubicBezTo>
                      <a:pt x="7" y="3994"/>
                      <a:pt x="1" y="4057"/>
                      <a:pt x="35" y="4099"/>
                    </a:cubicBezTo>
                    <a:cubicBezTo>
                      <a:pt x="53" y="4123"/>
                      <a:pt x="82" y="4136"/>
                      <a:pt x="111" y="4136"/>
                    </a:cubicBezTo>
                    <a:cubicBezTo>
                      <a:pt x="133" y="4136"/>
                      <a:pt x="156" y="4129"/>
                      <a:pt x="175" y="4113"/>
                    </a:cubicBezTo>
                    <a:cubicBezTo>
                      <a:pt x="1483" y="3048"/>
                      <a:pt x="2548" y="1674"/>
                      <a:pt x="3254" y="142"/>
                    </a:cubicBezTo>
                    <a:cubicBezTo>
                      <a:pt x="3276" y="91"/>
                      <a:pt x="3255" y="32"/>
                      <a:pt x="3206" y="10"/>
                    </a:cubicBezTo>
                    <a:cubicBezTo>
                      <a:pt x="3193" y="4"/>
                      <a:pt x="3178" y="1"/>
                      <a:pt x="316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5" name="Google Shape;5576;p62">
                <a:extLst>
                  <a:ext uri="{FF2B5EF4-FFF2-40B4-BE49-F238E27FC236}">
                    <a16:creationId xmlns:a16="http://schemas.microsoft.com/office/drawing/2014/main" id="{566CB179-B288-1F6D-FC3E-DC010E760BD0}"/>
                  </a:ext>
                </a:extLst>
              </p:cNvPr>
              <p:cNvSpPr/>
              <p:nvPr/>
            </p:nvSpPr>
            <p:spPr>
              <a:xfrm>
                <a:off x="4083225" y="1231750"/>
                <a:ext cx="71125" cy="117925"/>
              </a:xfrm>
              <a:custGeom>
                <a:avLst/>
                <a:gdLst/>
                <a:ahLst/>
                <a:cxnLst/>
                <a:rect l="l" t="t" r="r" b="b"/>
                <a:pathLst>
                  <a:path w="2845" h="4717" extrusionOk="0">
                    <a:moveTo>
                      <a:pt x="2732" y="0"/>
                    </a:moveTo>
                    <a:cubicBezTo>
                      <a:pt x="2698" y="0"/>
                      <a:pt x="2664" y="18"/>
                      <a:pt x="2646" y="49"/>
                    </a:cubicBezTo>
                    <a:lnTo>
                      <a:pt x="29" y="4568"/>
                    </a:lnTo>
                    <a:cubicBezTo>
                      <a:pt x="1" y="4615"/>
                      <a:pt x="18" y="4676"/>
                      <a:pt x="64" y="4703"/>
                    </a:cubicBezTo>
                    <a:cubicBezTo>
                      <a:pt x="81" y="4713"/>
                      <a:pt x="98" y="4716"/>
                      <a:pt x="115" y="4716"/>
                    </a:cubicBezTo>
                    <a:cubicBezTo>
                      <a:pt x="149" y="4716"/>
                      <a:pt x="182" y="4698"/>
                      <a:pt x="200" y="4668"/>
                    </a:cubicBezTo>
                    <a:lnTo>
                      <a:pt x="2818" y="150"/>
                    </a:lnTo>
                    <a:cubicBezTo>
                      <a:pt x="2845" y="102"/>
                      <a:pt x="2829" y="42"/>
                      <a:pt x="2782" y="14"/>
                    </a:cubicBezTo>
                    <a:cubicBezTo>
                      <a:pt x="2766" y="5"/>
                      <a:pt x="2749" y="0"/>
                      <a:pt x="2732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6" name="Google Shape;5577;p62">
                <a:extLst>
                  <a:ext uri="{FF2B5EF4-FFF2-40B4-BE49-F238E27FC236}">
                    <a16:creationId xmlns:a16="http://schemas.microsoft.com/office/drawing/2014/main" id="{1BFCFC2C-0D97-E7BC-19C1-5159516C36B3}"/>
                  </a:ext>
                </a:extLst>
              </p:cNvPr>
              <p:cNvSpPr/>
              <p:nvPr/>
            </p:nvSpPr>
            <p:spPr>
              <a:xfrm>
                <a:off x="4122925" y="1306225"/>
                <a:ext cx="13575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1140" extrusionOk="0">
                    <a:moveTo>
                      <a:pt x="430" y="1"/>
                    </a:moveTo>
                    <a:cubicBezTo>
                      <a:pt x="388" y="1"/>
                      <a:pt x="349" y="26"/>
                      <a:pt x="336" y="68"/>
                    </a:cubicBezTo>
                    <a:lnTo>
                      <a:pt x="19" y="1008"/>
                    </a:lnTo>
                    <a:cubicBezTo>
                      <a:pt x="0" y="1060"/>
                      <a:pt x="29" y="1116"/>
                      <a:pt x="80" y="1134"/>
                    </a:cubicBezTo>
                    <a:cubicBezTo>
                      <a:pt x="91" y="1137"/>
                      <a:pt x="101" y="1139"/>
                      <a:pt x="112" y="1139"/>
                    </a:cubicBezTo>
                    <a:cubicBezTo>
                      <a:pt x="153" y="1139"/>
                      <a:pt x="191" y="1113"/>
                      <a:pt x="207" y="1072"/>
                    </a:cubicBezTo>
                    <a:lnTo>
                      <a:pt x="523" y="132"/>
                    </a:lnTo>
                    <a:cubicBezTo>
                      <a:pt x="542" y="79"/>
                      <a:pt x="514" y="23"/>
                      <a:pt x="462" y="6"/>
                    </a:cubicBezTo>
                    <a:cubicBezTo>
                      <a:pt x="452" y="2"/>
                      <a:pt x="441" y="1"/>
                      <a:pt x="430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7" name="Google Shape;5578;p62">
                <a:extLst>
                  <a:ext uri="{FF2B5EF4-FFF2-40B4-BE49-F238E27FC236}">
                    <a16:creationId xmlns:a16="http://schemas.microsoft.com/office/drawing/2014/main" id="{AF47B5DF-5C94-6C18-651C-6B8E2237A580}"/>
                  </a:ext>
                </a:extLst>
              </p:cNvPr>
              <p:cNvSpPr/>
              <p:nvPr/>
            </p:nvSpPr>
            <p:spPr>
              <a:xfrm>
                <a:off x="4258825" y="827125"/>
                <a:ext cx="57250" cy="157250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6290" extrusionOk="0">
                    <a:moveTo>
                      <a:pt x="2184" y="1"/>
                    </a:moveTo>
                    <a:cubicBezTo>
                      <a:pt x="2137" y="1"/>
                      <a:pt x="2093" y="31"/>
                      <a:pt x="2083" y="79"/>
                    </a:cubicBezTo>
                    <a:cubicBezTo>
                      <a:pt x="1633" y="2173"/>
                      <a:pt x="942" y="4215"/>
                      <a:pt x="25" y="6148"/>
                    </a:cubicBezTo>
                    <a:cubicBezTo>
                      <a:pt x="1" y="6197"/>
                      <a:pt x="22" y="6257"/>
                      <a:pt x="72" y="6280"/>
                    </a:cubicBezTo>
                    <a:cubicBezTo>
                      <a:pt x="85" y="6286"/>
                      <a:pt x="100" y="6289"/>
                      <a:pt x="114" y="6289"/>
                    </a:cubicBezTo>
                    <a:cubicBezTo>
                      <a:pt x="151" y="6289"/>
                      <a:pt x="186" y="6268"/>
                      <a:pt x="205" y="6234"/>
                    </a:cubicBezTo>
                    <a:cubicBezTo>
                      <a:pt x="1128" y="4286"/>
                      <a:pt x="1826" y="2228"/>
                      <a:pt x="2277" y="121"/>
                    </a:cubicBezTo>
                    <a:cubicBezTo>
                      <a:pt x="2289" y="68"/>
                      <a:pt x="2254" y="15"/>
                      <a:pt x="2201" y="2"/>
                    </a:cubicBezTo>
                    <a:cubicBezTo>
                      <a:pt x="2195" y="1"/>
                      <a:pt x="2189" y="1"/>
                      <a:pt x="2184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8" name="Google Shape;5579;p62">
                <a:extLst>
                  <a:ext uri="{FF2B5EF4-FFF2-40B4-BE49-F238E27FC236}">
                    <a16:creationId xmlns:a16="http://schemas.microsoft.com/office/drawing/2014/main" id="{27B66D04-9CDB-5125-4CCA-4DD885124E78}"/>
                  </a:ext>
                </a:extLst>
              </p:cNvPr>
              <p:cNvSpPr/>
              <p:nvPr/>
            </p:nvSpPr>
            <p:spPr>
              <a:xfrm>
                <a:off x="4298175" y="890250"/>
                <a:ext cx="29775" cy="5317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2127" extrusionOk="0">
                    <a:moveTo>
                      <a:pt x="1080" y="0"/>
                    </a:moveTo>
                    <a:cubicBezTo>
                      <a:pt x="1044" y="0"/>
                      <a:pt x="1008" y="20"/>
                      <a:pt x="990" y="55"/>
                    </a:cubicBezTo>
                    <a:lnTo>
                      <a:pt x="25" y="1982"/>
                    </a:lnTo>
                    <a:cubicBezTo>
                      <a:pt x="0" y="2031"/>
                      <a:pt x="20" y="2091"/>
                      <a:pt x="69" y="2115"/>
                    </a:cubicBezTo>
                    <a:cubicBezTo>
                      <a:pt x="83" y="2122"/>
                      <a:pt x="99" y="2126"/>
                      <a:pt x="114" y="2126"/>
                    </a:cubicBezTo>
                    <a:cubicBezTo>
                      <a:pt x="151" y="2126"/>
                      <a:pt x="185" y="2106"/>
                      <a:pt x="201" y="2071"/>
                    </a:cubicBezTo>
                    <a:lnTo>
                      <a:pt x="1168" y="143"/>
                    </a:lnTo>
                    <a:cubicBezTo>
                      <a:pt x="1191" y="95"/>
                      <a:pt x="1171" y="35"/>
                      <a:pt x="1122" y="10"/>
                    </a:cubicBezTo>
                    <a:cubicBezTo>
                      <a:pt x="1109" y="3"/>
                      <a:pt x="1095" y="0"/>
                      <a:pt x="1080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19" name="Google Shape;5580;p62">
                <a:extLst>
                  <a:ext uri="{FF2B5EF4-FFF2-40B4-BE49-F238E27FC236}">
                    <a16:creationId xmlns:a16="http://schemas.microsoft.com/office/drawing/2014/main" id="{7193CCD0-AD82-FE3E-D434-AB6A22EDBB3F}"/>
                  </a:ext>
                </a:extLst>
              </p:cNvPr>
              <p:cNvSpPr/>
              <p:nvPr/>
            </p:nvSpPr>
            <p:spPr>
              <a:xfrm>
                <a:off x="4317900" y="879200"/>
                <a:ext cx="63850" cy="72000"/>
              </a:xfrm>
              <a:custGeom>
                <a:avLst/>
                <a:gdLst/>
                <a:ahLst/>
                <a:cxnLst/>
                <a:rect l="l" t="t" r="r" b="b"/>
                <a:pathLst>
                  <a:path w="2554" h="2880" extrusionOk="0">
                    <a:moveTo>
                      <a:pt x="2444" y="0"/>
                    </a:moveTo>
                    <a:cubicBezTo>
                      <a:pt x="2419" y="0"/>
                      <a:pt x="2394" y="10"/>
                      <a:pt x="2374" y="29"/>
                    </a:cubicBezTo>
                    <a:cubicBezTo>
                      <a:pt x="1528" y="861"/>
                      <a:pt x="741" y="1766"/>
                      <a:pt x="32" y="2721"/>
                    </a:cubicBezTo>
                    <a:cubicBezTo>
                      <a:pt x="1" y="2764"/>
                      <a:pt x="10" y="2826"/>
                      <a:pt x="53" y="2859"/>
                    </a:cubicBezTo>
                    <a:cubicBezTo>
                      <a:pt x="72" y="2872"/>
                      <a:pt x="91" y="2879"/>
                      <a:pt x="112" y="2879"/>
                    </a:cubicBezTo>
                    <a:cubicBezTo>
                      <a:pt x="143" y="2879"/>
                      <a:pt x="173" y="2865"/>
                      <a:pt x="191" y="2840"/>
                    </a:cubicBezTo>
                    <a:cubicBezTo>
                      <a:pt x="893" y="1895"/>
                      <a:pt x="1674" y="996"/>
                      <a:pt x="2514" y="171"/>
                    </a:cubicBezTo>
                    <a:cubicBezTo>
                      <a:pt x="2553" y="132"/>
                      <a:pt x="2553" y="70"/>
                      <a:pt x="2515" y="30"/>
                    </a:cubicBezTo>
                    <a:cubicBezTo>
                      <a:pt x="2495" y="10"/>
                      <a:pt x="2470" y="0"/>
                      <a:pt x="2444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0" name="Google Shape;5581;p62">
                <a:extLst>
                  <a:ext uri="{FF2B5EF4-FFF2-40B4-BE49-F238E27FC236}">
                    <a16:creationId xmlns:a16="http://schemas.microsoft.com/office/drawing/2014/main" id="{5689D3A5-FC2E-5373-A102-2E60ED9A1412}"/>
                  </a:ext>
                </a:extLst>
              </p:cNvPr>
              <p:cNvSpPr/>
              <p:nvPr/>
            </p:nvSpPr>
            <p:spPr>
              <a:xfrm>
                <a:off x="3973150" y="1009350"/>
                <a:ext cx="97400" cy="22150"/>
              </a:xfrm>
              <a:custGeom>
                <a:avLst/>
                <a:gdLst/>
                <a:ahLst/>
                <a:cxnLst/>
                <a:rect l="l" t="t" r="r" b="b"/>
                <a:pathLst>
                  <a:path w="3896" h="886" extrusionOk="0">
                    <a:moveTo>
                      <a:pt x="98" y="0"/>
                    </a:moveTo>
                    <a:cubicBezTo>
                      <a:pt x="43" y="0"/>
                      <a:pt x="0" y="44"/>
                      <a:pt x="0" y="100"/>
                    </a:cubicBezTo>
                    <a:cubicBezTo>
                      <a:pt x="0" y="154"/>
                      <a:pt x="43" y="199"/>
                      <a:pt x="98" y="199"/>
                    </a:cubicBezTo>
                    <a:cubicBezTo>
                      <a:pt x="131" y="199"/>
                      <a:pt x="164" y="199"/>
                      <a:pt x="197" y="199"/>
                    </a:cubicBezTo>
                    <a:cubicBezTo>
                      <a:pt x="1400" y="199"/>
                      <a:pt x="2625" y="440"/>
                      <a:pt x="3745" y="879"/>
                    </a:cubicBezTo>
                    <a:cubicBezTo>
                      <a:pt x="3759" y="883"/>
                      <a:pt x="3770" y="885"/>
                      <a:pt x="3782" y="885"/>
                    </a:cubicBezTo>
                    <a:cubicBezTo>
                      <a:pt x="3822" y="885"/>
                      <a:pt x="3860" y="860"/>
                      <a:pt x="3876" y="822"/>
                    </a:cubicBezTo>
                    <a:cubicBezTo>
                      <a:pt x="3896" y="771"/>
                      <a:pt x="3870" y="713"/>
                      <a:pt x="3819" y="694"/>
                    </a:cubicBezTo>
                    <a:cubicBezTo>
                      <a:pt x="2659" y="239"/>
                      <a:pt x="1389" y="0"/>
                      <a:pt x="143" y="0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1" name="Google Shape;5582;p62">
                <a:extLst>
                  <a:ext uri="{FF2B5EF4-FFF2-40B4-BE49-F238E27FC236}">
                    <a16:creationId xmlns:a16="http://schemas.microsoft.com/office/drawing/2014/main" id="{B7837688-D6AE-9495-4161-CCC2590B5054}"/>
                  </a:ext>
                </a:extLst>
              </p:cNvPr>
              <p:cNvSpPr/>
              <p:nvPr/>
            </p:nvSpPr>
            <p:spPr>
              <a:xfrm>
                <a:off x="3942525" y="953800"/>
                <a:ext cx="140150" cy="64100"/>
              </a:xfrm>
              <a:custGeom>
                <a:avLst/>
                <a:gdLst/>
                <a:ahLst/>
                <a:cxnLst/>
                <a:rect l="l" t="t" r="r" b="b"/>
                <a:pathLst>
                  <a:path w="5606" h="2564" extrusionOk="0">
                    <a:moveTo>
                      <a:pt x="111" y="1"/>
                    </a:moveTo>
                    <a:cubicBezTo>
                      <a:pt x="70" y="1"/>
                      <a:pt x="32" y="29"/>
                      <a:pt x="18" y="70"/>
                    </a:cubicBezTo>
                    <a:cubicBezTo>
                      <a:pt x="1" y="121"/>
                      <a:pt x="30" y="177"/>
                      <a:pt x="81" y="195"/>
                    </a:cubicBezTo>
                    <a:cubicBezTo>
                      <a:pt x="1936" y="808"/>
                      <a:pt x="3739" y="1600"/>
                      <a:pt x="5446" y="2550"/>
                    </a:cubicBezTo>
                    <a:cubicBezTo>
                      <a:pt x="5462" y="2559"/>
                      <a:pt x="5477" y="2563"/>
                      <a:pt x="5494" y="2563"/>
                    </a:cubicBezTo>
                    <a:cubicBezTo>
                      <a:pt x="5528" y="2563"/>
                      <a:pt x="5563" y="2544"/>
                      <a:pt x="5579" y="2512"/>
                    </a:cubicBezTo>
                    <a:cubicBezTo>
                      <a:pt x="5606" y="2464"/>
                      <a:pt x="5589" y="2403"/>
                      <a:pt x="5542" y="2377"/>
                    </a:cubicBezTo>
                    <a:cubicBezTo>
                      <a:pt x="3825" y="1421"/>
                      <a:pt x="2007" y="623"/>
                      <a:pt x="143" y="7"/>
                    </a:cubicBezTo>
                    <a:cubicBezTo>
                      <a:pt x="132" y="3"/>
                      <a:pt x="121" y="1"/>
                      <a:pt x="111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  <p:sp>
            <p:nvSpPr>
              <p:cNvPr id="322" name="Google Shape;5583;p62">
                <a:extLst>
                  <a:ext uri="{FF2B5EF4-FFF2-40B4-BE49-F238E27FC236}">
                    <a16:creationId xmlns:a16="http://schemas.microsoft.com/office/drawing/2014/main" id="{5539A95E-2FF3-9BAA-A990-EBB34CE44A55}"/>
                  </a:ext>
                </a:extLst>
              </p:cNvPr>
              <p:cNvSpPr/>
              <p:nvPr/>
            </p:nvSpPr>
            <p:spPr>
              <a:xfrm>
                <a:off x="4029650" y="950075"/>
                <a:ext cx="39200" cy="38450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1538" extrusionOk="0">
                    <a:moveTo>
                      <a:pt x="113" y="1"/>
                    </a:moveTo>
                    <a:cubicBezTo>
                      <a:pt x="91" y="1"/>
                      <a:pt x="69" y="8"/>
                      <a:pt x="50" y="24"/>
                    </a:cubicBezTo>
                    <a:cubicBezTo>
                      <a:pt x="8" y="58"/>
                      <a:pt x="1" y="121"/>
                      <a:pt x="37" y="163"/>
                    </a:cubicBezTo>
                    <a:cubicBezTo>
                      <a:pt x="442" y="657"/>
                      <a:pt x="899" y="1112"/>
                      <a:pt x="1393" y="1515"/>
                    </a:cubicBezTo>
                    <a:cubicBezTo>
                      <a:pt x="1411" y="1530"/>
                      <a:pt x="1435" y="1538"/>
                      <a:pt x="1457" y="1538"/>
                    </a:cubicBezTo>
                    <a:cubicBezTo>
                      <a:pt x="1485" y="1538"/>
                      <a:pt x="1515" y="1526"/>
                      <a:pt x="1532" y="1501"/>
                    </a:cubicBezTo>
                    <a:cubicBezTo>
                      <a:pt x="1567" y="1459"/>
                      <a:pt x="1561" y="1396"/>
                      <a:pt x="1519" y="1362"/>
                    </a:cubicBezTo>
                    <a:cubicBezTo>
                      <a:pt x="1034" y="966"/>
                      <a:pt x="586" y="520"/>
                      <a:pt x="189" y="37"/>
                    </a:cubicBezTo>
                    <a:cubicBezTo>
                      <a:pt x="169" y="13"/>
                      <a:pt x="141" y="1"/>
                      <a:pt x="113" y="1"/>
                    </a:cubicBezTo>
                    <a:close/>
                  </a:path>
                </a:pathLst>
              </a:custGeom>
              <a:solidFill>
                <a:srgbClr val="3231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26" name="TIMER 3M مؤقت ثلاث دقائق">
            <a:hlinkClick r:id="" action="ppaction://media"/>
            <a:extLst>
              <a:ext uri="{FF2B5EF4-FFF2-40B4-BE49-F238E27FC236}">
                <a16:creationId xmlns:a16="http://schemas.microsoft.com/office/drawing/2014/main" id="{ECCC8506-684E-8601-A2DD-43C000DE6D2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03172" y="2248879"/>
            <a:ext cx="5224590" cy="3197794"/>
          </a:xfrm>
          <a:prstGeom prst="rect">
            <a:avLst/>
          </a:prstGeom>
          <a:ln w="19050">
            <a:solidFill>
              <a:srgbClr val="26D3BA">
                <a:lumMod val="40000"/>
                <a:lumOff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378847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tton-3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1047" fill="hold"/>
                                        <p:tgtEl>
                                          <p:spTgt spid="4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426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4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مجموعة 2">
            <a:extLst>
              <a:ext uri="{FF2B5EF4-FFF2-40B4-BE49-F238E27FC236}">
                <a16:creationId xmlns:a16="http://schemas.microsoft.com/office/drawing/2014/main" id="{547509B4-D7F2-45E4-106A-EE50963FE78B}"/>
              </a:ext>
            </a:extLst>
          </p:cNvPr>
          <p:cNvGrpSpPr/>
          <p:nvPr/>
        </p:nvGrpSpPr>
        <p:grpSpPr>
          <a:xfrm>
            <a:off x="157045" y="-135953"/>
            <a:ext cx="2724153" cy="3074123"/>
            <a:chOff x="-2477347" y="3678333"/>
            <a:chExt cx="2180667" cy="1857736"/>
          </a:xfrm>
        </p:grpSpPr>
        <p:sp>
          <p:nvSpPr>
            <p:cNvPr id="4" name="شكل بيضاوي 3">
              <a:extLst>
                <a:ext uri="{FF2B5EF4-FFF2-40B4-BE49-F238E27FC236}">
                  <a16:creationId xmlns:a16="http://schemas.microsoft.com/office/drawing/2014/main" id="{77321ED6-0E40-3311-6DF5-15FFDDDDE68F}"/>
                </a:ext>
              </a:extLst>
            </p:cNvPr>
            <p:cNvSpPr/>
            <p:nvPr/>
          </p:nvSpPr>
          <p:spPr>
            <a:xfrm>
              <a:off x="-1918548" y="3829836"/>
              <a:ext cx="1593358" cy="1182047"/>
            </a:xfrm>
            <a:prstGeom prst="ellipse">
              <a:avLst/>
            </a:prstGeom>
            <a:solidFill>
              <a:srgbClr val="FDF1F7"/>
            </a:soli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5376E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5" name="صورة 4" descr="صورة تحتوي على نص, ساعة حائط&#10;&#10;تم إنشاء الوصف تلقائياً">
              <a:extLst>
                <a:ext uri="{FF2B5EF4-FFF2-40B4-BE49-F238E27FC236}">
                  <a16:creationId xmlns:a16="http://schemas.microsoft.com/office/drawing/2014/main" id="{876084DD-95EA-2C28-531E-B2F08E21F6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21" t="19844" r="8113" b="20515"/>
            <a:stretch/>
          </p:blipFill>
          <p:spPr>
            <a:xfrm>
              <a:off x="-2477347" y="3678333"/>
              <a:ext cx="2180667" cy="1857736"/>
            </a:xfrm>
            <a:prstGeom prst="rect">
              <a:avLst/>
            </a:prstGeom>
          </p:spPr>
        </p:pic>
      </p:grpSp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741F0F97-1208-9DAA-BE67-E2C84E5CF8A2}"/>
              </a:ext>
            </a:extLst>
          </p:cNvPr>
          <p:cNvGrpSpPr/>
          <p:nvPr/>
        </p:nvGrpSpPr>
        <p:grpSpPr>
          <a:xfrm>
            <a:off x="9610524" y="4334739"/>
            <a:ext cx="2724153" cy="3074123"/>
            <a:chOff x="-2692464" y="3890796"/>
            <a:chExt cx="2180667" cy="1857736"/>
          </a:xfrm>
        </p:grpSpPr>
        <p:sp>
          <p:nvSpPr>
            <p:cNvPr id="7" name="شكل بيضاوي 6">
              <a:extLst>
                <a:ext uri="{FF2B5EF4-FFF2-40B4-BE49-F238E27FC236}">
                  <a16:creationId xmlns:a16="http://schemas.microsoft.com/office/drawing/2014/main" id="{B6CFD7A2-F235-A467-50E2-C6852E7E96D4}"/>
                </a:ext>
              </a:extLst>
            </p:cNvPr>
            <p:cNvSpPr/>
            <p:nvPr/>
          </p:nvSpPr>
          <p:spPr>
            <a:xfrm>
              <a:off x="-2235401" y="3898231"/>
              <a:ext cx="1593358" cy="1182047"/>
            </a:xfrm>
            <a:prstGeom prst="ellipse">
              <a:avLst/>
            </a:prstGeom>
            <a:solidFill>
              <a:srgbClr val="FDF1F7"/>
            </a:solidFill>
            <a:ln w="25400" cap="flat" cmpd="sng" algn="ctr">
              <a:noFill/>
              <a:prstDash val="solid"/>
            </a:ln>
            <a:effectLst/>
          </p:spPr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5376E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8" name="صورة 7" descr="صورة تحتوي على نص, ساعة حائط&#10;&#10;تم إنشاء الوصف تلقائياً">
              <a:extLst>
                <a:ext uri="{FF2B5EF4-FFF2-40B4-BE49-F238E27FC236}">
                  <a16:creationId xmlns:a16="http://schemas.microsoft.com/office/drawing/2014/main" id="{4A3C1E2D-C555-6384-81AC-23EBC160F1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21" t="19844" r="8113" b="20515"/>
            <a:stretch/>
          </p:blipFill>
          <p:spPr>
            <a:xfrm>
              <a:off x="-2692464" y="3890796"/>
              <a:ext cx="2180667" cy="1857736"/>
            </a:xfrm>
            <a:prstGeom prst="rect">
              <a:avLst/>
            </a:prstGeom>
          </p:spPr>
        </p:pic>
      </p:grpSp>
      <p:sp>
        <p:nvSpPr>
          <p:cNvPr id="9" name="مستطيل 8">
            <a:extLst>
              <a:ext uri="{FF2B5EF4-FFF2-40B4-BE49-F238E27FC236}">
                <a16:creationId xmlns:a16="http://schemas.microsoft.com/office/drawing/2014/main" id="{F9261498-635E-9953-08D1-80F22A0CE52E}"/>
              </a:ext>
            </a:extLst>
          </p:cNvPr>
          <p:cNvSpPr/>
          <p:nvPr/>
        </p:nvSpPr>
        <p:spPr>
          <a:xfrm>
            <a:off x="892494" y="318983"/>
            <a:ext cx="10787226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تنبيه هام: حقوق العمل محفوظة .. وغير قابلة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للنشر للاستخدام الشخصي فقط , حقوق التصميم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والتأليف محفوظة للمؤلفة الْأُسْتَاذَةِ: غِرَاسِ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لا يسمح لكِ بيعها ولا نشرها بعد شرائها ، لا يسمح لكِ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 بنسخها، حتى لو شريحة واحدة فقط أو سطر واحد وإعطائه لأحد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 سواء كانت (صديقة / أخت / مشرفة / مديرة ) ,كما لا يسمح لكِ بتقاسم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dirty="0">
                <a:ln w="0"/>
                <a:solidFill>
                  <a:srgbClr val="EEA3C8">
                    <a:lumMod val="50000"/>
                  </a:srgbClr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المبلغ مع المعلمات لشرائها نهائيًا.</a:t>
            </a:r>
          </a:p>
        </p:txBody>
      </p:sp>
      <p:pic>
        <p:nvPicPr>
          <p:cNvPr id="11" name="Picture 10" descr="واتساب - ويكيبيديا">
            <a:extLst>
              <a:ext uri="{FF2B5EF4-FFF2-40B4-BE49-F238E27FC236}">
                <a16:creationId xmlns:a16="http://schemas.microsoft.com/office/drawing/2014/main" id="{C1AFFAA0-B540-E082-18BC-0A292F628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07" y="5871801"/>
            <a:ext cx="707991" cy="67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📲">
            <a:extLst>
              <a:ext uri="{FF2B5EF4-FFF2-40B4-BE49-F238E27FC236}">
                <a16:creationId xmlns:a16="http://schemas.microsoft.com/office/drawing/2014/main" id="{954653E3-21BB-3304-D40B-B15B62619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222065" y="5681446"/>
            <a:ext cx="1455459" cy="106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مستطيل 13">
            <a:extLst>
              <a:ext uri="{FF2B5EF4-FFF2-40B4-BE49-F238E27FC236}">
                <a16:creationId xmlns:a16="http://schemas.microsoft.com/office/drawing/2014/main" id="{74D011C2-DCD2-000A-2C10-AFCEDC12C0CB}"/>
              </a:ext>
            </a:extLst>
          </p:cNvPr>
          <p:cNvSpPr/>
          <p:nvPr/>
        </p:nvSpPr>
        <p:spPr>
          <a:xfrm>
            <a:off x="4815191" y="5657562"/>
            <a:ext cx="294183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191919">
                      <a:alpha val="40000"/>
                    </a:srgbClr>
                  </a:outerShdw>
                </a:effectLst>
                <a:uLnTx/>
                <a:uFillTx/>
                <a:latin typeface="Arabic Typesetting" panose="03020402040406030203" pitchFamily="66" charset="-78"/>
                <a:ea typeface="+mn-ea"/>
                <a:cs typeface="+mn-cs"/>
              </a:rPr>
              <a:t>0505188583</a:t>
            </a:r>
            <a:endParaRPr kumimoji="0" lang="ar-SA" sz="6600" b="1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rgbClr val="191919">
                    <a:alpha val="40000"/>
                  </a:srgbClr>
                </a:outerShdw>
              </a:effectLst>
              <a:uLnTx/>
              <a:uFillTx/>
              <a:latin typeface="Arabic Typesetting" panose="03020402040406030203" pitchFamily="66" charset="-78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27030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eace Day Activities XL by Slidesgo">
  <a:themeElements>
    <a:clrScheme name="Simple Light">
      <a:dk1>
        <a:srgbClr val="FF8389"/>
      </a:dk1>
      <a:lt1>
        <a:srgbClr val="FCACB4"/>
      </a:lt1>
      <a:dk2>
        <a:srgbClr val="FFE2E6"/>
      </a:dk2>
      <a:lt2>
        <a:srgbClr val="26D3BA"/>
      </a:lt2>
      <a:accent1>
        <a:srgbClr val="80F6FF"/>
      </a:accent1>
      <a:accent2>
        <a:srgbClr val="FFC2A4"/>
      </a:accent2>
      <a:accent3>
        <a:srgbClr val="7876DD"/>
      </a:accent3>
      <a:accent4>
        <a:srgbClr val="A2C96F"/>
      </a:accent4>
      <a:accent5>
        <a:srgbClr val="000000"/>
      </a:accent5>
      <a:accent6>
        <a:srgbClr val="FF83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88</Words>
  <Application>Microsoft Office PowerPoint</Application>
  <PresentationFormat>شاشة عريضة</PresentationFormat>
  <Paragraphs>13</Paragraphs>
  <Slides>6</Slides>
  <Notes>0</Notes>
  <HiddenSlides>0</HiddenSlides>
  <MMClips>5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6</vt:i4>
      </vt:variant>
    </vt:vector>
  </HeadingPairs>
  <TitlesOfParts>
    <vt:vector size="16" baseType="lpstr">
      <vt:lpstr>Amatic SC</vt:lpstr>
      <vt:lpstr>Arabic Typesetting</vt:lpstr>
      <vt:lpstr>Arial</vt:lpstr>
      <vt:lpstr>Calibri</vt:lpstr>
      <vt:lpstr>Calibri Light</vt:lpstr>
      <vt:lpstr>Fira Sans</vt:lpstr>
      <vt:lpstr>Gloria Hallelujah</vt:lpstr>
      <vt:lpstr>Nunito</vt:lpstr>
      <vt:lpstr>نسق Office</vt:lpstr>
      <vt:lpstr>Peace Day Activities XL by Slidesgo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Windows User</dc:creator>
  <cp:lastModifiedBy>Windows User</cp:lastModifiedBy>
  <cp:revision>2</cp:revision>
  <dcterms:created xsi:type="dcterms:W3CDTF">2023-09-16T12:10:02Z</dcterms:created>
  <dcterms:modified xsi:type="dcterms:W3CDTF">2023-09-16T12:39:31Z</dcterms:modified>
</cp:coreProperties>
</file>