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 autoCompressPictures="0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256" r:id="rId2"/>
    <p:sldId id="267" r:id="rId3"/>
    <p:sldId id="274" r:id="rId4"/>
    <p:sldId id="275" r:id="rId5"/>
    <p:sldId id="276" r:id="rId6"/>
    <p:sldId id="277" r:id="rId7"/>
    <p:sldId id="278" r:id="rId8"/>
    <p:sldId id="279" r:id="rId9"/>
    <p:sldId id="280" r:id="rId10"/>
  </p:sldIdLst>
  <p:sldSz cx="12188825" cy="6858000"/>
  <p:notesSz cx="6858000" cy="9144000"/>
  <p:defaultTextStyle>
    <a:defPPr algn="r" rtl="1">
      <a:defRPr lang="ar-sa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5" pos="3839">
          <p15:clr>
            <a:srgbClr val="A4A3A4"/>
          </p15:clr>
        </p15:guide>
        <p15:guide id="6" pos="1007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073A0DAA-6AF3-43AB-8588-CEC1D06C72B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5000" autoAdjust="0"/>
    <p:restoredTop sz="94374" autoAdjust="0"/>
  </p:normalViewPr>
  <p:slideViewPr>
    <p:cSldViewPr showGuides="1">
      <p:cViewPr varScale="1">
        <p:scale>
          <a:sx n="69" d="100"/>
          <a:sy n="69" d="100"/>
        </p:scale>
        <p:origin x="780" y="78"/>
      </p:cViewPr>
      <p:guideLst>
        <p:guide orient="horz" pos="2160"/>
        <p:guide pos="3839"/>
        <p:guide pos="1007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69" d="100"/>
          <a:sy n="69" d="100"/>
        </p:scale>
        <p:origin x="4134" y="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رأس 1"/>
          <p:cNvSpPr>
            <a:spLocks noGrp="1"/>
          </p:cNvSpPr>
          <p:nvPr>
            <p:ph type="hdr" sz="quarter"/>
          </p:nvPr>
        </p:nvSpPr>
        <p:spPr>
          <a:xfrm>
            <a:off x="38844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 rtl="1">
              <a:defRPr sz="1200"/>
            </a:lvl1pPr>
          </a:lstStyle>
          <a:p>
            <a:pPr rtl="1"/>
            <a:endParaRPr lang="ar-SA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sz="quarter" idx="1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 rtl="1">
              <a:defRPr sz="1200"/>
            </a:lvl1pPr>
          </a:lstStyle>
          <a:p>
            <a:pPr algn="l" rtl="1"/>
            <a:fld id="{632F980B-E92D-42B8-B811-8E3E01B9630E}" type="datetime1">
              <a:rPr lang="ar-SA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pPr algn="l" rtl="1"/>
              <a:t>23/03/42</a:t>
            </a:fld>
            <a:endParaRPr lang="ar-SA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عنصر نائب للتذييل 3"/>
          <p:cNvSpPr>
            <a:spLocks noGrp="1"/>
          </p:cNvSpPr>
          <p:nvPr>
            <p:ph type="ftr" sz="quarter" idx="2"/>
          </p:nvPr>
        </p:nvSpPr>
        <p:spPr>
          <a:xfrm>
            <a:off x="38844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 rtl="1">
              <a:defRPr sz="1200"/>
            </a:lvl1pPr>
          </a:lstStyle>
          <a:p>
            <a:pPr rtl="1"/>
            <a:endParaRPr lang="ar-SA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عنصر نائب لرقم الشريحة 4"/>
          <p:cNvSpPr>
            <a:spLocks noGrp="1"/>
          </p:cNvSpPr>
          <p:nvPr>
            <p:ph type="sldNum" sz="quarter" idx="3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 rtl="1">
              <a:defRPr sz="1200"/>
            </a:lvl1pPr>
          </a:lstStyle>
          <a:p>
            <a:pPr algn="l" rtl="1"/>
            <a:fld id="{04360E59-1627-4404-ACC5-51C744AB0F27}" type="slidenum">
              <a:rPr lang="ar-SA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pPr algn="l" rtl="1"/>
              <a:t>‹#›</a:t>
            </a:fld>
            <a:endParaRPr lang="ar-SA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622542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رأس 1"/>
          <p:cNvSpPr>
            <a:spLocks noGrp="1"/>
          </p:cNvSpPr>
          <p:nvPr>
            <p:ph type="hdr" sz="quarter"/>
          </p:nvPr>
        </p:nvSpPr>
        <p:spPr>
          <a:xfrm>
            <a:off x="38844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 rtl="1">
              <a:defRPr sz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endParaRPr lang="ar-SA" noProof="0" dirty="0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idx="1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 rtl="1">
              <a:defRPr sz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02FDB4FE-D0AA-453E-8D4C-329CD2F81F95}" type="datetime1">
              <a:rPr lang="ar-SA" smtClean="0"/>
              <a:pPr/>
              <a:t>23/03/42</a:t>
            </a:fld>
            <a:endParaRPr lang="ar-SA" dirty="0"/>
          </a:p>
        </p:txBody>
      </p:sp>
      <p:sp>
        <p:nvSpPr>
          <p:cNvPr id="4" name="عنصر نائب لصورة الشريحة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pPr rtl="1"/>
            <a:endParaRPr lang="ar-SA" noProof="0" dirty="0"/>
          </a:p>
        </p:txBody>
      </p:sp>
      <p:sp>
        <p:nvSpPr>
          <p:cNvPr id="5" name="عنصر نائب للملاحظات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 rtl="1"/>
            <a:r>
              <a:rPr lang="ar-SA" noProof="0" dirty="0" smtClean="0"/>
              <a:t>انقر لتحرير أنماط النص الرئيسي</a:t>
            </a:r>
          </a:p>
          <a:p>
            <a:pPr lvl="1" rtl="1"/>
            <a:r>
              <a:rPr lang="ar-SA" noProof="0" dirty="0" smtClean="0"/>
              <a:t>المستوى الثاني</a:t>
            </a:r>
          </a:p>
          <a:p>
            <a:pPr lvl="2" rtl="1"/>
            <a:r>
              <a:rPr lang="ar-SA" noProof="0" dirty="0" smtClean="0"/>
              <a:t>المستوى الثالث</a:t>
            </a:r>
          </a:p>
          <a:p>
            <a:pPr lvl="3" rtl="1"/>
            <a:r>
              <a:rPr lang="ar-SA" noProof="0" dirty="0" smtClean="0"/>
              <a:t>المستوى الرابع</a:t>
            </a:r>
          </a:p>
          <a:p>
            <a:pPr lvl="4" rtl="1"/>
            <a:r>
              <a:rPr lang="ar-SA" noProof="0" dirty="0" smtClean="0"/>
              <a:t>المستوى الخامس</a:t>
            </a:r>
            <a:endParaRPr lang="ar-SA" noProof="0" dirty="0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4"/>
          </p:nvPr>
        </p:nvSpPr>
        <p:spPr>
          <a:xfrm>
            <a:off x="38844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 rtl="1">
              <a:defRPr sz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endParaRPr lang="ar-SA" noProof="0" dirty="0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5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 rtl="1">
              <a:defRPr sz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841221E5-7225-48EB-A4EE-420E7BFCF705}" type="slidenum">
              <a:rPr lang="ar-SA" smtClean="0"/>
              <a:pPr/>
              <a:t>‹#›</a:t>
            </a:fld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1556669918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r" defTabSz="914400" rtl="1" eaLnBrk="1" latinLnBrk="0" hangingPunct="1">
      <a:defRPr sz="1200" kern="1200">
        <a:solidFill>
          <a:schemeClr val="tx2"/>
        </a:solidFill>
        <a:latin typeface="Tahoma" panose="020B0604030504040204" pitchFamily="34" charset="0"/>
        <a:ea typeface="Tahoma" panose="020B0604030504040204" pitchFamily="34" charset="0"/>
        <a:cs typeface="Tahoma" panose="020B0604030504040204" pitchFamily="34" charset="0"/>
      </a:defRPr>
    </a:lvl1pPr>
    <a:lvl2pPr marL="457200" algn="r" defTabSz="914400" rtl="1" eaLnBrk="1" latinLnBrk="0" hangingPunct="1">
      <a:defRPr sz="1200" kern="1200">
        <a:solidFill>
          <a:schemeClr val="tx2"/>
        </a:solidFill>
        <a:latin typeface="Tahoma" panose="020B0604030504040204" pitchFamily="34" charset="0"/>
        <a:ea typeface="Tahoma" panose="020B0604030504040204" pitchFamily="34" charset="0"/>
        <a:cs typeface="Tahoma" panose="020B0604030504040204" pitchFamily="34" charset="0"/>
      </a:defRPr>
    </a:lvl2pPr>
    <a:lvl3pPr marL="914400" algn="r" defTabSz="914400" rtl="1" eaLnBrk="1" latinLnBrk="0" hangingPunct="1">
      <a:defRPr sz="1200" kern="1200">
        <a:solidFill>
          <a:schemeClr val="tx2"/>
        </a:solidFill>
        <a:latin typeface="Tahoma" panose="020B0604030504040204" pitchFamily="34" charset="0"/>
        <a:ea typeface="Tahoma" panose="020B0604030504040204" pitchFamily="34" charset="0"/>
        <a:cs typeface="Tahoma" panose="020B0604030504040204" pitchFamily="34" charset="0"/>
      </a:defRPr>
    </a:lvl3pPr>
    <a:lvl4pPr marL="1371600" algn="r" defTabSz="914400" rtl="1" eaLnBrk="1" latinLnBrk="0" hangingPunct="1">
      <a:defRPr sz="1200" kern="1200">
        <a:solidFill>
          <a:schemeClr val="tx2"/>
        </a:solidFill>
        <a:latin typeface="Tahoma" panose="020B0604030504040204" pitchFamily="34" charset="0"/>
        <a:ea typeface="Tahoma" panose="020B0604030504040204" pitchFamily="34" charset="0"/>
        <a:cs typeface="Tahoma" panose="020B0604030504040204" pitchFamily="34" charset="0"/>
      </a:defRPr>
    </a:lvl4pPr>
    <a:lvl5pPr marL="1828800" algn="r" defTabSz="914400" rtl="1" eaLnBrk="1" latinLnBrk="0" hangingPunct="1">
      <a:defRPr sz="1200" kern="1200">
        <a:solidFill>
          <a:schemeClr val="tx2"/>
        </a:solidFill>
        <a:latin typeface="Tahoma" panose="020B0604030504040204" pitchFamily="34" charset="0"/>
        <a:ea typeface="Tahoma" panose="020B0604030504040204" pitchFamily="34" charset="0"/>
        <a:cs typeface="Tahoma" panose="020B0604030504040204" pitchFamily="34" charset="0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1"/>
            <a:fld id="{841221E5-7225-48EB-A4EE-420E7BFCF705}" type="slidenum">
              <a:rPr lang="ar-SA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pPr rtl="1"/>
              <a:t>1</a:t>
            </a:fld>
            <a:endParaRPr lang="ar-SA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23331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1"/>
            <a:fld id="{841221E5-7225-48EB-A4EE-420E7BFCF705}" type="slidenum">
              <a:rPr lang="ar-SA" smtClean="0"/>
              <a:pPr rtl="1"/>
              <a:t>2</a:t>
            </a:fld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3463425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شريحة ال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مستطيل 7"/>
          <p:cNvSpPr/>
          <p:nvPr/>
        </p:nvSpPr>
        <p:spPr bwMode="ltGray">
          <a:xfrm flipH="1">
            <a:off x="0" y="5638800"/>
            <a:ext cx="609441" cy="1219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1" anchor="ctr"/>
          <a:lstStyle/>
          <a:p>
            <a:pPr algn="ctr" rtl="1"/>
            <a:endParaRPr lang="ar-SA" noProof="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" name="مستطيل 8"/>
          <p:cNvSpPr/>
          <p:nvPr/>
        </p:nvSpPr>
        <p:spPr bwMode="gray">
          <a:xfrm flipH="1">
            <a:off x="609441" y="5638800"/>
            <a:ext cx="304721" cy="12192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1" anchor="ctr"/>
          <a:lstStyle/>
          <a:p>
            <a:pPr algn="ctr" rtl="1"/>
            <a:endParaRPr lang="ar-SA" noProof="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" name="مستطيل 9"/>
          <p:cNvSpPr/>
          <p:nvPr/>
        </p:nvSpPr>
        <p:spPr bwMode="ltGray">
          <a:xfrm flipH="1">
            <a:off x="10360501" y="0"/>
            <a:ext cx="609441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1" anchor="ctr"/>
          <a:lstStyle/>
          <a:p>
            <a:pPr algn="ctr" rtl="1"/>
            <a:endParaRPr lang="ar-SA" noProof="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1" name="مستطيل 10"/>
          <p:cNvSpPr/>
          <p:nvPr/>
        </p:nvSpPr>
        <p:spPr bwMode="gray">
          <a:xfrm flipH="1">
            <a:off x="10969942" y="0"/>
            <a:ext cx="1218883" cy="6858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1" anchor="ctr"/>
          <a:lstStyle/>
          <a:p>
            <a:pPr algn="ctr" rtl="1"/>
            <a:endParaRPr lang="ar-SA" noProof="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2" name="مستطيل 11"/>
          <p:cNvSpPr/>
          <p:nvPr/>
        </p:nvSpPr>
        <p:spPr bwMode="ltGray">
          <a:xfrm flipH="1">
            <a:off x="0" y="5638800"/>
            <a:ext cx="12188825" cy="1219200"/>
          </a:xfrm>
          <a:prstGeom prst="rect">
            <a:avLst/>
          </a:prstGeom>
          <a:solidFill>
            <a:schemeClr val="accent1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1" anchor="ctr"/>
          <a:lstStyle/>
          <a:p>
            <a:pPr algn="ctr" rtl="1"/>
            <a:endParaRPr lang="ar-SA" noProof="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13" name="موصل مستقيم 12"/>
          <p:cNvCxnSpPr>
            <a:cxnSpLocks/>
          </p:cNvCxnSpPr>
          <p:nvPr/>
        </p:nvCxnSpPr>
        <p:spPr bwMode="white">
          <a:xfrm flipH="1">
            <a:off x="615532" y="5638800"/>
            <a:ext cx="0" cy="121920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مستطيل 13"/>
          <p:cNvSpPr/>
          <p:nvPr/>
        </p:nvSpPr>
        <p:spPr bwMode="black">
          <a:xfrm flipH="1">
            <a:off x="10972673" y="5643132"/>
            <a:ext cx="1216152" cy="1214868"/>
          </a:xfrm>
          <a:prstGeom prst="rect">
            <a:avLst/>
          </a:prstGeom>
          <a:solidFill>
            <a:schemeClr val="accent1">
              <a:lumMod val="50000"/>
              <a:alpha val="7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1" anchor="ctr"/>
          <a:lstStyle/>
          <a:p>
            <a:pPr algn="ctr" rtl="1"/>
            <a:endParaRPr lang="ar-SA" noProof="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15" name="رابط مستقيم 14"/>
          <p:cNvCxnSpPr>
            <a:cxnSpLocks/>
          </p:cNvCxnSpPr>
          <p:nvPr/>
        </p:nvCxnSpPr>
        <p:spPr bwMode="white">
          <a:xfrm flipH="1">
            <a:off x="10969941" y="0"/>
            <a:ext cx="0" cy="685800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موصل مستقيم 15"/>
          <p:cNvCxnSpPr>
            <a:cxnSpLocks/>
          </p:cNvCxnSpPr>
          <p:nvPr/>
        </p:nvCxnSpPr>
        <p:spPr bwMode="white">
          <a:xfrm flipH="1">
            <a:off x="10360500" y="5631204"/>
            <a:ext cx="1828325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Pi"/>
          <p:cNvSpPr>
            <a:spLocks/>
          </p:cNvSpPr>
          <p:nvPr/>
        </p:nvSpPr>
        <p:spPr bwMode="white">
          <a:xfrm>
            <a:off x="11319174" y="6032500"/>
            <a:ext cx="593189" cy="519176"/>
          </a:xfrm>
          <a:custGeom>
            <a:avLst/>
            <a:gdLst>
              <a:gd name="T0" fmla="*/ 411 w 426"/>
              <a:gd name="T1" fmla="*/ 0 h 372"/>
              <a:gd name="T2" fmla="*/ 90 w 426"/>
              <a:gd name="T3" fmla="*/ 0 h 372"/>
              <a:gd name="T4" fmla="*/ 3 w 426"/>
              <a:gd name="T5" fmla="*/ 64 h 372"/>
              <a:gd name="T6" fmla="*/ 12 w 426"/>
              <a:gd name="T7" fmla="*/ 83 h 372"/>
              <a:gd name="T8" fmla="*/ 17 w 426"/>
              <a:gd name="T9" fmla="*/ 83 h 372"/>
              <a:gd name="T10" fmla="*/ 31 w 426"/>
              <a:gd name="T11" fmla="*/ 73 h 372"/>
              <a:gd name="T12" fmla="*/ 90 w 426"/>
              <a:gd name="T13" fmla="*/ 30 h 372"/>
              <a:gd name="T14" fmla="*/ 131 w 426"/>
              <a:gd name="T15" fmla="*/ 30 h 372"/>
              <a:gd name="T16" fmla="*/ 61 w 426"/>
              <a:gd name="T17" fmla="*/ 334 h 372"/>
              <a:gd name="T18" fmla="*/ 61 w 426"/>
              <a:gd name="T19" fmla="*/ 355 h 372"/>
              <a:gd name="T20" fmla="*/ 72 w 426"/>
              <a:gd name="T21" fmla="*/ 359 h 372"/>
              <a:gd name="T22" fmla="*/ 83 w 426"/>
              <a:gd name="T23" fmla="*/ 355 h 372"/>
              <a:gd name="T24" fmla="*/ 161 w 426"/>
              <a:gd name="T25" fmla="*/ 30 h 372"/>
              <a:gd name="T26" fmla="*/ 272 w 426"/>
              <a:gd name="T27" fmla="*/ 30 h 372"/>
              <a:gd name="T28" fmla="*/ 253 w 426"/>
              <a:gd name="T29" fmla="*/ 270 h 372"/>
              <a:gd name="T30" fmla="*/ 277 w 426"/>
              <a:gd name="T31" fmla="*/ 355 h 372"/>
              <a:gd name="T32" fmla="*/ 322 w 426"/>
              <a:gd name="T33" fmla="*/ 372 h 372"/>
              <a:gd name="T34" fmla="*/ 335 w 426"/>
              <a:gd name="T35" fmla="*/ 371 h 372"/>
              <a:gd name="T36" fmla="*/ 417 w 426"/>
              <a:gd name="T37" fmla="*/ 280 h 372"/>
              <a:gd name="T38" fmla="*/ 406 w 426"/>
              <a:gd name="T39" fmla="*/ 262 h 372"/>
              <a:gd name="T40" fmla="*/ 388 w 426"/>
              <a:gd name="T41" fmla="*/ 273 h 372"/>
              <a:gd name="T42" fmla="*/ 331 w 426"/>
              <a:gd name="T43" fmla="*/ 341 h 372"/>
              <a:gd name="T44" fmla="*/ 298 w 426"/>
              <a:gd name="T45" fmla="*/ 333 h 372"/>
              <a:gd name="T46" fmla="*/ 283 w 426"/>
              <a:gd name="T47" fmla="*/ 272 h 372"/>
              <a:gd name="T48" fmla="*/ 302 w 426"/>
              <a:gd name="T49" fmla="*/ 30 h 372"/>
              <a:gd name="T50" fmla="*/ 411 w 426"/>
              <a:gd name="T51" fmla="*/ 30 h 372"/>
              <a:gd name="T52" fmla="*/ 426 w 426"/>
              <a:gd name="T53" fmla="*/ 15 h 372"/>
              <a:gd name="T54" fmla="*/ 411 w 426"/>
              <a:gd name="T55" fmla="*/ 0 h 3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426" h="372">
                <a:moveTo>
                  <a:pt x="411" y="0"/>
                </a:moveTo>
                <a:cubicBezTo>
                  <a:pt x="90" y="0"/>
                  <a:pt x="90" y="0"/>
                  <a:pt x="90" y="0"/>
                </a:cubicBezTo>
                <a:cubicBezTo>
                  <a:pt x="25" y="0"/>
                  <a:pt x="4" y="61"/>
                  <a:pt x="3" y="64"/>
                </a:cubicBezTo>
                <a:cubicBezTo>
                  <a:pt x="0" y="71"/>
                  <a:pt x="4" y="80"/>
                  <a:pt x="12" y="83"/>
                </a:cubicBezTo>
                <a:cubicBezTo>
                  <a:pt x="14" y="83"/>
                  <a:pt x="15" y="83"/>
                  <a:pt x="17" y="83"/>
                </a:cubicBezTo>
                <a:cubicBezTo>
                  <a:pt x="23" y="83"/>
                  <a:pt x="29" y="80"/>
                  <a:pt x="31" y="73"/>
                </a:cubicBezTo>
                <a:cubicBezTo>
                  <a:pt x="31" y="73"/>
                  <a:pt x="46" y="30"/>
                  <a:pt x="90" y="30"/>
                </a:cubicBezTo>
                <a:cubicBezTo>
                  <a:pt x="131" y="30"/>
                  <a:pt x="131" y="30"/>
                  <a:pt x="131" y="30"/>
                </a:cubicBezTo>
                <a:cubicBezTo>
                  <a:pt x="129" y="83"/>
                  <a:pt x="118" y="274"/>
                  <a:pt x="61" y="334"/>
                </a:cubicBezTo>
                <a:cubicBezTo>
                  <a:pt x="55" y="340"/>
                  <a:pt x="55" y="350"/>
                  <a:pt x="61" y="355"/>
                </a:cubicBezTo>
                <a:cubicBezTo>
                  <a:pt x="64" y="358"/>
                  <a:pt x="68" y="359"/>
                  <a:pt x="72" y="359"/>
                </a:cubicBezTo>
                <a:cubicBezTo>
                  <a:pt x="76" y="359"/>
                  <a:pt x="80" y="358"/>
                  <a:pt x="83" y="355"/>
                </a:cubicBezTo>
                <a:cubicBezTo>
                  <a:pt x="148" y="286"/>
                  <a:pt x="159" y="84"/>
                  <a:pt x="161" y="30"/>
                </a:cubicBezTo>
                <a:cubicBezTo>
                  <a:pt x="272" y="30"/>
                  <a:pt x="272" y="30"/>
                  <a:pt x="272" y="30"/>
                </a:cubicBezTo>
                <a:cubicBezTo>
                  <a:pt x="253" y="270"/>
                  <a:pt x="253" y="270"/>
                  <a:pt x="253" y="270"/>
                </a:cubicBezTo>
                <a:cubicBezTo>
                  <a:pt x="253" y="272"/>
                  <a:pt x="248" y="327"/>
                  <a:pt x="277" y="355"/>
                </a:cubicBezTo>
                <a:cubicBezTo>
                  <a:pt x="289" y="366"/>
                  <a:pt x="304" y="372"/>
                  <a:pt x="322" y="372"/>
                </a:cubicBezTo>
                <a:cubicBezTo>
                  <a:pt x="326" y="372"/>
                  <a:pt x="330" y="372"/>
                  <a:pt x="335" y="371"/>
                </a:cubicBezTo>
                <a:cubicBezTo>
                  <a:pt x="398" y="362"/>
                  <a:pt x="416" y="283"/>
                  <a:pt x="417" y="280"/>
                </a:cubicBezTo>
                <a:cubicBezTo>
                  <a:pt x="419" y="271"/>
                  <a:pt x="414" y="264"/>
                  <a:pt x="406" y="262"/>
                </a:cubicBezTo>
                <a:cubicBezTo>
                  <a:pt x="398" y="260"/>
                  <a:pt x="390" y="265"/>
                  <a:pt x="388" y="273"/>
                </a:cubicBezTo>
                <a:cubicBezTo>
                  <a:pt x="388" y="274"/>
                  <a:pt x="373" y="335"/>
                  <a:pt x="331" y="341"/>
                </a:cubicBezTo>
                <a:cubicBezTo>
                  <a:pt x="316" y="343"/>
                  <a:pt x="306" y="341"/>
                  <a:pt x="298" y="333"/>
                </a:cubicBezTo>
                <a:cubicBezTo>
                  <a:pt x="282" y="318"/>
                  <a:pt x="282" y="284"/>
                  <a:pt x="283" y="272"/>
                </a:cubicBezTo>
                <a:cubicBezTo>
                  <a:pt x="302" y="30"/>
                  <a:pt x="302" y="30"/>
                  <a:pt x="302" y="30"/>
                </a:cubicBezTo>
                <a:cubicBezTo>
                  <a:pt x="411" y="30"/>
                  <a:pt x="411" y="30"/>
                  <a:pt x="411" y="30"/>
                </a:cubicBezTo>
                <a:cubicBezTo>
                  <a:pt x="419" y="30"/>
                  <a:pt x="426" y="24"/>
                  <a:pt x="426" y="15"/>
                </a:cubicBezTo>
                <a:cubicBezTo>
                  <a:pt x="426" y="7"/>
                  <a:pt x="419" y="0"/>
                  <a:pt x="411" y="0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  <a:extLst/>
        </p:spPr>
        <p:txBody>
          <a:bodyPr vert="horz" wrap="square" lIns="121899" tIns="60949" rIns="121899" bIns="60949" numCol="1" rtlCol="1" anchor="t" anchorCtr="0" compatLnSpc="1">
            <a:prstTxWarp prst="textNoShape">
              <a:avLst/>
            </a:prstTxWarp>
          </a:bodyPr>
          <a:lstStyle/>
          <a:p>
            <a:pPr algn="r" rtl="1"/>
            <a:endParaRPr lang="ar-SA" noProof="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" name="العنوان 1"/>
          <p:cNvSpPr>
            <a:spLocks noGrp="1"/>
          </p:cNvSpPr>
          <p:nvPr>
            <p:ph type="ctrTitle"/>
          </p:nvPr>
        </p:nvSpPr>
        <p:spPr>
          <a:xfrm flipH="1">
            <a:off x="1431125" y="1600200"/>
            <a:ext cx="8329031" cy="2680127"/>
          </a:xfrm>
        </p:spPr>
        <p:txBody>
          <a:bodyPr rtlCol="1">
            <a:noAutofit/>
          </a:bodyPr>
          <a:lstStyle>
            <a:lvl1pPr algn="r" rtl="1">
              <a:defRPr sz="54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r>
              <a:rPr lang="ar-SA" noProof="0" smtClean="0"/>
              <a:t>انقر لتحرير نمط العنوان الرئيسي</a:t>
            </a:r>
            <a:endParaRPr lang="ar-SA" noProof="0" dirty="0"/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 flipH="1">
            <a:off x="2243714" y="4344915"/>
            <a:ext cx="7516442" cy="1116085"/>
          </a:xfrm>
        </p:spPr>
        <p:txBody>
          <a:bodyPr rtlCol="1">
            <a:normAutofit/>
          </a:bodyPr>
          <a:lstStyle>
            <a:lvl1pPr marL="0" indent="0" algn="r" rtl="1">
              <a:spcBef>
                <a:spcPts val="0"/>
              </a:spcBef>
              <a:buNone/>
              <a:defRPr sz="3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457200" indent="0" algn="ctr" rtl="1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 rtl="1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 rtl="1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 rtl="1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 rtl="1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 rtl="1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 rtl="1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 rtl="1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1"/>
            <a:r>
              <a:rPr lang="ar-SA" noProof="0" smtClean="0"/>
              <a:t>انقر لتحرير نمط العنوان الثانوي الرئيسي</a:t>
            </a:r>
            <a:endParaRPr lang="ar-SA" noProof="0" dirty="0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>
          <a:xfrm flipH="1">
            <a:off x="5789692" y="6356351"/>
            <a:ext cx="1218883" cy="365125"/>
          </a:xfrm>
        </p:spPr>
        <p:txBody>
          <a:bodyPr rtlCol="1"/>
          <a:lstStyle>
            <a:lvl1pPr algn="r" rtl="1">
              <a:defRPr baseline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8A168D7B-5186-4DD6-A042-9D7E1F15C33E}" type="datetime1">
              <a:rPr lang="ar-SA" smtClean="0"/>
              <a:pPr/>
              <a:t>23/03/42</a:t>
            </a:fld>
            <a:endParaRPr lang="ar-SA" dirty="0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>
          <a:xfrm flipH="1">
            <a:off x="1618827" y="6356351"/>
            <a:ext cx="3974065" cy="365125"/>
          </a:xfrm>
        </p:spPr>
        <p:txBody>
          <a:bodyPr rtlCol="1"/>
          <a:lstStyle>
            <a:lvl1pPr algn="ctr" rtl="1">
              <a:defRPr baseline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ar-SA" smtClean="0"/>
              <a:t>إضافة تذييل</a:t>
            </a:r>
            <a:endParaRPr lang="ar-SA" dirty="0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>
          <a:xfrm flipH="1">
            <a:off x="912972" y="6356351"/>
            <a:ext cx="609441" cy="365125"/>
          </a:xfrm>
        </p:spPr>
        <p:txBody>
          <a:bodyPr rtlCol="1"/>
          <a:lstStyle>
            <a:lvl1pPr algn="l" rtl="1">
              <a:defRPr baseline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7DC1BBB0-96F0-4077-A278-0F3FB5C104D3}" type="slidenum">
              <a:rPr lang="ar-SA" smtClean="0"/>
              <a:pPr/>
              <a:t>‹#›</a:t>
            </a:fld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3817955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العنوان وال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العنوان 1"/>
          <p:cNvSpPr>
            <a:spLocks noGrp="1"/>
          </p:cNvSpPr>
          <p:nvPr>
            <p:ph type="title"/>
          </p:nvPr>
        </p:nvSpPr>
        <p:spPr>
          <a:xfrm flipH="1">
            <a:off x="812588" y="177800"/>
            <a:ext cx="9782801" cy="1239837"/>
          </a:xfrm>
        </p:spPr>
        <p:txBody>
          <a:bodyPr rtlCol="1"/>
          <a:lstStyle>
            <a:lvl1pPr algn="r" rtl="1">
              <a:defRPr/>
            </a:lvl1pPr>
          </a:lstStyle>
          <a:p>
            <a:pPr rtl="1"/>
            <a:r>
              <a:rPr lang="ar-SA" noProof="0" smtClean="0"/>
              <a:t>انقر لتحرير نمط العنوان الرئيسي</a:t>
            </a:r>
            <a:endParaRPr lang="ar-SA" noProof="0" dirty="0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 flipH="1">
            <a:off x="812588" y="1600200"/>
            <a:ext cx="9782801" cy="4572000"/>
          </a:xfrm>
        </p:spPr>
        <p:txBody>
          <a:bodyPr rtlCol="1"/>
          <a:lstStyle>
            <a:lvl1pPr algn="r" rtl="1">
              <a:defRPr/>
            </a:lvl1pPr>
            <a:lvl2pPr algn="r" rtl="1">
              <a:defRPr/>
            </a:lvl2pPr>
            <a:lvl3pPr algn="r" rtl="1">
              <a:defRPr/>
            </a:lvl3pPr>
            <a:lvl4pPr algn="r" rtl="1">
              <a:defRPr/>
            </a:lvl4pPr>
            <a:lvl5pPr algn="r" rtl="1">
              <a:defRPr/>
            </a:lvl5pPr>
            <a:lvl6pPr algn="r" rtl="1">
              <a:defRPr/>
            </a:lvl6pPr>
            <a:lvl7pPr algn="r" rtl="1">
              <a:defRPr/>
            </a:lvl7pPr>
            <a:lvl8pPr algn="r" rtl="1">
              <a:defRPr/>
            </a:lvl8pPr>
            <a:lvl9pPr algn="r" rtl="1">
              <a:defRPr/>
            </a:lvl9pPr>
          </a:lstStyle>
          <a:p>
            <a:pPr lvl="0" rtl="1"/>
            <a:r>
              <a:rPr lang="ar-SA" noProof="0" smtClean="0"/>
              <a:t>تحرير أنماط النص الرئيسي</a:t>
            </a:r>
          </a:p>
          <a:p>
            <a:pPr lvl="1" rtl="1"/>
            <a:r>
              <a:rPr lang="ar-SA" noProof="0" smtClean="0"/>
              <a:t>المستوى الثاني</a:t>
            </a:r>
          </a:p>
          <a:p>
            <a:pPr lvl="2" rtl="1"/>
            <a:r>
              <a:rPr lang="ar-SA" noProof="0" smtClean="0"/>
              <a:t>المستوى الثالث</a:t>
            </a:r>
          </a:p>
          <a:p>
            <a:pPr lvl="3" rtl="1"/>
            <a:r>
              <a:rPr lang="ar-SA" noProof="0" smtClean="0"/>
              <a:t>المستوى الرابع</a:t>
            </a:r>
          </a:p>
          <a:p>
            <a:pPr lvl="4" rtl="1"/>
            <a:r>
              <a:rPr lang="ar-SA" noProof="0" smtClean="0"/>
              <a:t>المستوى الخامس</a:t>
            </a:r>
            <a:endParaRPr lang="ar-SA" noProof="0" dirty="0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>
          <a:xfrm flipH="1">
            <a:off x="5789692" y="6356351"/>
            <a:ext cx="1218883" cy="365125"/>
          </a:xfrm>
        </p:spPr>
        <p:txBody>
          <a:bodyPr rtlCol="1"/>
          <a:lstStyle>
            <a:lvl1pPr algn="r" rtl="1">
              <a:defRPr/>
            </a:lvl1pPr>
          </a:lstStyle>
          <a:p>
            <a:pPr rtl="1"/>
            <a:fld id="{8FE7F651-8140-4672-97C9-DB4775B95B20}" type="datetime1">
              <a:rPr lang="ar-SA" noProof="0" smtClean="0"/>
              <a:t>23/03/42</a:t>
            </a:fld>
            <a:endParaRPr lang="ar-SA" noProof="0" dirty="0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>
          <a:xfrm flipH="1">
            <a:off x="1618827" y="6356351"/>
            <a:ext cx="3974065" cy="365125"/>
          </a:xfrm>
        </p:spPr>
        <p:txBody>
          <a:bodyPr rtlCol="1"/>
          <a:lstStyle>
            <a:lvl1pPr algn="ctr" rtl="1">
              <a:defRPr/>
            </a:lvl1pPr>
          </a:lstStyle>
          <a:p>
            <a:r>
              <a:rPr lang="ar-SA" smtClean="0"/>
              <a:t>إضافة تذييل</a:t>
            </a:r>
            <a:endParaRPr lang="ar-SA" dirty="0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>
          <a:xfrm flipH="1">
            <a:off x="812588" y="6356351"/>
            <a:ext cx="609441" cy="365125"/>
          </a:xfrm>
        </p:spPr>
        <p:txBody>
          <a:bodyPr rtlCol="1"/>
          <a:lstStyle>
            <a:lvl1pPr algn="l" rtl="1">
              <a:defRPr/>
            </a:lvl1pPr>
          </a:lstStyle>
          <a:p>
            <a:fld id="{7DC1BBB0-96F0-4077-A278-0F3FB5C104D3}" type="slidenum">
              <a:rPr lang="ar-SA" smtClean="0"/>
              <a:pPr/>
              <a:t>‹#›</a:t>
            </a:fld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2185532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مستطيل 18"/>
          <p:cNvSpPr/>
          <p:nvPr/>
        </p:nvSpPr>
        <p:spPr bwMode="black">
          <a:xfrm flipH="1">
            <a:off x="0" y="5638800"/>
            <a:ext cx="609441" cy="1219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1" anchor="ctr"/>
          <a:lstStyle/>
          <a:p>
            <a:pPr algn="ctr" rtl="1"/>
            <a:endParaRPr lang="ar-SA" noProof="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0" name="المستطيل 19"/>
          <p:cNvSpPr/>
          <p:nvPr/>
        </p:nvSpPr>
        <p:spPr bwMode="gray">
          <a:xfrm flipH="1">
            <a:off x="609441" y="5638800"/>
            <a:ext cx="304721" cy="12192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1" anchor="ctr"/>
          <a:lstStyle/>
          <a:p>
            <a:pPr algn="ctr" rtl="1"/>
            <a:endParaRPr lang="ar-SA" noProof="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4" name="مستطيل 23"/>
          <p:cNvSpPr/>
          <p:nvPr/>
        </p:nvSpPr>
        <p:spPr bwMode="gray">
          <a:xfrm flipH="1">
            <a:off x="10363232" y="5638800"/>
            <a:ext cx="609441" cy="1219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1" anchor="ctr"/>
          <a:lstStyle/>
          <a:p>
            <a:pPr algn="ctr" rtl="1"/>
            <a:endParaRPr lang="ar-SA" noProof="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1" name="مستطيل 20"/>
          <p:cNvSpPr/>
          <p:nvPr/>
        </p:nvSpPr>
        <p:spPr bwMode="ltGray">
          <a:xfrm flipH="1">
            <a:off x="0" y="5638800"/>
            <a:ext cx="12188825" cy="1219200"/>
          </a:xfrm>
          <a:prstGeom prst="rect">
            <a:avLst/>
          </a:prstGeom>
          <a:solidFill>
            <a:schemeClr val="accent1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1" anchor="ctr"/>
          <a:lstStyle/>
          <a:p>
            <a:pPr algn="ctr" rtl="1"/>
            <a:endParaRPr lang="ar-SA" noProof="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22" name="رابط مستقيم 21"/>
          <p:cNvCxnSpPr>
            <a:cxnSpLocks/>
          </p:cNvCxnSpPr>
          <p:nvPr/>
        </p:nvCxnSpPr>
        <p:spPr bwMode="white">
          <a:xfrm flipH="1">
            <a:off x="615532" y="5638800"/>
            <a:ext cx="0" cy="121920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مستطيل 15"/>
          <p:cNvSpPr/>
          <p:nvPr/>
        </p:nvSpPr>
        <p:spPr bwMode="black">
          <a:xfrm flipH="1">
            <a:off x="10972673" y="5643132"/>
            <a:ext cx="1216152" cy="1214868"/>
          </a:xfrm>
          <a:prstGeom prst="rect">
            <a:avLst/>
          </a:prstGeom>
          <a:solidFill>
            <a:schemeClr val="accent1">
              <a:lumMod val="50000"/>
              <a:alpha val="7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1" anchor="ctr"/>
          <a:lstStyle/>
          <a:p>
            <a:pPr algn="ctr" rtl="1"/>
            <a:endParaRPr lang="ar-SA" noProof="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8" name="Pi"/>
          <p:cNvSpPr>
            <a:spLocks/>
          </p:cNvSpPr>
          <p:nvPr/>
        </p:nvSpPr>
        <p:spPr bwMode="white">
          <a:xfrm>
            <a:off x="11319174" y="6032500"/>
            <a:ext cx="593189" cy="519176"/>
          </a:xfrm>
          <a:custGeom>
            <a:avLst/>
            <a:gdLst>
              <a:gd name="T0" fmla="*/ 411 w 426"/>
              <a:gd name="T1" fmla="*/ 0 h 372"/>
              <a:gd name="T2" fmla="*/ 90 w 426"/>
              <a:gd name="T3" fmla="*/ 0 h 372"/>
              <a:gd name="T4" fmla="*/ 3 w 426"/>
              <a:gd name="T5" fmla="*/ 64 h 372"/>
              <a:gd name="T6" fmla="*/ 12 w 426"/>
              <a:gd name="T7" fmla="*/ 83 h 372"/>
              <a:gd name="T8" fmla="*/ 17 w 426"/>
              <a:gd name="T9" fmla="*/ 83 h 372"/>
              <a:gd name="T10" fmla="*/ 31 w 426"/>
              <a:gd name="T11" fmla="*/ 73 h 372"/>
              <a:gd name="T12" fmla="*/ 90 w 426"/>
              <a:gd name="T13" fmla="*/ 30 h 372"/>
              <a:gd name="T14" fmla="*/ 131 w 426"/>
              <a:gd name="T15" fmla="*/ 30 h 372"/>
              <a:gd name="T16" fmla="*/ 61 w 426"/>
              <a:gd name="T17" fmla="*/ 334 h 372"/>
              <a:gd name="T18" fmla="*/ 61 w 426"/>
              <a:gd name="T19" fmla="*/ 355 h 372"/>
              <a:gd name="T20" fmla="*/ 72 w 426"/>
              <a:gd name="T21" fmla="*/ 359 h 372"/>
              <a:gd name="T22" fmla="*/ 83 w 426"/>
              <a:gd name="T23" fmla="*/ 355 h 372"/>
              <a:gd name="T24" fmla="*/ 161 w 426"/>
              <a:gd name="T25" fmla="*/ 30 h 372"/>
              <a:gd name="T26" fmla="*/ 272 w 426"/>
              <a:gd name="T27" fmla="*/ 30 h 372"/>
              <a:gd name="T28" fmla="*/ 253 w 426"/>
              <a:gd name="T29" fmla="*/ 270 h 372"/>
              <a:gd name="T30" fmla="*/ 277 w 426"/>
              <a:gd name="T31" fmla="*/ 355 h 372"/>
              <a:gd name="T32" fmla="*/ 322 w 426"/>
              <a:gd name="T33" fmla="*/ 372 h 372"/>
              <a:gd name="T34" fmla="*/ 335 w 426"/>
              <a:gd name="T35" fmla="*/ 371 h 372"/>
              <a:gd name="T36" fmla="*/ 417 w 426"/>
              <a:gd name="T37" fmla="*/ 280 h 372"/>
              <a:gd name="T38" fmla="*/ 406 w 426"/>
              <a:gd name="T39" fmla="*/ 262 h 372"/>
              <a:gd name="T40" fmla="*/ 388 w 426"/>
              <a:gd name="T41" fmla="*/ 273 h 372"/>
              <a:gd name="T42" fmla="*/ 331 w 426"/>
              <a:gd name="T43" fmla="*/ 341 h 372"/>
              <a:gd name="T44" fmla="*/ 298 w 426"/>
              <a:gd name="T45" fmla="*/ 333 h 372"/>
              <a:gd name="T46" fmla="*/ 283 w 426"/>
              <a:gd name="T47" fmla="*/ 272 h 372"/>
              <a:gd name="T48" fmla="*/ 302 w 426"/>
              <a:gd name="T49" fmla="*/ 30 h 372"/>
              <a:gd name="T50" fmla="*/ 411 w 426"/>
              <a:gd name="T51" fmla="*/ 30 h 372"/>
              <a:gd name="T52" fmla="*/ 426 w 426"/>
              <a:gd name="T53" fmla="*/ 15 h 372"/>
              <a:gd name="T54" fmla="*/ 411 w 426"/>
              <a:gd name="T55" fmla="*/ 0 h 3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426" h="372">
                <a:moveTo>
                  <a:pt x="411" y="0"/>
                </a:moveTo>
                <a:cubicBezTo>
                  <a:pt x="90" y="0"/>
                  <a:pt x="90" y="0"/>
                  <a:pt x="90" y="0"/>
                </a:cubicBezTo>
                <a:cubicBezTo>
                  <a:pt x="25" y="0"/>
                  <a:pt x="4" y="61"/>
                  <a:pt x="3" y="64"/>
                </a:cubicBezTo>
                <a:cubicBezTo>
                  <a:pt x="0" y="71"/>
                  <a:pt x="4" y="80"/>
                  <a:pt x="12" y="83"/>
                </a:cubicBezTo>
                <a:cubicBezTo>
                  <a:pt x="14" y="83"/>
                  <a:pt x="15" y="83"/>
                  <a:pt x="17" y="83"/>
                </a:cubicBezTo>
                <a:cubicBezTo>
                  <a:pt x="23" y="83"/>
                  <a:pt x="29" y="80"/>
                  <a:pt x="31" y="73"/>
                </a:cubicBezTo>
                <a:cubicBezTo>
                  <a:pt x="31" y="73"/>
                  <a:pt x="46" y="30"/>
                  <a:pt x="90" y="30"/>
                </a:cubicBezTo>
                <a:cubicBezTo>
                  <a:pt x="131" y="30"/>
                  <a:pt x="131" y="30"/>
                  <a:pt x="131" y="30"/>
                </a:cubicBezTo>
                <a:cubicBezTo>
                  <a:pt x="129" y="83"/>
                  <a:pt x="118" y="274"/>
                  <a:pt x="61" y="334"/>
                </a:cubicBezTo>
                <a:cubicBezTo>
                  <a:pt x="55" y="340"/>
                  <a:pt x="55" y="350"/>
                  <a:pt x="61" y="355"/>
                </a:cubicBezTo>
                <a:cubicBezTo>
                  <a:pt x="64" y="358"/>
                  <a:pt x="68" y="359"/>
                  <a:pt x="72" y="359"/>
                </a:cubicBezTo>
                <a:cubicBezTo>
                  <a:pt x="76" y="359"/>
                  <a:pt x="80" y="358"/>
                  <a:pt x="83" y="355"/>
                </a:cubicBezTo>
                <a:cubicBezTo>
                  <a:pt x="148" y="286"/>
                  <a:pt x="159" y="84"/>
                  <a:pt x="161" y="30"/>
                </a:cubicBezTo>
                <a:cubicBezTo>
                  <a:pt x="272" y="30"/>
                  <a:pt x="272" y="30"/>
                  <a:pt x="272" y="30"/>
                </a:cubicBezTo>
                <a:cubicBezTo>
                  <a:pt x="253" y="270"/>
                  <a:pt x="253" y="270"/>
                  <a:pt x="253" y="270"/>
                </a:cubicBezTo>
                <a:cubicBezTo>
                  <a:pt x="253" y="272"/>
                  <a:pt x="248" y="327"/>
                  <a:pt x="277" y="355"/>
                </a:cubicBezTo>
                <a:cubicBezTo>
                  <a:pt x="289" y="366"/>
                  <a:pt x="304" y="372"/>
                  <a:pt x="322" y="372"/>
                </a:cubicBezTo>
                <a:cubicBezTo>
                  <a:pt x="326" y="372"/>
                  <a:pt x="330" y="372"/>
                  <a:pt x="335" y="371"/>
                </a:cubicBezTo>
                <a:cubicBezTo>
                  <a:pt x="398" y="362"/>
                  <a:pt x="416" y="283"/>
                  <a:pt x="417" y="280"/>
                </a:cubicBezTo>
                <a:cubicBezTo>
                  <a:pt x="419" y="271"/>
                  <a:pt x="414" y="264"/>
                  <a:pt x="406" y="262"/>
                </a:cubicBezTo>
                <a:cubicBezTo>
                  <a:pt x="398" y="260"/>
                  <a:pt x="390" y="265"/>
                  <a:pt x="388" y="273"/>
                </a:cubicBezTo>
                <a:cubicBezTo>
                  <a:pt x="388" y="274"/>
                  <a:pt x="373" y="335"/>
                  <a:pt x="331" y="341"/>
                </a:cubicBezTo>
                <a:cubicBezTo>
                  <a:pt x="316" y="343"/>
                  <a:pt x="306" y="341"/>
                  <a:pt x="298" y="333"/>
                </a:cubicBezTo>
                <a:cubicBezTo>
                  <a:pt x="282" y="318"/>
                  <a:pt x="282" y="284"/>
                  <a:pt x="283" y="272"/>
                </a:cubicBezTo>
                <a:cubicBezTo>
                  <a:pt x="302" y="30"/>
                  <a:pt x="302" y="30"/>
                  <a:pt x="302" y="30"/>
                </a:cubicBezTo>
                <a:cubicBezTo>
                  <a:pt x="411" y="30"/>
                  <a:pt x="411" y="30"/>
                  <a:pt x="411" y="30"/>
                </a:cubicBezTo>
                <a:cubicBezTo>
                  <a:pt x="419" y="30"/>
                  <a:pt x="426" y="24"/>
                  <a:pt x="426" y="15"/>
                </a:cubicBezTo>
                <a:cubicBezTo>
                  <a:pt x="426" y="7"/>
                  <a:pt x="419" y="0"/>
                  <a:pt x="411" y="0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  <a:extLst/>
        </p:spPr>
        <p:txBody>
          <a:bodyPr vert="horz" wrap="square" lIns="121899" tIns="60949" rIns="121899" bIns="60949" numCol="1" rtlCol="1" anchor="t" anchorCtr="0" compatLnSpc="1">
            <a:prstTxWarp prst="textNoShape">
              <a:avLst/>
            </a:prstTxWarp>
          </a:bodyPr>
          <a:lstStyle/>
          <a:p>
            <a:pPr algn="r" rtl="1"/>
            <a:endParaRPr lang="ar-SA" noProof="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23" name="موصل مستقيم 22"/>
          <p:cNvCxnSpPr>
            <a:cxnSpLocks/>
          </p:cNvCxnSpPr>
          <p:nvPr/>
        </p:nvCxnSpPr>
        <p:spPr bwMode="white">
          <a:xfrm flipH="1">
            <a:off x="10972673" y="5638800"/>
            <a:ext cx="0" cy="121920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مستطيل 25"/>
          <p:cNvSpPr/>
          <p:nvPr/>
        </p:nvSpPr>
        <p:spPr bwMode="black">
          <a:xfrm flipH="1">
            <a:off x="0" y="0"/>
            <a:ext cx="609441" cy="609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1" anchor="ctr"/>
          <a:lstStyle/>
          <a:p>
            <a:pPr algn="ctr" rtl="1"/>
            <a:endParaRPr lang="ar-SA" noProof="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7" name="مستطيل 26"/>
          <p:cNvSpPr/>
          <p:nvPr/>
        </p:nvSpPr>
        <p:spPr bwMode="gray">
          <a:xfrm flipH="1">
            <a:off x="609441" y="0"/>
            <a:ext cx="304721" cy="6096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1" anchor="ctr"/>
          <a:lstStyle/>
          <a:p>
            <a:pPr algn="ctr" rtl="1"/>
            <a:endParaRPr lang="ar-SA" noProof="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8" name="مستطيل 27"/>
          <p:cNvSpPr/>
          <p:nvPr/>
        </p:nvSpPr>
        <p:spPr bwMode="gray">
          <a:xfrm flipH="1">
            <a:off x="10360501" y="0"/>
            <a:ext cx="609441" cy="609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1" anchor="ctr"/>
          <a:lstStyle/>
          <a:p>
            <a:pPr algn="ctr" rtl="1"/>
            <a:endParaRPr lang="ar-SA" noProof="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9" name="مستطيل 28"/>
          <p:cNvSpPr/>
          <p:nvPr/>
        </p:nvSpPr>
        <p:spPr>
          <a:xfrm flipH="1">
            <a:off x="10969944" y="0"/>
            <a:ext cx="1218883" cy="6096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1" anchor="ctr"/>
          <a:lstStyle/>
          <a:p>
            <a:pPr algn="ctr" rtl="1"/>
            <a:endParaRPr lang="ar-SA" noProof="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0" name="مستطيل 29"/>
          <p:cNvSpPr/>
          <p:nvPr/>
        </p:nvSpPr>
        <p:spPr bwMode="ltGray">
          <a:xfrm flipH="1">
            <a:off x="0" y="0"/>
            <a:ext cx="12188825" cy="609600"/>
          </a:xfrm>
          <a:prstGeom prst="rect">
            <a:avLst/>
          </a:prstGeom>
          <a:solidFill>
            <a:schemeClr val="accent1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1" anchor="ctr"/>
          <a:lstStyle/>
          <a:p>
            <a:pPr algn="ctr" rtl="1"/>
            <a:endParaRPr lang="ar-SA" noProof="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31" name="رابط مستقيم 30"/>
          <p:cNvCxnSpPr>
            <a:cxnSpLocks/>
          </p:cNvCxnSpPr>
          <p:nvPr/>
        </p:nvCxnSpPr>
        <p:spPr bwMode="white">
          <a:xfrm flipH="1">
            <a:off x="615532" y="0"/>
            <a:ext cx="0" cy="60960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مستطيل 31"/>
          <p:cNvSpPr/>
          <p:nvPr/>
        </p:nvSpPr>
        <p:spPr bwMode="black">
          <a:xfrm flipH="1">
            <a:off x="10972673" y="0"/>
            <a:ext cx="1216152" cy="609600"/>
          </a:xfrm>
          <a:prstGeom prst="rect">
            <a:avLst/>
          </a:prstGeom>
          <a:solidFill>
            <a:schemeClr val="accent1">
              <a:lumMod val="50000"/>
              <a:alpha val="7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1" anchor="ctr"/>
          <a:lstStyle/>
          <a:p>
            <a:pPr algn="ctr" rtl="1"/>
            <a:endParaRPr lang="ar-SA" noProof="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33" name="رابط مستقيم 32"/>
          <p:cNvCxnSpPr>
            <a:cxnSpLocks/>
          </p:cNvCxnSpPr>
          <p:nvPr/>
        </p:nvCxnSpPr>
        <p:spPr bwMode="white">
          <a:xfrm flipH="1">
            <a:off x="10969941" y="0"/>
            <a:ext cx="0" cy="60960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العنوان 1"/>
          <p:cNvSpPr>
            <a:spLocks noGrp="1"/>
          </p:cNvSpPr>
          <p:nvPr>
            <p:ph type="title"/>
          </p:nvPr>
        </p:nvSpPr>
        <p:spPr>
          <a:xfrm flipH="1">
            <a:off x="2306940" y="1600201"/>
            <a:ext cx="8283272" cy="2654064"/>
          </a:xfrm>
        </p:spPr>
        <p:txBody>
          <a:bodyPr rtlCol="1" anchor="b">
            <a:normAutofit/>
          </a:bodyPr>
          <a:lstStyle>
            <a:lvl1pPr algn="r" rtl="1">
              <a:defRPr sz="5400" b="0" cap="none" baseline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r>
              <a:rPr lang="ar-SA" noProof="0" smtClean="0"/>
              <a:t>انقر لتحرير نمط العنوان الرئيسي</a:t>
            </a:r>
            <a:endParaRPr lang="ar-SA" noProof="0" dirty="0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 flipH="1">
            <a:off x="3325589" y="4259996"/>
            <a:ext cx="7264623" cy="1150203"/>
          </a:xfrm>
        </p:spPr>
        <p:txBody>
          <a:bodyPr rtlCol="1" anchor="t">
            <a:normAutofit/>
          </a:bodyPr>
          <a:lstStyle>
            <a:lvl1pPr marL="0" indent="0" algn="r" rtl="1">
              <a:spcBef>
                <a:spcPts val="0"/>
              </a:spcBef>
              <a:buNone/>
              <a:defRPr sz="3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457200" indent="0" algn="r" rtl="1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r" rtl="1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r" rtl="1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r" rtl="1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r" rtl="1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r" rtl="1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r" rtl="1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r" rtl="1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1"/>
            <a:r>
              <a:rPr lang="ar-SA" noProof="0" smtClean="0"/>
              <a:t>تحرير أنماط النص الرئيسي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>
          <a:xfrm flipH="1">
            <a:off x="5789692" y="6356351"/>
            <a:ext cx="1218883" cy="365125"/>
          </a:xfrm>
        </p:spPr>
        <p:txBody>
          <a:bodyPr rtlCol="1"/>
          <a:lstStyle>
            <a:lvl1pPr algn="r" rtl="1">
              <a:defRPr baseline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DEAAC580-CC2F-4406-AF6B-CAB156080C9E}" type="datetime1">
              <a:rPr lang="ar-SA" smtClean="0"/>
              <a:pPr/>
              <a:t>23/03/42</a:t>
            </a:fld>
            <a:endParaRPr lang="ar-SA" dirty="0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>
          <a:xfrm flipH="1">
            <a:off x="1618827" y="6356351"/>
            <a:ext cx="3974065" cy="365125"/>
          </a:xfrm>
        </p:spPr>
        <p:txBody>
          <a:bodyPr rtlCol="1"/>
          <a:lstStyle>
            <a:lvl1pPr algn="ctr" rtl="1">
              <a:defRPr baseline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ar-SA" smtClean="0"/>
              <a:t>إضافة تذييل</a:t>
            </a:r>
            <a:endParaRPr lang="ar-SA" dirty="0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>
          <a:xfrm flipH="1">
            <a:off x="912813" y="6356351"/>
            <a:ext cx="609441" cy="365125"/>
          </a:xfrm>
        </p:spPr>
        <p:txBody>
          <a:bodyPr rtlCol="1"/>
          <a:lstStyle>
            <a:lvl1pPr algn="l" rtl="1">
              <a:defRPr baseline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7DC1BBB0-96F0-4077-A278-0F3FB5C104D3}" type="slidenum">
              <a:rPr lang="ar-SA" smtClean="0"/>
              <a:pPr/>
              <a:t>‹#›</a:t>
            </a:fld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3234467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العنوان 1"/>
          <p:cNvSpPr>
            <a:spLocks noGrp="1"/>
          </p:cNvSpPr>
          <p:nvPr>
            <p:ph type="title"/>
          </p:nvPr>
        </p:nvSpPr>
        <p:spPr>
          <a:xfrm flipH="1">
            <a:off x="812588" y="177800"/>
            <a:ext cx="9782801" cy="1239837"/>
          </a:xfrm>
        </p:spPr>
        <p:txBody>
          <a:bodyPr rtlCol="1"/>
          <a:lstStyle>
            <a:lvl1pPr algn="r" rtl="1">
              <a:defRPr/>
            </a:lvl1pPr>
          </a:lstStyle>
          <a:p>
            <a:pPr rtl="1"/>
            <a:r>
              <a:rPr lang="ar-SA" noProof="0" smtClean="0"/>
              <a:t>انقر لتحرير نمط العنوان الرئيسي</a:t>
            </a:r>
            <a:endParaRPr lang="ar-SA" noProof="0" dirty="0"/>
          </a:p>
        </p:txBody>
      </p:sp>
      <p:sp>
        <p:nvSpPr>
          <p:cNvPr id="3" name="عنصر نائب للمحتوى 2"/>
          <p:cNvSpPr>
            <a:spLocks noGrp="1"/>
          </p:cNvSpPr>
          <p:nvPr>
            <p:ph sz="half" idx="1"/>
          </p:nvPr>
        </p:nvSpPr>
        <p:spPr>
          <a:xfrm flipH="1">
            <a:off x="5780803" y="1600200"/>
            <a:ext cx="4814586" cy="4572000"/>
          </a:xfrm>
        </p:spPr>
        <p:txBody>
          <a:bodyPr rtlCol="1"/>
          <a:lstStyle>
            <a:lvl1pPr algn="r" rtl="1">
              <a:defRPr sz="2800"/>
            </a:lvl1pPr>
            <a:lvl2pPr algn="r" rtl="1">
              <a:defRPr sz="2400"/>
            </a:lvl2pPr>
            <a:lvl3pPr algn="r" rtl="1">
              <a:defRPr sz="2000"/>
            </a:lvl3pPr>
            <a:lvl4pPr algn="r" rtl="1">
              <a:defRPr sz="1800"/>
            </a:lvl4pPr>
            <a:lvl5pPr algn="r" rtl="1">
              <a:defRPr sz="1800"/>
            </a:lvl5pPr>
            <a:lvl6pPr algn="r" rtl="1">
              <a:defRPr sz="1800"/>
            </a:lvl6pPr>
            <a:lvl7pPr algn="r" rtl="1">
              <a:defRPr sz="1800"/>
            </a:lvl7pPr>
            <a:lvl8pPr algn="r" rtl="1">
              <a:defRPr sz="1800"/>
            </a:lvl8pPr>
            <a:lvl9pPr algn="r" rtl="1">
              <a:defRPr sz="1800"/>
            </a:lvl9pPr>
          </a:lstStyle>
          <a:p>
            <a:pPr lvl="0" rtl="1"/>
            <a:r>
              <a:rPr lang="ar-SA" noProof="0" smtClean="0"/>
              <a:t>تحرير أنماط النص الرئيسي</a:t>
            </a:r>
          </a:p>
          <a:p>
            <a:pPr lvl="1" rtl="1"/>
            <a:r>
              <a:rPr lang="ar-SA" noProof="0" smtClean="0"/>
              <a:t>المستوى الثاني</a:t>
            </a:r>
          </a:p>
          <a:p>
            <a:pPr lvl="2" rtl="1"/>
            <a:r>
              <a:rPr lang="ar-SA" noProof="0" smtClean="0"/>
              <a:t>المستوى الثالث</a:t>
            </a:r>
          </a:p>
          <a:p>
            <a:pPr lvl="3" rtl="1"/>
            <a:r>
              <a:rPr lang="ar-SA" noProof="0" smtClean="0"/>
              <a:t>المستوى الرابع</a:t>
            </a:r>
          </a:p>
          <a:p>
            <a:pPr lvl="4" rtl="1"/>
            <a:r>
              <a:rPr lang="ar-SA" noProof="0" smtClean="0"/>
              <a:t>المستوى الخامس</a:t>
            </a:r>
            <a:endParaRPr lang="ar-SA" noProof="0" dirty="0"/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 flipH="1">
            <a:off x="812588" y="1600200"/>
            <a:ext cx="4814586" cy="4572000"/>
          </a:xfrm>
        </p:spPr>
        <p:txBody>
          <a:bodyPr rtlCol="1"/>
          <a:lstStyle>
            <a:lvl1pPr algn="r" rtl="1">
              <a:defRPr sz="2800"/>
            </a:lvl1pPr>
            <a:lvl2pPr algn="r" rtl="1">
              <a:defRPr sz="2400"/>
            </a:lvl2pPr>
            <a:lvl3pPr algn="r" rtl="1">
              <a:defRPr sz="2000"/>
            </a:lvl3pPr>
            <a:lvl4pPr algn="r" rtl="1">
              <a:defRPr sz="1800"/>
            </a:lvl4pPr>
            <a:lvl5pPr algn="r" rtl="1">
              <a:defRPr sz="1800"/>
            </a:lvl5pPr>
            <a:lvl6pPr algn="r" rtl="1">
              <a:defRPr sz="1800" baseline="0"/>
            </a:lvl6pPr>
            <a:lvl7pPr algn="r" rtl="1">
              <a:defRPr sz="1800" baseline="0"/>
            </a:lvl7pPr>
            <a:lvl8pPr algn="r" rtl="1">
              <a:defRPr sz="1800" baseline="0"/>
            </a:lvl8pPr>
            <a:lvl9pPr algn="r" rtl="1">
              <a:defRPr sz="1800" baseline="0"/>
            </a:lvl9pPr>
          </a:lstStyle>
          <a:p>
            <a:pPr lvl="0" rtl="1"/>
            <a:r>
              <a:rPr lang="ar-SA" noProof="0" smtClean="0"/>
              <a:t>تحرير أنماط النص الرئيسي</a:t>
            </a:r>
          </a:p>
          <a:p>
            <a:pPr lvl="1" rtl="1"/>
            <a:r>
              <a:rPr lang="ar-SA" noProof="0" smtClean="0"/>
              <a:t>المستوى الثاني</a:t>
            </a:r>
          </a:p>
          <a:p>
            <a:pPr lvl="2" rtl="1"/>
            <a:r>
              <a:rPr lang="ar-SA" noProof="0" smtClean="0"/>
              <a:t>المستوى الثالث</a:t>
            </a:r>
          </a:p>
          <a:p>
            <a:pPr lvl="3" rtl="1"/>
            <a:r>
              <a:rPr lang="ar-SA" noProof="0" smtClean="0"/>
              <a:t>المستوى الرابع</a:t>
            </a:r>
          </a:p>
          <a:p>
            <a:pPr lvl="4" rtl="1"/>
            <a:r>
              <a:rPr lang="ar-SA" noProof="0" smtClean="0"/>
              <a:t>المستوى الخامس</a:t>
            </a:r>
            <a:endParaRPr lang="ar-SA" noProof="0" dirty="0"/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>
          <a:xfrm flipH="1">
            <a:off x="5789692" y="6356351"/>
            <a:ext cx="1218883" cy="365125"/>
          </a:xfrm>
        </p:spPr>
        <p:txBody>
          <a:bodyPr rtlCol="1"/>
          <a:lstStyle>
            <a:lvl1pPr algn="r" rtl="1">
              <a:defRPr/>
            </a:lvl1pPr>
          </a:lstStyle>
          <a:p>
            <a:pPr rtl="1"/>
            <a:fld id="{F7961AD5-9DCA-4419-BD49-9C695C0FF5E0}" type="datetime1">
              <a:rPr lang="ar-SA" noProof="0" smtClean="0"/>
              <a:t>23/03/42</a:t>
            </a:fld>
            <a:endParaRPr lang="ar-SA" noProof="0" dirty="0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>
          <a:xfrm flipH="1">
            <a:off x="1618827" y="6356351"/>
            <a:ext cx="3974065" cy="365125"/>
          </a:xfrm>
        </p:spPr>
        <p:txBody>
          <a:bodyPr rtlCol="1"/>
          <a:lstStyle>
            <a:lvl1pPr algn="ctr" rtl="1">
              <a:defRPr/>
            </a:lvl1pPr>
          </a:lstStyle>
          <a:p>
            <a:r>
              <a:rPr lang="ar-SA" smtClean="0"/>
              <a:t>إضافة تذييل</a:t>
            </a:r>
            <a:endParaRPr lang="ar-SA" dirty="0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>
          <a:xfrm flipH="1">
            <a:off x="812588" y="6356351"/>
            <a:ext cx="609441" cy="365125"/>
          </a:xfrm>
        </p:spPr>
        <p:txBody>
          <a:bodyPr rtlCol="1"/>
          <a:lstStyle>
            <a:lvl1pPr algn="l" rtl="1">
              <a:defRPr/>
            </a:lvl1pPr>
          </a:lstStyle>
          <a:p>
            <a:fld id="{7DC1BBB0-96F0-4077-A278-0F3FB5C104D3}" type="slidenum">
              <a:rPr lang="ar-SA" smtClean="0"/>
              <a:pPr/>
              <a:t>‹#›</a:t>
            </a:fld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1239113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العنوان 1"/>
          <p:cNvSpPr>
            <a:spLocks noGrp="1"/>
          </p:cNvSpPr>
          <p:nvPr>
            <p:ph type="title"/>
          </p:nvPr>
        </p:nvSpPr>
        <p:spPr>
          <a:xfrm flipH="1">
            <a:off x="812588" y="177800"/>
            <a:ext cx="9782801" cy="1239837"/>
          </a:xfrm>
        </p:spPr>
        <p:txBody>
          <a:bodyPr rtlCol="1"/>
          <a:lstStyle>
            <a:lvl1pPr algn="r" rtl="1">
              <a:defRPr/>
            </a:lvl1pPr>
          </a:lstStyle>
          <a:p>
            <a:pPr rtl="1"/>
            <a:r>
              <a:rPr lang="ar-SA" noProof="0" smtClean="0"/>
              <a:t>انقر لتحرير نمط العنوان الرئيسي</a:t>
            </a:r>
            <a:endParaRPr lang="ar-SA" noProof="0" dirty="0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 flipH="1">
            <a:off x="5776501" y="1499616"/>
            <a:ext cx="4818888" cy="938784"/>
          </a:xfrm>
        </p:spPr>
        <p:txBody>
          <a:bodyPr rtlCol="1" anchor="b">
            <a:noAutofit/>
          </a:bodyPr>
          <a:lstStyle>
            <a:lvl1pPr marL="0" indent="0" algn="r" rtl="1">
              <a:spcBef>
                <a:spcPts val="0"/>
              </a:spcBef>
              <a:buNone/>
              <a:defRPr sz="2400" b="0" cap="all" baseline="0"/>
            </a:lvl1pPr>
            <a:lvl2pPr marL="457200" indent="0" algn="r" rtl="1">
              <a:buNone/>
              <a:defRPr sz="2000" b="1"/>
            </a:lvl2pPr>
            <a:lvl3pPr marL="914400" indent="0" algn="r" rtl="1">
              <a:buNone/>
              <a:defRPr sz="1800" b="1"/>
            </a:lvl3pPr>
            <a:lvl4pPr marL="1371600" indent="0" algn="r" rtl="1">
              <a:buNone/>
              <a:defRPr sz="1600" b="1"/>
            </a:lvl4pPr>
            <a:lvl5pPr marL="1828800" indent="0" algn="r" rtl="1">
              <a:buNone/>
              <a:defRPr sz="1600" b="1"/>
            </a:lvl5pPr>
            <a:lvl6pPr marL="2286000" indent="0" algn="r" rtl="1">
              <a:buNone/>
              <a:defRPr sz="1600" b="1"/>
            </a:lvl6pPr>
            <a:lvl7pPr marL="2743200" indent="0" algn="r" rtl="1">
              <a:buNone/>
              <a:defRPr sz="1600" b="1"/>
            </a:lvl7pPr>
            <a:lvl8pPr marL="3200400" indent="0" algn="r" rtl="1">
              <a:buNone/>
              <a:defRPr sz="1600" b="1"/>
            </a:lvl8pPr>
            <a:lvl9pPr marL="3657600" indent="0" algn="r" rtl="1">
              <a:buNone/>
              <a:defRPr sz="1600" b="1"/>
            </a:lvl9pPr>
          </a:lstStyle>
          <a:p>
            <a:pPr lvl="0" rtl="1"/>
            <a:r>
              <a:rPr lang="ar-SA" noProof="0" smtClean="0"/>
              <a:t>تحرير أنماط النص الرئيسي</a:t>
            </a:r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 flipH="1">
            <a:off x="5780803" y="2514706"/>
            <a:ext cx="4814586" cy="3657493"/>
          </a:xfrm>
        </p:spPr>
        <p:txBody>
          <a:bodyPr rtlCol="1">
            <a:normAutofit/>
          </a:bodyPr>
          <a:lstStyle>
            <a:lvl1pPr algn="r" rtl="1">
              <a:defRPr sz="2400"/>
            </a:lvl1pPr>
            <a:lvl2pPr algn="r" rtl="1">
              <a:defRPr sz="2000"/>
            </a:lvl2pPr>
            <a:lvl3pPr algn="r" rtl="1">
              <a:defRPr sz="1800"/>
            </a:lvl3pPr>
            <a:lvl4pPr algn="r" rtl="1">
              <a:defRPr sz="1600"/>
            </a:lvl4pPr>
            <a:lvl5pPr algn="r" rtl="1">
              <a:defRPr sz="1600"/>
            </a:lvl5pPr>
            <a:lvl6pPr algn="r" rtl="1">
              <a:defRPr sz="1600"/>
            </a:lvl6pPr>
            <a:lvl7pPr algn="r" rtl="1">
              <a:defRPr sz="1600"/>
            </a:lvl7pPr>
            <a:lvl8pPr algn="r" rtl="1">
              <a:defRPr sz="1600" baseline="0"/>
            </a:lvl8pPr>
            <a:lvl9pPr algn="r" rtl="1">
              <a:defRPr sz="1600" baseline="0"/>
            </a:lvl9pPr>
          </a:lstStyle>
          <a:p>
            <a:pPr lvl="0" rtl="1"/>
            <a:r>
              <a:rPr lang="ar-SA" noProof="0" smtClean="0"/>
              <a:t>تحرير أنماط النص الرئيسي</a:t>
            </a:r>
          </a:p>
          <a:p>
            <a:pPr lvl="1" rtl="1"/>
            <a:r>
              <a:rPr lang="ar-SA" noProof="0" smtClean="0"/>
              <a:t>المستوى الثاني</a:t>
            </a:r>
          </a:p>
          <a:p>
            <a:pPr lvl="2" rtl="1"/>
            <a:r>
              <a:rPr lang="ar-SA" noProof="0" smtClean="0"/>
              <a:t>المستوى الثالث</a:t>
            </a:r>
          </a:p>
          <a:p>
            <a:pPr lvl="3" rtl="1"/>
            <a:r>
              <a:rPr lang="ar-SA" noProof="0" smtClean="0"/>
              <a:t>المستوى الرابع</a:t>
            </a:r>
          </a:p>
          <a:p>
            <a:pPr lvl="4" rtl="1"/>
            <a:r>
              <a:rPr lang="ar-SA" noProof="0" smtClean="0"/>
              <a:t>المستوى الخامس</a:t>
            </a:r>
            <a:endParaRPr lang="ar-SA" noProof="0" dirty="0"/>
          </a:p>
        </p:txBody>
      </p:sp>
      <p:sp>
        <p:nvSpPr>
          <p:cNvPr id="5" name="عنصر نائب للنص 4"/>
          <p:cNvSpPr>
            <a:spLocks noGrp="1"/>
          </p:cNvSpPr>
          <p:nvPr>
            <p:ph type="body" sz="quarter" idx="3"/>
          </p:nvPr>
        </p:nvSpPr>
        <p:spPr>
          <a:xfrm flipH="1">
            <a:off x="812588" y="1499616"/>
            <a:ext cx="4818888" cy="938784"/>
          </a:xfrm>
        </p:spPr>
        <p:txBody>
          <a:bodyPr rtlCol="1" anchor="b">
            <a:noAutofit/>
          </a:bodyPr>
          <a:lstStyle>
            <a:lvl1pPr marL="0" indent="0" algn="r" rtl="1">
              <a:spcBef>
                <a:spcPts val="0"/>
              </a:spcBef>
              <a:buNone/>
              <a:defRPr sz="2400" b="0" cap="all" baseline="0"/>
            </a:lvl1pPr>
            <a:lvl2pPr marL="457200" indent="0" algn="r" rtl="1">
              <a:buNone/>
              <a:defRPr sz="2000" b="1"/>
            </a:lvl2pPr>
            <a:lvl3pPr marL="914400" indent="0" algn="r" rtl="1">
              <a:buNone/>
              <a:defRPr sz="1800" b="1"/>
            </a:lvl3pPr>
            <a:lvl4pPr marL="1371600" indent="0" algn="r" rtl="1">
              <a:buNone/>
              <a:defRPr sz="1600" b="1"/>
            </a:lvl4pPr>
            <a:lvl5pPr marL="1828800" indent="0" algn="r" rtl="1">
              <a:buNone/>
              <a:defRPr sz="1600" b="1"/>
            </a:lvl5pPr>
            <a:lvl6pPr marL="2286000" indent="0" algn="r" rtl="1">
              <a:buNone/>
              <a:defRPr sz="1600" b="1"/>
            </a:lvl6pPr>
            <a:lvl7pPr marL="2743200" indent="0" algn="r" rtl="1">
              <a:buNone/>
              <a:defRPr sz="1600" b="1"/>
            </a:lvl7pPr>
            <a:lvl8pPr marL="3200400" indent="0" algn="r" rtl="1">
              <a:buNone/>
              <a:defRPr sz="1600" b="1"/>
            </a:lvl8pPr>
            <a:lvl9pPr marL="3657600" indent="0" algn="r" rtl="1">
              <a:buNone/>
              <a:defRPr sz="1600" b="1"/>
            </a:lvl9pPr>
          </a:lstStyle>
          <a:p>
            <a:pPr lvl="0" rtl="1"/>
            <a:r>
              <a:rPr lang="ar-SA" noProof="0" smtClean="0"/>
              <a:t>تحرير أنماط النص الرئيسي</a:t>
            </a:r>
          </a:p>
        </p:txBody>
      </p:sp>
      <p:sp>
        <p:nvSpPr>
          <p:cNvPr id="6" name="عنصر نائب للمحتوى 5"/>
          <p:cNvSpPr>
            <a:spLocks noGrp="1"/>
          </p:cNvSpPr>
          <p:nvPr>
            <p:ph sz="quarter" idx="4"/>
          </p:nvPr>
        </p:nvSpPr>
        <p:spPr>
          <a:xfrm flipH="1">
            <a:off x="812588" y="2514600"/>
            <a:ext cx="4818888" cy="3655568"/>
          </a:xfrm>
        </p:spPr>
        <p:txBody>
          <a:bodyPr rtlCol="1">
            <a:normAutofit/>
          </a:bodyPr>
          <a:lstStyle>
            <a:lvl1pPr algn="r" rtl="1">
              <a:defRPr sz="2400"/>
            </a:lvl1pPr>
            <a:lvl2pPr algn="r" rtl="1">
              <a:defRPr sz="2000"/>
            </a:lvl2pPr>
            <a:lvl3pPr algn="r" rtl="1">
              <a:defRPr sz="1800"/>
            </a:lvl3pPr>
            <a:lvl4pPr algn="r" rtl="1">
              <a:defRPr sz="1600"/>
            </a:lvl4pPr>
            <a:lvl5pPr algn="r" rtl="1">
              <a:defRPr sz="1600"/>
            </a:lvl5pPr>
            <a:lvl6pPr algn="r" rtl="1">
              <a:defRPr sz="1600"/>
            </a:lvl6pPr>
            <a:lvl7pPr algn="r" rtl="1">
              <a:defRPr sz="1600"/>
            </a:lvl7pPr>
            <a:lvl8pPr algn="r" rtl="1">
              <a:defRPr sz="1600"/>
            </a:lvl8pPr>
            <a:lvl9pPr algn="r" rtl="1">
              <a:defRPr sz="1600"/>
            </a:lvl9pPr>
          </a:lstStyle>
          <a:p>
            <a:pPr lvl="0" rtl="1"/>
            <a:r>
              <a:rPr lang="ar-SA" noProof="0" smtClean="0"/>
              <a:t>تحرير أنماط النص الرئيسي</a:t>
            </a:r>
          </a:p>
          <a:p>
            <a:pPr lvl="1" rtl="1"/>
            <a:r>
              <a:rPr lang="ar-SA" noProof="0" smtClean="0"/>
              <a:t>المستوى الثاني</a:t>
            </a:r>
          </a:p>
          <a:p>
            <a:pPr lvl="2" rtl="1"/>
            <a:r>
              <a:rPr lang="ar-SA" noProof="0" smtClean="0"/>
              <a:t>المستوى الثالث</a:t>
            </a:r>
          </a:p>
          <a:p>
            <a:pPr lvl="3" rtl="1"/>
            <a:r>
              <a:rPr lang="ar-SA" noProof="0" smtClean="0"/>
              <a:t>المستوى الرابع</a:t>
            </a:r>
          </a:p>
          <a:p>
            <a:pPr lvl="4" rtl="1"/>
            <a:r>
              <a:rPr lang="ar-SA" noProof="0" smtClean="0"/>
              <a:t>المستوى الخامس</a:t>
            </a:r>
            <a:endParaRPr lang="ar-SA" noProof="0" dirty="0"/>
          </a:p>
        </p:txBody>
      </p:sp>
      <p:sp>
        <p:nvSpPr>
          <p:cNvPr id="7" name="عنصر نائب للتاريخ 6"/>
          <p:cNvSpPr>
            <a:spLocks noGrp="1"/>
          </p:cNvSpPr>
          <p:nvPr>
            <p:ph type="dt" sz="half" idx="10"/>
          </p:nvPr>
        </p:nvSpPr>
        <p:spPr>
          <a:xfrm flipH="1">
            <a:off x="5789692" y="6356351"/>
            <a:ext cx="1218883" cy="365125"/>
          </a:xfrm>
        </p:spPr>
        <p:txBody>
          <a:bodyPr rtlCol="1"/>
          <a:lstStyle>
            <a:lvl1pPr algn="r" rtl="1">
              <a:defRPr/>
            </a:lvl1pPr>
          </a:lstStyle>
          <a:p>
            <a:pPr rtl="1"/>
            <a:fld id="{377D9452-C1BD-4C11-BBE7-24466F5DF5FC}" type="datetime1">
              <a:rPr lang="ar-SA" noProof="0" smtClean="0"/>
              <a:t>23/03/42</a:t>
            </a:fld>
            <a:endParaRPr lang="ar-SA" noProof="0" dirty="0"/>
          </a:p>
        </p:txBody>
      </p:sp>
      <p:sp>
        <p:nvSpPr>
          <p:cNvPr id="8" name="عنصر نائب للتذييل 7"/>
          <p:cNvSpPr>
            <a:spLocks noGrp="1"/>
          </p:cNvSpPr>
          <p:nvPr>
            <p:ph type="ftr" sz="quarter" idx="11"/>
          </p:nvPr>
        </p:nvSpPr>
        <p:spPr>
          <a:xfrm flipH="1">
            <a:off x="1618827" y="6356351"/>
            <a:ext cx="3974065" cy="365125"/>
          </a:xfrm>
        </p:spPr>
        <p:txBody>
          <a:bodyPr rtlCol="1"/>
          <a:lstStyle>
            <a:lvl1pPr algn="ctr" rtl="1">
              <a:defRPr/>
            </a:lvl1pPr>
          </a:lstStyle>
          <a:p>
            <a:r>
              <a:rPr lang="ar-SA" smtClean="0"/>
              <a:t>إضافة تذييل</a:t>
            </a:r>
            <a:endParaRPr lang="ar-SA" dirty="0"/>
          </a:p>
        </p:txBody>
      </p:sp>
      <p:sp>
        <p:nvSpPr>
          <p:cNvPr id="9" name="عنصر نائب لرقم الشريحة 8"/>
          <p:cNvSpPr>
            <a:spLocks noGrp="1"/>
          </p:cNvSpPr>
          <p:nvPr>
            <p:ph type="sldNum" sz="quarter" idx="12"/>
          </p:nvPr>
        </p:nvSpPr>
        <p:spPr>
          <a:xfrm flipH="1">
            <a:off x="812588" y="6356351"/>
            <a:ext cx="609441" cy="365125"/>
          </a:xfrm>
        </p:spPr>
        <p:txBody>
          <a:bodyPr rtlCol="1"/>
          <a:lstStyle>
            <a:lvl1pPr algn="l" rtl="1">
              <a:defRPr/>
            </a:lvl1pPr>
          </a:lstStyle>
          <a:p>
            <a:fld id="{7DC1BBB0-96F0-4077-A278-0F3FB5C104D3}" type="slidenum">
              <a:rPr lang="ar-SA" smtClean="0"/>
              <a:pPr/>
              <a:t>‹#›</a:t>
            </a:fld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2138358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ال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العنوان 1"/>
          <p:cNvSpPr>
            <a:spLocks noGrp="1"/>
          </p:cNvSpPr>
          <p:nvPr>
            <p:ph type="title"/>
          </p:nvPr>
        </p:nvSpPr>
        <p:spPr>
          <a:xfrm flipH="1">
            <a:off x="812588" y="177800"/>
            <a:ext cx="9782801" cy="1239837"/>
          </a:xfrm>
        </p:spPr>
        <p:txBody>
          <a:bodyPr rtlCol="1"/>
          <a:lstStyle>
            <a:lvl1pPr algn="r" rtl="1">
              <a:defRPr/>
            </a:lvl1pPr>
          </a:lstStyle>
          <a:p>
            <a:pPr rtl="1"/>
            <a:r>
              <a:rPr lang="ar-SA" noProof="0" smtClean="0"/>
              <a:t>انقر لتحرير نمط العنوان الرئيسي</a:t>
            </a:r>
            <a:endParaRPr lang="ar-SA" noProof="0" dirty="0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sz="half" idx="10"/>
          </p:nvPr>
        </p:nvSpPr>
        <p:spPr>
          <a:xfrm flipH="1">
            <a:off x="5789692" y="6356351"/>
            <a:ext cx="1218883" cy="365125"/>
          </a:xfrm>
        </p:spPr>
        <p:txBody>
          <a:bodyPr rtlCol="1"/>
          <a:lstStyle>
            <a:lvl1pPr algn="r" rtl="1">
              <a:defRPr/>
            </a:lvl1pPr>
          </a:lstStyle>
          <a:p>
            <a:pPr rtl="1"/>
            <a:fld id="{971C3273-3624-414A-BA86-84321EB15701}" type="datetime1">
              <a:rPr lang="ar-SA" noProof="0" smtClean="0"/>
              <a:t>23/03/42</a:t>
            </a:fld>
            <a:endParaRPr lang="ar-SA" noProof="0" dirty="0"/>
          </a:p>
        </p:txBody>
      </p:sp>
      <p:sp>
        <p:nvSpPr>
          <p:cNvPr id="4" name="عنصر نائب للتذييل 3"/>
          <p:cNvSpPr>
            <a:spLocks noGrp="1"/>
          </p:cNvSpPr>
          <p:nvPr>
            <p:ph type="ftr" sz="quarter" idx="11"/>
          </p:nvPr>
        </p:nvSpPr>
        <p:spPr>
          <a:xfrm flipH="1">
            <a:off x="1618827" y="6356351"/>
            <a:ext cx="3974065" cy="365125"/>
          </a:xfrm>
        </p:spPr>
        <p:txBody>
          <a:bodyPr rtlCol="1"/>
          <a:lstStyle>
            <a:lvl1pPr algn="ctr" rtl="1">
              <a:defRPr/>
            </a:lvl1pPr>
          </a:lstStyle>
          <a:p>
            <a:r>
              <a:rPr lang="ar-SA" smtClean="0"/>
              <a:t>إضافة تذييل</a:t>
            </a:r>
            <a:endParaRPr lang="ar-SA" dirty="0"/>
          </a:p>
        </p:txBody>
      </p:sp>
      <p:sp>
        <p:nvSpPr>
          <p:cNvPr id="5" name="عنصر نائب لرقم الشريحة 4"/>
          <p:cNvSpPr>
            <a:spLocks noGrp="1"/>
          </p:cNvSpPr>
          <p:nvPr>
            <p:ph type="sldNum" sz="quarter" idx="12"/>
          </p:nvPr>
        </p:nvSpPr>
        <p:spPr>
          <a:xfrm flipH="1">
            <a:off x="812588" y="6356351"/>
            <a:ext cx="609441" cy="365125"/>
          </a:xfrm>
        </p:spPr>
        <p:txBody>
          <a:bodyPr rtlCol="1"/>
          <a:lstStyle>
            <a:lvl1pPr algn="l" rtl="1">
              <a:defRPr/>
            </a:lvl1pPr>
          </a:lstStyle>
          <a:p>
            <a:fld id="{7DC1BBB0-96F0-4077-A278-0F3FB5C104D3}" type="slidenum">
              <a:rPr lang="ar-SA" smtClean="0"/>
              <a:pPr/>
              <a:t>‹#›</a:t>
            </a:fld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3163578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مستطيل 4"/>
          <p:cNvSpPr/>
          <p:nvPr/>
        </p:nvSpPr>
        <p:spPr bwMode="ltGray">
          <a:xfrm flipH="1">
            <a:off x="11257865" y="0"/>
            <a:ext cx="304721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1" anchor="ctr"/>
          <a:lstStyle/>
          <a:p>
            <a:pPr lvl="0" algn="ctr" rtl="1"/>
            <a:endParaRPr lang="ar-SA" noProof="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مستطيل 5"/>
          <p:cNvSpPr/>
          <p:nvPr/>
        </p:nvSpPr>
        <p:spPr bwMode="gray">
          <a:xfrm flipH="1">
            <a:off x="11579384" y="0"/>
            <a:ext cx="609441" cy="6858000"/>
          </a:xfrm>
          <a:prstGeom prst="rect">
            <a:avLst/>
          </a:prstGeom>
          <a:solidFill>
            <a:schemeClr val="accent1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1" anchor="ctr"/>
          <a:lstStyle/>
          <a:p>
            <a:pPr lvl="0" algn="ctr" rtl="1"/>
            <a:endParaRPr lang="ar-SA" noProof="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7" name="موصل مستقيم 6"/>
          <p:cNvCxnSpPr>
            <a:cxnSpLocks/>
          </p:cNvCxnSpPr>
          <p:nvPr/>
        </p:nvCxnSpPr>
        <p:spPr bwMode="white">
          <a:xfrm flipH="1">
            <a:off x="11571682" y="0"/>
            <a:ext cx="0" cy="685800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مستطيل 7"/>
          <p:cNvSpPr/>
          <p:nvPr/>
        </p:nvSpPr>
        <p:spPr bwMode="gray">
          <a:xfrm flipH="1">
            <a:off x="296262" y="0"/>
            <a:ext cx="922621" cy="6858000"/>
          </a:xfrm>
          <a:prstGeom prst="rect">
            <a:avLst/>
          </a:prstGeom>
          <a:solidFill>
            <a:schemeClr val="accent1">
              <a:lumMod val="75000"/>
              <a:alpha val="8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1" anchor="ctr"/>
          <a:lstStyle/>
          <a:p>
            <a:pPr lvl="0" algn="ctr" rtl="1"/>
            <a:endParaRPr lang="ar-SA" noProof="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" name="مستطيل 8"/>
          <p:cNvSpPr/>
          <p:nvPr/>
        </p:nvSpPr>
        <p:spPr bwMode="black">
          <a:xfrm flipH="1">
            <a:off x="-8459" y="0"/>
            <a:ext cx="304721" cy="6858000"/>
          </a:xfrm>
          <a:prstGeom prst="rect">
            <a:avLst/>
          </a:prstGeom>
          <a:solidFill>
            <a:schemeClr val="accent1">
              <a:lumMod val="5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1" anchor="ctr"/>
          <a:lstStyle/>
          <a:p>
            <a:pPr lvl="0" algn="ctr" rtl="1"/>
            <a:endParaRPr lang="ar-SA" noProof="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" name="عنصر نائب للتاريخ 1"/>
          <p:cNvSpPr>
            <a:spLocks noGrp="1"/>
          </p:cNvSpPr>
          <p:nvPr>
            <p:ph type="dt" sz="half" idx="10"/>
          </p:nvPr>
        </p:nvSpPr>
        <p:spPr>
          <a:xfrm flipH="1">
            <a:off x="5789692" y="6356351"/>
            <a:ext cx="1218883" cy="365125"/>
          </a:xfrm>
        </p:spPr>
        <p:txBody>
          <a:bodyPr rtlCol="1"/>
          <a:lstStyle>
            <a:lvl1pPr algn="r" rtl="1"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3182DB5A-4D02-487E-944A-14A6E4A4D203}" type="datetime1">
              <a:rPr lang="ar-SA" smtClean="0"/>
              <a:pPr/>
              <a:t>23/03/42</a:t>
            </a:fld>
            <a:endParaRPr lang="ar-SA" dirty="0"/>
          </a:p>
        </p:txBody>
      </p:sp>
      <p:sp>
        <p:nvSpPr>
          <p:cNvPr id="3" name="عنصر نائب للتذييل 2"/>
          <p:cNvSpPr>
            <a:spLocks noGrp="1"/>
          </p:cNvSpPr>
          <p:nvPr>
            <p:ph type="ftr" sz="quarter" idx="11"/>
          </p:nvPr>
        </p:nvSpPr>
        <p:spPr>
          <a:xfrm flipH="1">
            <a:off x="1618827" y="6356351"/>
            <a:ext cx="3974065" cy="365125"/>
          </a:xfrm>
        </p:spPr>
        <p:txBody>
          <a:bodyPr rtlCol="1"/>
          <a:lstStyle>
            <a:lvl1pPr algn="ctr" rtl="1"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ar-SA" smtClean="0"/>
              <a:t>إضافة تذييل</a:t>
            </a:r>
            <a:endParaRPr lang="ar-SA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2"/>
          </p:nvPr>
        </p:nvSpPr>
        <p:spPr>
          <a:xfrm flipH="1">
            <a:off x="812588" y="6356351"/>
            <a:ext cx="609441" cy="365125"/>
          </a:xfrm>
        </p:spPr>
        <p:txBody>
          <a:bodyPr rtlCol="1"/>
          <a:lstStyle>
            <a:lvl1pPr algn="l" rtl="1">
              <a:defRPr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7DC1BBB0-96F0-4077-A278-0F3FB5C104D3}" type="slidenum">
              <a:rPr lang="ar-SA" smtClean="0"/>
              <a:pPr/>
              <a:t>‹#›</a:t>
            </a:fld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178381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محتوى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مستطيل 7"/>
          <p:cNvSpPr/>
          <p:nvPr/>
        </p:nvSpPr>
        <p:spPr bwMode="gray">
          <a:xfrm flipH="1">
            <a:off x="7419316" y="0"/>
            <a:ext cx="4147717" cy="685800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1" anchor="ctr"/>
          <a:lstStyle/>
          <a:p>
            <a:pPr lvl="0" algn="ctr" rtl="1"/>
            <a:endParaRPr lang="ar-SA" noProof="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" name="مستطيل 8"/>
          <p:cNvSpPr/>
          <p:nvPr/>
        </p:nvSpPr>
        <p:spPr bwMode="ltGray">
          <a:xfrm flipH="1">
            <a:off x="11579384" y="0"/>
            <a:ext cx="609441" cy="6858000"/>
          </a:xfrm>
          <a:prstGeom prst="rect">
            <a:avLst/>
          </a:prstGeom>
          <a:solidFill>
            <a:schemeClr val="accent1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1" anchor="ctr"/>
          <a:lstStyle/>
          <a:p>
            <a:pPr lvl="0" algn="ctr" rtl="1"/>
            <a:endParaRPr lang="ar-SA" noProof="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10" name="رابط مستقيم 9"/>
          <p:cNvCxnSpPr>
            <a:cxnSpLocks/>
          </p:cNvCxnSpPr>
          <p:nvPr/>
        </p:nvCxnSpPr>
        <p:spPr bwMode="white">
          <a:xfrm flipH="1">
            <a:off x="11567033" y="0"/>
            <a:ext cx="0" cy="685800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مستطيل 10"/>
          <p:cNvSpPr/>
          <p:nvPr/>
        </p:nvSpPr>
        <p:spPr bwMode="gray">
          <a:xfrm flipH="1">
            <a:off x="0" y="0"/>
            <a:ext cx="304721" cy="685800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1" anchor="ctr"/>
          <a:lstStyle/>
          <a:p>
            <a:pPr lvl="0" algn="ctr" rtl="1"/>
            <a:endParaRPr lang="ar-SA" noProof="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" name="العنوان 1"/>
          <p:cNvSpPr>
            <a:spLocks noGrp="1"/>
          </p:cNvSpPr>
          <p:nvPr>
            <p:ph type="title"/>
          </p:nvPr>
        </p:nvSpPr>
        <p:spPr bwMode="white">
          <a:xfrm flipH="1">
            <a:off x="7821163" y="381000"/>
            <a:ext cx="3293422" cy="1371600"/>
          </a:xfrm>
        </p:spPr>
        <p:txBody>
          <a:bodyPr rtlCol="1" anchor="b">
            <a:normAutofit/>
          </a:bodyPr>
          <a:lstStyle>
            <a:lvl1pPr algn="r" rtl="1">
              <a:defRPr sz="2800" b="0" cap="all" baseline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r>
              <a:rPr lang="ar-SA" noProof="0" smtClean="0"/>
              <a:t>انقر لتحرير نمط العنوان الرئيسي</a:t>
            </a:r>
            <a:endParaRPr lang="ar-SA" noProof="0" dirty="0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 flipH="1">
            <a:off x="812588" y="482600"/>
            <a:ext cx="6195986" cy="5689600"/>
          </a:xfrm>
        </p:spPr>
        <p:txBody>
          <a:bodyPr rtlCol="1">
            <a:normAutofit/>
          </a:bodyPr>
          <a:lstStyle>
            <a:lvl1pPr algn="r" rtl="1">
              <a:defRPr sz="28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algn="r" rtl="1">
              <a:defRPr sz="24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2pPr>
            <a:lvl3pPr algn="r" rtl="1">
              <a:defRPr sz="20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3pPr>
            <a:lvl4pPr algn="r" rtl="1">
              <a:defRPr sz="18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4pPr>
            <a:lvl5pPr algn="r" rtl="1">
              <a:defRPr sz="18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5pPr>
            <a:lvl6pPr algn="r" rtl="1">
              <a:defRPr sz="1800"/>
            </a:lvl6pPr>
            <a:lvl7pPr algn="r" rtl="1">
              <a:defRPr sz="1800"/>
            </a:lvl7pPr>
            <a:lvl8pPr algn="r" rtl="1">
              <a:defRPr sz="1800" baseline="0"/>
            </a:lvl8pPr>
            <a:lvl9pPr algn="r" rtl="1">
              <a:defRPr sz="1800" baseline="0"/>
            </a:lvl9pPr>
          </a:lstStyle>
          <a:p>
            <a:pPr lvl="0" rtl="1"/>
            <a:r>
              <a:rPr lang="ar-SA" noProof="0" smtClean="0"/>
              <a:t>تحرير أنماط النص الرئيسي</a:t>
            </a:r>
          </a:p>
          <a:p>
            <a:pPr lvl="1" rtl="1"/>
            <a:r>
              <a:rPr lang="ar-SA" noProof="0" smtClean="0"/>
              <a:t>المستوى الثاني</a:t>
            </a:r>
          </a:p>
          <a:p>
            <a:pPr lvl="2" rtl="1"/>
            <a:r>
              <a:rPr lang="ar-SA" noProof="0" smtClean="0"/>
              <a:t>المستوى الثالث</a:t>
            </a:r>
          </a:p>
          <a:p>
            <a:pPr lvl="3" rtl="1"/>
            <a:r>
              <a:rPr lang="ar-SA" noProof="0" smtClean="0"/>
              <a:t>المستوى الرابع</a:t>
            </a:r>
          </a:p>
          <a:p>
            <a:pPr lvl="4" rtl="1"/>
            <a:r>
              <a:rPr lang="ar-SA" noProof="0" smtClean="0"/>
              <a:t>المستوى الخامس</a:t>
            </a:r>
            <a:endParaRPr lang="ar-SA" noProof="0" dirty="0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 bwMode="white">
          <a:xfrm flipH="1">
            <a:off x="7821163" y="1828800"/>
            <a:ext cx="3293422" cy="4343400"/>
          </a:xfrm>
        </p:spPr>
        <p:txBody>
          <a:bodyPr rtlCol="1">
            <a:normAutofit/>
          </a:bodyPr>
          <a:lstStyle>
            <a:lvl1pPr marL="0" indent="0" algn="r" rtl="1">
              <a:buNone/>
              <a:defRPr sz="200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457200" indent="0" algn="r" rtl="1">
              <a:buNone/>
              <a:defRPr sz="1200"/>
            </a:lvl2pPr>
            <a:lvl3pPr marL="914400" indent="0" algn="r" rtl="1">
              <a:buNone/>
              <a:defRPr sz="1000"/>
            </a:lvl3pPr>
            <a:lvl4pPr marL="1371600" indent="0" algn="r" rtl="1">
              <a:buNone/>
              <a:defRPr sz="900"/>
            </a:lvl4pPr>
            <a:lvl5pPr marL="1828800" indent="0" algn="r" rtl="1">
              <a:buNone/>
              <a:defRPr sz="900"/>
            </a:lvl5pPr>
            <a:lvl6pPr marL="2286000" indent="0" algn="r" rtl="1">
              <a:buNone/>
              <a:defRPr sz="900"/>
            </a:lvl6pPr>
            <a:lvl7pPr marL="2743200" indent="0" algn="r" rtl="1">
              <a:buNone/>
              <a:defRPr sz="900"/>
            </a:lvl7pPr>
            <a:lvl8pPr marL="3200400" indent="0" algn="r" rtl="1">
              <a:buNone/>
              <a:defRPr sz="900"/>
            </a:lvl8pPr>
            <a:lvl9pPr marL="3657600" indent="0" algn="r" rtl="1">
              <a:buNone/>
              <a:defRPr sz="900"/>
            </a:lvl9pPr>
          </a:lstStyle>
          <a:p>
            <a:pPr lvl="0" rtl="1"/>
            <a:r>
              <a:rPr lang="ar-SA" noProof="0" smtClean="0"/>
              <a:t>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>
          <a:xfrm flipH="1">
            <a:off x="5789692" y="6356351"/>
            <a:ext cx="1218883" cy="365125"/>
          </a:xfrm>
        </p:spPr>
        <p:txBody>
          <a:bodyPr rtlCol="1"/>
          <a:lstStyle>
            <a:lvl1pPr algn="r" rtl="1"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0ED9C85E-A4E1-4A08-A4D7-1F7375233A79}" type="datetime1">
              <a:rPr lang="ar-SA" smtClean="0"/>
              <a:pPr/>
              <a:t>23/03/42</a:t>
            </a:fld>
            <a:endParaRPr lang="ar-SA" dirty="0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>
          <a:xfrm flipH="1">
            <a:off x="1618827" y="6356351"/>
            <a:ext cx="3974065" cy="365125"/>
          </a:xfrm>
        </p:spPr>
        <p:txBody>
          <a:bodyPr rtlCol="1"/>
          <a:lstStyle>
            <a:lvl1pPr algn="ctr" rtl="1"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ar-SA" smtClean="0"/>
              <a:t>إضافة تذييل</a:t>
            </a:r>
            <a:endParaRPr lang="ar-SA" dirty="0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>
          <a:xfrm flipH="1">
            <a:off x="812588" y="6356351"/>
            <a:ext cx="609441" cy="365125"/>
          </a:xfrm>
        </p:spPr>
        <p:txBody>
          <a:bodyPr rtlCol="1"/>
          <a:lstStyle>
            <a:lvl1pPr algn="l" rtl="1"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7DC1BBB0-96F0-4077-A278-0F3FB5C104D3}" type="slidenum">
              <a:rPr lang="ar-SA" smtClean="0"/>
              <a:pPr/>
              <a:t>‹#›</a:t>
            </a:fld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3518043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مستطيل 10"/>
          <p:cNvSpPr/>
          <p:nvPr/>
        </p:nvSpPr>
        <p:spPr bwMode="gray">
          <a:xfrm flipH="1">
            <a:off x="11579384" y="0"/>
            <a:ext cx="609441" cy="6858000"/>
          </a:xfrm>
          <a:prstGeom prst="rect">
            <a:avLst/>
          </a:prstGeom>
          <a:solidFill>
            <a:schemeClr val="accent1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1" anchor="ctr"/>
          <a:lstStyle/>
          <a:p>
            <a:pPr lvl="0" algn="ctr" rtl="1"/>
            <a:endParaRPr lang="ar-SA" noProof="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" name="مستطيل 7"/>
          <p:cNvSpPr/>
          <p:nvPr/>
        </p:nvSpPr>
        <p:spPr bwMode="black">
          <a:xfrm flipH="1">
            <a:off x="0" y="0"/>
            <a:ext cx="304721" cy="685800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1" anchor="ctr"/>
          <a:lstStyle/>
          <a:p>
            <a:pPr lvl="0" algn="ctr" rtl="1"/>
            <a:endParaRPr lang="ar-SA" noProof="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" name="مستطيل 8"/>
          <p:cNvSpPr/>
          <p:nvPr/>
        </p:nvSpPr>
        <p:spPr bwMode="ltGray">
          <a:xfrm flipH="1">
            <a:off x="296261" y="0"/>
            <a:ext cx="7017034" cy="68580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1" anchor="ctr"/>
          <a:lstStyle/>
          <a:p>
            <a:pPr lvl="0" algn="ctr" rtl="1"/>
            <a:endParaRPr lang="ar-SA" noProof="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" name="العنوان 1"/>
          <p:cNvSpPr>
            <a:spLocks noGrp="1"/>
          </p:cNvSpPr>
          <p:nvPr>
            <p:ph type="title"/>
          </p:nvPr>
        </p:nvSpPr>
        <p:spPr>
          <a:xfrm flipH="1">
            <a:off x="7821163" y="381000"/>
            <a:ext cx="3293422" cy="1371600"/>
          </a:xfrm>
        </p:spPr>
        <p:txBody>
          <a:bodyPr rtlCol="1" anchor="b">
            <a:normAutofit/>
          </a:bodyPr>
          <a:lstStyle>
            <a:lvl1pPr algn="r" rtl="1">
              <a:defRPr sz="2800" b="0" cap="all" baseline="0">
                <a:solidFill>
                  <a:schemeClr val="tx1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r>
              <a:rPr lang="ar-SA" noProof="0" smtClean="0"/>
              <a:t>انقر لتحرير نمط العنوان الرئيسي</a:t>
            </a:r>
            <a:endParaRPr lang="ar-SA" noProof="0" dirty="0"/>
          </a:p>
        </p:txBody>
      </p:sp>
      <p:sp>
        <p:nvSpPr>
          <p:cNvPr id="3" name="عنصر نائب للصورة 2" descr="عنصر نائب فارغ لإضافة صورة. انقر فوق العنصر النائب ثم حدد الصورة التي ترغب بإضافتها"/>
          <p:cNvSpPr>
            <a:spLocks noGrp="1"/>
          </p:cNvSpPr>
          <p:nvPr>
            <p:ph type="pic" idx="1"/>
          </p:nvPr>
        </p:nvSpPr>
        <p:spPr bwMode="auto">
          <a:xfrm flipH="1">
            <a:off x="812588" y="482600"/>
            <a:ext cx="6195986" cy="5689600"/>
          </a:xfrm>
          <a:ln w="19050">
            <a:solidFill>
              <a:schemeClr val="bg1"/>
            </a:solidFill>
          </a:ln>
        </p:spPr>
        <p:txBody>
          <a:bodyPr rtlCol="1">
            <a:normAutofit/>
          </a:bodyPr>
          <a:lstStyle>
            <a:lvl1pPr marL="0" indent="0" algn="r" rtl="1">
              <a:buNone/>
              <a:defRPr sz="2800" baseline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457200" indent="0" algn="r" rtl="1">
              <a:buNone/>
              <a:defRPr sz="2800"/>
            </a:lvl2pPr>
            <a:lvl3pPr marL="914400" indent="0" algn="r" rtl="1">
              <a:buNone/>
              <a:defRPr sz="2400"/>
            </a:lvl3pPr>
            <a:lvl4pPr marL="1371600" indent="0" algn="r" rtl="1">
              <a:buNone/>
              <a:defRPr sz="2000"/>
            </a:lvl4pPr>
            <a:lvl5pPr marL="1828800" indent="0" algn="r" rtl="1">
              <a:buNone/>
              <a:defRPr sz="2000"/>
            </a:lvl5pPr>
            <a:lvl6pPr marL="2286000" indent="0" algn="r" rtl="1">
              <a:buNone/>
              <a:defRPr sz="2000"/>
            </a:lvl6pPr>
            <a:lvl7pPr marL="2743200" indent="0" algn="r" rtl="1">
              <a:buNone/>
              <a:defRPr sz="2000"/>
            </a:lvl7pPr>
            <a:lvl8pPr marL="3200400" indent="0" algn="r" rtl="1">
              <a:buNone/>
              <a:defRPr sz="2000"/>
            </a:lvl8pPr>
            <a:lvl9pPr marL="3657600" indent="0" algn="r" rtl="1">
              <a:buNone/>
              <a:defRPr sz="2000"/>
            </a:lvl9pPr>
          </a:lstStyle>
          <a:p>
            <a:pPr rtl="1"/>
            <a:r>
              <a:rPr lang="ar-SA" noProof="0" smtClean="0"/>
              <a:t>انقر فوق الأيقونة لإضافة صورة</a:t>
            </a:r>
            <a:endParaRPr lang="ar-SA" noProof="0" dirty="0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 flipH="1">
            <a:off x="7821163" y="1828800"/>
            <a:ext cx="3293422" cy="4343400"/>
          </a:xfrm>
        </p:spPr>
        <p:txBody>
          <a:bodyPr rtlCol="1">
            <a:normAutofit/>
          </a:bodyPr>
          <a:lstStyle>
            <a:lvl1pPr marL="0" indent="0" algn="r" rtl="1">
              <a:buNone/>
              <a:defRPr sz="20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457200" indent="0" algn="r" rtl="1">
              <a:buNone/>
              <a:defRPr sz="1200"/>
            </a:lvl2pPr>
            <a:lvl3pPr marL="914400" indent="0" algn="r" rtl="1">
              <a:buNone/>
              <a:defRPr sz="1000"/>
            </a:lvl3pPr>
            <a:lvl4pPr marL="1371600" indent="0" algn="r" rtl="1">
              <a:buNone/>
              <a:defRPr sz="900"/>
            </a:lvl4pPr>
            <a:lvl5pPr marL="1828800" indent="0" algn="r" rtl="1">
              <a:buNone/>
              <a:defRPr sz="900"/>
            </a:lvl5pPr>
            <a:lvl6pPr marL="2286000" indent="0" algn="r" rtl="1">
              <a:buNone/>
              <a:defRPr sz="900"/>
            </a:lvl6pPr>
            <a:lvl7pPr marL="2743200" indent="0" algn="r" rtl="1">
              <a:buNone/>
              <a:defRPr sz="900"/>
            </a:lvl7pPr>
            <a:lvl8pPr marL="3200400" indent="0" algn="r" rtl="1">
              <a:buNone/>
              <a:defRPr sz="900"/>
            </a:lvl8pPr>
            <a:lvl9pPr marL="3657600" indent="0" algn="r" rtl="1">
              <a:buNone/>
              <a:defRPr sz="900"/>
            </a:lvl9pPr>
          </a:lstStyle>
          <a:p>
            <a:pPr lvl="0" rtl="1"/>
            <a:r>
              <a:rPr lang="ar-SA" noProof="0" smtClean="0"/>
              <a:t>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>
          <a:xfrm flipH="1">
            <a:off x="5789692" y="6356351"/>
            <a:ext cx="1218883" cy="365125"/>
          </a:xfrm>
        </p:spPr>
        <p:txBody>
          <a:bodyPr rtlCol="1"/>
          <a:lstStyle>
            <a:lvl1pPr algn="r" rtl="1">
              <a:defRPr baseline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EE6638AD-1D0A-4A81-BE8F-F09E7587EC01}" type="datetime1">
              <a:rPr lang="ar-SA" smtClean="0"/>
              <a:pPr/>
              <a:t>23/03/42</a:t>
            </a:fld>
            <a:endParaRPr lang="ar-SA" dirty="0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>
          <a:xfrm flipH="1">
            <a:off x="1618827" y="6356351"/>
            <a:ext cx="3974065" cy="365125"/>
          </a:xfrm>
        </p:spPr>
        <p:txBody>
          <a:bodyPr rtlCol="1"/>
          <a:lstStyle>
            <a:lvl1pPr algn="ctr" rtl="1">
              <a:defRPr baseline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ar-SA" smtClean="0"/>
              <a:t>إضافة تذييل</a:t>
            </a:r>
            <a:endParaRPr lang="ar-SA" dirty="0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>
          <a:xfrm flipH="1">
            <a:off x="812588" y="6356351"/>
            <a:ext cx="609441" cy="365125"/>
          </a:xfrm>
        </p:spPr>
        <p:txBody>
          <a:bodyPr rtlCol="1"/>
          <a:lstStyle>
            <a:lvl1pPr algn="l" rtl="1">
              <a:defRPr baseline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7DC1BBB0-96F0-4077-A278-0F3FB5C104D3}" type="slidenum">
              <a:rPr lang="ar-SA" smtClean="0"/>
              <a:pPr/>
              <a:t>‹#›</a:t>
            </a:fld>
            <a:endParaRPr lang="ar-SA" dirty="0"/>
          </a:p>
        </p:txBody>
      </p:sp>
      <p:cxnSp>
        <p:nvCxnSpPr>
          <p:cNvPr id="10" name="رابط مستقيم 9"/>
          <p:cNvCxnSpPr>
            <a:cxnSpLocks/>
          </p:cNvCxnSpPr>
          <p:nvPr/>
        </p:nvCxnSpPr>
        <p:spPr bwMode="white">
          <a:xfrm flipH="1">
            <a:off x="308958" y="0"/>
            <a:ext cx="0" cy="685800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73900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العنوان والنص ال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العنوان 1"/>
          <p:cNvSpPr>
            <a:spLocks noGrp="1"/>
          </p:cNvSpPr>
          <p:nvPr>
            <p:ph type="title"/>
          </p:nvPr>
        </p:nvSpPr>
        <p:spPr>
          <a:xfrm flipH="1">
            <a:off x="812588" y="177800"/>
            <a:ext cx="9782801" cy="1239837"/>
          </a:xfrm>
        </p:spPr>
        <p:txBody>
          <a:bodyPr rtlCol="1"/>
          <a:lstStyle>
            <a:lvl1pPr algn="r" rtl="1">
              <a:defRPr/>
            </a:lvl1pPr>
          </a:lstStyle>
          <a:p>
            <a:pPr rtl="1"/>
            <a:r>
              <a:rPr lang="ar-SA" noProof="0" smtClean="0"/>
              <a:t>انقر لتحرير نمط العنوان الرئيسي</a:t>
            </a:r>
            <a:endParaRPr lang="ar-SA" noProof="0" dirty="0"/>
          </a:p>
        </p:txBody>
      </p:sp>
      <p:sp>
        <p:nvSpPr>
          <p:cNvPr id="3" name="العنصر النائب لنص عمودي 2"/>
          <p:cNvSpPr>
            <a:spLocks noGrp="1"/>
          </p:cNvSpPr>
          <p:nvPr>
            <p:ph type="body" orient="vert" idx="1"/>
          </p:nvPr>
        </p:nvSpPr>
        <p:spPr>
          <a:xfrm flipH="1" flipV="1">
            <a:off x="812588" y="1600200"/>
            <a:ext cx="9782801" cy="4572000"/>
          </a:xfrm>
        </p:spPr>
        <p:txBody>
          <a:bodyPr vert="eaVert" rtlCol="1"/>
          <a:lstStyle>
            <a:lvl1pPr algn="r" rtl="1">
              <a:defRPr/>
            </a:lvl1pPr>
            <a:lvl2pPr algn="r" rtl="1">
              <a:defRPr/>
            </a:lvl2pPr>
            <a:lvl3pPr algn="r" rtl="1">
              <a:defRPr/>
            </a:lvl3pPr>
            <a:lvl4pPr algn="r" rtl="1">
              <a:defRPr/>
            </a:lvl4pPr>
            <a:lvl5pPr algn="r" rtl="1">
              <a:defRPr/>
            </a:lvl5pPr>
            <a:lvl6pPr algn="r" rtl="1">
              <a:defRPr/>
            </a:lvl6pPr>
            <a:lvl7pPr algn="r" rtl="1">
              <a:defRPr/>
            </a:lvl7pPr>
            <a:lvl8pPr algn="r" rtl="1">
              <a:defRPr/>
            </a:lvl8pPr>
            <a:lvl9pPr algn="r" rtl="1">
              <a:defRPr/>
            </a:lvl9pPr>
          </a:lstStyle>
          <a:p>
            <a:pPr lvl="0" rtl="1"/>
            <a:r>
              <a:rPr lang="ar-SA" noProof="0" smtClean="0"/>
              <a:t>تحرير أنماط النص الرئيسي</a:t>
            </a:r>
          </a:p>
          <a:p>
            <a:pPr lvl="1" rtl="1"/>
            <a:r>
              <a:rPr lang="ar-SA" noProof="0" smtClean="0"/>
              <a:t>المستوى الثاني</a:t>
            </a:r>
          </a:p>
          <a:p>
            <a:pPr lvl="2" rtl="1"/>
            <a:r>
              <a:rPr lang="ar-SA" noProof="0" smtClean="0"/>
              <a:t>المستوى الثالث</a:t>
            </a:r>
          </a:p>
          <a:p>
            <a:pPr lvl="3" rtl="1"/>
            <a:r>
              <a:rPr lang="ar-SA" noProof="0" smtClean="0"/>
              <a:t>المستوى الرابع</a:t>
            </a:r>
          </a:p>
          <a:p>
            <a:pPr lvl="4" rtl="1"/>
            <a:r>
              <a:rPr lang="ar-SA" noProof="0" smtClean="0"/>
              <a:t>المستوى الخامس</a:t>
            </a:r>
            <a:endParaRPr lang="ar-SA" noProof="0" dirty="0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>
          <a:xfrm flipH="1">
            <a:off x="5789692" y="6356351"/>
            <a:ext cx="1218883" cy="365125"/>
          </a:xfrm>
        </p:spPr>
        <p:txBody>
          <a:bodyPr rtlCol="1"/>
          <a:lstStyle>
            <a:lvl1pPr algn="r" rtl="1">
              <a:defRPr/>
            </a:lvl1pPr>
          </a:lstStyle>
          <a:p>
            <a:pPr rtl="1"/>
            <a:fld id="{80586086-A442-4195-B7EA-8A1F5F87A071}" type="datetime1">
              <a:rPr lang="ar-SA" noProof="0" smtClean="0"/>
              <a:t>23/03/42</a:t>
            </a:fld>
            <a:endParaRPr lang="ar-SA" noProof="0" dirty="0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>
          <a:xfrm flipH="1">
            <a:off x="1618827" y="6356351"/>
            <a:ext cx="3974065" cy="365125"/>
          </a:xfrm>
        </p:spPr>
        <p:txBody>
          <a:bodyPr rtlCol="1"/>
          <a:lstStyle>
            <a:lvl1pPr algn="ctr" rtl="1">
              <a:defRPr/>
            </a:lvl1pPr>
          </a:lstStyle>
          <a:p>
            <a:r>
              <a:rPr lang="ar-SA" smtClean="0"/>
              <a:t>إضافة تذييل</a:t>
            </a:r>
            <a:endParaRPr lang="ar-SA" dirty="0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>
          <a:xfrm flipH="1">
            <a:off x="812588" y="6356351"/>
            <a:ext cx="609441" cy="365125"/>
          </a:xfrm>
        </p:spPr>
        <p:txBody>
          <a:bodyPr rtlCol="1"/>
          <a:lstStyle>
            <a:lvl1pPr algn="l" rtl="1">
              <a:defRPr/>
            </a:lvl1pPr>
          </a:lstStyle>
          <a:p>
            <a:fld id="{7DC1BBB0-96F0-4077-A278-0F3FB5C104D3}" type="slidenum">
              <a:rPr lang="ar-SA" smtClean="0"/>
              <a:pPr/>
              <a:t>‹#›</a:t>
            </a:fld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2040880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العنوان العمودي والن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مستطيل 6"/>
          <p:cNvSpPr/>
          <p:nvPr/>
        </p:nvSpPr>
        <p:spPr bwMode="black">
          <a:xfrm flipH="1">
            <a:off x="0" y="0"/>
            <a:ext cx="304721" cy="6858000"/>
          </a:xfrm>
          <a:prstGeom prst="rect">
            <a:avLst/>
          </a:prstGeom>
          <a:solidFill>
            <a:schemeClr val="accent1">
              <a:lumMod val="5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1" anchor="ctr"/>
          <a:lstStyle/>
          <a:p>
            <a:pPr lvl="0" algn="ctr" rtl="1"/>
            <a:endParaRPr lang="ar-SA" noProof="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" name="مستطيل 7"/>
          <p:cNvSpPr/>
          <p:nvPr/>
        </p:nvSpPr>
        <p:spPr bwMode="ltGray">
          <a:xfrm flipH="1">
            <a:off x="10962241" y="0"/>
            <a:ext cx="609441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1" anchor="ctr"/>
          <a:lstStyle/>
          <a:p>
            <a:pPr algn="ctr" rtl="1"/>
            <a:endParaRPr lang="ar-SA" noProof="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" name="مستطيل 8"/>
          <p:cNvSpPr/>
          <p:nvPr/>
        </p:nvSpPr>
        <p:spPr bwMode="gray">
          <a:xfrm flipH="1">
            <a:off x="11579384" y="0"/>
            <a:ext cx="609441" cy="6858000"/>
          </a:xfrm>
          <a:prstGeom prst="rect">
            <a:avLst/>
          </a:prstGeom>
          <a:solidFill>
            <a:schemeClr val="accent1">
              <a:lumMod val="75000"/>
              <a:alpha val="87843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1" anchor="ctr"/>
          <a:lstStyle/>
          <a:p>
            <a:pPr algn="ctr" rtl="1"/>
            <a:endParaRPr lang="ar-SA" noProof="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" name="مستطيل 9"/>
          <p:cNvSpPr/>
          <p:nvPr/>
        </p:nvSpPr>
        <p:spPr bwMode="black">
          <a:xfrm flipH="1">
            <a:off x="10962241" y="736219"/>
            <a:ext cx="609441" cy="609600"/>
          </a:xfrm>
          <a:prstGeom prst="rect">
            <a:avLst/>
          </a:prstGeom>
          <a:solidFill>
            <a:schemeClr val="accent1">
              <a:lumMod val="50000"/>
              <a:alpha val="7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endParaRPr lang="ar-SA" noProof="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11" name="موصل مستقيم 10"/>
          <p:cNvCxnSpPr>
            <a:cxnSpLocks/>
          </p:cNvCxnSpPr>
          <p:nvPr/>
        </p:nvCxnSpPr>
        <p:spPr bwMode="white">
          <a:xfrm flipH="1">
            <a:off x="10962241" y="736219"/>
            <a:ext cx="609441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رابط مستقيم 11"/>
          <p:cNvCxnSpPr>
            <a:cxnSpLocks/>
          </p:cNvCxnSpPr>
          <p:nvPr/>
        </p:nvCxnSpPr>
        <p:spPr bwMode="white">
          <a:xfrm flipH="1">
            <a:off x="10962241" y="1345819"/>
            <a:ext cx="609441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Pi"/>
          <p:cNvSpPr>
            <a:spLocks/>
          </p:cNvSpPr>
          <p:nvPr/>
        </p:nvSpPr>
        <p:spPr bwMode="white">
          <a:xfrm rot="5400000" flipH="1" flipV="1">
            <a:off x="11096707" y="898102"/>
            <a:ext cx="336023" cy="294097"/>
          </a:xfrm>
          <a:custGeom>
            <a:avLst/>
            <a:gdLst>
              <a:gd name="T0" fmla="*/ 411 w 426"/>
              <a:gd name="T1" fmla="*/ 0 h 372"/>
              <a:gd name="T2" fmla="*/ 90 w 426"/>
              <a:gd name="T3" fmla="*/ 0 h 372"/>
              <a:gd name="T4" fmla="*/ 3 w 426"/>
              <a:gd name="T5" fmla="*/ 64 h 372"/>
              <a:gd name="T6" fmla="*/ 12 w 426"/>
              <a:gd name="T7" fmla="*/ 83 h 372"/>
              <a:gd name="T8" fmla="*/ 17 w 426"/>
              <a:gd name="T9" fmla="*/ 83 h 372"/>
              <a:gd name="T10" fmla="*/ 31 w 426"/>
              <a:gd name="T11" fmla="*/ 73 h 372"/>
              <a:gd name="T12" fmla="*/ 90 w 426"/>
              <a:gd name="T13" fmla="*/ 30 h 372"/>
              <a:gd name="T14" fmla="*/ 131 w 426"/>
              <a:gd name="T15" fmla="*/ 30 h 372"/>
              <a:gd name="T16" fmla="*/ 61 w 426"/>
              <a:gd name="T17" fmla="*/ 334 h 372"/>
              <a:gd name="T18" fmla="*/ 61 w 426"/>
              <a:gd name="T19" fmla="*/ 355 h 372"/>
              <a:gd name="T20" fmla="*/ 72 w 426"/>
              <a:gd name="T21" fmla="*/ 359 h 372"/>
              <a:gd name="T22" fmla="*/ 83 w 426"/>
              <a:gd name="T23" fmla="*/ 355 h 372"/>
              <a:gd name="T24" fmla="*/ 161 w 426"/>
              <a:gd name="T25" fmla="*/ 30 h 372"/>
              <a:gd name="T26" fmla="*/ 272 w 426"/>
              <a:gd name="T27" fmla="*/ 30 h 372"/>
              <a:gd name="T28" fmla="*/ 253 w 426"/>
              <a:gd name="T29" fmla="*/ 270 h 372"/>
              <a:gd name="T30" fmla="*/ 277 w 426"/>
              <a:gd name="T31" fmla="*/ 355 h 372"/>
              <a:gd name="T32" fmla="*/ 322 w 426"/>
              <a:gd name="T33" fmla="*/ 372 h 372"/>
              <a:gd name="T34" fmla="*/ 335 w 426"/>
              <a:gd name="T35" fmla="*/ 371 h 372"/>
              <a:gd name="T36" fmla="*/ 417 w 426"/>
              <a:gd name="T37" fmla="*/ 280 h 372"/>
              <a:gd name="T38" fmla="*/ 406 w 426"/>
              <a:gd name="T39" fmla="*/ 262 h 372"/>
              <a:gd name="T40" fmla="*/ 388 w 426"/>
              <a:gd name="T41" fmla="*/ 273 h 372"/>
              <a:gd name="T42" fmla="*/ 331 w 426"/>
              <a:gd name="T43" fmla="*/ 341 h 372"/>
              <a:gd name="T44" fmla="*/ 298 w 426"/>
              <a:gd name="T45" fmla="*/ 333 h 372"/>
              <a:gd name="T46" fmla="*/ 283 w 426"/>
              <a:gd name="T47" fmla="*/ 272 h 372"/>
              <a:gd name="T48" fmla="*/ 302 w 426"/>
              <a:gd name="T49" fmla="*/ 30 h 372"/>
              <a:gd name="T50" fmla="*/ 411 w 426"/>
              <a:gd name="T51" fmla="*/ 30 h 372"/>
              <a:gd name="T52" fmla="*/ 426 w 426"/>
              <a:gd name="T53" fmla="*/ 15 h 372"/>
              <a:gd name="T54" fmla="*/ 411 w 426"/>
              <a:gd name="T55" fmla="*/ 0 h 3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426" h="372">
                <a:moveTo>
                  <a:pt x="411" y="0"/>
                </a:moveTo>
                <a:cubicBezTo>
                  <a:pt x="90" y="0"/>
                  <a:pt x="90" y="0"/>
                  <a:pt x="90" y="0"/>
                </a:cubicBezTo>
                <a:cubicBezTo>
                  <a:pt x="25" y="0"/>
                  <a:pt x="4" y="61"/>
                  <a:pt x="3" y="64"/>
                </a:cubicBezTo>
                <a:cubicBezTo>
                  <a:pt x="0" y="71"/>
                  <a:pt x="4" y="80"/>
                  <a:pt x="12" y="83"/>
                </a:cubicBezTo>
                <a:cubicBezTo>
                  <a:pt x="14" y="83"/>
                  <a:pt x="15" y="83"/>
                  <a:pt x="17" y="83"/>
                </a:cubicBezTo>
                <a:cubicBezTo>
                  <a:pt x="23" y="83"/>
                  <a:pt x="29" y="80"/>
                  <a:pt x="31" y="73"/>
                </a:cubicBezTo>
                <a:cubicBezTo>
                  <a:pt x="31" y="73"/>
                  <a:pt x="46" y="30"/>
                  <a:pt x="90" y="30"/>
                </a:cubicBezTo>
                <a:cubicBezTo>
                  <a:pt x="131" y="30"/>
                  <a:pt x="131" y="30"/>
                  <a:pt x="131" y="30"/>
                </a:cubicBezTo>
                <a:cubicBezTo>
                  <a:pt x="129" y="83"/>
                  <a:pt x="118" y="274"/>
                  <a:pt x="61" y="334"/>
                </a:cubicBezTo>
                <a:cubicBezTo>
                  <a:pt x="55" y="340"/>
                  <a:pt x="55" y="350"/>
                  <a:pt x="61" y="355"/>
                </a:cubicBezTo>
                <a:cubicBezTo>
                  <a:pt x="64" y="358"/>
                  <a:pt x="68" y="359"/>
                  <a:pt x="72" y="359"/>
                </a:cubicBezTo>
                <a:cubicBezTo>
                  <a:pt x="76" y="359"/>
                  <a:pt x="80" y="358"/>
                  <a:pt x="83" y="355"/>
                </a:cubicBezTo>
                <a:cubicBezTo>
                  <a:pt x="148" y="286"/>
                  <a:pt x="159" y="84"/>
                  <a:pt x="161" y="30"/>
                </a:cubicBezTo>
                <a:cubicBezTo>
                  <a:pt x="272" y="30"/>
                  <a:pt x="272" y="30"/>
                  <a:pt x="272" y="30"/>
                </a:cubicBezTo>
                <a:cubicBezTo>
                  <a:pt x="253" y="270"/>
                  <a:pt x="253" y="270"/>
                  <a:pt x="253" y="270"/>
                </a:cubicBezTo>
                <a:cubicBezTo>
                  <a:pt x="253" y="272"/>
                  <a:pt x="248" y="327"/>
                  <a:pt x="277" y="355"/>
                </a:cubicBezTo>
                <a:cubicBezTo>
                  <a:pt x="289" y="366"/>
                  <a:pt x="304" y="372"/>
                  <a:pt x="322" y="372"/>
                </a:cubicBezTo>
                <a:cubicBezTo>
                  <a:pt x="326" y="372"/>
                  <a:pt x="330" y="372"/>
                  <a:pt x="335" y="371"/>
                </a:cubicBezTo>
                <a:cubicBezTo>
                  <a:pt x="398" y="362"/>
                  <a:pt x="416" y="283"/>
                  <a:pt x="417" y="280"/>
                </a:cubicBezTo>
                <a:cubicBezTo>
                  <a:pt x="419" y="271"/>
                  <a:pt x="414" y="264"/>
                  <a:pt x="406" y="262"/>
                </a:cubicBezTo>
                <a:cubicBezTo>
                  <a:pt x="398" y="260"/>
                  <a:pt x="390" y="265"/>
                  <a:pt x="388" y="273"/>
                </a:cubicBezTo>
                <a:cubicBezTo>
                  <a:pt x="388" y="274"/>
                  <a:pt x="373" y="335"/>
                  <a:pt x="331" y="341"/>
                </a:cubicBezTo>
                <a:cubicBezTo>
                  <a:pt x="316" y="343"/>
                  <a:pt x="306" y="341"/>
                  <a:pt x="298" y="333"/>
                </a:cubicBezTo>
                <a:cubicBezTo>
                  <a:pt x="282" y="318"/>
                  <a:pt x="282" y="284"/>
                  <a:pt x="283" y="272"/>
                </a:cubicBezTo>
                <a:cubicBezTo>
                  <a:pt x="302" y="30"/>
                  <a:pt x="302" y="30"/>
                  <a:pt x="302" y="30"/>
                </a:cubicBezTo>
                <a:cubicBezTo>
                  <a:pt x="411" y="30"/>
                  <a:pt x="411" y="30"/>
                  <a:pt x="411" y="30"/>
                </a:cubicBezTo>
                <a:cubicBezTo>
                  <a:pt x="419" y="30"/>
                  <a:pt x="426" y="24"/>
                  <a:pt x="426" y="15"/>
                </a:cubicBezTo>
                <a:cubicBezTo>
                  <a:pt x="426" y="7"/>
                  <a:pt x="419" y="0"/>
                  <a:pt x="4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rtlCol="1" anchor="t" anchorCtr="0" compatLnSpc="1">
            <a:prstTxWarp prst="textNoShape">
              <a:avLst/>
            </a:prstTxWarp>
          </a:bodyPr>
          <a:lstStyle/>
          <a:p>
            <a:pPr algn="r" rtl="1"/>
            <a:endParaRPr lang="ar-SA" noProof="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14" name="موصل مستقيم 13"/>
          <p:cNvCxnSpPr>
            <a:cxnSpLocks/>
          </p:cNvCxnSpPr>
          <p:nvPr/>
        </p:nvCxnSpPr>
        <p:spPr bwMode="white">
          <a:xfrm flipH="1">
            <a:off x="11571682" y="0"/>
            <a:ext cx="0" cy="685800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العنوان العمودي 1"/>
          <p:cNvSpPr>
            <a:spLocks noGrp="1"/>
          </p:cNvSpPr>
          <p:nvPr>
            <p:ph type="title" orient="vert"/>
          </p:nvPr>
        </p:nvSpPr>
        <p:spPr>
          <a:xfrm flipH="1" flipV="1">
            <a:off x="801687" y="685800"/>
            <a:ext cx="1787526" cy="5486400"/>
          </a:xfrm>
        </p:spPr>
        <p:txBody>
          <a:bodyPr vert="eaVert" rtlCol="1"/>
          <a:lstStyle>
            <a:lvl1pPr algn="r" rtl="1"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r>
              <a:rPr lang="ar-SA" noProof="0" smtClean="0"/>
              <a:t>انقر لتحرير نمط العنوان الرئيسي</a:t>
            </a:r>
            <a:endParaRPr lang="ar-SA" noProof="0" dirty="0"/>
          </a:p>
        </p:txBody>
      </p:sp>
      <p:sp>
        <p:nvSpPr>
          <p:cNvPr id="3" name="العنصر النائب لنص عمودي 2"/>
          <p:cNvSpPr>
            <a:spLocks noGrp="1"/>
          </p:cNvSpPr>
          <p:nvPr>
            <p:ph type="body" orient="vert" idx="1"/>
          </p:nvPr>
        </p:nvSpPr>
        <p:spPr>
          <a:xfrm flipH="1" flipV="1">
            <a:off x="2741613" y="685800"/>
            <a:ext cx="7848599" cy="5486400"/>
          </a:xfrm>
        </p:spPr>
        <p:txBody>
          <a:bodyPr vert="eaVert" rtlCol="1"/>
          <a:lstStyle>
            <a:lvl1pPr algn="r" rtl="1"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algn="r" rtl="1"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2pPr>
            <a:lvl3pPr algn="r" rtl="1"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3pPr>
            <a:lvl4pPr algn="r" rtl="1"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4pPr>
            <a:lvl5pPr algn="r" rtl="1"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5pPr>
          </a:lstStyle>
          <a:p>
            <a:pPr lvl="0" rtl="1"/>
            <a:r>
              <a:rPr lang="ar-SA" noProof="0" smtClean="0"/>
              <a:t>تحرير أنماط النص الرئيسي</a:t>
            </a:r>
          </a:p>
          <a:p>
            <a:pPr lvl="1" rtl="1"/>
            <a:r>
              <a:rPr lang="ar-SA" noProof="0" smtClean="0"/>
              <a:t>المستوى الثاني</a:t>
            </a:r>
          </a:p>
          <a:p>
            <a:pPr lvl="2" rtl="1"/>
            <a:r>
              <a:rPr lang="ar-SA" noProof="0" smtClean="0"/>
              <a:t>المستوى الثالث</a:t>
            </a:r>
          </a:p>
          <a:p>
            <a:pPr lvl="3" rtl="1"/>
            <a:r>
              <a:rPr lang="ar-SA" noProof="0" smtClean="0"/>
              <a:t>المستوى الرابع</a:t>
            </a:r>
          </a:p>
          <a:p>
            <a:pPr lvl="4" rtl="1"/>
            <a:r>
              <a:rPr lang="ar-SA" noProof="0" smtClean="0"/>
              <a:t>المستوى الخامس</a:t>
            </a:r>
            <a:endParaRPr lang="ar-SA" noProof="0" dirty="0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>
          <a:xfrm flipH="1">
            <a:off x="5789692" y="6356351"/>
            <a:ext cx="1218883" cy="365125"/>
          </a:xfrm>
        </p:spPr>
        <p:txBody>
          <a:bodyPr rtlCol="1"/>
          <a:lstStyle>
            <a:lvl1pPr algn="r" rtl="1"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057D6B74-68E8-42B4-8297-F085D8BFE3B6}" type="datetime1">
              <a:rPr lang="ar-SA" smtClean="0"/>
              <a:pPr/>
              <a:t>23/03/42</a:t>
            </a:fld>
            <a:endParaRPr lang="ar-SA" dirty="0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>
          <a:xfrm flipH="1">
            <a:off x="1618827" y="6356351"/>
            <a:ext cx="3974065" cy="365125"/>
          </a:xfrm>
        </p:spPr>
        <p:txBody>
          <a:bodyPr rtlCol="1"/>
          <a:lstStyle>
            <a:lvl1pPr algn="ctr" rtl="1"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ar-SA" smtClean="0"/>
              <a:t>إضافة تذييل</a:t>
            </a:r>
            <a:endParaRPr lang="ar-SA" dirty="0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>
          <a:xfrm flipH="1">
            <a:off x="812588" y="6356351"/>
            <a:ext cx="609441" cy="365125"/>
          </a:xfrm>
        </p:spPr>
        <p:txBody>
          <a:bodyPr rtlCol="1"/>
          <a:lstStyle>
            <a:lvl1pPr algn="l" rtl="1"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7DC1BBB0-96F0-4077-A278-0F3FB5C104D3}" type="slidenum">
              <a:rPr lang="ar-SA" smtClean="0"/>
              <a:pPr/>
              <a:t>‹#›</a:t>
            </a:fld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612817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مستطيل 6"/>
          <p:cNvSpPr/>
          <p:nvPr/>
        </p:nvSpPr>
        <p:spPr bwMode="gray">
          <a:xfrm flipH="1">
            <a:off x="0" y="0"/>
            <a:ext cx="304721" cy="6858000"/>
          </a:xfrm>
          <a:prstGeom prst="rect">
            <a:avLst/>
          </a:prstGeom>
          <a:solidFill>
            <a:schemeClr val="accent1">
              <a:lumMod val="5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1" anchor="ctr"/>
          <a:lstStyle/>
          <a:p>
            <a:pPr lvl="0" algn="ctr" rtl="1"/>
            <a:endParaRPr lang="ar-SA" noProof="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" name="مستطيل 7"/>
          <p:cNvSpPr/>
          <p:nvPr/>
        </p:nvSpPr>
        <p:spPr bwMode="ltGray">
          <a:xfrm flipH="1">
            <a:off x="10962241" y="0"/>
            <a:ext cx="609441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1" anchor="ctr"/>
          <a:lstStyle/>
          <a:p>
            <a:pPr algn="ctr" rtl="1"/>
            <a:endParaRPr lang="ar-SA" noProof="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" name="مستطيل 8"/>
          <p:cNvSpPr/>
          <p:nvPr/>
        </p:nvSpPr>
        <p:spPr bwMode="gray">
          <a:xfrm flipH="1">
            <a:off x="11579384" y="0"/>
            <a:ext cx="609441" cy="6858000"/>
          </a:xfrm>
          <a:prstGeom prst="rect">
            <a:avLst/>
          </a:prstGeom>
          <a:solidFill>
            <a:schemeClr val="accent1">
              <a:lumMod val="75000"/>
              <a:alpha val="87843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1" anchor="ctr"/>
          <a:lstStyle/>
          <a:p>
            <a:pPr algn="ctr" rtl="1"/>
            <a:endParaRPr lang="ar-SA" noProof="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3" name="مستطيل 12"/>
          <p:cNvSpPr/>
          <p:nvPr/>
        </p:nvSpPr>
        <p:spPr bwMode="black">
          <a:xfrm flipH="1">
            <a:off x="10962241" y="736219"/>
            <a:ext cx="609441" cy="609600"/>
          </a:xfrm>
          <a:prstGeom prst="rect">
            <a:avLst/>
          </a:prstGeom>
          <a:solidFill>
            <a:schemeClr val="accent1">
              <a:lumMod val="50000"/>
              <a:alpha val="7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endParaRPr lang="ar-SA" noProof="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14" name="موصل مستقيم 13"/>
          <p:cNvCxnSpPr>
            <a:cxnSpLocks/>
          </p:cNvCxnSpPr>
          <p:nvPr/>
        </p:nvCxnSpPr>
        <p:spPr bwMode="white">
          <a:xfrm flipH="1">
            <a:off x="10962241" y="736219"/>
            <a:ext cx="609441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رابط مستقيم 14"/>
          <p:cNvCxnSpPr>
            <a:cxnSpLocks/>
          </p:cNvCxnSpPr>
          <p:nvPr/>
        </p:nvCxnSpPr>
        <p:spPr bwMode="white">
          <a:xfrm flipH="1">
            <a:off x="10962241" y="1345819"/>
            <a:ext cx="609441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Pi"/>
          <p:cNvSpPr>
            <a:spLocks/>
          </p:cNvSpPr>
          <p:nvPr/>
        </p:nvSpPr>
        <p:spPr bwMode="white">
          <a:xfrm>
            <a:off x="11096707" y="898102"/>
            <a:ext cx="336023" cy="294097"/>
          </a:xfrm>
          <a:custGeom>
            <a:avLst/>
            <a:gdLst>
              <a:gd name="T0" fmla="*/ 411 w 426"/>
              <a:gd name="T1" fmla="*/ 0 h 372"/>
              <a:gd name="T2" fmla="*/ 90 w 426"/>
              <a:gd name="T3" fmla="*/ 0 h 372"/>
              <a:gd name="T4" fmla="*/ 3 w 426"/>
              <a:gd name="T5" fmla="*/ 64 h 372"/>
              <a:gd name="T6" fmla="*/ 12 w 426"/>
              <a:gd name="T7" fmla="*/ 83 h 372"/>
              <a:gd name="T8" fmla="*/ 17 w 426"/>
              <a:gd name="T9" fmla="*/ 83 h 372"/>
              <a:gd name="T10" fmla="*/ 31 w 426"/>
              <a:gd name="T11" fmla="*/ 73 h 372"/>
              <a:gd name="T12" fmla="*/ 90 w 426"/>
              <a:gd name="T13" fmla="*/ 30 h 372"/>
              <a:gd name="T14" fmla="*/ 131 w 426"/>
              <a:gd name="T15" fmla="*/ 30 h 372"/>
              <a:gd name="T16" fmla="*/ 61 w 426"/>
              <a:gd name="T17" fmla="*/ 334 h 372"/>
              <a:gd name="T18" fmla="*/ 61 w 426"/>
              <a:gd name="T19" fmla="*/ 355 h 372"/>
              <a:gd name="T20" fmla="*/ 72 w 426"/>
              <a:gd name="T21" fmla="*/ 359 h 372"/>
              <a:gd name="T22" fmla="*/ 83 w 426"/>
              <a:gd name="T23" fmla="*/ 355 h 372"/>
              <a:gd name="T24" fmla="*/ 161 w 426"/>
              <a:gd name="T25" fmla="*/ 30 h 372"/>
              <a:gd name="T26" fmla="*/ 272 w 426"/>
              <a:gd name="T27" fmla="*/ 30 h 372"/>
              <a:gd name="T28" fmla="*/ 253 w 426"/>
              <a:gd name="T29" fmla="*/ 270 h 372"/>
              <a:gd name="T30" fmla="*/ 277 w 426"/>
              <a:gd name="T31" fmla="*/ 355 h 372"/>
              <a:gd name="T32" fmla="*/ 322 w 426"/>
              <a:gd name="T33" fmla="*/ 372 h 372"/>
              <a:gd name="T34" fmla="*/ 335 w 426"/>
              <a:gd name="T35" fmla="*/ 371 h 372"/>
              <a:gd name="T36" fmla="*/ 417 w 426"/>
              <a:gd name="T37" fmla="*/ 280 h 372"/>
              <a:gd name="T38" fmla="*/ 406 w 426"/>
              <a:gd name="T39" fmla="*/ 262 h 372"/>
              <a:gd name="T40" fmla="*/ 388 w 426"/>
              <a:gd name="T41" fmla="*/ 273 h 372"/>
              <a:gd name="T42" fmla="*/ 331 w 426"/>
              <a:gd name="T43" fmla="*/ 341 h 372"/>
              <a:gd name="T44" fmla="*/ 298 w 426"/>
              <a:gd name="T45" fmla="*/ 333 h 372"/>
              <a:gd name="T46" fmla="*/ 283 w 426"/>
              <a:gd name="T47" fmla="*/ 272 h 372"/>
              <a:gd name="T48" fmla="*/ 302 w 426"/>
              <a:gd name="T49" fmla="*/ 30 h 372"/>
              <a:gd name="T50" fmla="*/ 411 w 426"/>
              <a:gd name="T51" fmla="*/ 30 h 372"/>
              <a:gd name="T52" fmla="*/ 426 w 426"/>
              <a:gd name="T53" fmla="*/ 15 h 372"/>
              <a:gd name="T54" fmla="*/ 411 w 426"/>
              <a:gd name="T55" fmla="*/ 0 h 3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426" h="372">
                <a:moveTo>
                  <a:pt x="411" y="0"/>
                </a:moveTo>
                <a:cubicBezTo>
                  <a:pt x="90" y="0"/>
                  <a:pt x="90" y="0"/>
                  <a:pt x="90" y="0"/>
                </a:cubicBezTo>
                <a:cubicBezTo>
                  <a:pt x="25" y="0"/>
                  <a:pt x="4" y="61"/>
                  <a:pt x="3" y="64"/>
                </a:cubicBezTo>
                <a:cubicBezTo>
                  <a:pt x="0" y="71"/>
                  <a:pt x="4" y="80"/>
                  <a:pt x="12" y="83"/>
                </a:cubicBezTo>
                <a:cubicBezTo>
                  <a:pt x="14" y="83"/>
                  <a:pt x="15" y="83"/>
                  <a:pt x="17" y="83"/>
                </a:cubicBezTo>
                <a:cubicBezTo>
                  <a:pt x="23" y="83"/>
                  <a:pt x="29" y="80"/>
                  <a:pt x="31" y="73"/>
                </a:cubicBezTo>
                <a:cubicBezTo>
                  <a:pt x="31" y="73"/>
                  <a:pt x="46" y="30"/>
                  <a:pt x="90" y="30"/>
                </a:cubicBezTo>
                <a:cubicBezTo>
                  <a:pt x="131" y="30"/>
                  <a:pt x="131" y="30"/>
                  <a:pt x="131" y="30"/>
                </a:cubicBezTo>
                <a:cubicBezTo>
                  <a:pt x="129" y="83"/>
                  <a:pt x="118" y="274"/>
                  <a:pt x="61" y="334"/>
                </a:cubicBezTo>
                <a:cubicBezTo>
                  <a:pt x="55" y="340"/>
                  <a:pt x="55" y="350"/>
                  <a:pt x="61" y="355"/>
                </a:cubicBezTo>
                <a:cubicBezTo>
                  <a:pt x="64" y="358"/>
                  <a:pt x="68" y="359"/>
                  <a:pt x="72" y="359"/>
                </a:cubicBezTo>
                <a:cubicBezTo>
                  <a:pt x="76" y="359"/>
                  <a:pt x="80" y="358"/>
                  <a:pt x="83" y="355"/>
                </a:cubicBezTo>
                <a:cubicBezTo>
                  <a:pt x="148" y="286"/>
                  <a:pt x="159" y="84"/>
                  <a:pt x="161" y="30"/>
                </a:cubicBezTo>
                <a:cubicBezTo>
                  <a:pt x="272" y="30"/>
                  <a:pt x="272" y="30"/>
                  <a:pt x="272" y="30"/>
                </a:cubicBezTo>
                <a:cubicBezTo>
                  <a:pt x="253" y="270"/>
                  <a:pt x="253" y="270"/>
                  <a:pt x="253" y="270"/>
                </a:cubicBezTo>
                <a:cubicBezTo>
                  <a:pt x="253" y="272"/>
                  <a:pt x="248" y="327"/>
                  <a:pt x="277" y="355"/>
                </a:cubicBezTo>
                <a:cubicBezTo>
                  <a:pt x="289" y="366"/>
                  <a:pt x="304" y="372"/>
                  <a:pt x="322" y="372"/>
                </a:cubicBezTo>
                <a:cubicBezTo>
                  <a:pt x="326" y="372"/>
                  <a:pt x="330" y="372"/>
                  <a:pt x="335" y="371"/>
                </a:cubicBezTo>
                <a:cubicBezTo>
                  <a:pt x="398" y="362"/>
                  <a:pt x="416" y="283"/>
                  <a:pt x="417" y="280"/>
                </a:cubicBezTo>
                <a:cubicBezTo>
                  <a:pt x="419" y="271"/>
                  <a:pt x="414" y="264"/>
                  <a:pt x="406" y="262"/>
                </a:cubicBezTo>
                <a:cubicBezTo>
                  <a:pt x="398" y="260"/>
                  <a:pt x="390" y="265"/>
                  <a:pt x="388" y="273"/>
                </a:cubicBezTo>
                <a:cubicBezTo>
                  <a:pt x="388" y="274"/>
                  <a:pt x="373" y="335"/>
                  <a:pt x="331" y="341"/>
                </a:cubicBezTo>
                <a:cubicBezTo>
                  <a:pt x="316" y="343"/>
                  <a:pt x="306" y="341"/>
                  <a:pt x="298" y="333"/>
                </a:cubicBezTo>
                <a:cubicBezTo>
                  <a:pt x="282" y="318"/>
                  <a:pt x="282" y="284"/>
                  <a:pt x="283" y="272"/>
                </a:cubicBezTo>
                <a:cubicBezTo>
                  <a:pt x="302" y="30"/>
                  <a:pt x="302" y="30"/>
                  <a:pt x="302" y="30"/>
                </a:cubicBezTo>
                <a:cubicBezTo>
                  <a:pt x="411" y="30"/>
                  <a:pt x="411" y="30"/>
                  <a:pt x="411" y="30"/>
                </a:cubicBezTo>
                <a:cubicBezTo>
                  <a:pt x="419" y="30"/>
                  <a:pt x="426" y="24"/>
                  <a:pt x="426" y="15"/>
                </a:cubicBezTo>
                <a:cubicBezTo>
                  <a:pt x="426" y="7"/>
                  <a:pt x="419" y="0"/>
                  <a:pt x="4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rtlCol="1" anchor="t" anchorCtr="0" compatLnSpc="1">
            <a:prstTxWarp prst="textNoShape">
              <a:avLst/>
            </a:prstTxWarp>
          </a:bodyPr>
          <a:lstStyle/>
          <a:p>
            <a:pPr rtl="1"/>
            <a:endParaRPr lang="ar-SA" noProof="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16" name="موصل مستقيم 15"/>
          <p:cNvCxnSpPr>
            <a:cxnSpLocks/>
          </p:cNvCxnSpPr>
          <p:nvPr/>
        </p:nvCxnSpPr>
        <p:spPr bwMode="white">
          <a:xfrm flipH="1">
            <a:off x="11571682" y="0"/>
            <a:ext cx="0" cy="685800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عنصر نائب للعنوان 1"/>
          <p:cNvSpPr>
            <a:spLocks noGrp="1"/>
          </p:cNvSpPr>
          <p:nvPr>
            <p:ph type="title"/>
          </p:nvPr>
        </p:nvSpPr>
        <p:spPr>
          <a:xfrm flipH="1">
            <a:off x="812588" y="177800"/>
            <a:ext cx="9782801" cy="1239837"/>
          </a:xfrm>
          <a:prstGeom prst="rect">
            <a:avLst/>
          </a:prstGeom>
        </p:spPr>
        <p:txBody>
          <a:bodyPr vert="horz" lIns="91440" tIns="45720" rIns="91440" bIns="45720" rtlCol="1" anchor="b">
            <a:normAutofit/>
          </a:bodyPr>
          <a:lstStyle/>
          <a:p>
            <a:pPr rtl="1"/>
            <a:r>
              <a:rPr lang="ar-SA" dirty="0" smtClean="0"/>
              <a:t>انقر لتحرير نمط العنوان الرئيسي</a:t>
            </a:r>
            <a:endParaRPr lang="ar-SA" noProof="0" dirty="0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 flipH="1">
            <a:off x="812588" y="1600200"/>
            <a:ext cx="9782801" cy="45720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 rtl="1"/>
            <a:r>
              <a:rPr lang="ar-SA" noProof="0" dirty="0"/>
              <a:t>انقر لتحرير أنماط النص الرئيسي</a:t>
            </a:r>
          </a:p>
          <a:p>
            <a:pPr lvl="1" rtl="1"/>
            <a:r>
              <a:rPr lang="ar-SA" noProof="0" dirty="0"/>
              <a:t>المستوى الثاني</a:t>
            </a:r>
          </a:p>
          <a:p>
            <a:pPr lvl="2" rtl="1"/>
            <a:r>
              <a:rPr lang="ar-SA" noProof="0" dirty="0"/>
              <a:t>المستوى الثالث</a:t>
            </a:r>
          </a:p>
          <a:p>
            <a:pPr lvl="3" rtl="1"/>
            <a:r>
              <a:rPr lang="ar-SA" noProof="0" dirty="0"/>
              <a:t>المستوى الرابع</a:t>
            </a:r>
          </a:p>
          <a:p>
            <a:pPr lvl="4" rtl="1"/>
            <a:r>
              <a:rPr lang="ar-SA" noProof="0" dirty="0"/>
              <a:t>المستوى الخامس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2"/>
          </p:nvPr>
        </p:nvSpPr>
        <p:spPr>
          <a:xfrm flipH="1">
            <a:off x="5789692" y="6356351"/>
            <a:ext cx="1218883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 rtl="1">
              <a:defRPr sz="1200" cap="all" baseline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940A6E69-BB5A-4BF5-927E-5F499CFC5E19}" type="datetime1">
              <a:rPr lang="ar-SA" smtClean="0"/>
              <a:pPr/>
              <a:t>23/03/42</a:t>
            </a:fld>
            <a:endParaRPr lang="ar-SA" dirty="0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3"/>
          </p:nvPr>
        </p:nvSpPr>
        <p:spPr>
          <a:xfrm flipH="1">
            <a:off x="1618827" y="6356351"/>
            <a:ext cx="3974065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 rtl="1">
              <a:defRPr sz="1200" cap="all" baseline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ar-SA" smtClean="0"/>
              <a:t>إضافة تذييل</a:t>
            </a:r>
            <a:endParaRPr lang="ar-SA" dirty="0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4"/>
          </p:nvPr>
        </p:nvSpPr>
        <p:spPr>
          <a:xfrm flipH="1">
            <a:off x="812588" y="6356351"/>
            <a:ext cx="609441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 rtl="1">
              <a:defRPr sz="1200" cap="all" baseline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7DC1BBB0-96F0-4077-A278-0F3FB5C104D3}" type="slidenum">
              <a:rPr lang="ar-SA" smtClean="0"/>
              <a:pPr/>
              <a:t>‹#›</a:t>
            </a:fld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20543223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>
              <a:lumMod val="75000"/>
            </a:schemeClr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1pPr>
    </p:titleStyle>
    <p:bodyStyle>
      <a:lvl1pPr marL="246888" indent="-246888" algn="r" defTabSz="914400" rtl="1" eaLnBrk="1" latinLnBrk="0" hangingPunct="1">
        <a:lnSpc>
          <a:spcPct val="90000"/>
        </a:lnSpc>
        <a:spcBef>
          <a:spcPts val="1400"/>
        </a:spcBef>
        <a:buFont typeface="Euphemia" pitchFamily="34" charset="0"/>
        <a:buChar char="›"/>
        <a:defRPr sz="2800" kern="1200">
          <a:solidFill>
            <a:schemeClr val="tx1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1pPr>
      <a:lvl2pPr marL="612648" indent="-246888" algn="r" defTabSz="914400" rtl="1" eaLnBrk="1" latinLnBrk="0" hangingPunct="1">
        <a:lnSpc>
          <a:spcPct val="90000"/>
        </a:lnSpc>
        <a:spcBef>
          <a:spcPts val="600"/>
        </a:spcBef>
        <a:buFont typeface="Euphemia" pitchFamily="34" charset="0"/>
        <a:buChar char="–"/>
        <a:defRPr sz="2400" kern="1200">
          <a:solidFill>
            <a:schemeClr val="tx1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2pPr>
      <a:lvl3pPr marL="978408" indent="-246888" algn="r" defTabSz="914400" rtl="1" eaLnBrk="1" latinLnBrk="0" hangingPunct="1">
        <a:lnSpc>
          <a:spcPct val="90000"/>
        </a:lnSpc>
        <a:spcBef>
          <a:spcPts val="600"/>
        </a:spcBef>
        <a:buFont typeface="Euphemia" pitchFamily="34" charset="0"/>
        <a:buChar char="›"/>
        <a:defRPr sz="2000" kern="1200">
          <a:solidFill>
            <a:schemeClr val="tx1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3pPr>
      <a:lvl4pPr marL="1344168" indent="-246888" algn="r" defTabSz="914400" rtl="1" eaLnBrk="1" latinLnBrk="0" hangingPunct="1">
        <a:lnSpc>
          <a:spcPct val="90000"/>
        </a:lnSpc>
        <a:spcBef>
          <a:spcPts val="600"/>
        </a:spcBef>
        <a:buFont typeface="Arial" pitchFamily="34" charset="0"/>
        <a:buChar char="–"/>
        <a:defRPr sz="1800" kern="1200">
          <a:solidFill>
            <a:schemeClr val="tx1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4pPr>
      <a:lvl5pPr marL="1709928" indent="-246888" algn="r" defTabSz="914400" rtl="1" eaLnBrk="1" latinLnBrk="0" hangingPunct="1">
        <a:lnSpc>
          <a:spcPct val="90000"/>
        </a:lnSpc>
        <a:spcBef>
          <a:spcPts val="600"/>
        </a:spcBef>
        <a:buFont typeface="Euphemia" pitchFamily="34" charset="0"/>
        <a:buChar char="›"/>
        <a:defRPr sz="1800" kern="1200">
          <a:solidFill>
            <a:schemeClr val="tx1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5pPr>
      <a:lvl6pPr marL="2075688" indent="-246888" algn="r" defTabSz="914400" rtl="1" eaLnBrk="1" latinLnBrk="0" hangingPunct="1">
        <a:lnSpc>
          <a:spcPct val="90000"/>
        </a:lnSpc>
        <a:spcBef>
          <a:spcPts val="600"/>
        </a:spcBef>
        <a:buFont typeface="Euphemia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441448" indent="-246888" algn="r" defTabSz="914400" rtl="1" eaLnBrk="1" latinLnBrk="0" hangingPunct="1">
        <a:lnSpc>
          <a:spcPct val="90000"/>
        </a:lnSpc>
        <a:spcBef>
          <a:spcPts val="600"/>
        </a:spcBef>
        <a:buFont typeface="Euphemia" pitchFamily="34" charset="0"/>
        <a:buChar char="›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807208" indent="-246888" algn="r" defTabSz="914400" rtl="1" eaLnBrk="1" latinLnBrk="0" hangingPunct="1">
        <a:lnSpc>
          <a:spcPct val="90000"/>
        </a:lnSpc>
        <a:spcBef>
          <a:spcPts val="600"/>
        </a:spcBef>
        <a:buFont typeface="Euphemia" pitchFamily="34" charset="0"/>
        <a:buChar char="–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172968" indent="-246888" algn="r" defTabSz="914400" rtl="1" eaLnBrk="1" latinLnBrk="0" hangingPunct="1">
        <a:lnSpc>
          <a:spcPct val="90000"/>
        </a:lnSpc>
        <a:spcBef>
          <a:spcPts val="600"/>
        </a:spcBef>
        <a:buFont typeface="Euphemia" pitchFamily="34" charset="0"/>
        <a:buChar char="›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3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العنوان 1"/>
          <p:cNvSpPr>
            <a:spLocks noGrp="1"/>
          </p:cNvSpPr>
          <p:nvPr>
            <p:ph type="ctrTitle"/>
          </p:nvPr>
        </p:nvSpPr>
        <p:spPr>
          <a:xfrm flipH="1">
            <a:off x="1431125" y="1600200"/>
            <a:ext cx="8329031" cy="2680127"/>
          </a:xfrm>
        </p:spPr>
        <p:txBody>
          <a:bodyPr rtlCol="1"/>
          <a:lstStyle/>
          <a:p>
            <a:pPr algn="r" rtl="1"/>
            <a:r>
              <a:rPr lang="en-US" dirty="0" smtClean="0"/>
              <a:t>3-1 </a:t>
            </a:r>
            <a:endParaRPr lang="ar-SA" dirty="0"/>
          </a:p>
        </p:txBody>
      </p:sp>
      <p:sp>
        <p:nvSpPr>
          <p:cNvPr id="3" name="العنوان الفرعي 2"/>
          <p:cNvSpPr>
            <a:spLocks noGrp="1"/>
          </p:cNvSpPr>
          <p:nvPr>
            <p:ph type="subTitle" idx="1"/>
          </p:nvPr>
        </p:nvSpPr>
        <p:spPr>
          <a:xfrm flipH="1">
            <a:off x="2243714" y="4344915"/>
            <a:ext cx="7516442" cy="1116085"/>
          </a:xfrm>
        </p:spPr>
        <p:txBody>
          <a:bodyPr rtlCol="1">
            <a:normAutofit/>
          </a:bodyPr>
          <a:lstStyle/>
          <a:p>
            <a:pPr algn="r" rtl="1"/>
            <a:r>
              <a:rPr lang="ar-SA" sz="3600" dirty="0" smtClean="0"/>
              <a:t>تصنيف المثلثات :</a:t>
            </a:r>
            <a:endParaRPr lang="ar-SA" sz="3600" dirty="0"/>
          </a:p>
        </p:txBody>
      </p:sp>
      <p:pic>
        <p:nvPicPr>
          <p:cNvPr id="4" name="صورة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796" y="476672"/>
            <a:ext cx="3733483" cy="3496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761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العنوان 12"/>
          <p:cNvSpPr>
            <a:spLocks noGrp="1"/>
          </p:cNvSpPr>
          <p:nvPr>
            <p:ph type="title"/>
          </p:nvPr>
        </p:nvSpPr>
        <p:spPr>
          <a:xfrm flipH="1">
            <a:off x="812588" y="177800"/>
            <a:ext cx="9782801" cy="1239837"/>
          </a:xfrm>
        </p:spPr>
        <p:txBody>
          <a:bodyPr rtlCol="1"/>
          <a:lstStyle/>
          <a:p>
            <a:r>
              <a:rPr lang="ar-SA" dirty="0" smtClean="0"/>
              <a:t>** تصنيف المثلثات وفقاً لزواياها :</a:t>
            </a:r>
            <a:endParaRPr lang="ar-SA" dirty="0"/>
          </a:p>
        </p:txBody>
      </p:sp>
      <p:sp>
        <p:nvSpPr>
          <p:cNvPr id="14" name="عنصر نائب للمحتوى 13"/>
          <p:cNvSpPr>
            <a:spLocks noGrp="1"/>
          </p:cNvSpPr>
          <p:nvPr>
            <p:ph idx="1"/>
          </p:nvPr>
        </p:nvSpPr>
        <p:spPr>
          <a:xfrm flipH="1">
            <a:off x="812588" y="1600200"/>
            <a:ext cx="9782801" cy="4572000"/>
          </a:xfrm>
        </p:spPr>
        <p:txBody>
          <a:bodyPr rtlCol="1">
            <a:normAutofit fontScale="92500" lnSpcReduction="10000"/>
          </a:bodyPr>
          <a:lstStyle/>
          <a:p>
            <a:pPr algn="r" rtl="1"/>
            <a:r>
              <a:rPr lang="ar-SA" dirty="0" smtClean="0"/>
              <a:t>1/ مثلث حاد الزوايا </a:t>
            </a:r>
          </a:p>
          <a:p>
            <a:pPr algn="r" rtl="1"/>
            <a:r>
              <a:rPr lang="ar-SA" dirty="0" smtClean="0"/>
              <a:t>يكون مجموع قياسهما اقل من </a:t>
            </a:r>
            <a:r>
              <a:rPr lang="en-US" dirty="0" smtClean="0"/>
              <a:t>90</a:t>
            </a:r>
            <a:endParaRPr lang="ar-SA" dirty="0" smtClean="0"/>
          </a:p>
          <a:p>
            <a:pPr algn="r" rtl="1"/>
            <a:r>
              <a:rPr lang="ar-SA" dirty="0" smtClean="0">
                <a:solidFill>
                  <a:srgbClr val="C00000"/>
                </a:solidFill>
              </a:rPr>
              <a:t>مثال : </a:t>
            </a:r>
          </a:p>
          <a:p>
            <a:pPr algn="r" rtl="1"/>
            <a:endParaRPr lang="ar-SA" dirty="0">
              <a:solidFill>
                <a:srgbClr val="C00000"/>
              </a:solidFill>
            </a:endParaRPr>
          </a:p>
          <a:p>
            <a:pPr algn="r" rtl="1"/>
            <a:endParaRPr lang="ar-SA" dirty="0" smtClean="0">
              <a:solidFill>
                <a:srgbClr val="C00000"/>
              </a:solidFill>
            </a:endParaRPr>
          </a:p>
          <a:p>
            <a:pPr algn="r" rtl="1"/>
            <a:endParaRPr lang="ar-SA" dirty="0">
              <a:solidFill>
                <a:srgbClr val="C00000"/>
              </a:solidFill>
            </a:endParaRPr>
          </a:p>
          <a:p>
            <a:pPr algn="r" rtl="1"/>
            <a:endParaRPr lang="ar-SA" dirty="0" smtClean="0">
              <a:solidFill>
                <a:srgbClr val="C00000"/>
              </a:solidFill>
            </a:endParaRPr>
          </a:p>
          <a:p>
            <a:pPr algn="r" rtl="1"/>
            <a:endParaRPr lang="ar-SA" dirty="0">
              <a:solidFill>
                <a:srgbClr val="C00000"/>
              </a:solidFill>
            </a:endParaRPr>
          </a:p>
          <a:p>
            <a:pPr algn="r" rtl="1"/>
            <a:r>
              <a:rPr lang="ar-SA" dirty="0" smtClean="0">
                <a:solidFill>
                  <a:srgbClr val="C00000"/>
                </a:solidFill>
              </a:rPr>
              <a:t>                                                                       تابع </a:t>
            </a:r>
            <a:endParaRPr lang="en-US" dirty="0" smtClean="0">
              <a:solidFill>
                <a:srgbClr val="C00000"/>
              </a:solidFill>
            </a:endParaRPr>
          </a:p>
          <a:p>
            <a:pPr algn="r" rtl="1"/>
            <a:endParaRPr lang="ar-SA" dirty="0"/>
          </a:p>
        </p:txBody>
      </p:sp>
      <p:pic>
        <p:nvPicPr>
          <p:cNvPr id="2" name="صورة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8068" y="3645024"/>
            <a:ext cx="6991350" cy="1695450"/>
          </a:xfrm>
          <a:prstGeom prst="rect">
            <a:avLst/>
          </a:prstGeom>
        </p:spPr>
      </p:pic>
      <p:cxnSp>
        <p:nvCxnSpPr>
          <p:cNvPr id="4" name="رابط كسهم مستقيم 3"/>
          <p:cNvCxnSpPr/>
          <p:nvPr/>
        </p:nvCxnSpPr>
        <p:spPr>
          <a:xfrm flipH="1">
            <a:off x="1917948" y="6172200"/>
            <a:ext cx="1512168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20426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r-SA" dirty="0" smtClean="0"/>
              <a:t>2/ مثلث منفرج الزاوية : </a:t>
            </a:r>
          </a:p>
          <a:p>
            <a:r>
              <a:rPr lang="ar-SA" dirty="0" smtClean="0"/>
              <a:t>يكون مجموعة قياسهما اكبر من </a:t>
            </a:r>
            <a:r>
              <a:rPr lang="en-US" dirty="0" smtClean="0"/>
              <a:t>90</a:t>
            </a:r>
            <a:r>
              <a:rPr lang="ar-SA" dirty="0" smtClean="0"/>
              <a:t> </a:t>
            </a:r>
          </a:p>
          <a:p>
            <a:r>
              <a:rPr lang="ar-SA" dirty="0" smtClean="0">
                <a:solidFill>
                  <a:srgbClr val="C00000"/>
                </a:solidFill>
              </a:rPr>
              <a:t>مثال : </a:t>
            </a:r>
          </a:p>
          <a:p>
            <a:endParaRPr lang="ar-SA" dirty="0">
              <a:solidFill>
                <a:srgbClr val="C00000"/>
              </a:solidFill>
            </a:endParaRPr>
          </a:p>
          <a:p>
            <a:endParaRPr lang="ar-SA" dirty="0" smtClean="0">
              <a:solidFill>
                <a:srgbClr val="C00000"/>
              </a:solidFill>
            </a:endParaRPr>
          </a:p>
          <a:p>
            <a:endParaRPr lang="ar-SA" dirty="0">
              <a:solidFill>
                <a:srgbClr val="C00000"/>
              </a:solidFill>
            </a:endParaRPr>
          </a:p>
          <a:p>
            <a:endParaRPr lang="ar-SA" dirty="0" smtClean="0">
              <a:solidFill>
                <a:srgbClr val="C00000"/>
              </a:solidFill>
            </a:endParaRPr>
          </a:p>
          <a:p>
            <a:r>
              <a:rPr lang="ar-SA" dirty="0">
                <a:solidFill>
                  <a:srgbClr val="C00000"/>
                </a:solidFill>
              </a:rPr>
              <a:t> </a:t>
            </a:r>
            <a:r>
              <a:rPr lang="ar-SA" dirty="0" smtClean="0">
                <a:solidFill>
                  <a:srgbClr val="C00000"/>
                </a:solidFill>
              </a:rPr>
              <a:t>                                                                      تابع </a:t>
            </a:r>
          </a:p>
          <a:p>
            <a:endParaRPr lang="ar-SA" dirty="0">
              <a:solidFill>
                <a:srgbClr val="C00000"/>
              </a:solidFill>
            </a:endParaRPr>
          </a:p>
        </p:txBody>
      </p:sp>
      <p:pic>
        <p:nvPicPr>
          <p:cNvPr id="4" name="صورة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7948" y="3645024"/>
            <a:ext cx="8020050" cy="1571625"/>
          </a:xfrm>
          <a:prstGeom prst="rect">
            <a:avLst/>
          </a:prstGeom>
        </p:spPr>
      </p:pic>
      <p:cxnSp>
        <p:nvCxnSpPr>
          <p:cNvPr id="6" name="رابط كسهم مستقيم 5"/>
          <p:cNvCxnSpPr/>
          <p:nvPr/>
        </p:nvCxnSpPr>
        <p:spPr>
          <a:xfrm flipH="1">
            <a:off x="1197868" y="6172200"/>
            <a:ext cx="144016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31560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r-SA" dirty="0" smtClean="0"/>
              <a:t>3/ مثلث قائم الزاوية :</a:t>
            </a:r>
          </a:p>
          <a:p>
            <a:r>
              <a:rPr lang="ar-SA" dirty="0" smtClean="0"/>
              <a:t>يكون مجموع قياسهما </a:t>
            </a:r>
            <a:r>
              <a:rPr lang="en-US" dirty="0" smtClean="0"/>
              <a:t>90</a:t>
            </a:r>
            <a:endParaRPr lang="ar-SA" dirty="0" smtClean="0"/>
          </a:p>
          <a:p>
            <a:r>
              <a:rPr lang="ar-SA" dirty="0" smtClean="0">
                <a:solidFill>
                  <a:srgbClr val="C00000"/>
                </a:solidFill>
              </a:rPr>
              <a:t>مثال :</a:t>
            </a:r>
          </a:p>
          <a:p>
            <a:endParaRPr lang="en-US" dirty="0" smtClean="0">
              <a:solidFill>
                <a:srgbClr val="C00000"/>
              </a:solidFill>
            </a:endParaRPr>
          </a:p>
          <a:p>
            <a:endParaRPr lang="ar-SA" dirty="0" smtClean="0"/>
          </a:p>
          <a:p>
            <a:endParaRPr lang="ar-SA" dirty="0" smtClean="0"/>
          </a:p>
          <a:p>
            <a:endParaRPr lang="ar-SA" dirty="0"/>
          </a:p>
        </p:txBody>
      </p:sp>
      <p:pic>
        <p:nvPicPr>
          <p:cNvPr id="4" name="صورة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3689" y="3573016"/>
            <a:ext cx="7758079" cy="1512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9783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** تصنيف الزوايا وفقاً لأضلاعها :</a:t>
            </a:r>
            <a:endParaRPr lang="ar-SA" dirty="0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r-SA" dirty="0" smtClean="0"/>
              <a:t>1/ مثلث متطابق الاضلاع </a:t>
            </a:r>
          </a:p>
          <a:p>
            <a:r>
              <a:rPr lang="ar-SA" dirty="0" smtClean="0">
                <a:solidFill>
                  <a:srgbClr val="C00000"/>
                </a:solidFill>
              </a:rPr>
              <a:t>مثال : </a:t>
            </a:r>
          </a:p>
          <a:p>
            <a:endParaRPr lang="ar-SA" dirty="0">
              <a:solidFill>
                <a:srgbClr val="C00000"/>
              </a:solidFill>
            </a:endParaRPr>
          </a:p>
          <a:p>
            <a:endParaRPr lang="ar-SA" dirty="0" smtClean="0">
              <a:solidFill>
                <a:srgbClr val="C00000"/>
              </a:solidFill>
            </a:endParaRPr>
          </a:p>
          <a:p>
            <a:endParaRPr lang="ar-SA" dirty="0">
              <a:solidFill>
                <a:srgbClr val="C00000"/>
              </a:solidFill>
            </a:endParaRPr>
          </a:p>
          <a:p>
            <a:endParaRPr lang="ar-SA" dirty="0" smtClean="0">
              <a:solidFill>
                <a:srgbClr val="C00000"/>
              </a:solidFill>
            </a:endParaRPr>
          </a:p>
          <a:p>
            <a:endParaRPr lang="ar-SA" dirty="0">
              <a:solidFill>
                <a:srgbClr val="C00000"/>
              </a:solidFill>
            </a:endParaRPr>
          </a:p>
          <a:p>
            <a:r>
              <a:rPr lang="ar-SA" dirty="0" smtClean="0">
                <a:solidFill>
                  <a:srgbClr val="C00000"/>
                </a:solidFill>
              </a:rPr>
              <a:t>                                                                          تابع </a:t>
            </a:r>
          </a:p>
          <a:p>
            <a:endParaRPr lang="ar-SA" dirty="0">
              <a:solidFill>
                <a:srgbClr val="C00000"/>
              </a:solidFill>
            </a:endParaRPr>
          </a:p>
        </p:txBody>
      </p:sp>
      <p:pic>
        <p:nvPicPr>
          <p:cNvPr id="4" name="صورة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6140" y="2996952"/>
            <a:ext cx="5619750" cy="2600325"/>
          </a:xfrm>
          <a:prstGeom prst="rect">
            <a:avLst/>
          </a:prstGeom>
        </p:spPr>
      </p:pic>
      <p:cxnSp>
        <p:nvCxnSpPr>
          <p:cNvPr id="6" name="رابط كسهم مستقيم 5"/>
          <p:cNvCxnSpPr/>
          <p:nvPr/>
        </p:nvCxnSpPr>
        <p:spPr>
          <a:xfrm flipH="1">
            <a:off x="909836" y="6172200"/>
            <a:ext cx="1584176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36334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 flipH="1">
            <a:off x="812587" y="1417637"/>
            <a:ext cx="9782801" cy="4572000"/>
          </a:xfrm>
        </p:spPr>
        <p:txBody>
          <a:bodyPr>
            <a:normAutofit fontScale="92500" lnSpcReduction="20000"/>
          </a:bodyPr>
          <a:lstStyle/>
          <a:p>
            <a:r>
              <a:rPr lang="ar-SA" dirty="0" smtClean="0"/>
              <a:t>2/ مثلث متطابق الضلعين :</a:t>
            </a:r>
          </a:p>
          <a:p>
            <a:r>
              <a:rPr lang="ar-SA" dirty="0" smtClean="0">
                <a:solidFill>
                  <a:srgbClr val="C00000"/>
                </a:solidFill>
              </a:rPr>
              <a:t>مثال :  </a:t>
            </a:r>
          </a:p>
          <a:p>
            <a:endParaRPr lang="ar-SA" dirty="0">
              <a:solidFill>
                <a:srgbClr val="C00000"/>
              </a:solidFill>
            </a:endParaRPr>
          </a:p>
          <a:p>
            <a:endParaRPr lang="ar-SA" dirty="0" smtClean="0">
              <a:solidFill>
                <a:srgbClr val="C00000"/>
              </a:solidFill>
            </a:endParaRPr>
          </a:p>
          <a:p>
            <a:endParaRPr lang="ar-SA" dirty="0">
              <a:solidFill>
                <a:srgbClr val="C00000"/>
              </a:solidFill>
            </a:endParaRPr>
          </a:p>
          <a:p>
            <a:endParaRPr lang="ar-SA" dirty="0" smtClean="0">
              <a:solidFill>
                <a:srgbClr val="C00000"/>
              </a:solidFill>
            </a:endParaRPr>
          </a:p>
          <a:p>
            <a:endParaRPr lang="ar-SA" dirty="0">
              <a:solidFill>
                <a:srgbClr val="C00000"/>
              </a:solidFill>
            </a:endParaRPr>
          </a:p>
          <a:p>
            <a:endParaRPr lang="ar-SA" dirty="0" smtClean="0">
              <a:solidFill>
                <a:srgbClr val="C00000"/>
              </a:solidFill>
            </a:endParaRPr>
          </a:p>
          <a:p>
            <a:r>
              <a:rPr lang="ar-SA" dirty="0">
                <a:solidFill>
                  <a:srgbClr val="C00000"/>
                </a:solidFill>
              </a:rPr>
              <a:t> </a:t>
            </a:r>
            <a:r>
              <a:rPr lang="ar-SA" dirty="0" smtClean="0">
                <a:solidFill>
                  <a:srgbClr val="C00000"/>
                </a:solidFill>
              </a:rPr>
              <a:t>                                        </a:t>
            </a:r>
          </a:p>
          <a:p>
            <a:r>
              <a:rPr lang="ar-SA" dirty="0">
                <a:solidFill>
                  <a:srgbClr val="C00000"/>
                </a:solidFill>
              </a:rPr>
              <a:t> </a:t>
            </a:r>
            <a:r>
              <a:rPr lang="ar-SA" dirty="0" smtClean="0">
                <a:solidFill>
                  <a:srgbClr val="C00000"/>
                </a:solidFill>
              </a:rPr>
              <a:t>                                                                            تابع </a:t>
            </a:r>
          </a:p>
          <a:p>
            <a:endParaRPr lang="ar-SA" dirty="0">
              <a:solidFill>
                <a:srgbClr val="C00000"/>
              </a:solidFill>
            </a:endParaRPr>
          </a:p>
        </p:txBody>
      </p:sp>
      <p:pic>
        <p:nvPicPr>
          <p:cNvPr id="5" name="صورة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8068" y="2996952"/>
            <a:ext cx="6717077" cy="1496740"/>
          </a:xfrm>
          <a:prstGeom prst="rect">
            <a:avLst/>
          </a:prstGeom>
        </p:spPr>
      </p:pic>
      <p:cxnSp>
        <p:nvCxnSpPr>
          <p:cNvPr id="9" name="رابط كسهم مستقيم 8"/>
          <p:cNvCxnSpPr/>
          <p:nvPr/>
        </p:nvCxnSpPr>
        <p:spPr>
          <a:xfrm flipH="1">
            <a:off x="1197868" y="5989637"/>
            <a:ext cx="1296144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74690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r-SA" dirty="0" smtClean="0"/>
              <a:t>3/ مثلث مختلف الاضلاع : </a:t>
            </a:r>
          </a:p>
          <a:p>
            <a:pPr lvl="1"/>
            <a:r>
              <a:rPr lang="ar-SA" dirty="0" smtClean="0">
                <a:solidFill>
                  <a:srgbClr val="C00000"/>
                </a:solidFill>
              </a:rPr>
              <a:t>مثال : </a:t>
            </a:r>
          </a:p>
          <a:p>
            <a:pPr lvl="1"/>
            <a:endParaRPr lang="ar-SA" dirty="0" smtClean="0">
              <a:solidFill>
                <a:srgbClr val="C00000"/>
              </a:solidFill>
            </a:endParaRPr>
          </a:p>
        </p:txBody>
      </p:sp>
      <p:pic>
        <p:nvPicPr>
          <p:cNvPr id="4" name="صورة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6140" y="3068960"/>
            <a:ext cx="5514975" cy="2047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0023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ar-SA" dirty="0" smtClean="0"/>
              <a:t>مجموعة قياس المثلث : </a:t>
            </a:r>
            <a:endParaRPr lang="ar-SA" dirty="0"/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180 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2719386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ملخص الدرس :</a:t>
            </a:r>
            <a:endParaRPr lang="ar-SA" dirty="0"/>
          </a:p>
        </p:txBody>
      </p:sp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1964" y="1988840"/>
            <a:ext cx="7059976" cy="4061048"/>
          </a:xfrm>
        </p:spPr>
      </p:pic>
    </p:spTree>
    <p:extLst>
      <p:ext uri="{BB962C8B-B14F-4D97-AF65-F5344CB8AC3E}">
        <p14:creationId xmlns:p14="http://schemas.microsoft.com/office/powerpoint/2010/main" val="451525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الرياضيات 16×9">
  <a:themeElements>
    <a:clrScheme name="Math_16x9">
      <a:dk1>
        <a:srgbClr val="465562"/>
      </a:dk1>
      <a:lt1>
        <a:srgbClr val="FFFFFF"/>
      </a:lt1>
      <a:dk2>
        <a:srgbClr val="000000"/>
      </a:dk2>
      <a:lt2>
        <a:srgbClr val="F2ECE2"/>
      </a:lt2>
      <a:accent1>
        <a:srgbClr val="9BAAB7"/>
      </a:accent1>
      <a:accent2>
        <a:srgbClr val="B8D082"/>
      </a:accent2>
      <a:accent3>
        <a:srgbClr val="EFDB85"/>
      </a:accent3>
      <a:accent4>
        <a:srgbClr val="E8A565"/>
      </a:accent4>
      <a:accent5>
        <a:srgbClr val="BC9AAE"/>
      </a:accent5>
      <a:accent6>
        <a:srgbClr val="BABABA"/>
      </a:accent6>
      <a:hlink>
        <a:srgbClr val="8FC48C"/>
      </a:hlink>
      <a:folHlink>
        <a:srgbClr val="969696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16309056_TF02787947" id="{A9027DA2-1BB5-4345-A55A-7B61CCE042CC}" vid="{977F8CA5-4CBC-4553-B055-8B315F634F68}"/>
    </a:ext>
  </a:extLst>
</a:theme>
</file>

<file path=ppt/theme/theme2.xml><?xml version="1.0" encoding="utf-8"?>
<a:theme xmlns:a="http://schemas.openxmlformats.org/drawingml/2006/main" name="نسق Office">
  <a:themeElements>
    <a:clrScheme name="Math_16x9">
      <a:dk1>
        <a:srgbClr val="465562"/>
      </a:dk1>
      <a:lt1>
        <a:srgbClr val="FFFFFF"/>
      </a:lt1>
      <a:dk2>
        <a:srgbClr val="000000"/>
      </a:dk2>
      <a:lt2>
        <a:srgbClr val="F2ECE2"/>
      </a:lt2>
      <a:accent1>
        <a:srgbClr val="9BAAB7"/>
      </a:accent1>
      <a:accent2>
        <a:srgbClr val="B8D082"/>
      </a:accent2>
      <a:accent3>
        <a:srgbClr val="EFDB85"/>
      </a:accent3>
      <a:accent4>
        <a:srgbClr val="E8A565"/>
      </a:accent4>
      <a:accent5>
        <a:srgbClr val="BC9AAE"/>
      </a:accent5>
      <a:accent6>
        <a:srgbClr val="BABABA"/>
      </a:accent6>
      <a:hlink>
        <a:srgbClr val="8FC48C"/>
      </a:hlink>
      <a:folHlink>
        <a:srgbClr val="A97C96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نسق Office">
  <a:themeElements>
    <a:clrScheme name="Math_16x9">
      <a:dk1>
        <a:srgbClr val="465562"/>
      </a:dk1>
      <a:lt1>
        <a:srgbClr val="FFFFFF"/>
      </a:lt1>
      <a:dk2>
        <a:srgbClr val="000000"/>
      </a:dk2>
      <a:lt2>
        <a:srgbClr val="F2ECE2"/>
      </a:lt2>
      <a:accent1>
        <a:srgbClr val="9BAAB7"/>
      </a:accent1>
      <a:accent2>
        <a:srgbClr val="B8D082"/>
      </a:accent2>
      <a:accent3>
        <a:srgbClr val="EFDB85"/>
      </a:accent3>
      <a:accent4>
        <a:srgbClr val="E8A565"/>
      </a:accent4>
      <a:accent5>
        <a:srgbClr val="BC9AAE"/>
      </a:accent5>
      <a:accent6>
        <a:srgbClr val="BABABA"/>
      </a:accent6>
      <a:hlink>
        <a:srgbClr val="8FC48C"/>
      </a:hlink>
      <a:folHlink>
        <a:srgbClr val="A97C96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عرض تقديمي تعليمي للرياضيات باستخدام Pi (شاشة عريضة)</Template>
  <TotalTime>149</TotalTime>
  <Words>97</Words>
  <Application>Microsoft Office PowerPoint</Application>
  <PresentationFormat>مخصص</PresentationFormat>
  <Paragraphs>51</Paragraphs>
  <Slides>9</Slides>
  <Notes>2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3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9</vt:i4>
      </vt:variant>
    </vt:vector>
  </HeadingPairs>
  <TitlesOfParts>
    <vt:vector size="13" baseType="lpstr">
      <vt:lpstr>Arial</vt:lpstr>
      <vt:lpstr>Euphemia</vt:lpstr>
      <vt:lpstr>Tahoma</vt:lpstr>
      <vt:lpstr>الرياضيات 16×9</vt:lpstr>
      <vt:lpstr>3-1 </vt:lpstr>
      <vt:lpstr>** تصنيف المثلثات وفقاً لزواياها :</vt:lpstr>
      <vt:lpstr>عرض تقديمي في PowerPoint</vt:lpstr>
      <vt:lpstr>عرض تقديمي في PowerPoint</vt:lpstr>
      <vt:lpstr>** تصنيف الزوايا وفقاً لأضلاعها :</vt:lpstr>
      <vt:lpstr>عرض تقديمي في PowerPoint</vt:lpstr>
      <vt:lpstr>عرض تقديمي في PowerPoint</vt:lpstr>
      <vt:lpstr>مجموعة قياس المثلث : </vt:lpstr>
      <vt:lpstr>ملخص الدرس 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Win 10</dc:creator>
  <cp:lastModifiedBy>Win 10</cp:lastModifiedBy>
  <cp:revision>12</cp:revision>
  <dcterms:created xsi:type="dcterms:W3CDTF">2020-11-08T07:16:08Z</dcterms:created>
  <dcterms:modified xsi:type="dcterms:W3CDTF">2020-11-08T09:50:38Z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nternalTags">
    <vt:lpwstr/>
  </property>
  <property fmtid="{D5CDD505-2E9C-101B-9397-08002B2CF9AE}" pid="3" name="ContentTypeId">
    <vt:lpwstr>0x010100AA3F7D94069FF64A86F7DFF56D60E3BE</vt:lpwstr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CampaignTags">
    <vt:lpwstr/>
  </property>
  <property fmtid="{D5CDD505-2E9C-101B-9397-08002B2CF9AE}" pid="7" name="ScenarioTags">
    <vt:lpwstr/>
  </property>
</Properties>
</file>