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7" r:id="rId2"/>
    <p:sldId id="258" r:id="rId3"/>
    <p:sldId id="259" r:id="rId4"/>
  </p:sldIdLst>
  <p:sldSz cx="12192000" cy="6858000"/>
  <p:notesSz cx="6797675" cy="9928225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77913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37575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27124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13139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61858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11844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9063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351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89742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03203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2911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59925-8287-4A74-8DA6-875CB1270A0E}" type="datetimeFigureOut">
              <a:rPr lang="ar-SA" smtClean="0"/>
              <a:t>19/11/44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DFC73-BDDE-4731-A29E-62EA8D92D9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215379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595" y="274214"/>
            <a:ext cx="1532882" cy="969999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8484597" y="162959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4859255" y="17201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11" name="مستطيل 10"/>
          <p:cNvSpPr/>
          <p:nvPr/>
        </p:nvSpPr>
        <p:spPr>
          <a:xfrm>
            <a:off x="1233913" y="17201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53" y="274214"/>
            <a:ext cx="1532882" cy="969999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34" y="274214"/>
            <a:ext cx="1532882" cy="969999"/>
          </a:xfrm>
          <a:prstGeom prst="rect">
            <a:avLst/>
          </a:prstGeom>
        </p:spPr>
      </p:pic>
      <p:sp>
        <p:nvSpPr>
          <p:cNvPr id="14" name="مستطيل 13"/>
          <p:cNvSpPr/>
          <p:nvPr/>
        </p:nvSpPr>
        <p:spPr>
          <a:xfrm>
            <a:off x="1233913" y="162959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34" y="265160"/>
            <a:ext cx="1532882" cy="969999"/>
          </a:xfrm>
          <a:prstGeom prst="rect">
            <a:avLst/>
          </a:prstGeom>
        </p:spPr>
      </p:pic>
      <p:sp>
        <p:nvSpPr>
          <p:cNvPr id="17" name="مستطيل 16"/>
          <p:cNvSpPr/>
          <p:nvPr/>
        </p:nvSpPr>
        <p:spPr>
          <a:xfrm>
            <a:off x="4859256" y="1840464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18" name="مستطيل 17"/>
          <p:cNvSpPr/>
          <p:nvPr/>
        </p:nvSpPr>
        <p:spPr>
          <a:xfrm>
            <a:off x="1209629" y="1849517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19" name="صورة 1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34" y="1924559"/>
            <a:ext cx="1532882" cy="969999"/>
          </a:xfrm>
          <a:prstGeom prst="rect">
            <a:avLst/>
          </a:prstGeom>
        </p:spPr>
      </p:pic>
      <p:sp>
        <p:nvSpPr>
          <p:cNvPr id="20" name="مستطيل 19"/>
          <p:cNvSpPr/>
          <p:nvPr/>
        </p:nvSpPr>
        <p:spPr>
          <a:xfrm>
            <a:off x="8484598" y="1822356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1" name="مستطيل 20"/>
          <p:cNvSpPr/>
          <p:nvPr/>
        </p:nvSpPr>
        <p:spPr>
          <a:xfrm>
            <a:off x="4854938" y="352702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2" name="مستطيل 21"/>
          <p:cNvSpPr/>
          <p:nvPr/>
        </p:nvSpPr>
        <p:spPr>
          <a:xfrm>
            <a:off x="1209629" y="3517970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3" name="مستطيل 22"/>
          <p:cNvSpPr/>
          <p:nvPr/>
        </p:nvSpPr>
        <p:spPr>
          <a:xfrm>
            <a:off x="8480281" y="3508914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4" name="مستطيل 23"/>
          <p:cNvSpPr/>
          <p:nvPr/>
        </p:nvSpPr>
        <p:spPr>
          <a:xfrm>
            <a:off x="4854938" y="5213581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5" name="مستطيل 24"/>
          <p:cNvSpPr/>
          <p:nvPr/>
        </p:nvSpPr>
        <p:spPr>
          <a:xfrm>
            <a:off x="1209629" y="5186421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8480281" y="519547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27" name="صورة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53" y="1890283"/>
            <a:ext cx="1532882" cy="969999"/>
          </a:xfrm>
          <a:prstGeom prst="rect">
            <a:avLst/>
          </a:prstGeom>
        </p:spPr>
      </p:pic>
      <p:pic>
        <p:nvPicPr>
          <p:cNvPr id="28" name="صورة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879" y="1890283"/>
            <a:ext cx="1532882" cy="969999"/>
          </a:xfrm>
          <a:prstGeom prst="rect">
            <a:avLst/>
          </a:prstGeom>
        </p:spPr>
      </p:pic>
      <p:pic>
        <p:nvPicPr>
          <p:cNvPr id="29" name="صورة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11" y="3607896"/>
            <a:ext cx="1532882" cy="969999"/>
          </a:xfrm>
          <a:prstGeom prst="rect">
            <a:avLst/>
          </a:prstGeom>
        </p:spPr>
      </p:pic>
      <p:pic>
        <p:nvPicPr>
          <p:cNvPr id="30" name="صورة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030" y="3573620"/>
            <a:ext cx="1532882" cy="969999"/>
          </a:xfrm>
          <a:prstGeom prst="rect">
            <a:avLst/>
          </a:prstGeom>
        </p:spPr>
      </p:pic>
      <p:pic>
        <p:nvPicPr>
          <p:cNvPr id="31" name="صورة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656" y="3573620"/>
            <a:ext cx="1532882" cy="969999"/>
          </a:xfrm>
          <a:prstGeom prst="rect">
            <a:avLst/>
          </a:prstGeom>
        </p:spPr>
      </p:pic>
      <p:pic>
        <p:nvPicPr>
          <p:cNvPr id="32" name="صورة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11" y="5265961"/>
            <a:ext cx="1532882" cy="969999"/>
          </a:xfrm>
          <a:prstGeom prst="rect">
            <a:avLst/>
          </a:prstGeom>
        </p:spPr>
      </p:pic>
      <p:pic>
        <p:nvPicPr>
          <p:cNvPr id="33" name="صورة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030" y="5231685"/>
            <a:ext cx="1532882" cy="969999"/>
          </a:xfrm>
          <a:prstGeom prst="rect">
            <a:avLst/>
          </a:prstGeom>
        </p:spPr>
      </p:pic>
      <p:pic>
        <p:nvPicPr>
          <p:cNvPr id="34" name="صورة 3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656" y="5231685"/>
            <a:ext cx="1532882" cy="969999"/>
          </a:xfrm>
          <a:prstGeom prst="rect">
            <a:avLst/>
          </a:prstGeom>
        </p:spPr>
      </p:pic>
      <p:pic>
        <p:nvPicPr>
          <p:cNvPr id="38" name="صورة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063" y="2532351"/>
            <a:ext cx="3954648" cy="3645965"/>
          </a:xfrm>
          <a:prstGeom prst="rect">
            <a:avLst/>
          </a:prstGeom>
        </p:spPr>
      </p:pic>
      <p:pic>
        <p:nvPicPr>
          <p:cNvPr id="39" name="صورة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154" y="4496477"/>
            <a:ext cx="4032424" cy="3600995"/>
          </a:xfrm>
          <a:prstGeom prst="rect">
            <a:avLst/>
          </a:prstGeom>
        </p:spPr>
      </p:pic>
      <p:pic>
        <p:nvPicPr>
          <p:cNvPr id="40" name="صورة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097" y="4713972"/>
            <a:ext cx="3708843" cy="2754136"/>
          </a:xfrm>
          <a:prstGeom prst="rect">
            <a:avLst/>
          </a:prstGeom>
        </p:spPr>
      </p:pic>
      <p:pic>
        <p:nvPicPr>
          <p:cNvPr id="41" name="صورة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2979" y="3029817"/>
            <a:ext cx="3343679" cy="2754136"/>
          </a:xfrm>
          <a:prstGeom prst="rect">
            <a:avLst/>
          </a:prstGeom>
        </p:spPr>
      </p:pic>
      <p:pic>
        <p:nvPicPr>
          <p:cNvPr id="42" name="صورة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229" y="3018409"/>
            <a:ext cx="3084104" cy="2754136"/>
          </a:xfrm>
          <a:prstGeom prst="rect">
            <a:avLst/>
          </a:prstGeom>
        </p:spPr>
      </p:pic>
      <p:pic>
        <p:nvPicPr>
          <p:cNvPr id="43" name="صورة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610" y="1353443"/>
            <a:ext cx="3330480" cy="2754135"/>
          </a:xfrm>
          <a:prstGeom prst="rect">
            <a:avLst/>
          </a:prstGeom>
        </p:spPr>
      </p:pic>
      <p:pic>
        <p:nvPicPr>
          <p:cNvPr id="44" name="صورة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227" y="1346412"/>
            <a:ext cx="3587009" cy="2985994"/>
          </a:xfrm>
          <a:prstGeom prst="rect">
            <a:avLst/>
          </a:prstGeom>
        </p:spPr>
      </p:pic>
      <p:pic>
        <p:nvPicPr>
          <p:cNvPr id="45" name="صورة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155" y="0"/>
            <a:ext cx="2965315" cy="2754136"/>
          </a:xfrm>
          <a:prstGeom prst="rect">
            <a:avLst/>
          </a:prstGeom>
        </p:spPr>
      </p:pic>
      <p:pic>
        <p:nvPicPr>
          <p:cNvPr id="46" name="صورة 4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963" y="1558798"/>
            <a:ext cx="4170799" cy="2754136"/>
          </a:xfrm>
          <a:prstGeom prst="rect">
            <a:avLst/>
          </a:prstGeom>
        </p:spPr>
      </p:pic>
      <p:pic>
        <p:nvPicPr>
          <p:cNvPr id="47" name="صورة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6962" y="-392115"/>
            <a:ext cx="2885038" cy="2609876"/>
          </a:xfrm>
          <a:prstGeom prst="rect">
            <a:avLst/>
          </a:prstGeom>
        </p:spPr>
      </p:pic>
      <p:pic>
        <p:nvPicPr>
          <p:cNvPr id="48" name="صورة 4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06" y="-371859"/>
            <a:ext cx="2674943" cy="2754136"/>
          </a:xfrm>
          <a:prstGeom prst="rect">
            <a:avLst/>
          </a:prstGeom>
        </p:spPr>
      </p:pic>
      <p:pic>
        <p:nvPicPr>
          <p:cNvPr id="49" name="صورة 4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173" y="5021161"/>
            <a:ext cx="3605009" cy="256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88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595" y="274214"/>
            <a:ext cx="1532882" cy="969999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8484597" y="162959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4859255" y="17201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11" name="مستطيل 10"/>
          <p:cNvSpPr/>
          <p:nvPr/>
        </p:nvSpPr>
        <p:spPr>
          <a:xfrm>
            <a:off x="1233913" y="17201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53" y="274214"/>
            <a:ext cx="1532882" cy="969999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34" y="274214"/>
            <a:ext cx="1532882" cy="969999"/>
          </a:xfrm>
          <a:prstGeom prst="rect">
            <a:avLst/>
          </a:prstGeom>
        </p:spPr>
      </p:pic>
      <p:sp>
        <p:nvSpPr>
          <p:cNvPr id="14" name="مستطيل 13"/>
          <p:cNvSpPr/>
          <p:nvPr/>
        </p:nvSpPr>
        <p:spPr>
          <a:xfrm>
            <a:off x="1233913" y="162959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34" y="265160"/>
            <a:ext cx="1532882" cy="969999"/>
          </a:xfrm>
          <a:prstGeom prst="rect">
            <a:avLst/>
          </a:prstGeom>
        </p:spPr>
      </p:pic>
      <p:sp>
        <p:nvSpPr>
          <p:cNvPr id="17" name="مستطيل 16"/>
          <p:cNvSpPr/>
          <p:nvPr/>
        </p:nvSpPr>
        <p:spPr>
          <a:xfrm>
            <a:off x="4859256" y="1840464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18" name="مستطيل 17"/>
          <p:cNvSpPr/>
          <p:nvPr/>
        </p:nvSpPr>
        <p:spPr>
          <a:xfrm>
            <a:off x="1209629" y="1849517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19" name="صورة 1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34" y="1924559"/>
            <a:ext cx="1532882" cy="969999"/>
          </a:xfrm>
          <a:prstGeom prst="rect">
            <a:avLst/>
          </a:prstGeom>
        </p:spPr>
      </p:pic>
      <p:sp>
        <p:nvSpPr>
          <p:cNvPr id="20" name="مستطيل 19"/>
          <p:cNvSpPr/>
          <p:nvPr/>
        </p:nvSpPr>
        <p:spPr>
          <a:xfrm>
            <a:off x="8484598" y="1822356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1" name="مستطيل 20"/>
          <p:cNvSpPr/>
          <p:nvPr/>
        </p:nvSpPr>
        <p:spPr>
          <a:xfrm>
            <a:off x="4854938" y="352702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2" name="مستطيل 21"/>
          <p:cNvSpPr/>
          <p:nvPr/>
        </p:nvSpPr>
        <p:spPr>
          <a:xfrm>
            <a:off x="1209629" y="3517970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3" name="مستطيل 22"/>
          <p:cNvSpPr/>
          <p:nvPr/>
        </p:nvSpPr>
        <p:spPr>
          <a:xfrm>
            <a:off x="8480281" y="3508914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4" name="مستطيل 23"/>
          <p:cNvSpPr/>
          <p:nvPr/>
        </p:nvSpPr>
        <p:spPr>
          <a:xfrm>
            <a:off x="4854938" y="5213581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5" name="مستطيل 24"/>
          <p:cNvSpPr/>
          <p:nvPr/>
        </p:nvSpPr>
        <p:spPr>
          <a:xfrm>
            <a:off x="1209629" y="5186421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8480281" y="5195473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27" name="صورة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53" y="1890283"/>
            <a:ext cx="1532882" cy="969999"/>
          </a:xfrm>
          <a:prstGeom prst="rect">
            <a:avLst/>
          </a:prstGeom>
        </p:spPr>
      </p:pic>
      <p:pic>
        <p:nvPicPr>
          <p:cNvPr id="28" name="صورة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879" y="1890283"/>
            <a:ext cx="1532882" cy="969999"/>
          </a:xfrm>
          <a:prstGeom prst="rect">
            <a:avLst/>
          </a:prstGeom>
        </p:spPr>
      </p:pic>
      <p:pic>
        <p:nvPicPr>
          <p:cNvPr id="29" name="صورة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11" y="3607896"/>
            <a:ext cx="1532882" cy="969999"/>
          </a:xfrm>
          <a:prstGeom prst="rect">
            <a:avLst/>
          </a:prstGeom>
        </p:spPr>
      </p:pic>
      <p:pic>
        <p:nvPicPr>
          <p:cNvPr id="30" name="صورة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030" y="3573620"/>
            <a:ext cx="1532882" cy="969999"/>
          </a:xfrm>
          <a:prstGeom prst="rect">
            <a:avLst/>
          </a:prstGeom>
        </p:spPr>
      </p:pic>
      <p:pic>
        <p:nvPicPr>
          <p:cNvPr id="31" name="صورة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656" y="3573620"/>
            <a:ext cx="1532882" cy="969999"/>
          </a:xfrm>
          <a:prstGeom prst="rect">
            <a:avLst/>
          </a:prstGeom>
        </p:spPr>
      </p:pic>
      <p:pic>
        <p:nvPicPr>
          <p:cNvPr id="32" name="صورة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11" y="5265961"/>
            <a:ext cx="1532882" cy="969999"/>
          </a:xfrm>
          <a:prstGeom prst="rect">
            <a:avLst/>
          </a:prstGeom>
        </p:spPr>
      </p:pic>
      <p:pic>
        <p:nvPicPr>
          <p:cNvPr id="33" name="صورة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030" y="5231685"/>
            <a:ext cx="1532882" cy="969999"/>
          </a:xfrm>
          <a:prstGeom prst="rect">
            <a:avLst/>
          </a:prstGeom>
        </p:spPr>
      </p:pic>
      <p:pic>
        <p:nvPicPr>
          <p:cNvPr id="34" name="صورة 3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656" y="5231685"/>
            <a:ext cx="1532882" cy="969999"/>
          </a:xfrm>
          <a:prstGeom prst="rect">
            <a:avLst/>
          </a:prstGeom>
        </p:spPr>
      </p:pic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" t="23840" r="-3113" b="-23840"/>
          <a:stretch/>
        </p:blipFill>
        <p:spPr>
          <a:xfrm>
            <a:off x="5010949" y="3804404"/>
            <a:ext cx="4324151" cy="2989595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281" y="4485402"/>
            <a:ext cx="4500601" cy="3417832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699" y="4329200"/>
            <a:ext cx="4402167" cy="3417832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227" y="-874579"/>
            <a:ext cx="3860783" cy="3417832"/>
          </a:xfrm>
          <a:prstGeom prst="rect">
            <a:avLst/>
          </a:prstGeom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409" y="2928205"/>
            <a:ext cx="4352951" cy="3417832"/>
          </a:xfrm>
          <a:prstGeom prst="rect">
            <a:avLst/>
          </a:prstGeom>
        </p:spPr>
      </p:pic>
      <p:pic>
        <p:nvPicPr>
          <p:cNvPr id="9" name="صورة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94" b="34376"/>
          <a:stretch/>
        </p:blipFill>
        <p:spPr>
          <a:xfrm>
            <a:off x="4895145" y="1695797"/>
            <a:ext cx="3937342" cy="1720158"/>
          </a:xfrm>
          <a:prstGeom prst="rect">
            <a:avLst/>
          </a:prstGeom>
        </p:spPr>
      </p:pic>
      <p:pic>
        <p:nvPicPr>
          <p:cNvPr id="16" name="صورة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4" t="11405" r="19722" b="19988"/>
          <a:stretch/>
        </p:blipFill>
        <p:spPr>
          <a:xfrm>
            <a:off x="2671731" y="3507055"/>
            <a:ext cx="1762058" cy="1629905"/>
          </a:xfrm>
          <a:prstGeom prst="rect">
            <a:avLst/>
          </a:prstGeom>
        </p:spPr>
      </p:pic>
      <p:pic>
        <p:nvPicPr>
          <p:cNvPr id="35" name="صورة 34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0" b="18083"/>
          <a:stretch/>
        </p:blipFill>
        <p:spPr>
          <a:xfrm>
            <a:off x="1756034" y="1986489"/>
            <a:ext cx="3496773" cy="1463104"/>
          </a:xfrm>
          <a:prstGeom prst="rect">
            <a:avLst/>
          </a:prstGeom>
        </p:spPr>
      </p:pic>
      <p:pic>
        <p:nvPicPr>
          <p:cNvPr id="36" name="صورة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910" y="-696044"/>
            <a:ext cx="4019370" cy="3417832"/>
          </a:xfrm>
          <a:prstGeom prst="rect">
            <a:avLst/>
          </a:prstGeom>
        </p:spPr>
      </p:pic>
      <p:pic>
        <p:nvPicPr>
          <p:cNvPr id="37" name="صورة 3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138" y="-354526"/>
            <a:ext cx="3718601" cy="3417832"/>
          </a:xfrm>
          <a:prstGeom prst="rect">
            <a:avLst/>
          </a:prstGeom>
        </p:spPr>
      </p:pic>
      <p:pic>
        <p:nvPicPr>
          <p:cNvPr id="53" name="صورة 5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418" y="1395824"/>
            <a:ext cx="3255687" cy="2754135"/>
          </a:xfrm>
          <a:prstGeom prst="rect">
            <a:avLst/>
          </a:prstGeom>
        </p:spPr>
      </p:pic>
      <p:pic>
        <p:nvPicPr>
          <p:cNvPr id="54" name="صورة 5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096" y="4992900"/>
            <a:ext cx="2745336" cy="275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299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595" y="274214"/>
            <a:ext cx="1532882" cy="969999"/>
          </a:xfrm>
          <a:prstGeom prst="rect">
            <a:avLst/>
          </a:prstGeom>
        </p:spPr>
      </p:pic>
      <p:sp>
        <p:nvSpPr>
          <p:cNvPr id="3" name="مستطيل 2"/>
          <p:cNvSpPr/>
          <p:nvPr/>
        </p:nvSpPr>
        <p:spPr>
          <a:xfrm>
            <a:off x="8484597" y="162959"/>
            <a:ext cx="3565565" cy="155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SA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880" y="-344581"/>
            <a:ext cx="3352478" cy="275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660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7237</TotalTime>
  <Words>0</Words>
  <Application>Microsoft Office PowerPoint</Application>
  <PresentationFormat>ملء الشاشة</PresentationFormat>
  <Paragraphs>0</Paragraphs>
  <Slides>3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حساب Microsoft</dc:creator>
  <cp:lastModifiedBy>حساب Microsoft</cp:lastModifiedBy>
  <cp:revision>7</cp:revision>
  <cp:lastPrinted>2023-06-07T22:27:44Z</cp:lastPrinted>
  <dcterms:created xsi:type="dcterms:W3CDTF">2023-06-07T19:15:54Z</dcterms:created>
  <dcterms:modified xsi:type="dcterms:W3CDTF">2023-06-12T19:53:37Z</dcterms:modified>
</cp:coreProperties>
</file>