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8.png"/><Relationship Id="rId4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8.png"/><Relationship Id="rId4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9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7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342</a:t>
            </a:r>
            <a:endParaRPr/>
          </a:p>
        </p:txBody>
      </p:sp>
      <p:pic>
        <p:nvPicPr>
          <p:cNvPr id="85" name="Google Shape;8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7106" y="0"/>
            <a:ext cx="8731065" cy="5838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353</a:t>
            </a:r>
            <a:endParaRPr/>
          </a:p>
        </p:txBody>
      </p:sp>
      <p:pic>
        <p:nvPicPr>
          <p:cNvPr id="91" name="Google Shape;9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6693" y="261748"/>
            <a:ext cx="6943935" cy="62800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/>
          <p:nvPr/>
        </p:nvSpPr>
        <p:spPr>
          <a:xfrm>
            <a:off x="10784114" y="102091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362</a:t>
            </a:r>
            <a:endParaRPr/>
          </a:p>
        </p:txBody>
      </p:sp>
      <p:pic>
        <p:nvPicPr>
          <p:cNvPr id="97" name="Google Shape;9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4594" y="285297"/>
            <a:ext cx="10549922" cy="49398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376</a:t>
            </a:r>
            <a:endParaRPr/>
          </a:p>
        </p:txBody>
      </p:sp>
      <p:pic>
        <p:nvPicPr>
          <p:cNvPr id="103" name="Google Shape;10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7134" y="154894"/>
            <a:ext cx="9251951" cy="59839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7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386</a:t>
            </a:r>
            <a:endParaRPr/>
          </a:p>
        </p:txBody>
      </p:sp>
      <p:pic>
        <p:nvPicPr>
          <p:cNvPr id="109" name="Google Shape;10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42077" y="392377"/>
            <a:ext cx="10826191" cy="19734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8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394</a:t>
            </a:r>
            <a:endParaRPr/>
          </a:p>
        </p:txBody>
      </p:sp>
      <p:pic>
        <p:nvPicPr>
          <p:cNvPr id="115" name="Google Shape;115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4833" y="261747"/>
            <a:ext cx="10390340" cy="3439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343</a:t>
            </a:r>
            <a:endParaRPr/>
          </a:p>
        </p:txBody>
      </p:sp>
      <p:pic>
        <p:nvPicPr>
          <p:cNvPr id="121" name="Google Shape;12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4832" y="0"/>
            <a:ext cx="5711167" cy="61852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0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439</a:t>
            </a:r>
            <a:endParaRPr/>
          </a:p>
        </p:txBody>
      </p:sp>
      <p:pic>
        <p:nvPicPr>
          <p:cNvPr id="127" name="Google Shape;127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3360" y="261748"/>
            <a:ext cx="7791450" cy="5343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022443" y="2217774"/>
            <a:ext cx="2971800" cy="70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1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446</a:t>
            </a:r>
            <a:endParaRPr/>
          </a:p>
        </p:txBody>
      </p:sp>
      <p:pic>
        <p:nvPicPr>
          <p:cNvPr id="134" name="Google Shape;134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9699" y="29520"/>
            <a:ext cx="8260279" cy="5183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39279" y="1057463"/>
            <a:ext cx="2444835" cy="11756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2"/>
          <p:cNvSpPr/>
          <p:nvPr/>
        </p:nvSpPr>
        <p:spPr>
          <a:xfrm>
            <a:off x="10827656" y="232720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458</a:t>
            </a:r>
            <a:endParaRPr/>
          </a:p>
        </p:txBody>
      </p:sp>
      <p:pic>
        <p:nvPicPr>
          <p:cNvPr id="141" name="Google Shape;141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5176" y="104548"/>
            <a:ext cx="9836323" cy="35820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482</a:t>
            </a:r>
            <a:endParaRPr/>
          </a:p>
        </p:txBody>
      </p:sp>
      <p:pic>
        <p:nvPicPr>
          <p:cNvPr id="147" name="Google Shape;14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6028" y="0"/>
            <a:ext cx="7585460" cy="54864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4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492</a:t>
            </a:r>
            <a:endParaRPr/>
          </a:p>
        </p:txBody>
      </p:sp>
      <p:pic>
        <p:nvPicPr>
          <p:cNvPr id="153" name="Google Shape;15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8551" y="138917"/>
            <a:ext cx="10088863" cy="27817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5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429</a:t>
            </a:r>
            <a:endParaRPr/>
          </a:p>
        </p:txBody>
      </p:sp>
      <p:pic>
        <p:nvPicPr>
          <p:cNvPr id="159" name="Google Shape;15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0455" y="0"/>
            <a:ext cx="5805061" cy="62576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2756" y="185283"/>
            <a:ext cx="11277600" cy="2009775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6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523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7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533</a:t>
            </a:r>
            <a:endParaRPr/>
          </a:p>
        </p:txBody>
      </p:sp>
      <p:pic>
        <p:nvPicPr>
          <p:cNvPr id="171" name="Google Shape;171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261748"/>
            <a:ext cx="10426890" cy="33079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548</a:t>
            </a:r>
            <a:endParaRPr/>
          </a:p>
        </p:txBody>
      </p:sp>
      <p:pic>
        <p:nvPicPr>
          <p:cNvPr id="177" name="Google Shape;177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5215" y="158868"/>
            <a:ext cx="8458910" cy="5904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9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558</a:t>
            </a:r>
            <a:endParaRPr/>
          </a:p>
        </p:txBody>
      </p:sp>
      <p:pic>
        <p:nvPicPr>
          <p:cNvPr id="183" name="Google Shape;18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6991" y="261748"/>
            <a:ext cx="9783170" cy="25703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0"/>
          <p:cNvSpPr/>
          <p:nvPr/>
        </p:nvSpPr>
        <p:spPr>
          <a:xfrm>
            <a:off x="10511159" y="0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546</a:t>
            </a:r>
            <a:endParaRPr/>
          </a:p>
        </p:txBody>
      </p:sp>
      <p:pic>
        <p:nvPicPr>
          <p:cNvPr id="189" name="Google Shape;18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02340" y="0"/>
            <a:ext cx="6103677" cy="6809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1"/>
          <p:cNvSpPr/>
          <p:nvPr/>
        </p:nvSpPr>
        <p:spPr>
          <a:xfrm>
            <a:off x="10511159" y="0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546</a:t>
            </a:r>
            <a:endParaRPr/>
          </a:p>
        </p:txBody>
      </p:sp>
      <p:pic>
        <p:nvPicPr>
          <p:cNvPr id="195" name="Google Shape;19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5264" y="136435"/>
            <a:ext cx="9782317" cy="25123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2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583</a:t>
            </a:r>
            <a:endParaRPr/>
          </a:p>
        </p:txBody>
      </p:sp>
      <p:pic>
        <p:nvPicPr>
          <p:cNvPr id="201" name="Google Shape;201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5583" y="261748"/>
            <a:ext cx="7812632" cy="58542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3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584</a:t>
            </a:r>
            <a:endParaRPr/>
          </a:p>
        </p:txBody>
      </p:sp>
      <p:pic>
        <p:nvPicPr>
          <p:cNvPr id="207" name="Google Shape;207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4833" y="138918"/>
            <a:ext cx="7544516" cy="5658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4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593</a:t>
            </a:r>
            <a:endParaRPr/>
          </a:p>
        </p:txBody>
      </p:sp>
      <p:pic>
        <p:nvPicPr>
          <p:cNvPr id="213" name="Google Shape;213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1556" y="261748"/>
            <a:ext cx="10642558" cy="39740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35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602</a:t>
            </a:r>
            <a:endParaRPr/>
          </a:p>
        </p:txBody>
      </p:sp>
      <p:pic>
        <p:nvPicPr>
          <p:cNvPr id="219" name="Google Shape;21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1897" y="261748"/>
            <a:ext cx="7781925" cy="5457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6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613</a:t>
            </a:r>
            <a:endParaRPr/>
          </a:p>
        </p:txBody>
      </p:sp>
      <p:pic>
        <p:nvPicPr>
          <p:cNvPr id="225" name="Google Shape;225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29954" y="97973"/>
            <a:ext cx="5475311" cy="60604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7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633</a:t>
            </a:r>
            <a:endParaRPr/>
          </a:p>
        </p:txBody>
      </p:sp>
      <p:pic>
        <p:nvPicPr>
          <p:cNvPr id="231" name="Google Shape;231;p37"/>
          <p:cNvPicPr preferRelativeResize="0"/>
          <p:nvPr/>
        </p:nvPicPr>
        <p:blipFill rotWithShape="1">
          <a:blip r:embed="rId3">
            <a:alphaModFix/>
          </a:blip>
          <a:srcRect b="45978" l="22775" r="8581" t="12447"/>
          <a:stretch/>
        </p:blipFill>
        <p:spPr>
          <a:xfrm>
            <a:off x="384833" y="109566"/>
            <a:ext cx="10304262" cy="46807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8"/>
          <p:cNvSpPr/>
          <p:nvPr/>
        </p:nvSpPr>
        <p:spPr>
          <a:xfrm>
            <a:off x="10784114" y="261748"/>
            <a:ext cx="1023053" cy="928423"/>
          </a:xfrm>
          <a:prstGeom prst="ellipse">
            <a:avLst/>
          </a:pr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Pag: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582</a:t>
            </a:r>
            <a:endParaRPr/>
          </a:p>
        </p:txBody>
      </p:sp>
      <p:pic>
        <p:nvPicPr>
          <p:cNvPr id="237" name="Google Shape;237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2617" y="0"/>
            <a:ext cx="5731705" cy="61536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400">
        <p:fade thruBlk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