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12192000" cy="6858000"/>
  <p:notesSz cx="6858000" cy="9144000"/>
  <p:photoAlbum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5" d="100"/>
          <a:sy n="65" d="100"/>
        </p:scale>
        <p:origin x="91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286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31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999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70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992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035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95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708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52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767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459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384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66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174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722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271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363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90B7B65-3B07-4290-A04F-ACACC6B8EC51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7CA958A-76EA-4F72-B3A7-75322CF8C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43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&#1575;&#1604;&#1578;&#1585;&#1576;&#1610;&#1577;%20&#1575;&#1604;&#1573;&#1587;&#1604;&#1575;&#1605;&#1610;&#1577;\12\&#1575;&#1604;&#1608;&#1581;&#1583;&#1577;%20&#1575;&#1604;&#1582;&#1575;&#1605;&#1587;&#1577;\&#1575;&#1604;&#1591;&#1575;&#1593;&#1577;%20&#1608;&#1575;&#1604;&#1575;&#1605;&#1578;&#1579;&#1575;&#1604;%20&#1591;&#1585;&#1610;&#1602;%20&#1575;&#1604;&#1575;&#1610;&#1605;&#1575;&#1606;.wpl" TargetMode="Externa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643" y="745435"/>
            <a:ext cx="10475844" cy="533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02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26" y="795130"/>
            <a:ext cx="10525539" cy="526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71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26" y="755374"/>
            <a:ext cx="10505661" cy="5287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0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مربع نص 2"/>
          <p:cNvSpPr txBox="1"/>
          <p:nvPr/>
        </p:nvSpPr>
        <p:spPr>
          <a:xfrm>
            <a:off x="206477" y="2328024"/>
            <a:ext cx="11011997" cy="3651769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lnSpc>
                <a:spcPct val="130000"/>
              </a:lnSpc>
            </a:pPr>
            <a:r>
              <a:rPr lang="ar-AE" sz="36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الغرور</a:t>
            </a:r>
          </a:p>
          <a:p>
            <a:pPr algn="r" rtl="1">
              <a:lnSpc>
                <a:spcPct val="130000"/>
              </a:lnSpc>
            </a:pPr>
            <a:r>
              <a:rPr lang="ar-AE" sz="36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الجهل</a:t>
            </a:r>
          </a:p>
          <a:p>
            <a:pPr algn="r" rtl="1">
              <a:lnSpc>
                <a:spcPct val="130000"/>
              </a:lnSpc>
            </a:pPr>
            <a:r>
              <a:rPr lang="ar-AE" sz="36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الطمع</a:t>
            </a:r>
          </a:p>
          <a:p>
            <a:pPr algn="r" rtl="1">
              <a:lnSpc>
                <a:spcPct val="130000"/>
              </a:lnSpc>
            </a:pPr>
            <a:r>
              <a:rPr lang="ar-AE" sz="3600" b="1" dirty="0">
                <a:solidFill>
                  <a:srgbClr val="FF0000"/>
                </a:solidFill>
                <a:cs typeface="PT Bold Dusky" panose="02010400000000000000" pitchFamily="2" charset="-78"/>
              </a:rPr>
              <a:t> والحسد</a:t>
            </a:r>
          </a:p>
          <a:p>
            <a:pPr algn="r" rtl="1">
              <a:lnSpc>
                <a:spcPct val="130000"/>
              </a:lnSpc>
            </a:pPr>
            <a:r>
              <a:rPr lang="ar-AE" sz="36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القوة وضعف الآخر.</a:t>
            </a:r>
          </a:p>
        </p:txBody>
      </p:sp>
    </p:spTree>
    <p:extLst>
      <p:ext uri="{BB962C8B-B14F-4D97-AF65-F5344CB8AC3E}">
        <p14:creationId xmlns:p14="http://schemas.microsoft.com/office/powerpoint/2010/main" val="209785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216" y="745436"/>
            <a:ext cx="10366514" cy="531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34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2" name="الطاعة والامتثال طريق الايمان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144297" y="0"/>
            <a:ext cx="3849329" cy="70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83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مربع نص 2"/>
          <p:cNvSpPr txBox="1"/>
          <p:nvPr/>
        </p:nvSpPr>
        <p:spPr>
          <a:xfrm rot="20800475">
            <a:off x="623629" y="2686159"/>
            <a:ext cx="2834430" cy="2308324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AE" sz="3600" b="1" dirty="0">
                <a:solidFill>
                  <a:srgbClr val="FF0000"/>
                </a:solidFill>
                <a:cs typeface="PT Bold Dusky" panose="02010400000000000000" pitchFamily="2" charset="-78"/>
              </a:rPr>
              <a:t>علم الله بما</a:t>
            </a:r>
            <a:endParaRPr lang="en-US" sz="3600" b="1" dirty="0">
              <a:solidFill>
                <a:srgbClr val="FF0000"/>
              </a:solidFill>
              <a:cs typeface="PT Bold Dusky" panose="02010400000000000000" pitchFamily="2" charset="-78"/>
            </a:endParaRPr>
          </a:p>
          <a:p>
            <a:pPr algn="ctr" rtl="1"/>
            <a:r>
              <a:rPr lang="ar-AE" sz="3600" b="1" dirty="0">
                <a:solidFill>
                  <a:srgbClr val="FF0000"/>
                </a:solidFill>
                <a:cs typeface="PT Bold Dusky" panose="02010400000000000000" pitchFamily="2" charset="-78"/>
              </a:rPr>
              <a:t> في صدور</a:t>
            </a:r>
          </a:p>
          <a:p>
            <a:pPr algn="ctr" rtl="1"/>
            <a:r>
              <a:rPr lang="ar-AE" sz="3600" b="1" dirty="0">
                <a:solidFill>
                  <a:srgbClr val="FF0000"/>
                </a:solidFill>
                <a:cs typeface="PT Bold Dusky" panose="02010400000000000000" pitchFamily="2" charset="-78"/>
              </a:rPr>
              <a:t> العالمين </a:t>
            </a:r>
            <a:endParaRPr lang="en-US" sz="3600" b="1" dirty="0">
              <a:solidFill>
                <a:srgbClr val="FF0000"/>
              </a:solidFill>
              <a:cs typeface="PT Bold Dusky" panose="02010400000000000000" pitchFamily="2" charset="-78"/>
            </a:endParaRPr>
          </a:p>
          <a:p>
            <a:pPr algn="ctr" rtl="1"/>
            <a:r>
              <a:rPr lang="ar-AE" sz="3600" b="1" dirty="0">
                <a:solidFill>
                  <a:srgbClr val="FF0000"/>
                </a:solidFill>
                <a:cs typeface="PT Bold Dusky" panose="02010400000000000000" pitchFamily="2" charset="-78"/>
              </a:rPr>
              <a:t>وفضح المنافقين.</a:t>
            </a:r>
          </a:p>
        </p:txBody>
      </p:sp>
    </p:spTree>
    <p:extLst>
      <p:ext uri="{BB962C8B-B14F-4D97-AF65-F5344CB8AC3E}">
        <p14:creationId xmlns:p14="http://schemas.microsoft.com/office/powerpoint/2010/main" val="111159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00" y="711200"/>
            <a:ext cx="1029970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57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59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مربع نص 2"/>
          <p:cNvSpPr txBox="1"/>
          <p:nvPr/>
        </p:nvSpPr>
        <p:spPr>
          <a:xfrm>
            <a:off x="0" y="1912821"/>
            <a:ext cx="1166522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لأنه يعلم أن النبي </a:t>
            </a:r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  <a:sym typeface="AGA Arabesque" panose="05010101010101010101" pitchFamily="2" charset="2"/>
              </a:rPr>
              <a:t></a:t>
            </a:r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 لا يظلم ولا يحابي أحدا. </a:t>
            </a:r>
            <a:endParaRPr lang="en-US" sz="3200" b="1" dirty="0">
              <a:solidFill>
                <a:srgbClr val="FF0000"/>
              </a:solidFill>
              <a:cs typeface="PT Bold Dusky" panose="02010400000000000000" pitchFamily="2" charset="-78"/>
            </a:endParaRPr>
          </a:p>
        </p:txBody>
      </p:sp>
      <p:sp>
        <p:nvSpPr>
          <p:cNvPr id="5" name="مربع نص 2"/>
          <p:cNvSpPr txBox="1"/>
          <p:nvPr/>
        </p:nvSpPr>
        <p:spPr>
          <a:xfrm>
            <a:off x="0" y="4675884"/>
            <a:ext cx="10943303" cy="1692771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r" rtl="1"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ضياع الحقوق</a:t>
            </a:r>
          </a:p>
          <a:p>
            <a:pPr marL="457200" indent="-457200" algn="r" rtl="1"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تدمير الاقتصاد</a:t>
            </a:r>
          </a:p>
          <a:p>
            <a:pPr marL="457200" indent="-457200" algn="r" rtl="1"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انعدام الثقة والتعاون في المجتمع</a:t>
            </a:r>
          </a:p>
          <a:p>
            <a:pPr marL="457200" indent="-457200" algn="r" rtl="1"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حصول الصراعات والحروب</a:t>
            </a:r>
          </a:p>
        </p:txBody>
      </p:sp>
    </p:spTree>
    <p:extLst>
      <p:ext uri="{BB962C8B-B14F-4D97-AF65-F5344CB8AC3E}">
        <p14:creationId xmlns:p14="http://schemas.microsoft.com/office/powerpoint/2010/main" val="296495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مربع نص 2"/>
          <p:cNvSpPr txBox="1"/>
          <p:nvPr/>
        </p:nvSpPr>
        <p:spPr>
          <a:xfrm>
            <a:off x="0" y="1859340"/>
            <a:ext cx="11251500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ضعف الإيمان عندهم أو انعدامه</a:t>
            </a:r>
          </a:p>
          <a:p>
            <a:pPr algn="r" rtl="1"/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الخوف من انكشاف أمرهم</a:t>
            </a:r>
          </a:p>
          <a:p>
            <a:pPr algn="r" rtl="1"/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ظلم الآخرين والاستيلاء على حقوقهم. </a:t>
            </a:r>
          </a:p>
        </p:txBody>
      </p:sp>
      <p:sp>
        <p:nvSpPr>
          <p:cNvPr id="8" name="مربع نص 2"/>
          <p:cNvSpPr txBox="1"/>
          <p:nvPr/>
        </p:nvSpPr>
        <p:spPr>
          <a:xfrm>
            <a:off x="0" y="5725578"/>
            <a:ext cx="1188720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الطاعة والامتثال لأمر الله  والرضا والمسارعة في التنفيذ.</a:t>
            </a:r>
          </a:p>
        </p:txBody>
      </p:sp>
    </p:spTree>
    <p:extLst>
      <p:ext uri="{BB962C8B-B14F-4D97-AF65-F5344CB8AC3E}">
        <p14:creationId xmlns:p14="http://schemas.microsoft.com/office/powerpoint/2010/main" val="38604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مربع نص 2"/>
          <p:cNvSpPr txBox="1"/>
          <p:nvPr/>
        </p:nvSpPr>
        <p:spPr>
          <a:xfrm>
            <a:off x="457200" y="5790682"/>
            <a:ext cx="8967019" cy="492443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2600" b="1" dirty="0">
                <a:solidFill>
                  <a:srgbClr val="FF0000"/>
                </a:solidFill>
                <a:cs typeface="PT Bold Dusky" panose="02010400000000000000" pitchFamily="2" charset="-78"/>
              </a:rPr>
              <a:t>لا حاجة بكم إلى تأكيد القسم، أي فإن التأكيد بمنزلة المؤكد في كونه كذباً.</a:t>
            </a:r>
          </a:p>
        </p:txBody>
      </p:sp>
    </p:spTree>
    <p:extLst>
      <p:ext uri="{BB962C8B-B14F-4D97-AF65-F5344CB8AC3E}">
        <p14:creationId xmlns:p14="http://schemas.microsoft.com/office/powerpoint/2010/main" val="249737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00" y="762000"/>
            <a:ext cx="10426700" cy="532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99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84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مربع نص 2"/>
          <p:cNvSpPr txBox="1"/>
          <p:nvPr/>
        </p:nvSpPr>
        <p:spPr>
          <a:xfrm>
            <a:off x="1" y="1883321"/>
            <a:ext cx="1165122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التقدم والازدهار ..........</a:t>
            </a:r>
          </a:p>
        </p:txBody>
      </p:sp>
      <p:sp>
        <p:nvSpPr>
          <p:cNvPr id="5" name="مربع نص 2"/>
          <p:cNvSpPr txBox="1"/>
          <p:nvPr/>
        </p:nvSpPr>
        <p:spPr>
          <a:xfrm>
            <a:off x="368710" y="3723876"/>
            <a:ext cx="902268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algn="r" rtl="1">
              <a:defRPr sz="2400" b="1">
                <a:solidFill>
                  <a:srgbClr val="FF0000"/>
                </a:solidFill>
                <a:cs typeface="PT Bold Dusky" panose="02010400000000000000" pitchFamily="2" charset="-78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AE" dirty="0"/>
              <a:t>حمايتها من التلوث، وبناء السدود........</a:t>
            </a:r>
          </a:p>
        </p:txBody>
      </p:sp>
      <p:sp>
        <p:nvSpPr>
          <p:cNvPr id="6" name="مربع نص 2"/>
          <p:cNvSpPr txBox="1"/>
          <p:nvPr/>
        </p:nvSpPr>
        <p:spPr>
          <a:xfrm>
            <a:off x="368710" y="4750175"/>
            <a:ext cx="902268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مراعاة أوقات تكاثر الأسماك، استخدام وسائل مناسبة للصيد، التزام القوانين...</a:t>
            </a:r>
          </a:p>
        </p:txBody>
      </p:sp>
      <p:sp>
        <p:nvSpPr>
          <p:cNvPr id="7" name="مربع نص 2"/>
          <p:cNvSpPr txBox="1"/>
          <p:nvPr/>
        </p:nvSpPr>
        <p:spPr>
          <a:xfrm>
            <a:off x="368710" y="5684821"/>
            <a:ext cx="9022687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حمايتها من الحرائق، زيادة مساحتها، عدم قطع الأشجار.........</a:t>
            </a:r>
          </a:p>
        </p:txBody>
      </p:sp>
    </p:spTree>
    <p:extLst>
      <p:ext uri="{BB962C8B-B14F-4D97-AF65-F5344CB8AC3E}">
        <p14:creationId xmlns:p14="http://schemas.microsoft.com/office/powerpoint/2010/main" val="193403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مربع نص 2"/>
          <p:cNvSpPr txBox="1"/>
          <p:nvPr/>
        </p:nvSpPr>
        <p:spPr>
          <a:xfrm>
            <a:off x="0" y="2907051"/>
            <a:ext cx="11249053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عدم وجود إرادة حقيقية لدول العالم في تحقيق الاستدامة. </a:t>
            </a:r>
          </a:p>
        </p:txBody>
      </p:sp>
      <p:sp>
        <p:nvSpPr>
          <p:cNvPr id="6" name="مربع نص 2"/>
          <p:cNvSpPr txBox="1"/>
          <p:nvPr/>
        </p:nvSpPr>
        <p:spPr>
          <a:xfrm>
            <a:off x="0" y="5495683"/>
            <a:ext cx="11603133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التشجير، إعادة تأهيل المناطق </a:t>
            </a:r>
            <a:r>
              <a:rPr lang="ar-AE" sz="3200" b="1" dirty="0" err="1">
                <a:solidFill>
                  <a:srgbClr val="FF0000"/>
                </a:solidFill>
                <a:cs typeface="PT Bold Dusky" panose="02010400000000000000" pitchFamily="2" charset="-78"/>
              </a:rPr>
              <a:t>بالاحياء</a:t>
            </a:r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 الطبيعية، تشجيع الزراعة، سن القوانين الناظمة للعمل، ......... </a:t>
            </a:r>
          </a:p>
        </p:txBody>
      </p:sp>
    </p:spTree>
    <p:extLst>
      <p:ext uri="{BB962C8B-B14F-4D97-AF65-F5344CB8AC3E}">
        <p14:creationId xmlns:p14="http://schemas.microsoft.com/office/powerpoint/2010/main" val="174569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مربع نص 2"/>
          <p:cNvSpPr txBox="1"/>
          <p:nvPr/>
        </p:nvSpPr>
        <p:spPr>
          <a:xfrm>
            <a:off x="8141757" y="3515318"/>
            <a:ext cx="302839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تخالف أقوالهم أفعالهم</a:t>
            </a:r>
          </a:p>
        </p:txBody>
      </p:sp>
      <p:sp>
        <p:nvSpPr>
          <p:cNvPr id="5" name="مربع نص 2"/>
          <p:cNvSpPr txBox="1"/>
          <p:nvPr/>
        </p:nvSpPr>
        <p:spPr>
          <a:xfrm>
            <a:off x="8141757" y="4189622"/>
            <a:ext cx="3066865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يرفضون قضاء الله </a:t>
            </a:r>
          </a:p>
          <a:p>
            <a:pPr algn="r" rtl="1"/>
            <a:r>
              <a:rPr 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إذا كان عليهم ويأتون </a:t>
            </a:r>
          </a:p>
          <a:p>
            <a:pPr algn="r" rtl="1"/>
            <a:r>
              <a:rPr 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مسرعين إذا كان لهم.</a:t>
            </a:r>
          </a:p>
        </p:txBody>
      </p:sp>
      <p:sp>
        <p:nvSpPr>
          <p:cNvPr id="6" name="مربع نص 2"/>
          <p:cNvSpPr txBox="1"/>
          <p:nvPr/>
        </p:nvSpPr>
        <p:spPr>
          <a:xfrm>
            <a:off x="8141757" y="5585570"/>
            <a:ext cx="3131501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يظلمون أنفسهم بشكهم</a:t>
            </a:r>
          </a:p>
          <a:p>
            <a:pPr algn="r" rtl="1"/>
            <a:r>
              <a:rPr 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 وتهربهم من الحق.</a:t>
            </a:r>
          </a:p>
        </p:txBody>
      </p:sp>
      <p:sp>
        <p:nvSpPr>
          <p:cNvPr id="7" name="مربع نص 2"/>
          <p:cNvSpPr txBox="1"/>
          <p:nvPr/>
        </p:nvSpPr>
        <p:spPr>
          <a:xfrm>
            <a:off x="4291781" y="3554221"/>
            <a:ext cx="2657868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التسليم والرضا بأمر الله</a:t>
            </a:r>
          </a:p>
        </p:txBody>
      </p:sp>
      <p:sp>
        <p:nvSpPr>
          <p:cNvPr id="8" name="مربع نص 2"/>
          <p:cNvSpPr txBox="1"/>
          <p:nvPr/>
        </p:nvSpPr>
        <p:spPr>
          <a:xfrm>
            <a:off x="4291781" y="4558954"/>
            <a:ext cx="2657868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الالتزام بطاعة الله </a:t>
            </a:r>
          </a:p>
          <a:p>
            <a:pPr algn="r" rtl="1"/>
            <a:r>
              <a:rPr 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وقبول الحق</a:t>
            </a:r>
          </a:p>
        </p:txBody>
      </p:sp>
      <p:sp>
        <p:nvSpPr>
          <p:cNvPr id="9" name="مربع نص 2"/>
          <p:cNvSpPr txBox="1"/>
          <p:nvPr/>
        </p:nvSpPr>
        <p:spPr>
          <a:xfrm>
            <a:off x="309716" y="3608133"/>
            <a:ext cx="278995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الاستخلاف في الأرض </a:t>
            </a:r>
          </a:p>
        </p:txBody>
      </p:sp>
      <p:sp>
        <p:nvSpPr>
          <p:cNvPr id="10" name="مربع نص 2"/>
          <p:cNvSpPr txBox="1"/>
          <p:nvPr/>
        </p:nvSpPr>
        <p:spPr>
          <a:xfrm>
            <a:off x="309716" y="4974452"/>
            <a:ext cx="2789957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تمكين دينهم واستبدال خوفهم أمناً </a:t>
            </a:r>
          </a:p>
        </p:txBody>
      </p:sp>
    </p:spTree>
    <p:extLst>
      <p:ext uri="{BB962C8B-B14F-4D97-AF65-F5344CB8AC3E}">
        <p14:creationId xmlns:p14="http://schemas.microsoft.com/office/powerpoint/2010/main" val="103809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00" y="977900"/>
            <a:ext cx="10312400" cy="4876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18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مربع نص 2"/>
          <p:cNvSpPr txBox="1"/>
          <p:nvPr/>
        </p:nvSpPr>
        <p:spPr>
          <a:xfrm>
            <a:off x="1" y="1364119"/>
            <a:ext cx="1154798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أن الله تعالى هو من يحاسب الناس وهو الأعلم بهم</a:t>
            </a:r>
          </a:p>
        </p:txBody>
      </p:sp>
      <p:sp>
        <p:nvSpPr>
          <p:cNvPr id="5" name="مربع نص 2"/>
          <p:cNvSpPr txBox="1"/>
          <p:nvPr/>
        </p:nvSpPr>
        <p:spPr>
          <a:xfrm>
            <a:off x="-1" y="3495507"/>
            <a:ext cx="1154798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1.طاعة الله 2. طاعة الرسول 3. تقوى الله 4. الخوف من الله</a:t>
            </a:r>
          </a:p>
        </p:txBody>
      </p:sp>
      <p:sp>
        <p:nvSpPr>
          <p:cNvPr id="6" name="مربع نص 2"/>
          <p:cNvSpPr txBox="1"/>
          <p:nvPr/>
        </p:nvSpPr>
        <p:spPr>
          <a:xfrm>
            <a:off x="0" y="6030794"/>
            <a:ext cx="1154798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1. عدم طاعة الله ورسوله 2. لا يقبلون قضاء رسول الله 3 . في قلوبهم نفاق وشك وريبة.</a:t>
            </a:r>
          </a:p>
        </p:txBody>
      </p:sp>
    </p:spTree>
    <p:extLst>
      <p:ext uri="{BB962C8B-B14F-4D97-AF65-F5344CB8AC3E}">
        <p14:creationId xmlns:p14="http://schemas.microsoft.com/office/powerpoint/2010/main" val="140749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مربع نص 2"/>
          <p:cNvSpPr txBox="1"/>
          <p:nvPr/>
        </p:nvSpPr>
        <p:spPr>
          <a:xfrm>
            <a:off x="0" y="829743"/>
            <a:ext cx="11742369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وجوب طاعة النبي لأنها سبب لنيل رحمة الله.</a:t>
            </a:r>
          </a:p>
        </p:txBody>
      </p:sp>
      <p:sp>
        <p:nvSpPr>
          <p:cNvPr id="5" name="مربع نص 2"/>
          <p:cNvSpPr txBox="1"/>
          <p:nvPr/>
        </p:nvSpPr>
        <p:spPr>
          <a:xfrm>
            <a:off x="6588173" y="3685608"/>
            <a:ext cx="189977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الطريق.</a:t>
            </a:r>
          </a:p>
        </p:txBody>
      </p:sp>
      <p:sp>
        <p:nvSpPr>
          <p:cNvPr id="6" name="مربع نص 2"/>
          <p:cNvSpPr txBox="1"/>
          <p:nvPr/>
        </p:nvSpPr>
        <p:spPr>
          <a:xfrm>
            <a:off x="1966574" y="4357185"/>
            <a:ext cx="653897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يخافه فيمتثل لأمره ويتجنب ما نهى عنه</a:t>
            </a:r>
          </a:p>
        </p:txBody>
      </p:sp>
      <p:sp>
        <p:nvSpPr>
          <p:cNvPr id="7" name="مربع نص 2"/>
          <p:cNvSpPr txBox="1"/>
          <p:nvPr/>
        </p:nvSpPr>
        <p:spPr>
          <a:xfrm>
            <a:off x="5898741" y="5047584"/>
            <a:ext cx="2606803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التبليغ الواضح</a:t>
            </a:r>
          </a:p>
        </p:txBody>
      </p:sp>
      <p:sp>
        <p:nvSpPr>
          <p:cNvPr id="8" name="مربع نص 2"/>
          <p:cNvSpPr txBox="1"/>
          <p:nvPr/>
        </p:nvSpPr>
        <p:spPr>
          <a:xfrm>
            <a:off x="7124115" y="5737983"/>
            <a:ext cx="1319592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لا تظنن</a:t>
            </a:r>
          </a:p>
        </p:txBody>
      </p:sp>
    </p:spTree>
    <p:extLst>
      <p:ext uri="{BB962C8B-B14F-4D97-AF65-F5344CB8AC3E}">
        <p14:creationId xmlns:p14="http://schemas.microsoft.com/office/powerpoint/2010/main" val="87949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00" y="1663699"/>
            <a:ext cx="10401300" cy="3695701"/>
          </a:xfrm>
          <a:prstGeom prst="rect">
            <a:avLst/>
          </a:prstGeom>
        </p:spPr>
      </p:pic>
      <p:sp>
        <p:nvSpPr>
          <p:cNvPr id="4" name="مربع نص 2"/>
          <p:cNvSpPr txBox="1"/>
          <p:nvPr/>
        </p:nvSpPr>
        <p:spPr>
          <a:xfrm>
            <a:off x="0" y="0"/>
            <a:ext cx="2795958" cy="830997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AE" sz="4800" b="1" dirty="0">
                <a:solidFill>
                  <a:srgbClr val="FF0000"/>
                </a:solidFill>
                <a:cs typeface="PT Bold Dusky" panose="02010400000000000000" pitchFamily="2" charset="-78"/>
              </a:rPr>
              <a:t>نشاط فردي</a:t>
            </a:r>
          </a:p>
        </p:txBody>
      </p:sp>
    </p:spTree>
    <p:extLst>
      <p:ext uri="{BB962C8B-B14F-4D97-AF65-F5344CB8AC3E}">
        <p14:creationId xmlns:p14="http://schemas.microsoft.com/office/powerpoint/2010/main" val="209017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مربع نص 2"/>
          <p:cNvSpPr txBox="1"/>
          <p:nvPr/>
        </p:nvSpPr>
        <p:spPr>
          <a:xfrm>
            <a:off x="0" y="0"/>
            <a:ext cx="2795958" cy="830997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AE" sz="4800" b="1" dirty="0">
                <a:solidFill>
                  <a:srgbClr val="FF0000"/>
                </a:solidFill>
                <a:cs typeface="PT Bold Dusky" panose="02010400000000000000" pitchFamily="2" charset="-78"/>
              </a:rPr>
              <a:t>نشاط فردي</a:t>
            </a:r>
          </a:p>
        </p:txBody>
      </p:sp>
    </p:spTree>
    <p:extLst>
      <p:ext uri="{BB962C8B-B14F-4D97-AF65-F5344CB8AC3E}">
        <p14:creationId xmlns:p14="http://schemas.microsoft.com/office/powerpoint/2010/main" val="410149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179</TotalTime>
  <Words>258</Words>
  <Application>Microsoft Office PowerPoint</Application>
  <PresentationFormat>شاشة عريضة</PresentationFormat>
  <Paragraphs>46</Paragraphs>
  <Slides>22</Slides>
  <Notes>0</Notes>
  <HiddenSlides>0</HiddenSlides>
  <MMClips>1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22</vt:i4>
      </vt:variant>
    </vt:vector>
  </HeadingPairs>
  <TitlesOfParts>
    <vt:vector size="28" baseType="lpstr">
      <vt:lpstr>AGA Arabesque</vt:lpstr>
      <vt:lpstr>Arial</vt:lpstr>
      <vt:lpstr>Garamond</vt:lpstr>
      <vt:lpstr>PT Bold Dusky</vt:lpstr>
      <vt:lpstr>Wingdings</vt:lpstr>
      <vt:lpstr>Organic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وليد لطفي عاشور</dc:creator>
  <cp:lastModifiedBy>غازي حسين حاج جنيد</cp:lastModifiedBy>
  <cp:revision>22</cp:revision>
  <dcterms:created xsi:type="dcterms:W3CDTF">2017-04-03T18:00:41Z</dcterms:created>
  <dcterms:modified xsi:type="dcterms:W3CDTF">2017-04-26T04:40:40Z</dcterms:modified>
</cp:coreProperties>
</file>