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media/image1.jpeg" ContentType="image/jpeg"/>
  <Override PartName="/ppt/media/image2.jpeg" ContentType="image/jpeg"/>
  <Override PartName="/ppt/media/image3.jpeg" ContentType="image/jpeg"/>
  <Override PartName="/ppt/theme/theme2.xml" ContentType="application/vnd.openxmlformats-officedocument.theme+xml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x="7556500" cy="98933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592566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515151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515151"/>
        </a:fontRef>
        <a:srgbClr val="51515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9D2DB"/>
          </a:solidFill>
        </a:fill>
      </a:tcStyle>
    </a:wholeTbl>
    <a:band2H>
      <a:tcTxStyle b="def" i="def"/>
      <a:tcStyle>
        <a:tcBdr/>
        <a:fill>
          <a:solidFill>
            <a:srgbClr val="EDEAEE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515151"/>
        </a:fontRef>
        <a:srgbClr val="51515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2D9E6"/>
          </a:solidFill>
        </a:fill>
      </a:tcStyle>
    </a:wholeTbl>
    <a:band2H>
      <a:tcTxStyle b="def" i="def"/>
      <a:tcStyle>
        <a:tcBdr/>
        <a:fill>
          <a:solidFill>
            <a:srgbClr val="EAEDF3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515151"/>
        </a:fontRef>
        <a:srgbClr val="51515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4E5CD"/>
          </a:solidFill>
        </a:fill>
      </a:tcStyle>
    </a:wholeTbl>
    <a:band2H>
      <a:tcTxStyle b="def" i="def"/>
      <a:tcStyle>
        <a:tcBdr/>
        <a:fill>
          <a:solidFill>
            <a:srgbClr val="FAF2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515151"/>
        </a:fontRef>
        <a:srgbClr val="51515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9D2DB"/>
          </a:solidFill>
        </a:fill>
      </a:tcStyle>
    </a:wholeTbl>
    <a:band2H>
      <a:tcTxStyle b="def" i="def"/>
      <a:tcStyle>
        <a:tcBdr/>
        <a:fill>
          <a:solidFill>
            <a:srgbClr val="EDEA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515151"/>
        </a:fontRef>
        <a:srgbClr val="5151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515151"/>
        </a:fontRef>
        <a:srgbClr val="51515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15151"/>
              </a:solidFill>
              <a:prstDash val="solid"/>
              <a:round/>
            </a:ln>
          </a:top>
          <a:bottom>
            <a:ln w="25400" cap="flat">
              <a:solidFill>
                <a:srgbClr val="51515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15151"/>
              </a:solidFill>
              <a:prstDash val="solid"/>
              <a:round/>
            </a:ln>
          </a:top>
          <a:bottom>
            <a:ln w="25400" cap="flat">
              <a:solidFill>
                <a:srgbClr val="51515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515151"/>
        </a:fontRef>
        <a:srgbClr val="515151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CFCF"/>
          </a:solidFill>
        </a:fill>
      </a:tcStyle>
    </a:wholeTbl>
    <a:band2H>
      <a:tcTxStyle b="def" i="def"/>
      <a:tcStyle>
        <a:tcBdr/>
        <a:fill>
          <a:solidFill>
            <a:srgbClr val="E8E8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1515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1515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51515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0" name="Shape 22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1pPr>
    <a:lvl2pPr indent="2286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2pPr>
    <a:lvl3pPr indent="4572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3pPr>
    <a:lvl4pPr indent="6858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4pPr>
    <a:lvl5pPr indent="9144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5pPr>
    <a:lvl6pPr indent="11430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6pPr>
    <a:lvl7pPr indent="13716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7pPr>
    <a:lvl8pPr indent="16002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8pPr>
    <a:lvl9pPr indent="1828800" algn="r" defTabSz="347809" rtl="1" latinLnBrk="0">
      <a:lnSpc>
        <a:spcPct val="117999"/>
      </a:lnSpc>
      <a:defRPr sz="16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العنوان والعنوان الفرع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نص العنوان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24" name="مستوى النص الأول…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صورة - أفقية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79339449_2880x1920.jpg"/>
          <p:cNvSpPr/>
          <p:nvPr>
            <p:ph type="pic" sz="half" idx="21"/>
          </p:nvPr>
        </p:nvSpPr>
        <p:spPr>
          <a:xfrm>
            <a:off x="1410133" y="2598921"/>
            <a:ext cx="4738931" cy="31592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نص العنوان"/>
          <p:cNvSpPr txBox="1"/>
          <p:nvPr>
            <p:ph type="title"/>
          </p:nvPr>
        </p:nvSpPr>
        <p:spPr>
          <a:xfrm>
            <a:off x="517518" y="5823424"/>
            <a:ext cx="6521464" cy="1014451"/>
          </a:xfrm>
          <a:prstGeom prst="rect">
            <a:avLst/>
          </a:prstGeom>
        </p:spPr>
        <p:txBody>
          <a:bodyPr anchor="ctr"/>
          <a:lstStyle/>
          <a:p>
            <a:pPr/>
            <a:r>
              <a:t>نص العنوان</a:t>
            </a:r>
          </a:p>
        </p:txBody>
      </p:sp>
      <p:sp>
        <p:nvSpPr>
          <p:cNvPr id="34" name="مستوى النص الأول…"/>
          <p:cNvSpPr txBox="1"/>
          <p:nvPr>
            <p:ph type="body" sz="quarter" idx="1"/>
          </p:nvPr>
        </p:nvSpPr>
        <p:spPr>
          <a:xfrm>
            <a:off x="517518" y="6830628"/>
            <a:ext cx="6521464" cy="470997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- الوسط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نص العنوان"/>
          <p:cNvSpPr txBox="1"/>
          <p:nvPr>
            <p:ph type="title"/>
          </p:nvPr>
        </p:nvSpPr>
        <p:spPr>
          <a:xfrm>
            <a:off x="517518" y="4040890"/>
            <a:ext cx="6521464" cy="1811520"/>
          </a:xfrm>
          <a:prstGeom prst="rect">
            <a:avLst/>
          </a:prstGeom>
        </p:spPr>
        <p:txBody>
          <a:bodyPr anchor="ctr"/>
          <a:lstStyle/>
          <a:p>
            <a:pPr/>
            <a:r>
              <a:t>نص العنوان</a:t>
            </a:r>
          </a:p>
        </p:txBody>
      </p:sp>
      <p:sp>
        <p:nvSpPr>
          <p:cNvPr id="4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صورة - رأسية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660554055_1780x1335.jpg"/>
          <p:cNvSpPr/>
          <p:nvPr>
            <p:ph type="pic" sz="quarter" idx="21"/>
          </p:nvPr>
        </p:nvSpPr>
        <p:spPr>
          <a:xfrm>
            <a:off x="3268609" y="3352512"/>
            <a:ext cx="4251029" cy="318827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51" name="نص العنوان"/>
          <p:cNvSpPr txBox="1"/>
          <p:nvPr>
            <p:ph type="title"/>
          </p:nvPr>
        </p:nvSpPr>
        <p:spPr>
          <a:xfrm>
            <a:off x="379842" y="3004703"/>
            <a:ext cx="3405657" cy="2115855"/>
          </a:xfrm>
          <a:prstGeom prst="rect">
            <a:avLst/>
          </a:prstGeom>
        </p:spPr>
        <p:txBody>
          <a:bodyPr/>
          <a:lstStyle>
            <a:lvl1pPr>
              <a:defRPr sz="74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52" name="مستوى النص الأول…"/>
          <p:cNvSpPr txBox="1"/>
          <p:nvPr>
            <p:ph type="body" sz="quarter" idx="1"/>
          </p:nvPr>
        </p:nvSpPr>
        <p:spPr>
          <a:xfrm>
            <a:off x="379842" y="5185769"/>
            <a:ext cx="3405657" cy="1847750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53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- أعلى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نص العنوان"/>
          <p:cNvSpPr txBox="1"/>
          <p:nvPr>
            <p:ph type="title"/>
          </p:nvPr>
        </p:nvSpPr>
        <p:spPr>
          <a:xfrm>
            <a:off x="517518" y="2461248"/>
            <a:ext cx="6521464" cy="1086913"/>
          </a:xfrm>
          <a:prstGeom prst="rect">
            <a:avLst/>
          </a:prstGeom>
        </p:spPr>
        <p:txBody>
          <a:bodyPr anchor="ctr"/>
          <a:lstStyle>
            <a:lvl1pPr>
              <a:defRPr sz="74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61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والتعداد النقطي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نص العنوان"/>
          <p:cNvSpPr txBox="1"/>
          <p:nvPr>
            <p:ph type="title"/>
          </p:nvPr>
        </p:nvSpPr>
        <p:spPr>
          <a:xfrm>
            <a:off x="517518" y="2461248"/>
            <a:ext cx="6521464" cy="1086913"/>
          </a:xfrm>
          <a:prstGeom prst="rect">
            <a:avLst/>
          </a:prstGeom>
        </p:spPr>
        <p:txBody>
          <a:bodyPr anchor="ctr"/>
          <a:lstStyle>
            <a:lvl1pPr>
              <a:defRPr sz="74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69" name="مستوى النص الأول…"/>
          <p:cNvSpPr txBox="1"/>
          <p:nvPr>
            <p:ph type="body" sz="half" idx="1"/>
          </p:nvPr>
        </p:nvSpPr>
        <p:spPr>
          <a:xfrm>
            <a:off x="517518" y="3758293"/>
            <a:ext cx="6521464" cy="3260734"/>
          </a:xfrm>
          <a:prstGeom prst="rect">
            <a:avLst/>
          </a:prstGeom>
        </p:spPr>
        <p:txBody>
          <a:bodyPr anchor="ctr"/>
          <a:lstStyle>
            <a:lvl1pPr marL="4102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1pPr>
            <a:lvl2pPr marL="842008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2pPr>
            <a:lvl3pPr marL="1273808" indent="-410208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3pPr>
            <a:lvl4pPr marL="17056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4pPr>
            <a:lvl5pPr marL="21374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5pPr>
          </a:lstStyle>
          <a:p>
            <a:pPr>
              <a:defRPr>
                <a:effectLst/>
              </a:defRPr>
            </a:pPr>
            <a:r>
              <a:t>مستوى النص الأول</a:t>
            </a:r>
          </a:p>
          <a:p>
            <a:pPr lvl="1">
              <a:defRPr>
                <a:effectLst/>
              </a:defRPr>
            </a:pPr>
            <a:r>
              <a:t>مستوى النص الثاني</a:t>
            </a:r>
          </a:p>
          <a:p>
            <a:pPr lvl="2">
              <a:defRPr>
                <a:effectLst/>
              </a:defRPr>
            </a:pPr>
            <a:r>
              <a:t>مستوى النص الثالث</a:t>
            </a:r>
          </a:p>
          <a:p>
            <a:pPr lvl="3">
              <a:defRPr>
                <a:effectLst/>
              </a:defRPr>
            </a:pPr>
            <a:r>
              <a:t>مستوى النص الرابع</a:t>
            </a:r>
          </a:p>
          <a:p>
            <a:pPr lvl="4">
              <a:defRPr>
                <a:effectLst/>
              </a:defRPr>
            </a:pPr>
            <a:r>
              <a:t>مستوى النص الخامس</a:t>
            </a:r>
          </a:p>
        </p:txBody>
      </p:sp>
      <p:sp>
        <p:nvSpPr>
          <p:cNvPr id="7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، التعداد النقطي والصورة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660554055_1780x1335.jpg"/>
          <p:cNvSpPr/>
          <p:nvPr>
            <p:ph type="pic" sz="quarter" idx="21"/>
          </p:nvPr>
        </p:nvSpPr>
        <p:spPr>
          <a:xfrm>
            <a:off x="3268609" y="3801771"/>
            <a:ext cx="4251029" cy="318827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78" name="نص العنوان"/>
          <p:cNvSpPr txBox="1"/>
          <p:nvPr>
            <p:ph type="title"/>
          </p:nvPr>
        </p:nvSpPr>
        <p:spPr>
          <a:xfrm>
            <a:off x="517518" y="2461248"/>
            <a:ext cx="6521464" cy="1086913"/>
          </a:xfrm>
          <a:prstGeom prst="rect">
            <a:avLst/>
          </a:prstGeom>
        </p:spPr>
        <p:txBody>
          <a:bodyPr anchor="ctr"/>
          <a:lstStyle>
            <a:lvl1pPr>
              <a:defRPr sz="7400"/>
            </a:lvl1pPr>
          </a:lstStyle>
          <a:p>
            <a:pPr/>
            <a:r>
              <a:t>نص العنوان</a:t>
            </a:r>
          </a:p>
        </p:txBody>
      </p:sp>
      <p:sp>
        <p:nvSpPr>
          <p:cNvPr id="79" name="مستوى النص الأول…"/>
          <p:cNvSpPr txBox="1"/>
          <p:nvPr>
            <p:ph type="body" sz="quarter" idx="1"/>
          </p:nvPr>
        </p:nvSpPr>
        <p:spPr>
          <a:xfrm>
            <a:off x="517518" y="3758293"/>
            <a:ext cx="3260732" cy="3260734"/>
          </a:xfrm>
          <a:prstGeom prst="rect">
            <a:avLst/>
          </a:prstGeom>
        </p:spPr>
        <p:txBody>
          <a:bodyPr anchor="ctr"/>
          <a:lstStyle>
            <a:lvl1pPr marL="357138" indent="-357138" algn="r">
              <a:spcBef>
                <a:spcPts val="3300"/>
              </a:spcBef>
              <a:buSzPct val="75000"/>
              <a:buChar char="•"/>
              <a:defRPr sz="3200"/>
            </a:lvl1pPr>
            <a:lvl2pPr marL="725437" indent="-357138" algn="r">
              <a:spcBef>
                <a:spcPts val="3300"/>
              </a:spcBef>
              <a:buSzPct val="75000"/>
              <a:buChar char="•"/>
              <a:defRPr sz="3200"/>
            </a:lvl2pPr>
            <a:lvl3pPr marL="1093737" indent="-357137" algn="r">
              <a:spcBef>
                <a:spcPts val="3300"/>
              </a:spcBef>
              <a:buSzPct val="75000"/>
              <a:buChar char="•"/>
              <a:defRPr sz="3200"/>
            </a:lvl3pPr>
            <a:lvl4pPr marL="1462037" indent="-357137" algn="r">
              <a:spcBef>
                <a:spcPts val="3300"/>
              </a:spcBef>
              <a:buSzPct val="75000"/>
              <a:buChar char="•"/>
              <a:defRPr sz="3200"/>
            </a:lvl4pPr>
            <a:lvl5pPr marL="1830338" indent="-357137" algn="r">
              <a:spcBef>
                <a:spcPts val="3300"/>
              </a:spcBef>
              <a:buSzPct val="75000"/>
              <a:buChar char="•"/>
              <a:defRPr sz="3200"/>
            </a:lvl5pPr>
          </a:lstStyle>
          <a:p>
            <a:pPr>
              <a:defRPr>
                <a:effectLst/>
              </a:defRPr>
            </a:pPr>
            <a:r>
              <a:t>مستوى النص الأول</a:t>
            </a:r>
          </a:p>
          <a:p>
            <a:pPr lvl="1">
              <a:defRPr>
                <a:effectLst/>
              </a:defRPr>
            </a:pPr>
            <a:r>
              <a:t>مستوى النص الثاني</a:t>
            </a:r>
          </a:p>
          <a:p>
            <a:pPr lvl="2">
              <a:defRPr>
                <a:effectLst/>
              </a:defRPr>
            </a:pPr>
            <a:r>
              <a:t>مستوى النص الثالث</a:t>
            </a:r>
          </a:p>
          <a:p>
            <a:pPr lvl="3">
              <a:defRPr>
                <a:effectLst/>
              </a:defRPr>
            </a:pPr>
            <a:r>
              <a:t>مستوى النص الرابع</a:t>
            </a:r>
          </a:p>
          <a:p>
            <a:pPr lvl="4">
              <a:defRPr>
                <a:effectLst/>
              </a:defRPr>
            </a:pPr>
            <a:r>
              <a:t>مستوى النص الخامس</a:t>
            </a:r>
          </a:p>
        </p:txBody>
      </p:sp>
      <p:sp>
        <p:nvSpPr>
          <p:cNvPr id="80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تعداد نقطي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مستوى النص الأول…"/>
          <p:cNvSpPr txBox="1"/>
          <p:nvPr>
            <p:ph type="body" sz="half" idx="1"/>
          </p:nvPr>
        </p:nvSpPr>
        <p:spPr>
          <a:xfrm>
            <a:off x="517518" y="2881520"/>
            <a:ext cx="6521464" cy="4130260"/>
          </a:xfrm>
          <a:prstGeom prst="rect">
            <a:avLst/>
          </a:prstGeom>
        </p:spPr>
        <p:txBody>
          <a:bodyPr anchor="ctr"/>
          <a:lstStyle>
            <a:lvl1pPr marL="4102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1pPr>
            <a:lvl2pPr marL="842008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2pPr>
            <a:lvl3pPr marL="1273808" indent="-410208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3pPr>
            <a:lvl4pPr marL="17056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4pPr>
            <a:lvl5pPr marL="2137409" indent="-410209" algn="r">
              <a:spcBef>
                <a:spcPts val="4000"/>
              </a:spcBef>
              <a:buClr>
                <a:srgbClr val="515151"/>
              </a:buClr>
              <a:buSzPct val="75000"/>
              <a:buChar char="•"/>
              <a:defRPr sz="3800"/>
            </a:lvl5pPr>
          </a:lstStyle>
          <a:p>
            <a:pPr>
              <a:defRPr>
                <a:effectLst/>
              </a:defRPr>
            </a:pPr>
            <a:r>
              <a:t>مستوى النص الأول</a:t>
            </a:r>
          </a:p>
          <a:p>
            <a:pPr lvl="1">
              <a:defRPr>
                <a:effectLst/>
              </a:defRPr>
            </a:pPr>
            <a:r>
              <a:t>مستوى النص الثاني</a:t>
            </a:r>
          </a:p>
          <a:p>
            <a:pPr lvl="2">
              <a:defRPr>
                <a:effectLst/>
              </a:defRPr>
            </a:pPr>
            <a:r>
              <a:t>مستوى النص الثالث</a:t>
            </a:r>
          </a:p>
          <a:p>
            <a:pPr lvl="3">
              <a:defRPr>
                <a:effectLst/>
              </a:defRPr>
            </a:pPr>
            <a:r>
              <a:t>مستوى النص الرابع</a:t>
            </a:r>
          </a:p>
          <a:p>
            <a:pPr lvl="4">
              <a:defRPr>
                <a:effectLst/>
              </a:defRPr>
            </a:pPr>
            <a:r>
              <a:t>مستوى النص الخامس</a:t>
            </a:r>
          </a:p>
        </p:txBody>
      </p:sp>
      <p:sp>
        <p:nvSpPr>
          <p:cNvPr id="8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صورة - ٣ أعلى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681119612_1147x765.jpg"/>
          <p:cNvSpPr/>
          <p:nvPr>
            <p:ph type="pic" sz="quarter" idx="21"/>
          </p:nvPr>
        </p:nvSpPr>
        <p:spPr>
          <a:xfrm>
            <a:off x="3777296" y="4613330"/>
            <a:ext cx="3947398" cy="263274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6" name="79339449_2880x1920.jpg"/>
          <p:cNvSpPr/>
          <p:nvPr>
            <p:ph type="pic" sz="quarter" idx="22"/>
          </p:nvPr>
        </p:nvSpPr>
        <p:spPr>
          <a:xfrm>
            <a:off x="4663618" y="2640793"/>
            <a:ext cx="2173823" cy="144921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7" name="660554055_1780x1335.jpg"/>
          <p:cNvSpPr/>
          <p:nvPr>
            <p:ph type="pic" sz="half" idx="23"/>
          </p:nvPr>
        </p:nvSpPr>
        <p:spPr>
          <a:xfrm>
            <a:off x="-535579" y="2642398"/>
            <a:ext cx="6135009" cy="460125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9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قتباس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مستوى النص الأول…"/>
          <p:cNvSpPr txBox="1"/>
          <p:nvPr>
            <p:ph type="body" sz="quarter" idx="1"/>
          </p:nvPr>
        </p:nvSpPr>
        <p:spPr>
          <a:xfrm>
            <a:off x="792867" y="5682970"/>
            <a:ext cx="5970765" cy="527277"/>
          </a:xfrm>
          <a:prstGeom prst="rect">
            <a:avLst/>
          </a:prstGeom>
        </p:spPr>
        <p:txBody>
          <a:bodyPr anchor="ctr"/>
          <a:lstStyle>
            <a:lvl1pPr defTabSz="695621">
              <a:tabLst>
                <a:tab pos="927100" algn="l"/>
              </a:tabLst>
              <a:defRPr i="1" sz="3000"/>
            </a:lvl1pPr>
            <a:lvl2pPr defTabSz="695621">
              <a:tabLst>
                <a:tab pos="927100" algn="l"/>
              </a:tabLst>
              <a:defRPr i="1" sz="3000"/>
            </a:lvl2pPr>
            <a:lvl3pPr defTabSz="695621">
              <a:tabLst>
                <a:tab pos="927100" algn="l"/>
              </a:tabLst>
              <a:defRPr i="1" sz="3000"/>
            </a:lvl3pPr>
            <a:lvl4pPr defTabSz="695621">
              <a:tabLst>
                <a:tab pos="927100" algn="l"/>
              </a:tabLst>
              <a:defRPr i="1" sz="3000"/>
            </a:lvl4pPr>
            <a:lvl5pPr defTabSz="695621">
              <a:tabLst>
                <a:tab pos="927100" algn="l"/>
              </a:tabLst>
              <a:defRPr i="1" sz="3000"/>
            </a:lvl5pPr>
          </a:lstStyle>
          <a:p>
            <a:pPr>
              <a:defRPr>
                <a:effectLst/>
              </a:defRPr>
            </a:pPr>
            <a:r>
              <a:t>مستوى النص الأول</a:t>
            </a:r>
          </a:p>
          <a:p>
            <a:pPr lvl="1">
              <a:defRPr>
                <a:effectLst/>
              </a:defRPr>
            </a:pPr>
            <a:r>
              <a:t>مستوى النص الثاني</a:t>
            </a:r>
          </a:p>
          <a:p>
            <a:pPr lvl="2">
              <a:defRPr>
                <a:effectLst/>
              </a:defRPr>
            </a:pPr>
            <a:r>
              <a:t>مستوى النص الثالث</a:t>
            </a:r>
          </a:p>
          <a:p>
            <a:pPr lvl="3">
              <a:defRPr>
                <a:effectLst/>
              </a:defRPr>
            </a:pPr>
            <a:r>
              <a:t>مستوى النص الرابع</a:t>
            </a:r>
          </a:p>
          <a:p>
            <a:pPr lvl="4">
              <a:defRPr>
                <a:effectLst/>
              </a:defRPr>
            </a:pPr>
            <a:r>
              <a:t>مستوى النص الخامس</a:t>
            </a:r>
          </a:p>
        </p:txBody>
      </p:sp>
      <p:sp>
        <p:nvSpPr>
          <p:cNvPr id="106" name="&quot;قم بكتابة الرقم هنا.&quot;"/>
          <p:cNvSpPr txBox="1"/>
          <p:nvPr>
            <p:ph type="body" sz="quarter" idx="21"/>
          </p:nvPr>
        </p:nvSpPr>
        <p:spPr>
          <a:xfrm>
            <a:off x="792869" y="4475655"/>
            <a:ext cx="5970762" cy="637658"/>
          </a:xfrm>
          <a:prstGeom prst="rect">
            <a:avLst/>
          </a:prstGeom>
        </p:spPr>
        <p:txBody>
          <a:bodyPr anchor="ctr"/>
          <a:lstStyle/>
          <a:p>
            <a:pPr rtl="0">
              <a:defRPr/>
            </a:pPr>
          </a:p>
        </p:txBody>
      </p:sp>
      <p:sp>
        <p:nvSpPr>
          <p:cNvPr id="107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صورة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79339449_2880x1920.jpg"/>
          <p:cNvSpPr/>
          <p:nvPr>
            <p:ph type="pic" idx="21"/>
          </p:nvPr>
        </p:nvSpPr>
        <p:spPr>
          <a:xfrm>
            <a:off x="-395488" y="2164158"/>
            <a:ext cx="8347474" cy="556498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15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فارغ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بيضاوي"/>
          <p:cNvSpPr/>
          <p:nvPr/>
        </p:nvSpPr>
        <p:spPr>
          <a:xfrm>
            <a:off x="5069482" y="839023"/>
            <a:ext cx="2892021" cy="855249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30" name="رقم الشريحة"/>
          <p:cNvSpPr txBox="1"/>
          <p:nvPr>
            <p:ph type="sldNum" sz="quarter" idx="2"/>
          </p:nvPr>
        </p:nvSpPr>
        <p:spPr>
          <a:xfrm>
            <a:off x="3660358" y="7383180"/>
            <a:ext cx="231849" cy="254264"/>
          </a:xfrm>
          <a:prstGeom prst="rect">
            <a:avLst/>
          </a:prstGeom>
        </p:spPr>
        <p:txBody>
          <a:bodyPr lIns="29516" tIns="29516" rIns="29516" bIns="29516" anchor="b"/>
          <a:lstStyle>
            <a:lvl1pPr>
              <a:defRPr sz="12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والعنوان الفرع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بيضاوي"/>
          <p:cNvSpPr/>
          <p:nvPr/>
        </p:nvSpPr>
        <p:spPr>
          <a:xfrm rot="15699141">
            <a:off x="2790703" y="-4810479"/>
            <a:ext cx="3091689" cy="9675939"/>
          </a:xfrm>
          <a:prstGeom prst="ellipse">
            <a:avLst/>
          </a:prstGeom>
          <a:solidFill>
            <a:srgbClr val="E1C0B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38" name="نص العنوان"/>
          <p:cNvSpPr txBox="1"/>
          <p:nvPr>
            <p:ph type="title"/>
          </p:nvPr>
        </p:nvSpPr>
        <p:spPr>
          <a:xfrm>
            <a:off x="517518" y="5520656"/>
            <a:ext cx="6521464" cy="1811522"/>
          </a:xfrm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139" name="مستوى النص الأول…"/>
          <p:cNvSpPr txBox="1"/>
          <p:nvPr>
            <p:ph type="body" sz="quarter" idx="1"/>
          </p:nvPr>
        </p:nvSpPr>
        <p:spPr>
          <a:xfrm>
            <a:off x="517518" y="5207508"/>
            <a:ext cx="6521464" cy="869531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40" name="بيضاوي"/>
          <p:cNvSpPr/>
          <p:nvPr/>
        </p:nvSpPr>
        <p:spPr>
          <a:xfrm rot="21114327">
            <a:off x="-706023" y="-5036288"/>
            <a:ext cx="14662490" cy="4624924"/>
          </a:xfrm>
          <a:prstGeom prst="ellipse">
            <a:avLst/>
          </a:prstGeom>
          <a:solidFill>
            <a:srgbClr val="FFEC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41" name="بيضاوي"/>
          <p:cNvSpPr/>
          <p:nvPr/>
        </p:nvSpPr>
        <p:spPr>
          <a:xfrm rot="21271088">
            <a:off x="668277" y="-3726239"/>
            <a:ext cx="15283576" cy="2752529"/>
          </a:xfrm>
          <a:prstGeom prst="ellipse">
            <a:avLst/>
          </a:prstGeom>
          <a:solidFill>
            <a:srgbClr val="FFFBF3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42" name="خط"/>
          <p:cNvSpPr/>
          <p:nvPr/>
        </p:nvSpPr>
        <p:spPr>
          <a:xfrm>
            <a:off x="30681" y="9611667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43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2866245" y="10089991"/>
            <a:ext cx="16771600" cy="10676322"/>
          </a:xfrm>
          <a:prstGeom prst="ellipse">
            <a:avLst/>
          </a:prstGeom>
          <a:solidFill>
            <a:srgbClr val="F1D99E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44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213630" y="-2969885"/>
            <a:ext cx="15430494" cy="3018147"/>
          </a:xfrm>
          <a:prstGeom prst="ellipse">
            <a:avLst/>
          </a:prstGeom>
          <a:solidFill>
            <a:srgbClr val="C1CBB9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45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346819" y="-10900455"/>
            <a:ext cx="16771599" cy="10922665"/>
          </a:xfrm>
          <a:prstGeom prst="ellipse">
            <a:avLst/>
          </a:prstGeom>
          <a:solidFill>
            <a:srgbClr val="F1E5C5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46" name="بيضاوي"/>
          <p:cNvSpPr/>
          <p:nvPr/>
        </p:nvSpPr>
        <p:spPr>
          <a:xfrm>
            <a:off x="-349511" y="296017"/>
            <a:ext cx="9372118" cy="298325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pic>
        <p:nvPicPr>
          <p:cNvPr id="147" name="IMG_3193.png" descr="IMG_3193.png"/>
          <p:cNvPicPr>
            <a:picLocks noChangeAspect="1"/>
          </p:cNvPicPr>
          <p:nvPr/>
        </p:nvPicPr>
        <p:blipFill>
          <a:blip r:embed="rId2">
            <a:alphaModFix amt="53061"/>
            <a:extLst/>
          </a:blip>
          <a:stretch>
            <a:fillRect/>
          </a:stretch>
        </p:blipFill>
        <p:spPr>
          <a:xfrm>
            <a:off x="6216332" y="551918"/>
            <a:ext cx="1340169" cy="1072137"/>
          </a:xfrm>
          <a:prstGeom prst="rect">
            <a:avLst/>
          </a:prstGeom>
          <a:ln w="12700">
            <a:miter lim="400000"/>
          </a:ln>
        </p:spPr>
      </p:pic>
      <p:sp>
        <p:nvSpPr>
          <p:cNvPr id="14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والعنوان الفرع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بيضاوي"/>
          <p:cNvSpPr/>
          <p:nvPr/>
        </p:nvSpPr>
        <p:spPr>
          <a:xfrm rot="15699141">
            <a:off x="2790703" y="-4810479"/>
            <a:ext cx="3091689" cy="9675939"/>
          </a:xfrm>
          <a:prstGeom prst="ellipse">
            <a:avLst/>
          </a:prstGeom>
          <a:solidFill>
            <a:srgbClr val="E1C0B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56" name="نص العنوان"/>
          <p:cNvSpPr txBox="1"/>
          <p:nvPr>
            <p:ph type="title"/>
          </p:nvPr>
        </p:nvSpPr>
        <p:spPr>
          <a:xfrm>
            <a:off x="517518" y="5520656"/>
            <a:ext cx="6521464" cy="1811522"/>
          </a:xfrm>
          <a:prstGeom prst="rect">
            <a:avLst/>
          </a:prstGeom>
        </p:spPr>
        <p:txBody>
          <a:bodyPr/>
          <a:lstStyle/>
          <a:p>
            <a:pPr/>
            <a:r>
              <a:t>نص العنوان</a:t>
            </a:r>
          </a:p>
        </p:txBody>
      </p:sp>
      <p:sp>
        <p:nvSpPr>
          <p:cNvPr id="157" name="مستوى النص الأول…"/>
          <p:cNvSpPr txBox="1"/>
          <p:nvPr>
            <p:ph type="body" sz="quarter" idx="1"/>
          </p:nvPr>
        </p:nvSpPr>
        <p:spPr>
          <a:xfrm>
            <a:off x="517518" y="5207508"/>
            <a:ext cx="6521464" cy="869531"/>
          </a:xfrm>
          <a:prstGeom prst="rect">
            <a:avLst/>
          </a:prstGeom>
        </p:spPr>
        <p:txBody>
          <a:bodyPr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58" name="بيضاوي"/>
          <p:cNvSpPr/>
          <p:nvPr/>
        </p:nvSpPr>
        <p:spPr>
          <a:xfrm rot="21114327">
            <a:off x="-706023" y="-5036288"/>
            <a:ext cx="14662490" cy="4624924"/>
          </a:xfrm>
          <a:prstGeom prst="ellipse">
            <a:avLst/>
          </a:prstGeom>
          <a:solidFill>
            <a:srgbClr val="FFEC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59" name="بيضاوي"/>
          <p:cNvSpPr/>
          <p:nvPr/>
        </p:nvSpPr>
        <p:spPr>
          <a:xfrm rot="21271088">
            <a:off x="668277" y="-3726239"/>
            <a:ext cx="15283576" cy="2752529"/>
          </a:xfrm>
          <a:prstGeom prst="ellipse">
            <a:avLst/>
          </a:prstGeom>
          <a:solidFill>
            <a:srgbClr val="FFFBF3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60" name="خط"/>
          <p:cNvSpPr/>
          <p:nvPr/>
        </p:nvSpPr>
        <p:spPr>
          <a:xfrm>
            <a:off x="30681" y="9611667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61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2866245" y="10089991"/>
            <a:ext cx="16771600" cy="10676322"/>
          </a:xfrm>
          <a:prstGeom prst="ellipse">
            <a:avLst/>
          </a:prstGeom>
          <a:solidFill>
            <a:srgbClr val="F1D99E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62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213630" y="-2969885"/>
            <a:ext cx="15430494" cy="3018147"/>
          </a:xfrm>
          <a:prstGeom prst="ellipse">
            <a:avLst/>
          </a:prstGeom>
          <a:solidFill>
            <a:srgbClr val="C3CBBD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63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346819" y="-10900455"/>
            <a:ext cx="16771599" cy="10922665"/>
          </a:xfrm>
          <a:prstGeom prst="ellipse">
            <a:avLst/>
          </a:prstGeom>
          <a:solidFill>
            <a:srgbClr val="F1E5C5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64" name="بيضاوي"/>
          <p:cNvSpPr/>
          <p:nvPr/>
        </p:nvSpPr>
        <p:spPr>
          <a:xfrm>
            <a:off x="-349511" y="296017"/>
            <a:ext cx="9372118" cy="298325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pic>
        <p:nvPicPr>
          <p:cNvPr id="165" name="IMG_3193.png" descr="IMG_3193.png"/>
          <p:cNvPicPr>
            <a:picLocks noChangeAspect="1"/>
          </p:cNvPicPr>
          <p:nvPr/>
        </p:nvPicPr>
        <p:blipFill>
          <a:blip r:embed="rId2">
            <a:alphaModFix amt="53061"/>
            <a:extLst/>
          </a:blip>
          <a:stretch>
            <a:fillRect/>
          </a:stretch>
        </p:blipFill>
        <p:spPr>
          <a:xfrm>
            <a:off x="6216332" y="551918"/>
            <a:ext cx="1340169" cy="1072137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والعنوان الفرع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بيضاوي"/>
          <p:cNvSpPr/>
          <p:nvPr/>
        </p:nvSpPr>
        <p:spPr>
          <a:xfrm rot="15699141">
            <a:off x="2790701" y="-4810482"/>
            <a:ext cx="3091693" cy="9675943"/>
          </a:xfrm>
          <a:prstGeom prst="ellipse">
            <a:avLst/>
          </a:prstGeom>
          <a:solidFill>
            <a:srgbClr val="E1C0B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74" name="بيضاوي"/>
          <p:cNvSpPr/>
          <p:nvPr/>
        </p:nvSpPr>
        <p:spPr>
          <a:xfrm rot="21114327">
            <a:off x="-706023" y="-5036288"/>
            <a:ext cx="14662490" cy="4624924"/>
          </a:xfrm>
          <a:prstGeom prst="ellipse">
            <a:avLst/>
          </a:prstGeom>
          <a:solidFill>
            <a:srgbClr val="FFEC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75" name="بيضاوي"/>
          <p:cNvSpPr/>
          <p:nvPr/>
        </p:nvSpPr>
        <p:spPr>
          <a:xfrm rot="21271088">
            <a:off x="668277" y="-3726239"/>
            <a:ext cx="15283576" cy="2752533"/>
          </a:xfrm>
          <a:prstGeom prst="ellipse">
            <a:avLst/>
          </a:prstGeom>
          <a:solidFill>
            <a:srgbClr val="FFFBF3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76" name="خط"/>
          <p:cNvSpPr/>
          <p:nvPr/>
        </p:nvSpPr>
        <p:spPr>
          <a:xfrm>
            <a:off x="30681" y="9611667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77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2866245" y="10089991"/>
            <a:ext cx="16771600" cy="10676325"/>
          </a:xfrm>
          <a:prstGeom prst="ellipse">
            <a:avLst/>
          </a:prstGeom>
          <a:solidFill>
            <a:srgbClr val="F1D99E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78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213631" y="-2969887"/>
            <a:ext cx="15430498" cy="3018151"/>
          </a:xfrm>
          <a:prstGeom prst="ellipse">
            <a:avLst/>
          </a:prstGeom>
          <a:solidFill>
            <a:srgbClr val="C3CBBD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79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346819" y="-10900455"/>
            <a:ext cx="16771600" cy="10922668"/>
          </a:xfrm>
          <a:prstGeom prst="ellipse">
            <a:avLst/>
          </a:prstGeom>
          <a:solidFill>
            <a:srgbClr val="F1E5C5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80" name="بيضاوي"/>
          <p:cNvSpPr/>
          <p:nvPr/>
        </p:nvSpPr>
        <p:spPr>
          <a:xfrm>
            <a:off x="-349511" y="296017"/>
            <a:ext cx="9372118" cy="298325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pic>
        <p:nvPicPr>
          <p:cNvPr id="181" name="IMG_3193.png" descr="IMG_3193.png"/>
          <p:cNvPicPr>
            <a:picLocks noChangeAspect="1"/>
          </p:cNvPicPr>
          <p:nvPr/>
        </p:nvPicPr>
        <p:blipFill>
          <a:blip r:embed="rId2">
            <a:alphaModFix amt="53061"/>
            <a:extLst/>
          </a:blip>
          <a:stretch>
            <a:fillRect/>
          </a:stretch>
        </p:blipFill>
        <p:spPr>
          <a:xfrm>
            <a:off x="6216332" y="551918"/>
            <a:ext cx="1340171" cy="1072137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نص العنوان"/>
          <p:cNvSpPr txBox="1"/>
          <p:nvPr>
            <p:ph type="title"/>
          </p:nvPr>
        </p:nvSpPr>
        <p:spPr>
          <a:xfrm>
            <a:off x="517518" y="5520656"/>
            <a:ext cx="6521464" cy="1811524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r>
              <a:t>نص العنوان</a:t>
            </a:r>
          </a:p>
        </p:txBody>
      </p:sp>
      <p:sp>
        <p:nvSpPr>
          <p:cNvPr id="183" name="مستوى النص الأول…"/>
          <p:cNvSpPr txBox="1"/>
          <p:nvPr>
            <p:ph type="body" sz="quarter" idx="1"/>
          </p:nvPr>
        </p:nvSpPr>
        <p:spPr>
          <a:xfrm>
            <a:off x="517518" y="5207508"/>
            <a:ext cx="6521464" cy="869533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84" name="رقم الشريحة"/>
          <p:cNvSpPr txBox="1"/>
          <p:nvPr>
            <p:ph type="sldNum" sz="quarter" idx="2"/>
          </p:nvPr>
        </p:nvSpPr>
        <p:spPr>
          <a:xfrm>
            <a:off x="3619207" y="7446543"/>
            <a:ext cx="310840" cy="331761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والعنوان الفرع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بيضاوي"/>
          <p:cNvSpPr/>
          <p:nvPr/>
        </p:nvSpPr>
        <p:spPr>
          <a:xfrm rot="15699141">
            <a:off x="2790700" y="-4810484"/>
            <a:ext cx="3091696" cy="9675946"/>
          </a:xfrm>
          <a:prstGeom prst="ellipse">
            <a:avLst/>
          </a:prstGeom>
          <a:solidFill>
            <a:srgbClr val="E1CBCB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2" name="بيضاوي"/>
          <p:cNvSpPr/>
          <p:nvPr/>
        </p:nvSpPr>
        <p:spPr>
          <a:xfrm rot="21114327">
            <a:off x="-706023" y="-5036288"/>
            <a:ext cx="14662490" cy="4624924"/>
          </a:xfrm>
          <a:prstGeom prst="ellipse">
            <a:avLst/>
          </a:prstGeom>
          <a:solidFill>
            <a:srgbClr val="FFEC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3" name="بيضاوي"/>
          <p:cNvSpPr/>
          <p:nvPr/>
        </p:nvSpPr>
        <p:spPr>
          <a:xfrm rot="21271088">
            <a:off x="668277" y="-3726239"/>
            <a:ext cx="15283576" cy="2752535"/>
          </a:xfrm>
          <a:prstGeom prst="ellipse">
            <a:avLst/>
          </a:prstGeom>
          <a:solidFill>
            <a:srgbClr val="FFFBF3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4" name="خط"/>
          <p:cNvSpPr/>
          <p:nvPr/>
        </p:nvSpPr>
        <p:spPr>
          <a:xfrm>
            <a:off x="-1" y="9611667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95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2866245" y="10089991"/>
            <a:ext cx="16771600" cy="10676326"/>
          </a:xfrm>
          <a:prstGeom prst="ellipse">
            <a:avLst/>
          </a:prstGeom>
          <a:solidFill>
            <a:srgbClr val="F1D99E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6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213632" y="-2969887"/>
            <a:ext cx="15430500" cy="3018153"/>
          </a:xfrm>
          <a:prstGeom prst="ellipse">
            <a:avLst/>
          </a:prstGeom>
          <a:solidFill>
            <a:srgbClr val="C5CBC1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7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346819" y="-10900455"/>
            <a:ext cx="16771600" cy="10922669"/>
          </a:xfrm>
          <a:prstGeom prst="ellipse">
            <a:avLst/>
          </a:prstGeom>
          <a:solidFill>
            <a:srgbClr val="F1E6CC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198" name="بيضاوي"/>
          <p:cNvSpPr/>
          <p:nvPr/>
        </p:nvSpPr>
        <p:spPr>
          <a:xfrm>
            <a:off x="-243566" y="363460"/>
            <a:ext cx="9160228" cy="2915814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pic>
        <p:nvPicPr>
          <p:cNvPr id="199" name="IMG_3193.png" descr="IMG_3193.png"/>
          <p:cNvPicPr>
            <a:picLocks noChangeAspect="1"/>
          </p:cNvPicPr>
          <p:nvPr/>
        </p:nvPicPr>
        <p:blipFill>
          <a:blip r:embed="rId2">
            <a:alphaModFix amt="53061"/>
            <a:extLst/>
          </a:blip>
          <a:stretch>
            <a:fillRect/>
          </a:stretch>
        </p:blipFill>
        <p:spPr>
          <a:xfrm>
            <a:off x="6216332" y="551918"/>
            <a:ext cx="1340172" cy="1072137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نص العنوان"/>
          <p:cNvSpPr txBox="1"/>
          <p:nvPr>
            <p:ph type="title"/>
          </p:nvPr>
        </p:nvSpPr>
        <p:spPr>
          <a:xfrm>
            <a:off x="517518" y="5520656"/>
            <a:ext cx="6521464" cy="1811524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r>
              <a:t>نص العنوان</a:t>
            </a:r>
          </a:p>
        </p:txBody>
      </p:sp>
      <p:sp>
        <p:nvSpPr>
          <p:cNvPr id="201" name="مستوى النص الأول…"/>
          <p:cNvSpPr txBox="1"/>
          <p:nvPr>
            <p:ph type="body" sz="quarter" idx="1"/>
          </p:nvPr>
        </p:nvSpPr>
        <p:spPr>
          <a:xfrm>
            <a:off x="517518" y="5207508"/>
            <a:ext cx="6521464" cy="869534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02" name="رقم الشريحة"/>
          <p:cNvSpPr txBox="1"/>
          <p:nvPr>
            <p:ph type="sldNum" sz="quarter" idx="2"/>
          </p:nvPr>
        </p:nvSpPr>
        <p:spPr>
          <a:xfrm>
            <a:off x="3619207" y="7446543"/>
            <a:ext cx="310840" cy="331761"/>
          </a:xfrm>
          <a:prstGeom prst="rect">
            <a:avLst/>
          </a:prstGeom>
        </p:spPr>
        <p:txBody>
          <a:bodyPr lIns="28982" tIns="28982" rIns="28982" bIns="28982"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9;p2" descr="Google Shape;9;p2"/>
          <p:cNvPicPr>
            <a:picLocks noChangeAspect="1"/>
          </p:cNvPicPr>
          <p:nvPr/>
        </p:nvPicPr>
        <p:blipFill>
          <a:blip r:embed="rId3">
            <a:alphaModFix amt="28000"/>
            <a:extLst/>
          </a:blip>
          <a:srcRect l="0" t="3044" r="0" b="39510"/>
          <a:stretch>
            <a:fillRect/>
          </a:stretch>
        </p:blipFill>
        <p:spPr>
          <a:xfrm>
            <a:off x="-204656" y="2666477"/>
            <a:ext cx="8046099" cy="456177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12" name="تجميع"/>
          <p:cNvGrpSpPr/>
          <p:nvPr/>
        </p:nvGrpSpPr>
        <p:grpSpPr>
          <a:xfrm>
            <a:off x="153768" y="9499880"/>
            <a:ext cx="2347389" cy="786839"/>
            <a:chOff x="0" y="0"/>
            <a:chExt cx="2347387" cy="786838"/>
          </a:xfrm>
        </p:grpSpPr>
        <p:pic>
          <p:nvPicPr>
            <p:cNvPr id="210" name="IMG_0538.png" descr="IMG_0538.png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0" t="0" r="0" b="0"/>
            <a:stretch>
              <a:fillRect/>
            </a:stretch>
          </p:blipFill>
          <p:spPr>
            <a:xfrm>
              <a:off x="0" y="54079"/>
              <a:ext cx="280207" cy="28020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11" name="Google Shape;632;p19"/>
            <p:cNvSpPr txBox="1"/>
            <p:nvPr/>
          </p:nvSpPr>
          <p:spPr>
            <a:xfrm>
              <a:off x="200043" y="0"/>
              <a:ext cx="2147345" cy="78683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91423" tIns="91423" rIns="91423" bIns="91423" numCol="1" anchor="t">
              <a:noAutofit/>
            </a:bodyPr>
            <a:lstStyle>
              <a:lvl1pPr algn="l" defTabSz="914400" rtl="0">
                <a:defRPr b="1" sz="1000">
                  <a:solidFill>
                    <a:srgbClr val="FFFFFF"/>
                  </a:solidFill>
                  <a:latin typeface="Barlow Condensed"/>
                  <a:ea typeface="Barlow Condensed"/>
                  <a:cs typeface="Barlow Condensed"/>
                  <a:sym typeface="Barlow Condensed"/>
                </a:defRPr>
              </a:lvl1pPr>
            </a:lstStyle>
            <a:p>
              <a:pPr/>
              <a:r>
                <a:t>hasnaa-2</a:t>
              </a:r>
            </a:p>
          </p:txBody>
        </p:sp>
      </p:grpSp>
      <p:sp>
        <p:nvSpPr>
          <p:cNvPr id="213" name="رقم الشريحة"/>
          <p:cNvSpPr txBox="1"/>
          <p:nvPr>
            <p:ph type="sldNum" sz="quarter" idx="2"/>
          </p:nvPr>
        </p:nvSpPr>
        <p:spPr>
          <a:xfrm>
            <a:off x="5033366" y="6562685"/>
            <a:ext cx="382126" cy="396625"/>
          </a:xfrm>
          <a:prstGeom prst="rect">
            <a:avLst/>
          </a:prstGeom>
        </p:spPr>
        <p:txBody>
          <a:bodyPr lIns="37781" tIns="37781" rIns="37781" bIns="37781" anchor="ctr"/>
          <a:lstStyle>
            <a:lvl1pPr algn="r" defTabSz="1758807"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7.xml"/><Relationship Id="rId20" Type="http://schemas.openxmlformats.org/officeDocument/2006/relationships/slideLayout" Target="../slideLayouts/slideLayout18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بيضاوي"/>
          <p:cNvSpPr/>
          <p:nvPr/>
        </p:nvSpPr>
        <p:spPr>
          <a:xfrm rot="21114327">
            <a:off x="-706023" y="-5036288"/>
            <a:ext cx="14662490" cy="4624924"/>
          </a:xfrm>
          <a:prstGeom prst="ellipse">
            <a:avLst/>
          </a:prstGeom>
          <a:solidFill>
            <a:srgbClr val="FFEC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3" name="بيضاوي"/>
          <p:cNvSpPr/>
          <p:nvPr/>
        </p:nvSpPr>
        <p:spPr>
          <a:xfrm rot="21271088">
            <a:off x="668277" y="-3726239"/>
            <a:ext cx="15283576" cy="2752529"/>
          </a:xfrm>
          <a:prstGeom prst="ellipse">
            <a:avLst/>
          </a:prstGeom>
          <a:solidFill>
            <a:srgbClr val="FFFBF3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4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12866245" y="10089991"/>
            <a:ext cx="16771600" cy="10676322"/>
          </a:xfrm>
          <a:prstGeom prst="ellipse">
            <a:avLst/>
          </a:prstGeom>
          <a:solidFill>
            <a:srgbClr val="F1D99E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5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>
            <a:off x="-3899128" y="-1738284"/>
            <a:ext cx="12106493" cy="2803432"/>
          </a:xfrm>
          <a:prstGeom prst="ellipse">
            <a:avLst/>
          </a:prstGeom>
          <a:solidFill>
            <a:srgbClr val="F7FADB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6" name="بيضاوي">
            <a:hlinkClick r:id="" invalidUrl="" action="ppaction://hlinkshowjump?jump=nextslide" tgtFrame="" tooltip="" history="1" highlightClick="0" endSnd="0"/>
          </p:cNvPr>
          <p:cNvSpPr/>
          <p:nvPr/>
        </p:nvSpPr>
        <p:spPr>
          <a:xfrm rot="20818585">
            <a:off x="-5888865" y="-8108568"/>
            <a:ext cx="16771598" cy="9358626"/>
          </a:xfrm>
          <a:prstGeom prst="ellipse">
            <a:avLst/>
          </a:prstGeom>
          <a:solidFill>
            <a:srgbClr val="DFEED4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7" name="بيضاوي"/>
          <p:cNvSpPr/>
          <p:nvPr/>
        </p:nvSpPr>
        <p:spPr>
          <a:xfrm>
            <a:off x="-1542492" y="-1229016"/>
            <a:ext cx="9160230" cy="1941465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Cochin"/>
                <a:ea typeface="Cochin"/>
                <a:cs typeface="Cochin"/>
                <a:sym typeface="Cochin"/>
              </a:defRPr>
            </a:pPr>
          </a:p>
        </p:txBody>
      </p:sp>
      <p:sp>
        <p:nvSpPr>
          <p:cNvPr id="8" name="بيضاوي"/>
          <p:cNvSpPr/>
          <p:nvPr/>
        </p:nvSpPr>
        <p:spPr>
          <a:xfrm rot="15699141">
            <a:off x="482205" y="-6574895"/>
            <a:ext cx="2511887" cy="12633221"/>
          </a:xfrm>
          <a:prstGeom prst="ellipse">
            <a:avLst/>
          </a:prstGeom>
          <a:gradFill>
            <a:gsLst>
              <a:gs pos="0">
                <a:schemeClr val="accent4">
                  <a:hueOff val="-432628"/>
                  <a:satOff val="35087"/>
                  <a:lumOff val="28335"/>
                </a:schemeClr>
              </a:gs>
              <a:gs pos="35000">
                <a:srgbClr val="FFD3C4"/>
              </a:gs>
              <a:gs pos="100000">
                <a:schemeClr val="accent4">
                  <a:hueOff val="-501835"/>
                  <a:satOff val="35087"/>
                  <a:lumOff val="40260"/>
                </a:schemeClr>
              </a:gs>
            </a:gsLst>
            <a:lin ang="16200000"/>
          </a:gradFill>
          <a:ln w="12700">
            <a:miter lim="400000"/>
          </a:ln>
        </p:spPr>
        <p:txBody>
          <a:bodyPr lIns="28982" tIns="28982" rIns="28982" bIns="28982" anchor="ctr"/>
          <a:lstStyle/>
          <a:p>
            <a:pPr rtl="0">
              <a:defRPr>
                <a:latin typeface="+mn-lt"/>
                <a:ea typeface="+mn-ea"/>
                <a:cs typeface="+mn-cs"/>
                <a:sym typeface="Helvetica"/>
              </a:defRPr>
            </a:pPr>
          </a:p>
        </p:txBody>
      </p:sp>
      <p:sp>
        <p:nvSpPr>
          <p:cNvPr id="9" name="خط"/>
          <p:cNvSpPr/>
          <p:nvPr/>
        </p:nvSpPr>
        <p:spPr>
          <a:xfrm>
            <a:off x="-290991" y="9534676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pic>
        <p:nvPicPr>
          <p:cNvPr id="10" name="IMG_3193.png" descr="IMG_3193.png"/>
          <p:cNvPicPr>
            <a:picLocks noChangeAspect="1"/>
          </p:cNvPicPr>
          <p:nvPr/>
        </p:nvPicPr>
        <p:blipFill>
          <a:blip r:embed="rId2">
            <a:alphaModFix amt="53061"/>
            <a:extLst/>
          </a:blip>
          <a:stretch>
            <a:fillRect/>
          </a:stretch>
        </p:blipFill>
        <p:spPr>
          <a:xfrm>
            <a:off x="-234700" y="-192969"/>
            <a:ext cx="1893136" cy="1514510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خط"/>
          <p:cNvSpPr/>
          <p:nvPr/>
        </p:nvSpPr>
        <p:spPr>
          <a:xfrm>
            <a:off x="-18688" y="48068"/>
            <a:ext cx="7860680" cy="1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2" name="خط"/>
          <p:cNvSpPr/>
          <p:nvPr/>
        </p:nvSpPr>
        <p:spPr>
          <a:xfrm flipH="1">
            <a:off x="7528899" y="-521432"/>
            <a:ext cx="1" cy="10056436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3" name="خط"/>
          <p:cNvSpPr/>
          <p:nvPr/>
        </p:nvSpPr>
        <p:spPr>
          <a:xfrm flipV="1">
            <a:off x="12556" y="-86469"/>
            <a:ext cx="3" cy="9596100"/>
          </a:xfrm>
          <a:prstGeom prst="line">
            <a:avLst/>
          </a:prstGeom>
          <a:ln w="76200">
            <a:solidFill>
              <a:srgbClr val="C0CBB7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4" name="نص العنوان"/>
          <p:cNvSpPr txBox="1"/>
          <p:nvPr>
            <p:ph type="title"/>
          </p:nvPr>
        </p:nvSpPr>
        <p:spPr>
          <a:xfrm>
            <a:off x="378617" y="1340327"/>
            <a:ext cx="6521464" cy="18115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b">
            <a:normAutofit fontScale="100000" lnSpcReduction="0"/>
          </a:bodyPr>
          <a:lstStyle/>
          <a:p>
            <a:pPr/>
            <a:r>
              <a:t>نص العنوان</a:t>
            </a:r>
          </a:p>
        </p:txBody>
      </p:sp>
      <p:sp>
        <p:nvSpPr>
          <p:cNvPr id="15" name="مستوى النص الأول…"/>
          <p:cNvSpPr txBox="1"/>
          <p:nvPr>
            <p:ph type="body" idx="1"/>
          </p:nvPr>
        </p:nvSpPr>
        <p:spPr>
          <a:xfrm>
            <a:off x="968945" y="4406005"/>
            <a:ext cx="6521466" cy="8695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>
            <a:normAutofit fontScale="100000" lnSpcReduction="0"/>
          </a:bodyPr>
          <a:lstStyle/>
          <a:p>
            <a:pPr/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16" name="رقم الشريحة"/>
          <p:cNvSpPr txBox="1"/>
          <p:nvPr>
            <p:ph type="sldNum" sz="quarter" idx="2"/>
          </p:nvPr>
        </p:nvSpPr>
        <p:spPr>
          <a:xfrm>
            <a:off x="3619206" y="7446543"/>
            <a:ext cx="310842" cy="331763"/>
          </a:xfrm>
          <a:prstGeom prst="rect">
            <a:avLst/>
          </a:prstGeom>
          <a:ln w="12700">
            <a:miter lim="400000"/>
          </a:ln>
        </p:spPr>
        <p:txBody>
          <a:bodyPr wrap="none" lIns="28982" tIns="28982" rIns="28982" bIns="28982">
            <a:spAutoFit/>
          </a:bodyPr>
          <a:lstStyle>
            <a:lvl1pPr>
              <a:defRPr sz="1800"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</p:sldLayoutIdLst>
  <p:transition xmlns:p14="http://schemas.microsoft.com/office/powerpoint/2010/main" spd="med" advClick="1"/>
  <p:txStyles>
    <p:titleStyle>
      <a:lvl1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1pPr>
      <a:lvl2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2pPr>
      <a:lvl3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3pPr>
      <a:lvl4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4pPr>
      <a:lvl5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5pPr>
      <a:lvl6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6pPr>
      <a:lvl7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7pPr>
      <a:lvl8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8pPr>
      <a:lvl9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00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9pPr>
    </p:titleStyle>
    <p:bodyStyle>
      <a:lvl1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1pPr>
      <a:lvl2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2pPr>
      <a:lvl3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3pPr>
      <a:lvl4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4pPr>
      <a:lvl5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5pPr>
      <a:lvl6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6pPr>
      <a:lvl7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7pPr>
      <a:lvl8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8pPr>
      <a:lvl9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200" u="none">
          <a:solidFill>
            <a:srgbClr val="515151"/>
          </a:solidFill>
          <a:effectLst>
            <a:outerShdw sx="100000" sy="100000" kx="0" ky="0" algn="b" rotWithShape="0" blurRad="38100" dist="50800" dir="3000000">
              <a:srgbClr val="FFFFFF">
                <a:alpha val="60000"/>
              </a:srgbClr>
            </a:outerShdw>
          </a:effectLst>
          <a:uFillTx/>
          <a:latin typeface="Cochin"/>
          <a:ea typeface="Cochin"/>
          <a:cs typeface="Cochin"/>
          <a:sym typeface="Cochin"/>
        </a:defRPr>
      </a:lvl9pPr>
    </p:bodyStyle>
    <p:otherStyle>
      <a:lvl1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1pPr>
      <a:lvl2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2pPr>
      <a:lvl3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3pPr>
      <a:lvl4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4pPr>
      <a:lvl5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5pPr>
      <a:lvl6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6pPr>
      <a:lvl7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7pPr>
      <a:lvl8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8pPr>
      <a:lvl9pPr marL="0" marR="0" indent="0" algn="ctr" defTabSz="592566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Cochin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4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jpeg"/><Relationship Id="rId4" Type="http://schemas.openxmlformats.org/officeDocument/2006/relationships/hyperlink" Target="https://forms.office.com/Pages/ShareFormPage.aspx?id=y8UdzfFa1EilHr7r_lJ6mh9BQPrCcP9BmklGTFw-171UMUpBWjVUTDY4WEdYN0pYMlZSUERRRTc1NyQlQCNjPTEu&amp;sharetoken=EwoZY6mmCFPa8FZIR6Lp" TargetMode="External"/><Relationship Id="rId5" Type="http://schemas.openxmlformats.org/officeDocument/2006/relationships/image" Target="../media/image6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6.jpeg"/><Relationship Id="rId4" Type="http://schemas.openxmlformats.org/officeDocument/2006/relationships/image" Target="../media/image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7.jpeg"/><Relationship Id="rId3" Type="http://schemas.openxmlformats.org/officeDocument/2006/relationships/image" Target="../media/image4.pn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jpeg"/><Relationship Id="rId7" Type="http://schemas.openxmlformats.org/officeDocument/2006/relationships/image" Target="../media/image5.png"/><Relationship Id="rId8" Type="http://schemas.openxmlformats.org/officeDocument/2006/relationships/image" Target="../media/image11.jpeg"/><Relationship Id="rId9" Type="http://schemas.openxmlformats.org/officeDocument/2006/relationships/image" Target="../media/image7.png"/><Relationship Id="rId10" Type="http://schemas.openxmlformats.org/officeDocument/2006/relationships/image" Target="../media/image8.png"/><Relationship Id="rId11" Type="http://schemas.openxmlformats.org/officeDocument/2006/relationships/image" Target="../media/image9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9.jpeg"/><Relationship Id="rId4" Type="http://schemas.openxmlformats.org/officeDocument/2006/relationships/image" Target="../media/image12.jpeg"/><Relationship Id="rId5" Type="http://schemas.openxmlformats.org/officeDocument/2006/relationships/image" Target="../media/image5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13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14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10.jpeg"/><Relationship Id="rId5" Type="http://schemas.openxmlformats.org/officeDocument/2006/relationships/image" Target="../media/image15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6.jpeg"/><Relationship Id="rId4" Type="http://schemas.openxmlformats.org/officeDocument/2006/relationships/image" Target="../media/image5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5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مستطيل مستدير الزوايا"/>
          <p:cNvSpPr/>
          <p:nvPr/>
        </p:nvSpPr>
        <p:spPr>
          <a:xfrm>
            <a:off x="577574" y="2217038"/>
            <a:ext cx="6481784" cy="4867857"/>
          </a:xfrm>
          <a:prstGeom prst="roundRect">
            <a:avLst>
              <a:gd name="adj" fmla="val 3913"/>
            </a:avLst>
          </a:prstGeom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pic>
        <p:nvPicPr>
          <p:cNvPr id="223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2587536" y="4385468"/>
            <a:ext cx="2821778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الخطة العلاجية…"/>
          <p:cNvSpPr txBox="1"/>
          <p:nvPr/>
        </p:nvSpPr>
        <p:spPr>
          <a:xfrm>
            <a:off x="976499" y="2217861"/>
            <a:ext cx="6043853" cy="20391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/>
          <a:p>
            <a:pPr rtl="0">
              <a:defRPr sz="7300">
                <a:latin typeface="Muna Bold"/>
                <a:ea typeface="Muna Bold"/>
                <a:cs typeface="Muna Bold"/>
                <a:sym typeface="Muna Bold"/>
              </a:defRPr>
            </a:pPr>
            <a:r>
              <a:t>الخطة العلاجية </a:t>
            </a:r>
          </a:p>
          <a:p>
            <a:pPr rtl="0">
              <a:defRPr sz="7300">
                <a:latin typeface="Muna Bold"/>
                <a:ea typeface="Muna Bold"/>
                <a:cs typeface="Muna Bold"/>
                <a:sym typeface="Muna Bold"/>
              </a:defRPr>
            </a:pPr>
            <a:r>
              <a:t>للصف الاول متوسط</a:t>
            </a:r>
          </a:p>
        </p:txBody>
      </p:sp>
      <p:sp>
        <p:nvSpPr>
          <p:cNvPr id="225" name="الفصل الدراسي الثاني لعام ١٤٤٥هـ"/>
          <p:cNvSpPr txBox="1"/>
          <p:nvPr/>
        </p:nvSpPr>
        <p:spPr>
          <a:xfrm>
            <a:off x="1020881" y="5981404"/>
            <a:ext cx="5595167" cy="59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40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الفصل الدراسي الثاني لعام ١٤٤٦هـ </a:t>
            </a:r>
          </a:p>
        </p:txBody>
      </p:sp>
      <p:sp>
        <p:nvSpPr>
          <p:cNvPr id="226" name="الفصل الدراسي الثاني لعام ١٤٤٥هـ"/>
          <p:cNvSpPr txBox="1"/>
          <p:nvPr/>
        </p:nvSpPr>
        <p:spPr>
          <a:xfrm>
            <a:off x="3998427" y="4650967"/>
            <a:ext cx="987200" cy="59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40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المادة</a:t>
            </a:r>
          </a:p>
        </p:txBody>
      </p:sp>
      <p:sp>
        <p:nvSpPr>
          <p:cNvPr id="227" name="الفصل الدراسي الثاني لعام ١٤٤٥هـ"/>
          <p:cNvSpPr txBox="1"/>
          <p:nvPr/>
        </p:nvSpPr>
        <p:spPr>
          <a:xfrm>
            <a:off x="3056358" y="7228158"/>
            <a:ext cx="1884138" cy="59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40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معلم المادة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-85097" y="458288"/>
            <a:ext cx="2821778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رياضيات"/>
          <p:cNvSpPr txBox="1"/>
          <p:nvPr/>
        </p:nvSpPr>
        <p:spPr>
          <a:xfrm>
            <a:off x="251882" y="597293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31" name="الخطة العلاجية"/>
          <p:cNvSpPr txBox="1"/>
          <p:nvPr/>
        </p:nvSpPr>
        <p:spPr>
          <a:xfrm>
            <a:off x="2840593" y="2123542"/>
            <a:ext cx="4715907" cy="629467"/>
          </a:xfrm>
          <a:prstGeom prst="rect">
            <a:avLst/>
          </a:prstGeom>
          <a:gradFill>
            <a:gsLst>
              <a:gs pos="0">
                <a:srgbClr val="3584AD"/>
              </a:gs>
              <a:gs pos="100000">
                <a:srgbClr val="139F7A"/>
              </a:gs>
            </a:gsLst>
            <a:lin ang="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solidFill>
                  <a:srgbClr val="FFFFFF"/>
                </a:solidFill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الخطة العلاجية</a:t>
            </a:r>
          </a:p>
        </p:txBody>
      </p:sp>
      <p:grpSp>
        <p:nvGrpSpPr>
          <p:cNvPr id="234" name="الخطة الزمنية"/>
          <p:cNvGrpSpPr/>
          <p:nvPr/>
        </p:nvGrpSpPr>
        <p:grpSpPr>
          <a:xfrm>
            <a:off x="3649493" y="3074568"/>
            <a:ext cx="3264504" cy="565909"/>
            <a:chOff x="0" y="0"/>
            <a:chExt cx="3264503" cy="565907"/>
          </a:xfrm>
        </p:grpSpPr>
        <p:sp>
          <p:nvSpPr>
            <p:cNvPr id="232" name="مستطيل"/>
            <p:cNvSpPr/>
            <p:nvPr/>
          </p:nvSpPr>
          <p:spPr>
            <a:xfrm>
              <a:off x="-1" y="0"/>
              <a:ext cx="3264505" cy="565908"/>
            </a:xfrm>
            <a:prstGeom prst="rect">
              <a:avLst/>
            </a:prstGeom>
            <a:solidFill>
              <a:srgbClr val="E0F1F1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  <p:txBody>
            <a:bodyPr wrap="square" lIns="28982" tIns="28982" rIns="28982" bIns="28982" numCol="1" anchor="t">
              <a:noAutofit/>
            </a:bodyPr>
            <a:lstStyle/>
            <a:p>
              <a:pPr defTabSz="914400" rtl="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pPr>
            </a:p>
          </p:txBody>
        </p:sp>
        <p:sp>
          <p:nvSpPr>
            <p:cNvPr id="233" name="الخطة الزمنية"/>
            <p:cNvSpPr txBox="1"/>
            <p:nvPr/>
          </p:nvSpPr>
          <p:spPr>
            <a:xfrm>
              <a:off x="19049" y="19050"/>
              <a:ext cx="3226405" cy="5180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defTabSz="91440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rtl="0">
                <a:defRPr/>
              </a:pPr>
              <a:r>
                <a:t>الخطة الزمنية </a:t>
              </a:r>
            </a:p>
          </p:txBody>
        </p:sp>
      </p:grpSp>
      <p:grpSp>
        <p:nvGrpSpPr>
          <p:cNvPr id="237" name="الاجراءات"/>
          <p:cNvGrpSpPr/>
          <p:nvPr/>
        </p:nvGrpSpPr>
        <p:grpSpPr>
          <a:xfrm>
            <a:off x="1249328" y="3962036"/>
            <a:ext cx="3248201" cy="631571"/>
            <a:chOff x="0" y="0"/>
            <a:chExt cx="3248199" cy="631569"/>
          </a:xfrm>
        </p:grpSpPr>
        <p:sp>
          <p:nvSpPr>
            <p:cNvPr id="235" name="مستطيل"/>
            <p:cNvSpPr/>
            <p:nvPr/>
          </p:nvSpPr>
          <p:spPr>
            <a:xfrm>
              <a:off x="0" y="0"/>
              <a:ext cx="3248200" cy="631570"/>
            </a:xfrm>
            <a:prstGeom prst="rect">
              <a:avLst/>
            </a:prstGeom>
            <a:solidFill>
              <a:srgbClr val="E0F1F1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  <p:txBody>
            <a:bodyPr wrap="square" lIns="28982" tIns="28982" rIns="28982" bIns="28982" numCol="1" anchor="t">
              <a:noAutofit/>
            </a:bodyPr>
            <a:lstStyle/>
            <a:p>
              <a:pPr defTabSz="914400" rtl="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pPr>
            </a:p>
          </p:txBody>
        </p:sp>
        <p:sp>
          <p:nvSpPr>
            <p:cNvPr id="236" name="الاجراءات"/>
            <p:cNvSpPr txBox="1"/>
            <p:nvPr/>
          </p:nvSpPr>
          <p:spPr>
            <a:xfrm>
              <a:off x="19050" y="19050"/>
              <a:ext cx="3210100" cy="5180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defTabSz="91440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rtl="0">
                <a:defRPr/>
              </a:pPr>
              <a:r>
                <a:t>الاجراءات</a:t>
              </a:r>
            </a:p>
          </p:txBody>
        </p:sp>
      </p:grpSp>
      <p:grpSp>
        <p:nvGrpSpPr>
          <p:cNvPr id="240" name="اختبار قبلي"/>
          <p:cNvGrpSpPr/>
          <p:nvPr/>
        </p:nvGrpSpPr>
        <p:grpSpPr>
          <a:xfrm>
            <a:off x="3657644" y="4986030"/>
            <a:ext cx="3248201" cy="620280"/>
            <a:chOff x="0" y="0"/>
            <a:chExt cx="3248199" cy="620278"/>
          </a:xfrm>
        </p:grpSpPr>
        <p:sp>
          <p:nvSpPr>
            <p:cNvPr id="238" name="مستطيل"/>
            <p:cNvSpPr/>
            <p:nvPr/>
          </p:nvSpPr>
          <p:spPr>
            <a:xfrm>
              <a:off x="0" y="0"/>
              <a:ext cx="3248200" cy="620279"/>
            </a:xfrm>
            <a:prstGeom prst="rect">
              <a:avLst/>
            </a:prstGeom>
            <a:solidFill>
              <a:srgbClr val="E0F1F1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  <p:txBody>
            <a:bodyPr wrap="square" lIns="28982" tIns="28982" rIns="28982" bIns="28982" numCol="1" anchor="t">
              <a:noAutofit/>
            </a:bodyPr>
            <a:lstStyle/>
            <a:p>
              <a:pPr defTabSz="914400" rtl="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pPr>
            </a:p>
          </p:txBody>
        </p:sp>
        <p:sp>
          <p:nvSpPr>
            <p:cNvPr id="239" name="اختبار قبلي"/>
            <p:cNvSpPr txBox="1"/>
            <p:nvPr/>
          </p:nvSpPr>
          <p:spPr>
            <a:xfrm>
              <a:off x="19050" y="19050"/>
              <a:ext cx="3210100" cy="5180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defTabSz="91440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rtl="0">
                <a:defRPr/>
              </a:pPr>
              <a:r>
                <a:t>اختبار قبلي</a:t>
              </a:r>
            </a:p>
          </p:txBody>
        </p:sp>
      </p:grpSp>
      <p:grpSp>
        <p:nvGrpSpPr>
          <p:cNvPr id="243" name="معالجة المهارات"/>
          <p:cNvGrpSpPr/>
          <p:nvPr/>
        </p:nvGrpSpPr>
        <p:grpSpPr>
          <a:xfrm>
            <a:off x="502677" y="5890247"/>
            <a:ext cx="3248201" cy="653314"/>
            <a:chOff x="0" y="0"/>
            <a:chExt cx="3248199" cy="653313"/>
          </a:xfrm>
        </p:grpSpPr>
        <p:sp>
          <p:nvSpPr>
            <p:cNvPr id="241" name="مستطيل"/>
            <p:cNvSpPr/>
            <p:nvPr/>
          </p:nvSpPr>
          <p:spPr>
            <a:xfrm>
              <a:off x="0" y="-1"/>
              <a:ext cx="3248200" cy="653315"/>
            </a:xfrm>
            <a:prstGeom prst="rect">
              <a:avLst/>
            </a:prstGeom>
            <a:solidFill>
              <a:srgbClr val="E0F1F1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  <p:txBody>
            <a:bodyPr wrap="square" lIns="28982" tIns="28982" rIns="28982" bIns="28982" numCol="1" anchor="t">
              <a:noAutofit/>
            </a:bodyPr>
            <a:lstStyle/>
            <a:p>
              <a:pPr defTabSz="914400" rtl="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pPr>
            </a:p>
          </p:txBody>
        </p:sp>
        <p:sp>
          <p:nvSpPr>
            <p:cNvPr id="242" name="معالجة المهارات"/>
            <p:cNvSpPr txBox="1"/>
            <p:nvPr/>
          </p:nvSpPr>
          <p:spPr>
            <a:xfrm>
              <a:off x="19050" y="19049"/>
              <a:ext cx="3210100" cy="5180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defTabSz="91440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rtl="0">
                <a:defRPr/>
              </a:pPr>
              <a:r>
                <a:t>معالجة المهارات</a:t>
              </a:r>
            </a:p>
          </p:txBody>
        </p:sp>
      </p:grpSp>
      <p:grpSp>
        <p:nvGrpSpPr>
          <p:cNvPr id="246" name="اختبار بعدي"/>
          <p:cNvGrpSpPr/>
          <p:nvPr/>
        </p:nvGrpSpPr>
        <p:grpSpPr>
          <a:xfrm>
            <a:off x="3271296" y="6827498"/>
            <a:ext cx="3248201" cy="769583"/>
            <a:chOff x="0" y="0"/>
            <a:chExt cx="3248199" cy="769581"/>
          </a:xfrm>
        </p:grpSpPr>
        <p:sp>
          <p:nvSpPr>
            <p:cNvPr id="244" name="مستطيل"/>
            <p:cNvSpPr/>
            <p:nvPr/>
          </p:nvSpPr>
          <p:spPr>
            <a:xfrm>
              <a:off x="0" y="0"/>
              <a:ext cx="3248200" cy="769582"/>
            </a:xfrm>
            <a:prstGeom prst="rect">
              <a:avLst/>
            </a:prstGeom>
            <a:solidFill>
              <a:srgbClr val="E0F1F1"/>
            </a:solidFill>
            <a:ln w="38100" cap="flat">
              <a:solidFill>
                <a:srgbClr val="FFFFFF"/>
              </a:solidFill>
              <a:prstDash val="solid"/>
              <a:round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  <p:txBody>
            <a:bodyPr wrap="square" lIns="28982" tIns="28982" rIns="28982" bIns="28982" numCol="1" anchor="t">
              <a:noAutofit/>
            </a:bodyPr>
            <a:lstStyle/>
            <a:p>
              <a:pPr defTabSz="914400" rtl="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pPr>
            </a:p>
          </p:txBody>
        </p:sp>
        <p:sp>
          <p:nvSpPr>
            <p:cNvPr id="245" name="اختبار بعدي"/>
            <p:cNvSpPr txBox="1"/>
            <p:nvPr/>
          </p:nvSpPr>
          <p:spPr>
            <a:xfrm>
              <a:off x="19050" y="19050"/>
              <a:ext cx="3210100" cy="51802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defTabSz="914400">
                <a:defRPr b="1" sz="3700">
                  <a:solidFill>
                    <a:srgbClr val="526E66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</a:lstStyle>
            <a:p>
              <a:pPr rtl="0">
                <a:defRPr/>
              </a:pPr>
              <a:r>
                <a:t>اختبار بعدي</a:t>
              </a:r>
            </a:p>
          </p:txBody>
        </p:sp>
      </p:grpSp>
      <p:sp>
        <p:nvSpPr>
          <p:cNvPr id="247" name="Google Shape;1766;p26"/>
          <p:cNvSpPr/>
          <p:nvPr/>
        </p:nvSpPr>
        <p:spPr>
          <a:xfrm rot="21464125">
            <a:off x="2599072" y="3883157"/>
            <a:ext cx="548666" cy="1651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737" y="0"/>
                </a:moveTo>
                <a:lnTo>
                  <a:pt x="0" y="14813"/>
                </a:lnTo>
                <a:cubicBezTo>
                  <a:pt x="0" y="14813"/>
                  <a:pt x="933" y="14813"/>
                  <a:pt x="1287" y="15356"/>
                </a:cubicBezTo>
                <a:cubicBezTo>
                  <a:pt x="1609" y="15938"/>
                  <a:pt x="1320" y="16791"/>
                  <a:pt x="1320" y="16791"/>
                </a:cubicBezTo>
                <a:cubicBezTo>
                  <a:pt x="1320" y="16791"/>
                  <a:pt x="2253" y="16791"/>
                  <a:pt x="2607" y="17372"/>
                </a:cubicBezTo>
                <a:cubicBezTo>
                  <a:pt x="2961" y="17993"/>
                  <a:pt x="2672" y="19351"/>
                  <a:pt x="2672" y="19351"/>
                </a:cubicBezTo>
                <a:cubicBezTo>
                  <a:pt x="2672" y="19351"/>
                  <a:pt x="3702" y="19506"/>
                  <a:pt x="3927" y="19893"/>
                </a:cubicBezTo>
                <a:cubicBezTo>
                  <a:pt x="4152" y="20281"/>
                  <a:pt x="4024" y="21600"/>
                  <a:pt x="4024" y="21600"/>
                </a:cubicBezTo>
                <a:lnTo>
                  <a:pt x="21600" y="6941"/>
                </a:lnTo>
                <a:cubicBezTo>
                  <a:pt x="19958" y="6747"/>
                  <a:pt x="20248" y="4692"/>
                  <a:pt x="20248" y="4692"/>
                </a:cubicBezTo>
                <a:cubicBezTo>
                  <a:pt x="20248" y="4692"/>
                  <a:pt x="19507" y="4343"/>
                  <a:pt x="19121" y="3916"/>
                </a:cubicBezTo>
                <a:cubicBezTo>
                  <a:pt x="18767" y="3489"/>
                  <a:pt x="19024" y="2210"/>
                  <a:pt x="19024" y="2210"/>
                </a:cubicBezTo>
                <a:cubicBezTo>
                  <a:pt x="19024" y="2210"/>
                  <a:pt x="18027" y="2171"/>
                  <a:pt x="17705" y="1667"/>
                </a:cubicBezTo>
                <a:cubicBezTo>
                  <a:pt x="17415" y="1163"/>
                  <a:pt x="17737" y="0"/>
                  <a:pt x="17737" y="0"/>
                </a:cubicBezTo>
                <a:close/>
              </a:path>
            </a:pathLst>
          </a:custGeom>
          <a:solidFill>
            <a:srgbClr val="A7CE9A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algn="l" defTabSz="914400" rtl="0">
              <a:defRPr sz="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48" name="Google Shape;1767;p26"/>
          <p:cNvSpPr/>
          <p:nvPr/>
        </p:nvSpPr>
        <p:spPr>
          <a:xfrm rot="4829594">
            <a:off x="5247235" y="2754365"/>
            <a:ext cx="127901" cy="6068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737" y="0"/>
                </a:moveTo>
                <a:lnTo>
                  <a:pt x="0" y="14813"/>
                </a:lnTo>
                <a:cubicBezTo>
                  <a:pt x="0" y="14813"/>
                  <a:pt x="933" y="14813"/>
                  <a:pt x="1287" y="15356"/>
                </a:cubicBezTo>
                <a:cubicBezTo>
                  <a:pt x="1609" y="15938"/>
                  <a:pt x="1320" y="16791"/>
                  <a:pt x="1320" y="16791"/>
                </a:cubicBezTo>
                <a:cubicBezTo>
                  <a:pt x="1320" y="16791"/>
                  <a:pt x="2253" y="16791"/>
                  <a:pt x="2607" y="17372"/>
                </a:cubicBezTo>
                <a:cubicBezTo>
                  <a:pt x="2961" y="17993"/>
                  <a:pt x="2672" y="19351"/>
                  <a:pt x="2672" y="19351"/>
                </a:cubicBezTo>
                <a:cubicBezTo>
                  <a:pt x="2672" y="19351"/>
                  <a:pt x="3702" y="19506"/>
                  <a:pt x="3927" y="19893"/>
                </a:cubicBezTo>
                <a:cubicBezTo>
                  <a:pt x="4152" y="20281"/>
                  <a:pt x="4024" y="21600"/>
                  <a:pt x="4024" y="21600"/>
                </a:cubicBezTo>
                <a:lnTo>
                  <a:pt x="21600" y="6941"/>
                </a:lnTo>
                <a:cubicBezTo>
                  <a:pt x="19958" y="6747"/>
                  <a:pt x="20248" y="4692"/>
                  <a:pt x="20248" y="4692"/>
                </a:cubicBezTo>
                <a:cubicBezTo>
                  <a:pt x="20248" y="4692"/>
                  <a:pt x="19507" y="4343"/>
                  <a:pt x="19121" y="3916"/>
                </a:cubicBezTo>
                <a:cubicBezTo>
                  <a:pt x="18767" y="3489"/>
                  <a:pt x="19024" y="2210"/>
                  <a:pt x="19024" y="2210"/>
                </a:cubicBezTo>
                <a:cubicBezTo>
                  <a:pt x="19024" y="2210"/>
                  <a:pt x="18027" y="2171"/>
                  <a:pt x="17705" y="1667"/>
                </a:cubicBezTo>
                <a:cubicBezTo>
                  <a:pt x="17415" y="1163"/>
                  <a:pt x="17737" y="0"/>
                  <a:pt x="17737" y="0"/>
                </a:cubicBezTo>
                <a:close/>
              </a:path>
            </a:pathLst>
          </a:custGeom>
          <a:solidFill>
            <a:srgbClr val="F1D048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algn="l" defTabSz="914400" rtl="0">
              <a:defRPr sz="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49" name="Google Shape;1767;p26"/>
          <p:cNvSpPr/>
          <p:nvPr/>
        </p:nvSpPr>
        <p:spPr>
          <a:xfrm rot="4829594">
            <a:off x="5247235" y="4642858"/>
            <a:ext cx="127901" cy="6068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737" y="0"/>
                </a:moveTo>
                <a:lnTo>
                  <a:pt x="0" y="14813"/>
                </a:lnTo>
                <a:cubicBezTo>
                  <a:pt x="0" y="14813"/>
                  <a:pt x="933" y="14813"/>
                  <a:pt x="1287" y="15356"/>
                </a:cubicBezTo>
                <a:cubicBezTo>
                  <a:pt x="1609" y="15938"/>
                  <a:pt x="1320" y="16791"/>
                  <a:pt x="1320" y="16791"/>
                </a:cubicBezTo>
                <a:cubicBezTo>
                  <a:pt x="1320" y="16791"/>
                  <a:pt x="2253" y="16791"/>
                  <a:pt x="2607" y="17372"/>
                </a:cubicBezTo>
                <a:cubicBezTo>
                  <a:pt x="2961" y="17993"/>
                  <a:pt x="2672" y="19351"/>
                  <a:pt x="2672" y="19351"/>
                </a:cubicBezTo>
                <a:cubicBezTo>
                  <a:pt x="2672" y="19351"/>
                  <a:pt x="3702" y="19506"/>
                  <a:pt x="3927" y="19893"/>
                </a:cubicBezTo>
                <a:cubicBezTo>
                  <a:pt x="4152" y="20281"/>
                  <a:pt x="4024" y="21600"/>
                  <a:pt x="4024" y="21600"/>
                </a:cubicBezTo>
                <a:lnTo>
                  <a:pt x="21600" y="6941"/>
                </a:lnTo>
                <a:cubicBezTo>
                  <a:pt x="19958" y="6747"/>
                  <a:pt x="20248" y="4692"/>
                  <a:pt x="20248" y="4692"/>
                </a:cubicBezTo>
                <a:cubicBezTo>
                  <a:pt x="20248" y="4692"/>
                  <a:pt x="19507" y="4343"/>
                  <a:pt x="19121" y="3916"/>
                </a:cubicBezTo>
                <a:cubicBezTo>
                  <a:pt x="18767" y="3489"/>
                  <a:pt x="19024" y="2210"/>
                  <a:pt x="19024" y="2210"/>
                </a:cubicBezTo>
                <a:cubicBezTo>
                  <a:pt x="19024" y="2210"/>
                  <a:pt x="18027" y="2171"/>
                  <a:pt x="17705" y="1667"/>
                </a:cubicBezTo>
                <a:cubicBezTo>
                  <a:pt x="17415" y="1163"/>
                  <a:pt x="17737" y="0"/>
                  <a:pt x="17737" y="0"/>
                </a:cubicBezTo>
                <a:close/>
              </a:path>
            </a:pathLst>
          </a:custGeom>
          <a:solidFill>
            <a:srgbClr val="F1D048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algn="l" defTabSz="914400" rtl="0">
              <a:defRPr sz="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50" name="Google Shape;1766;p26"/>
          <p:cNvSpPr/>
          <p:nvPr/>
        </p:nvSpPr>
        <p:spPr>
          <a:xfrm rot="21464125">
            <a:off x="1852421" y="5821646"/>
            <a:ext cx="548666" cy="1651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737" y="0"/>
                </a:moveTo>
                <a:lnTo>
                  <a:pt x="0" y="14813"/>
                </a:lnTo>
                <a:cubicBezTo>
                  <a:pt x="0" y="14813"/>
                  <a:pt x="933" y="14813"/>
                  <a:pt x="1287" y="15356"/>
                </a:cubicBezTo>
                <a:cubicBezTo>
                  <a:pt x="1609" y="15938"/>
                  <a:pt x="1320" y="16791"/>
                  <a:pt x="1320" y="16791"/>
                </a:cubicBezTo>
                <a:cubicBezTo>
                  <a:pt x="1320" y="16791"/>
                  <a:pt x="2253" y="16791"/>
                  <a:pt x="2607" y="17372"/>
                </a:cubicBezTo>
                <a:cubicBezTo>
                  <a:pt x="2961" y="17993"/>
                  <a:pt x="2672" y="19351"/>
                  <a:pt x="2672" y="19351"/>
                </a:cubicBezTo>
                <a:cubicBezTo>
                  <a:pt x="2672" y="19351"/>
                  <a:pt x="3702" y="19506"/>
                  <a:pt x="3927" y="19893"/>
                </a:cubicBezTo>
                <a:cubicBezTo>
                  <a:pt x="4152" y="20281"/>
                  <a:pt x="4024" y="21600"/>
                  <a:pt x="4024" y="21600"/>
                </a:cubicBezTo>
                <a:lnTo>
                  <a:pt x="21600" y="6941"/>
                </a:lnTo>
                <a:cubicBezTo>
                  <a:pt x="19958" y="6747"/>
                  <a:pt x="20248" y="4692"/>
                  <a:pt x="20248" y="4692"/>
                </a:cubicBezTo>
                <a:cubicBezTo>
                  <a:pt x="20248" y="4692"/>
                  <a:pt x="19507" y="4343"/>
                  <a:pt x="19121" y="3916"/>
                </a:cubicBezTo>
                <a:cubicBezTo>
                  <a:pt x="18767" y="3489"/>
                  <a:pt x="19024" y="2210"/>
                  <a:pt x="19024" y="2210"/>
                </a:cubicBezTo>
                <a:cubicBezTo>
                  <a:pt x="19024" y="2210"/>
                  <a:pt x="18027" y="2171"/>
                  <a:pt x="17705" y="1667"/>
                </a:cubicBezTo>
                <a:cubicBezTo>
                  <a:pt x="17415" y="1163"/>
                  <a:pt x="17737" y="0"/>
                  <a:pt x="17737" y="0"/>
                </a:cubicBezTo>
                <a:close/>
              </a:path>
            </a:pathLst>
          </a:custGeom>
          <a:solidFill>
            <a:srgbClr val="A7CE9A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algn="l" defTabSz="914400" rtl="0">
              <a:defRPr sz="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51" name="Google Shape;1767;p26"/>
          <p:cNvSpPr/>
          <p:nvPr/>
        </p:nvSpPr>
        <p:spPr>
          <a:xfrm rot="4829594">
            <a:off x="4976112" y="6531350"/>
            <a:ext cx="127900" cy="6068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737" y="0"/>
                </a:moveTo>
                <a:lnTo>
                  <a:pt x="0" y="14813"/>
                </a:lnTo>
                <a:cubicBezTo>
                  <a:pt x="0" y="14813"/>
                  <a:pt x="933" y="14813"/>
                  <a:pt x="1287" y="15356"/>
                </a:cubicBezTo>
                <a:cubicBezTo>
                  <a:pt x="1609" y="15938"/>
                  <a:pt x="1320" y="16791"/>
                  <a:pt x="1320" y="16791"/>
                </a:cubicBezTo>
                <a:cubicBezTo>
                  <a:pt x="1320" y="16791"/>
                  <a:pt x="2253" y="16791"/>
                  <a:pt x="2607" y="17372"/>
                </a:cubicBezTo>
                <a:cubicBezTo>
                  <a:pt x="2961" y="17993"/>
                  <a:pt x="2672" y="19351"/>
                  <a:pt x="2672" y="19351"/>
                </a:cubicBezTo>
                <a:cubicBezTo>
                  <a:pt x="2672" y="19351"/>
                  <a:pt x="3702" y="19506"/>
                  <a:pt x="3927" y="19893"/>
                </a:cubicBezTo>
                <a:cubicBezTo>
                  <a:pt x="4152" y="20281"/>
                  <a:pt x="4024" y="21600"/>
                  <a:pt x="4024" y="21600"/>
                </a:cubicBezTo>
                <a:lnTo>
                  <a:pt x="21600" y="6941"/>
                </a:lnTo>
                <a:cubicBezTo>
                  <a:pt x="19958" y="6747"/>
                  <a:pt x="20248" y="4692"/>
                  <a:pt x="20248" y="4692"/>
                </a:cubicBezTo>
                <a:cubicBezTo>
                  <a:pt x="20248" y="4692"/>
                  <a:pt x="19507" y="4343"/>
                  <a:pt x="19121" y="3916"/>
                </a:cubicBezTo>
                <a:cubicBezTo>
                  <a:pt x="18767" y="3489"/>
                  <a:pt x="19024" y="2210"/>
                  <a:pt x="19024" y="2210"/>
                </a:cubicBezTo>
                <a:cubicBezTo>
                  <a:pt x="19024" y="2210"/>
                  <a:pt x="18027" y="2171"/>
                  <a:pt x="17705" y="1667"/>
                </a:cubicBezTo>
                <a:cubicBezTo>
                  <a:pt x="17415" y="1163"/>
                  <a:pt x="17737" y="0"/>
                  <a:pt x="17737" y="0"/>
                </a:cubicBezTo>
                <a:close/>
              </a:path>
            </a:pathLst>
          </a:custGeom>
          <a:solidFill>
            <a:srgbClr val="F1D048"/>
          </a:solidFill>
          <a:ln w="12700">
            <a:miter lim="400000"/>
          </a:ln>
        </p:spPr>
        <p:txBody>
          <a:bodyPr lIns="28982" tIns="28982" rIns="28982" bIns="28982" anchor="ctr"/>
          <a:lstStyle/>
          <a:p>
            <a:pPr algn="l" defTabSz="914400" rtl="0">
              <a:defRPr sz="5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pic>
        <p:nvPicPr>
          <p:cNvPr id="252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289" t="0" r="0" b="0"/>
          <a:stretch>
            <a:fillRect/>
          </a:stretch>
        </p:blipFill>
        <p:spPr>
          <a:xfrm flipH="1" rot="10338762">
            <a:off x="4518392" y="4190736"/>
            <a:ext cx="596978" cy="405927"/>
          </a:xfrm>
          <a:prstGeom prst="rect">
            <a:avLst/>
          </a:prstGeom>
          <a:ln w="12700">
            <a:miter lim="400000"/>
          </a:ln>
        </p:spPr>
      </p:pic>
      <p:pic>
        <p:nvPicPr>
          <p:cNvPr id="253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2820" t="0" r="0" b="0"/>
          <a:stretch>
            <a:fillRect/>
          </a:stretch>
        </p:blipFill>
        <p:spPr>
          <a:xfrm flipH="1" rot="10338762">
            <a:off x="3802681" y="6118109"/>
            <a:ext cx="601172" cy="40592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5701" t="0" r="0" b="0"/>
          <a:stretch>
            <a:fillRect/>
          </a:stretch>
        </p:blipFill>
        <p:spPr>
          <a:xfrm flipH="1" rot="16200000">
            <a:off x="3246641" y="3559183"/>
            <a:ext cx="384222" cy="383386"/>
          </a:xfrm>
          <a:prstGeom prst="rect">
            <a:avLst/>
          </a:prstGeom>
          <a:ln w="12700">
            <a:miter lim="400000"/>
          </a:ln>
        </p:spPr>
      </p:pic>
      <p:pic>
        <p:nvPicPr>
          <p:cNvPr id="255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321" t="0" r="0" b="0"/>
          <a:stretch>
            <a:fillRect/>
          </a:stretch>
        </p:blipFill>
        <p:spPr>
          <a:xfrm flipH="1" rot="16200000">
            <a:off x="3239529" y="5480282"/>
            <a:ext cx="398446" cy="383386"/>
          </a:xfrm>
          <a:prstGeom prst="rect">
            <a:avLst/>
          </a:prstGeom>
          <a:ln w="12700">
            <a:miter lim="400000"/>
          </a:ln>
        </p:spPr>
      </p:pic>
      <p:sp>
        <p:nvSpPr>
          <p:cNvPr id="256" name="مستطيل مستدير الزوايا"/>
          <p:cNvSpPr/>
          <p:nvPr/>
        </p:nvSpPr>
        <p:spPr>
          <a:xfrm>
            <a:off x="264582" y="2837317"/>
            <a:ext cx="7027336" cy="5270872"/>
          </a:xfrm>
          <a:prstGeom prst="roundRect">
            <a:avLst>
              <a:gd name="adj" fmla="val 3614"/>
            </a:avLst>
          </a:prstGeom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-192646" y="296642"/>
            <a:ext cx="2821778" cy="1122529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رياضيات"/>
          <p:cNvSpPr txBox="1"/>
          <p:nvPr/>
        </p:nvSpPr>
        <p:spPr>
          <a:xfrm>
            <a:off x="144332" y="543089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60" name="الخطة العلاجية للصف الاول  متوسط…"/>
          <p:cNvSpPr txBox="1"/>
          <p:nvPr/>
        </p:nvSpPr>
        <p:spPr>
          <a:xfrm>
            <a:off x="1272301" y="2256492"/>
            <a:ext cx="5092326" cy="819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/>
          <a:p>
            <a:pPr rtl="0">
              <a:defRPr sz="3200">
                <a:latin typeface="Muna Bold"/>
                <a:ea typeface="Muna Bold"/>
                <a:cs typeface="Muna Bold"/>
                <a:sym typeface="Muna Bold"/>
              </a:defRPr>
            </a:pPr>
            <a:r>
              <a:t>الخطة العلاجية للصف الاول  متوسط </a:t>
            </a:r>
          </a:p>
          <a:p>
            <a:pPr rtl="0">
              <a:defRPr sz="2300">
                <a:solidFill>
                  <a:srgbClr val="3A87FE"/>
                </a:solidFill>
                <a:latin typeface="Muna Bold"/>
                <a:ea typeface="Muna Bold"/>
                <a:cs typeface="Muna Bold"/>
                <a:sym typeface="Muna Bold"/>
              </a:defRPr>
            </a:pPr>
            <a:r>
              <a:t>الفصل الدراسي الثاني  </a:t>
            </a:r>
          </a:p>
        </p:txBody>
      </p:sp>
      <p:sp>
        <p:nvSpPr>
          <p:cNvPr id="261" name="المهارات"/>
          <p:cNvSpPr txBox="1"/>
          <p:nvPr/>
        </p:nvSpPr>
        <p:spPr>
          <a:xfrm>
            <a:off x="4208989" y="3166807"/>
            <a:ext cx="3632599" cy="360326"/>
          </a:xfrm>
          <a:prstGeom prst="rect">
            <a:avLst/>
          </a:prstGeom>
          <a:gradFill>
            <a:gsLst>
              <a:gs pos="0">
                <a:srgbClr val="139F7A"/>
              </a:gs>
              <a:gs pos="100000">
                <a:srgbClr val="3584AD"/>
              </a:gs>
            </a:gsLst>
            <a:lin ang="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>
            <a:lvl1pPr defTabSz="914400">
              <a:defRPr b="1" sz="25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المهارات </a:t>
            </a:r>
          </a:p>
        </p:txBody>
      </p:sp>
      <p:graphicFrame>
        <p:nvGraphicFramePr>
          <p:cNvPr id="262" name="الجدول ١"/>
          <p:cNvGraphicFramePr/>
          <p:nvPr/>
        </p:nvGraphicFramePr>
        <p:xfrm>
          <a:off x="6987565" y="3736344"/>
          <a:ext cx="6431333" cy="5280668"/>
        </p:xfrm>
        <a:graphic xmlns:a="http://schemas.openxmlformats.org/drawingml/2006/main">
          <a:graphicData uri="http://schemas.openxmlformats.org/drawingml/2006/table">
            <a:tbl>
              <a:tblPr firstCol="1" firstRow="1" lastCol="0" lastRow="0" bandCol="0" bandRow="1" rtl="1">
                <a:tableStyleId>{4C3C2611-4C71-4FC5-86AE-919BDF0F9419}</a:tableStyleId>
              </a:tblPr>
              <a:tblGrid>
                <a:gridCol w="525141"/>
                <a:gridCol w="3673354"/>
                <a:gridCol w="2220137"/>
              </a:tblGrid>
              <a:tr h="346922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م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381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المهارات المفقودة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381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زمن التنفيذ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381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</a:tr>
              <a:tr h="603343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١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381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ايجاد النسبة والتناسب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381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الرابع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381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588258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٢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المعدل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الرابع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588258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٣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حل التناسب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الرابع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632893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٤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التحويل بين الوحدات ( الانجليزية ،الوحدات المترية )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الرابع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373244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٥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العلاقات بين الكسور والنسبة المئوية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الخامس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567981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٦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النسبة المئوية من عدد، تقدير النسبة المئوية ،التناسب المئوي ،تطبيقات على النسبة المئوية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الخامس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373244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٧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مقاييس النزعة المركزية والمدى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السادس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632893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٨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التمثيل بالاعمدة والمدرجات التكرارية ،الاعمدة المزدوجة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السادس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567981">
                <a:tc>
                  <a:txBody>
                    <a:bodyPr/>
                    <a:lstStyle/>
                    <a:p>
                      <a:pPr rtl="0">
                        <a:defRPr b="0">
                          <a:solidFill>
                            <a:srgbClr val="000000"/>
                          </a:solidFill>
                        </a:defRPr>
                      </a:pPr>
                      <a:r>
                        <a:rPr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٩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6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حل مسائل رياضية باستعمال استراتيجيات ومهارات حل المسالة بالخطوات الاربع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1400">
                          <a:solidFill>
                            <a:srgbClr val="535353"/>
                          </a:solidFill>
                          <a:latin typeface="Muna Bold"/>
                          <a:ea typeface="Muna Bold"/>
                          <a:cs typeface="Muna Bold"/>
                          <a:sym typeface="Muna Bold"/>
                        </a:rPr>
                        <a:t>قبل واثناء تقديم الفصل السادس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C3B1C7"/>
                      </a:solidFill>
                    </a:lnL>
                    <a:lnR w="12700">
                      <a:solidFill>
                        <a:srgbClr val="C3B1C7"/>
                      </a:solidFill>
                    </a:lnR>
                    <a:lnT w="12700">
                      <a:solidFill>
                        <a:srgbClr val="C3B1C7"/>
                      </a:solidFill>
                    </a:lnT>
                    <a:lnB w="12700">
                      <a:solidFill>
                        <a:srgbClr val="C3B1C7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63" name="IMG_1532.jpeg" descr="IMG_1532.jpeg"/>
          <p:cNvPicPr>
            <a:picLocks noChangeAspect="1"/>
          </p:cNvPicPr>
          <p:nvPr/>
        </p:nvPicPr>
        <p:blipFill>
          <a:blip r:embed="rId3">
            <a:alphaModFix amt="6621"/>
            <a:extLst/>
          </a:blip>
          <a:srcRect l="5042" t="652" r="6723" b="4984"/>
          <a:stretch>
            <a:fillRect/>
          </a:stretch>
        </p:blipFill>
        <p:spPr>
          <a:xfrm>
            <a:off x="-1798904" y="8220625"/>
            <a:ext cx="621088" cy="620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8" h="21346" fill="norm" stroke="1" extrusionOk="0">
                <a:moveTo>
                  <a:pt x="12290" y="85"/>
                </a:moveTo>
                <a:cubicBezTo>
                  <a:pt x="11565" y="-41"/>
                  <a:pt x="9632" y="-22"/>
                  <a:pt x="8902" y="112"/>
                </a:cubicBezTo>
                <a:cubicBezTo>
                  <a:pt x="6535" y="549"/>
                  <a:pt x="4667" y="1522"/>
                  <a:pt x="3050" y="3169"/>
                </a:cubicBezTo>
                <a:cubicBezTo>
                  <a:pt x="2472" y="3759"/>
                  <a:pt x="2202" y="4095"/>
                  <a:pt x="1770" y="4752"/>
                </a:cubicBezTo>
                <a:cubicBezTo>
                  <a:pt x="628" y="6492"/>
                  <a:pt x="25" y="8512"/>
                  <a:pt x="1" y="10552"/>
                </a:cubicBezTo>
                <a:cubicBezTo>
                  <a:pt x="-7" y="11232"/>
                  <a:pt x="54" y="11910"/>
                  <a:pt x="178" y="12586"/>
                </a:cubicBezTo>
                <a:cubicBezTo>
                  <a:pt x="1030" y="17223"/>
                  <a:pt x="4780" y="20751"/>
                  <a:pt x="9432" y="21279"/>
                </a:cubicBezTo>
                <a:cubicBezTo>
                  <a:pt x="11901" y="21559"/>
                  <a:pt x="14419" y="20953"/>
                  <a:pt x="16482" y="19600"/>
                </a:cubicBezTo>
                <a:cubicBezTo>
                  <a:pt x="19149" y="17852"/>
                  <a:pt x="20881" y="15032"/>
                  <a:pt x="21232" y="11849"/>
                </a:cubicBezTo>
                <a:cubicBezTo>
                  <a:pt x="21593" y="8577"/>
                  <a:pt x="20474" y="5386"/>
                  <a:pt x="18156" y="3074"/>
                </a:cubicBezTo>
                <a:cubicBezTo>
                  <a:pt x="16563" y="1484"/>
                  <a:pt x="14627" y="491"/>
                  <a:pt x="12290" y="85"/>
                </a:cubicBezTo>
                <a:close/>
              </a:path>
            </a:pathLst>
          </a:custGeom>
          <a:ln w="12700">
            <a:miter lim="400000"/>
          </a:ln>
          <a:effectLst>
            <a:outerShdw sx="100000" sy="100000" kx="0" ky="0" algn="b" rotWithShape="0" blurRad="381000" dist="114300" dir="0">
              <a:srgbClr val="000000">
                <a:alpha val="75000"/>
              </a:srgbClr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-192646" y="296642"/>
            <a:ext cx="2821778" cy="1122529"/>
          </a:xfrm>
          <a:prstGeom prst="rect">
            <a:avLst/>
          </a:prstGeom>
          <a:ln w="12700">
            <a:miter lim="400000"/>
          </a:ln>
        </p:spPr>
      </p:pic>
      <p:sp>
        <p:nvSpPr>
          <p:cNvPr id="266" name="رياضيات"/>
          <p:cNvSpPr txBox="1"/>
          <p:nvPr/>
        </p:nvSpPr>
        <p:spPr>
          <a:xfrm>
            <a:off x="144332" y="543089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67" name="الخطة العلاجية للصف الاول  متوسط…"/>
          <p:cNvSpPr txBox="1"/>
          <p:nvPr/>
        </p:nvSpPr>
        <p:spPr>
          <a:xfrm>
            <a:off x="1272301" y="1943737"/>
            <a:ext cx="5092326" cy="819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/>
          <a:p>
            <a:pPr rtl="0">
              <a:defRPr sz="3200">
                <a:latin typeface="Muna Bold"/>
                <a:ea typeface="Muna Bold"/>
                <a:cs typeface="Muna Bold"/>
                <a:sym typeface="Muna Bold"/>
              </a:defRPr>
            </a:pPr>
            <a:r>
              <a:t>الخطة العلاجية للصف الاول  متوسط </a:t>
            </a:r>
          </a:p>
          <a:p>
            <a:pPr rtl="0">
              <a:defRPr sz="2300">
                <a:solidFill>
                  <a:srgbClr val="3A87FE"/>
                </a:solidFill>
                <a:latin typeface="Muna Bold"/>
                <a:ea typeface="Muna Bold"/>
                <a:cs typeface="Muna Bold"/>
                <a:sym typeface="Muna Bold"/>
              </a:defRPr>
            </a:pPr>
            <a:r>
              <a:t>الفصل الدراسي الثاني  </a:t>
            </a:r>
          </a:p>
        </p:txBody>
      </p:sp>
      <p:sp>
        <p:nvSpPr>
          <p:cNvPr id="268" name="الخطة الزمنية"/>
          <p:cNvSpPr txBox="1"/>
          <p:nvPr/>
        </p:nvSpPr>
        <p:spPr>
          <a:xfrm>
            <a:off x="4102192" y="2873495"/>
            <a:ext cx="3632599" cy="360326"/>
          </a:xfrm>
          <a:prstGeom prst="rect">
            <a:avLst/>
          </a:prstGeom>
          <a:gradFill>
            <a:gsLst>
              <a:gs pos="0">
                <a:srgbClr val="139F7A"/>
              </a:gs>
              <a:gs pos="100000">
                <a:srgbClr val="3584AD"/>
              </a:gs>
            </a:gsLst>
            <a:lin ang="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/>
          <a:lstStyle>
            <a:lvl1pPr defTabSz="914400">
              <a:defRPr b="1" sz="25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الخطة الزمنية </a:t>
            </a:r>
          </a:p>
        </p:txBody>
      </p:sp>
      <p:pic>
        <p:nvPicPr>
          <p:cNvPr id="269" name="IMG_1532.jpeg" descr="IMG_1532.jpeg"/>
          <p:cNvPicPr>
            <a:picLocks noChangeAspect="1"/>
          </p:cNvPicPr>
          <p:nvPr/>
        </p:nvPicPr>
        <p:blipFill>
          <a:blip r:embed="rId3">
            <a:alphaModFix amt="6621"/>
            <a:extLst/>
          </a:blip>
          <a:srcRect l="5042" t="652" r="6723" b="4984"/>
          <a:stretch>
            <a:fillRect/>
          </a:stretch>
        </p:blipFill>
        <p:spPr>
          <a:xfrm>
            <a:off x="-1798904" y="8220625"/>
            <a:ext cx="621088" cy="6207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8" h="21346" fill="norm" stroke="1" extrusionOk="0">
                <a:moveTo>
                  <a:pt x="12290" y="85"/>
                </a:moveTo>
                <a:cubicBezTo>
                  <a:pt x="11565" y="-41"/>
                  <a:pt x="9632" y="-22"/>
                  <a:pt x="8902" y="112"/>
                </a:cubicBezTo>
                <a:cubicBezTo>
                  <a:pt x="6535" y="549"/>
                  <a:pt x="4667" y="1522"/>
                  <a:pt x="3050" y="3169"/>
                </a:cubicBezTo>
                <a:cubicBezTo>
                  <a:pt x="2472" y="3759"/>
                  <a:pt x="2202" y="4095"/>
                  <a:pt x="1770" y="4752"/>
                </a:cubicBezTo>
                <a:cubicBezTo>
                  <a:pt x="628" y="6492"/>
                  <a:pt x="25" y="8512"/>
                  <a:pt x="1" y="10552"/>
                </a:cubicBezTo>
                <a:cubicBezTo>
                  <a:pt x="-7" y="11232"/>
                  <a:pt x="54" y="11910"/>
                  <a:pt x="178" y="12586"/>
                </a:cubicBezTo>
                <a:cubicBezTo>
                  <a:pt x="1030" y="17223"/>
                  <a:pt x="4780" y="20751"/>
                  <a:pt x="9432" y="21279"/>
                </a:cubicBezTo>
                <a:cubicBezTo>
                  <a:pt x="11901" y="21559"/>
                  <a:pt x="14419" y="20953"/>
                  <a:pt x="16482" y="19600"/>
                </a:cubicBezTo>
                <a:cubicBezTo>
                  <a:pt x="19149" y="17852"/>
                  <a:pt x="20881" y="15032"/>
                  <a:pt x="21232" y="11849"/>
                </a:cubicBezTo>
                <a:cubicBezTo>
                  <a:pt x="21593" y="8577"/>
                  <a:pt x="20474" y="5386"/>
                  <a:pt x="18156" y="3074"/>
                </a:cubicBezTo>
                <a:cubicBezTo>
                  <a:pt x="16563" y="1484"/>
                  <a:pt x="14627" y="491"/>
                  <a:pt x="12290" y="85"/>
                </a:cubicBezTo>
                <a:close/>
              </a:path>
            </a:pathLst>
          </a:custGeom>
          <a:ln w="12700">
            <a:miter lim="400000"/>
          </a:ln>
          <a:effectLst>
            <a:outerShdw sx="100000" sy="100000" kx="0" ky="0" algn="b" rotWithShape="0" blurRad="381000" dist="114300" dir="0">
              <a:srgbClr val="000000">
                <a:alpha val="75000"/>
              </a:srgbClr>
            </a:outerShdw>
          </a:effectLst>
        </p:spPr>
      </p:pic>
      <p:sp>
        <p:nvSpPr>
          <p:cNvPr id="270" name="أساليب التقويم…"/>
          <p:cNvSpPr txBox="1"/>
          <p:nvPr/>
        </p:nvSpPr>
        <p:spPr>
          <a:xfrm>
            <a:off x="339499" y="7005414"/>
            <a:ext cx="6877502" cy="1835967"/>
          </a:xfrm>
          <a:prstGeom prst="rect">
            <a:avLst/>
          </a:prstGeom>
          <a:solidFill>
            <a:srgbClr val="B9D3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/>
          <a:p>
            <a:pPr rtl="0">
              <a:defRPr sz="3500">
                <a:solidFill>
                  <a:srgbClr val="99244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أساليب التقويم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التقويم التشخيصي القبلي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التقويم التكويني البنائي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التقويم الختامي البعدي</a:t>
            </a:r>
          </a:p>
        </p:txBody>
      </p:sp>
      <p:sp>
        <p:nvSpPr>
          <p:cNvPr id="271" name="أساليب التقويم…"/>
          <p:cNvSpPr txBox="1"/>
          <p:nvPr/>
        </p:nvSpPr>
        <p:spPr>
          <a:xfrm>
            <a:off x="339499" y="3534884"/>
            <a:ext cx="6877502" cy="3169467"/>
          </a:xfrm>
          <a:prstGeom prst="rect">
            <a:avLst/>
          </a:prstGeom>
          <a:solidFill>
            <a:srgbClr val="B9D3CC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/>
          <a:p>
            <a:pPr rtl="0">
              <a:defRPr sz="3500">
                <a:solidFill>
                  <a:srgbClr val="99244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اجراءات المعالجة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بناء اختبار تشخيصي قبلي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تحليل نتائجة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عمل خطط علاجية للطالبات الضعيفات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تنفيذ الممارسات العلاجية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اساليب تقويم بنائية مستمرة </a:t>
            </a:r>
          </a:p>
          <a:p>
            <a:pPr rtl="0">
              <a:defRPr sz="3500">
                <a:solidFill>
                  <a:srgbClr val="474747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اختبار ات ختامية بعدية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579827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274" name="رياضيات"/>
          <p:cNvSpPr txBox="1"/>
          <p:nvPr/>
        </p:nvSpPr>
        <p:spPr>
          <a:xfrm>
            <a:off x="286966" y="826273"/>
            <a:ext cx="2147824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75" name="الاختبار القبلي"/>
          <p:cNvSpPr txBox="1"/>
          <p:nvPr/>
        </p:nvSpPr>
        <p:spPr>
          <a:xfrm>
            <a:off x="1360877" y="2891659"/>
            <a:ext cx="5561652" cy="530729"/>
          </a:xfrm>
          <a:prstGeom prst="rect">
            <a:avLst/>
          </a:prstGeom>
          <a:ln w="12700">
            <a:solidFill>
              <a:srgbClr val="0E7358"/>
            </a:solidFill>
            <a:custDash>
              <a:ds d="200000" sp="2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الاختبار القبلي </a:t>
            </a:r>
          </a:p>
        </p:txBody>
      </p:sp>
      <p:pic>
        <p:nvPicPr>
          <p:cNvPr id="276" name="IMG_1938.jpeg" descr="IMG_1938.jpeg"/>
          <p:cNvPicPr>
            <a:picLocks noChangeAspect="1"/>
          </p:cNvPicPr>
          <p:nvPr/>
        </p:nvPicPr>
        <p:blipFill>
          <a:blip r:embed="rId3">
            <a:extLst/>
          </a:blip>
          <a:srcRect l="7712" t="20957" r="13761" b="11407"/>
          <a:stretch>
            <a:fillRect/>
          </a:stretch>
        </p:blipFill>
        <p:spPr>
          <a:xfrm>
            <a:off x="937416" y="2713892"/>
            <a:ext cx="946949" cy="8112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7" h="21589" fill="norm" stroke="1" extrusionOk="0">
                <a:moveTo>
                  <a:pt x="13541" y="0"/>
                </a:moveTo>
                <a:cubicBezTo>
                  <a:pt x="7770" y="0"/>
                  <a:pt x="5949" y="49"/>
                  <a:pt x="5739" y="232"/>
                </a:cubicBezTo>
                <a:cubicBezTo>
                  <a:pt x="5518" y="424"/>
                  <a:pt x="5449" y="883"/>
                  <a:pt x="5413" y="2493"/>
                </a:cubicBezTo>
                <a:lnTo>
                  <a:pt x="5377" y="4499"/>
                </a:lnTo>
                <a:lnTo>
                  <a:pt x="2915" y="4542"/>
                </a:lnTo>
                <a:cubicBezTo>
                  <a:pt x="1445" y="4574"/>
                  <a:pt x="365" y="4691"/>
                  <a:pt x="235" y="4816"/>
                </a:cubicBezTo>
                <a:cubicBezTo>
                  <a:pt x="81" y="4965"/>
                  <a:pt x="3" y="7893"/>
                  <a:pt x="0" y="10815"/>
                </a:cubicBezTo>
                <a:cubicBezTo>
                  <a:pt x="-3" y="13738"/>
                  <a:pt x="63" y="16656"/>
                  <a:pt x="217" y="16772"/>
                </a:cubicBezTo>
                <a:cubicBezTo>
                  <a:pt x="330" y="16857"/>
                  <a:pt x="1538" y="16952"/>
                  <a:pt x="2896" y="17004"/>
                </a:cubicBezTo>
                <a:lnTo>
                  <a:pt x="5377" y="17110"/>
                </a:lnTo>
                <a:lnTo>
                  <a:pt x="5449" y="19180"/>
                </a:lnTo>
                <a:cubicBezTo>
                  <a:pt x="5511" y="20728"/>
                  <a:pt x="5607" y="21283"/>
                  <a:pt x="5793" y="21419"/>
                </a:cubicBezTo>
                <a:cubicBezTo>
                  <a:pt x="5938" y="21525"/>
                  <a:pt x="9095" y="21586"/>
                  <a:pt x="13487" y="21588"/>
                </a:cubicBezTo>
                <a:cubicBezTo>
                  <a:pt x="20721" y="21591"/>
                  <a:pt x="20951" y="21600"/>
                  <a:pt x="21271" y="21229"/>
                </a:cubicBezTo>
                <a:cubicBezTo>
                  <a:pt x="21592" y="20856"/>
                  <a:pt x="21597" y="20574"/>
                  <a:pt x="21597" y="10836"/>
                </a:cubicBezTo>
                <a:cubicBezTo>
                  <a:pt x="21597" y="2103"/>
                  <a:pt x="21568" y="794"/>
                  <a:pt x="21344" y="422"/>
                </a:cubicBezTo>
                <a:lnTo>
                  <a:pt x="21090" y="0"/>
                </a:lnTo>
                <a:lnTo>
                  <a:pt x="13541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277" name="IMG_1938.jpeg" descr="IMG_1938.jpeg">
            <a:hlinkClick r:id="rId4" invalidUrl="" action="" tgtFrame="" tooltip="" history="1" highlightClick="0" endSnd="0"/>
          </p:cNvPr>
          <p:cNvPicPr>
            <a:picLocks noChangeAspect="1"/>
          </p:cNvPicPr>
          <p:nvPr/>
        </p:nvPicPr>
        <p:blipFill>
          <a:blip r:embed="rId3">
            <a:extLst/>
          </a:blip>
          <a:srcRect l="7712" t="20958" r="13822" b="11370"/>
          <a:stretch>
            <a:fillRect/>
          </a:stretch>
        </p:blipFill>
        <p:spPr>
          <a:xfrm>
            <a:off x="1671626" y="5269340"/>
            <a:ext cx="1150156" cy="9866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2" h="21597" fill="norm" stroke="1" extrusionOk="0">
                <a:moveTo>
                  <a:pt x="13554" y="0"/>
                </a:moveTo>
                <a:cubicBezTo>
                  <a:pt x="7781" y="0"/>
                  <a:pt x="5944" y="60"/>
                  <a:pt x="5734" y="243"/>
                </a:cubicBezTo>
                <a:cubicBezTo>
                  <a:pt x="5514" y="435"/>
                  <a:pt x="5457" y="858"/>
                  <a:pt x="5421" y="2467"/>
                </a:cubicBezTo>
                <a:lnTo>
                  <a:pt x="5369" y="4491"/>
                </a:lnTo>
                <a:lnTo>
                  <a:pt x="2919" y="4544"/>
                </a:lnTo>
                <a:cubicBezTo>
                  <a:pt x="1448" y="4576"/>
                  <a:pt x="361" y="4697"/>
                  <a:pt x="231" y="4822"/>
                </a:cubicBezTo>
                <a:cubicBezTo>
                  <a:pt x="77" y="4971"/>
                  <a:pt x="3" y="7893"/>
                  <a:pt x="0" y="10816"/>
                </a:cubicBezTo>
                <a:cubicBezTo>
                  <a:pt x="-3" y="13738"/>
                  <a:pt x="77" y="16633"/>
                  <a:pt x="231" y="16749"/>
                </a:cubicBezTo>
                <a:cubicBezTo>
                  <a:pt x="344" y="16834"/>
                  <a:pt x="1531" y="16966"/>
                  <a:pt x="2889" y="17019"/>
                </a:cubicBezTo>
                <a:lnTo>
                  <a:pt x="5369" y="17106"/>
                </a:lnTo>
                <a:lnTo>
                  <a:pt x="5451" y="19156"/>
                </a:lnTo>
                <a:cubicBezTo>
                  <a:pt x="5513" y="20704"/>
                  <a:pt x="5600" y="21280"/>
                  <a:pt x="5786" y="21415"/>
                </a:cubicBezTo>
                <a:cubicBezTo>
                  <a:pt x="5931" y="21522"/>
                  <a:pt x="9088" y="21595"/>
                  <a:pt x="13479" y="21597"/>
                </a:cubicBezTo>
                <a:cubicBezTo>
                  <a:pt x="20715" y="21600"/>
                  <a:pt x="20956" y="21577"/>
                  <a:pt x="21276" y="21206"/>
                </a:cubicBezTo>
                <a:cubicBezTo>
                  <a:pt x="21597" y="20833"/>
                  <a:pt x="21581" y="20577"/>
                  <a:pt x="21581" y="10842"/>
                </a:cubicBezTo>
                <a:cubicBezTo>
                  <a:pt x="21581" y="2108"/>
                  <a:pt x="21552" y="797"/>
                  <a:pt x="21328" y="426"/>
                </a:cubicBezTo>
                <a:lnTo>
                  <a:pt x="21097" y="0"/>
                </a:lnTo>
                <a:lnTo>
                  <a:pt x="13554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278" name="IMG_7841.png" descr="IMG_7841.png"/>
          <p:cNvPicPr>
            <a:picLocks noChangeAspect="1"/>
          </p:cNvPicPr>
          <p:nvPr/>
        </p:nvPicPr>
        <p:blipFill>
          <a:blip r:embed="rId5">
            <a:extLst/>
          </a:blip>
          <a:srcRect l="63119" t="28962" r="2579" b="4603"/>
          <a:stretch>
            <a:fillRect/>
          </a:stretch>
        </p:blipFill>
        <p:spPr>
          <a:xfrm>
            <a:off x="2487748" y="6286699"/>
            <a:ext cx="668067" cy="6572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4" h="21600" fill="norm" stroke="1" extrusionOk="0">
                <a:moveTo>
                  <a:pt x="11786" y="0"/>
                </a:moveTo>
                <a:cubicBezTo>
                  <a:pt x="11962" y="229"/>
                  <a:pt x="12178" y="637"/>
                  <a:pt x="12324" y="704"/>
                </a:cubicBezTo>
                <a:cubicBezTo>
                  <a:pt x="12787" y="919"/>
                  <a:pt x="12770" y="623"/>
                  <a:pt x="12567" y="0"/>
                </a:cubicBezTo>
                <a:lnTo>
                  <a:pt x="11786" y="0"/>
                </a:lnTo>
                <a:close/>
                <a:moveTo>
                  <a:pt x="4919" y="730"/>
                </a:moveTo>
                <a:cubicBezTo>
                  <a:pt x="4761" y="730"/>
                  <a:pt x="4637" y="867"/>
                  <a:pt x="4637" y="1017"/>
                </a:cubicBezTo>
                <a:cubicBezTo>
                  <a:pt x="4637" y="1316"/>
                  <a:pt x="5336" y="3449"/>
                  <a:pt x="5547" y="3796"/>
                </a:cubicBezTo>
                <a:cubicBezTo>
                  <a:pt x="5640" y="3949"/>
                  <a:pt x="5740" y="3952"/>
                  <a:pt x="5893" y="3796"/>
                </a:cubicBezTo>
                <a:cubicBezTo>
                  <a:pt x="6194" y="3489"/>
                  <a:pt x="5317" y="730"/>
                  <a:pt x="4919" y="730"/>
                </a:cubicBezTo>
                <a:close/>
                <a:moveTo>
                  <a:pt x="9774" y="991"/>
                </a:moveTo>
                <a:cubicBezTo>
                  <a:pt x="9433" y="1098"/>
                  <a:pt x="8141" y="3726"/>
                  <a:pt x="8301" y="3991"/>
                </a:cubicBezTo>
                <a:cubicBezTo>
                  <a:pt x="8544" y="4390"/>
                  <a:pt x="8735" y="4196"/>
                  <a:pt x="9377" y="2870"/>
                </a:cubicBezTo>
                <a:cubicBezTo>
                  <a:pt x="10054" y="1472"/>
                  <a:pt x="10187" y="862"/>
                  <a:pt x="9774" y="991"/>
                </a:cubicBezTo>
                <a:close/>
                <a:moveTo>
                  <a:pt x="1127" y="4017"/>
                </a:moveTo>
                <a:cubicBezTo>
                  <a:pt x="842" y="3996"/>
                  <a:pt x="763" y="4126"/>
                  <a:pt x="935" y="4409"/>
                </a:cubicBezTo>
                <a:cubicBezTo>
                  <a:pt x="1016" y="4542"/>
                  <a:pt x="1646" y="4915"/>
                  <a:pt x="2319" y="5230"/>
                </a:cubicBezTo>
                <a:cubicBezTo>
                  <a:pt x="3783" y="5919"/>
                  <a:pt x="3735" y="5906"/>
                  <a:pt x="3882" y="5517"/>
                </a:cubicBezTo>
                <a:cubicBezTo>
                  <a:pt x="3968" y="5289"/>
                  <a:pt x="3639" y="5031"/>
                  <a:pt x="2575" y="4526"/>
                </a:cubicBezTo>
                <a:cubicBezTo>
                  <a:pt x="1902" y="4206"/>
                  <a:pt x="1412" y="4038"/>
                  <a:pt x="1127" y="4017"/>
                </a:cubicBezTo>
                <a:close/>
                <a:moveTo>
                  <a:pt x="13067" y="4839"/>
                </a:moveTo>
                <a:cubicBezTo>
                  <a:pt x="12972" y="4803"/>
                  <a:pt x="12816" y="4810"/>
                  <a:pt x="12567" y="4852"/>
                </a:cubicBezTo>
                <a:cubicBezTo>
                  <a:pt x="11669" y="5004"/>
                  <a:pt x="10005" y="5771"/>
                  <a:pt x="10005" y="6026"/>
                </a:cubicBezTo>
                <a:cubicBezTo>
                  <a:pt x="10005" y="6346"/>
                  <a:pt x="10613" y="6273"/>
                  <a:pt x="11978" y="5804"/>
                </a:cubicBezTo>
                <a:cubicBezTo>
                  <a:pt x="12777" y="5529"/>
                  <a:pt x="13195" y="5276"/>
                  <a:pt x="13195" y="5074"/>
                </a:cubicBezTo>
                <a:cubicBezTo>
                  <a:pt x="13195" y="4954"/>
                  <a:pt x="13161" y="4876"/>
                  <a:pt x="13067" y="4839"/>
                </a:cubicBezTo>
                <a:close/>
                <a:moveTo>
                  <a:pt x="6828" y="5648"/>
                </a:moveTo>
                <a:cubicBezTo>
                  <a:pt x="6587" y="5619"/>
                  <a:pt x="6358" y="5647"/>
                  <a:pt x="6149" y="5739"/>
                </a:cubicBezTo>
                <a:cubicBezTo>
                  <a:pt x="5732" y="5924"/>
                  <a:pt x="5419" y="6350"/>
                  <a:pt x="5419" y="6900"/>
                </a:cubicBezTo>
                <a:cubicBezTo>
                  <a:pt x="5419" y="7624"/>
                  <a:pt x="5574" y="7938"/>
                  <a:pt x="7584" y="11204"/>
                </a:cubicBezTo>
                <a:cubicBezTo>
                  <a:pt x="8466" y="12639"/>
                  <a:pt x="9153" y="13887"/>
                  <a:pt x="9095" y="13983"/>
                </a:cubicBezTo>
                <a:cubicBezTo>
                  <a:pt x="9037" y="14078"/>
                  <a:pt x="8614" y="14165"/>
                  <a:pt x="8147" y="14165"/>
                </a:cubicBezTo>
                <a:cubicBezTo>
                  <a:pt x="7361" y="14165"/>
                  <a:pt x="6423" y="14690"/>
                  <a:pt x="6431" y="15130"/>
                </a:cubicBezTo>
                <a:cubicBezTo>
                  <a:pt x="6448" y="16050"/>
                  <a:pt x="7347" y="16852"/>
                  <a:pt x="9121" y="17491"/>
                </a:cubicBezTo>
                <a:cubicBezTo>
                  <a:pt x="11385" y="18308"/>
                  <a:pt x="13432" y="19610"/>
                  <a:pt x="14514" y="20935"/>
                </a:cubicBezTo>
                <a:cubicBezTo>
                  <a:pt x="14810" y="21297"/>
                  <a:pt x="15068" y="21543"/>
                  <a:pt x="15168" y="21600"/>
                </a:cubicBezTo>
                <a:lnTo>
                  <a:pt x="15321" y="21600"/>
                </a:lnTo>
                <a:cubicBezTo>
                  <a:pt x="15587" y="21497"/>
                  <a:pt x="21280" y="17749"/>
                  <a:pt x="21560" y="17491"/>
                </a:cubicBezTo>
                <a:cubicBezTo>
                  <a:pt x="21600" y="17454"/>
                  <a:pt x="21338" y="16626"/>
                  <a:pt x="20996" y="15665"/>
                </a:cubicBezTo>
                <a:cubicBezTo>
                  <a:pt x="20654" y="14703"/>
                  <a:pt x="20407" y="13772"/>
                  <a:pt x="20407" y="13591"/>
                </a:cubicBezTo>
                <a:cubicBezTo>
                  <a:pt x="20407" y="12976"/>
                  <a:pt x="19118" y="10418"/>
                  <a:pt x="18152" y="9065"/>
                </a:cubicBezTo>
                <a:cubicBezTo>
                  <a:pt x="16984" y="7428"/>
                  <a:pt x="16347" y="7064"/>
                  <a:pt x="15078" y="7409"/>
                </a:cubicBezTo>
                <a:cubicBezTo>
                  <a:pt x="14597" y="7540"/>
                  <a:pt x="13844" y="7657"/>
                  <a:pt x="13413" y="7657"/>
                </a:cubicBezTo>
                <a:cubicBezTo>
                  <a:pt x="12981" y="7657"/>
                  <a:pt x="12570" y="7740"/>
                  <a:pt x="12503" y="7852"/>
                </a:cubicBezTo>
                <a:cubicBezTo>
                  <a:pt x="12435" y="7963"/>
                  <a:pt x="12079" y="8074"/>
                  <a:pt x="11696" y="8074"/>
                </a:cubicBezTo>
                <a:cubicBezTo>
                  <a:pt x="11313" y="8074"/>
                  <a:pt x="10720" y="8194"/>
                  <a:pt x="10402" y="8361"/>
                </a:cubicBezTo>
                <a:lnTo>
                  <a:pt x="9838" y="8687"/>
                </a:lnTo>
                <a:lnTo>
                  <a:pt x="8929" y="7474"/>
                </a:lnTo>
                <a:cubicBezTo>
                  <a:pt x="8426" y="6808"/>
                  <a:pt x="7799" y="6107"/>
                  <a:pt x="7558" y="5935"/>
                </a:cubicBezTo>
                <a:cubicBezTo>
                  <a:pt x="7321" y="5765"/>
                  <a:pt x="7069" y="5676"/>
                  <a:pt x="6828" y="5648"/>
                </a:cubicBezTo>
                <a:close/>
                <a:moveTo>
                  <a:pt x="3484" y="8074"/>
                </a:moveTo>
                <a:cubicBezTo>
                  <a:pt x="3109" y="8074"/>
                  <a:pt x="1023" y="8726"/>
                  <a:pt x="628" y="8974"/>
                </a:cubicBezTo>
                <a:cubicBezTo>
                  <a:pt x="518" y="9043"/>
                  <a:pt x="475" y="9183"/>
                  <a:pt x="538" y="9287"/>
                </a:cubicBezTo>
                <a:cubicBezTo>
                  <a:pt x="709" y="9570"/>
                  <a:pt x="1201" y="9494"/>
                  <a:pt x="2511" y="9000"/>
                </a:cubicBezTo>
                <a:cubicBezTo>
                  <a:pt x="3692" y="8556"/>
                  <a:pt x="4218" y="8074"/>
                  <a:pt x="3484" y="8074"/>
                </a:cubicBezTo>
                <a:close/>
                <a:moveTo>
                  <a:pt x="5201" y="10083"/>
                </a:moveTo>
                <a:cubicBezTo>
                  <a:pt x="5013" y="10083"/>
                  <a:pt x="3818" y="12542"/>
                  <a:pt x="3818" y="12926"/>
                </a:cubicBezTo>
                <a:cubicBezTo>
                  <a:pt x="3818" y="13042"/>
                  <a:pt x="3968" y="13148"/>
                  <a:pt x="4138" y="13148"/>
                </a:cubicBezTo>
                <a:cubicBezTo>
                  <a:pt x="4324" y="13148"/>
                  <a:pt x="4690" y="12617"/>
                  <a:pt x="5047" y="11804"/>
                </a:cubicBezTo>
                <a:cubicBezTo>
                  <a:pt x="5605" y="10538"/>
                  <a:pt x="5623" y="10083"/>
                  <a:pt x="5201" y="10083"/>
                </a:cubicBezTo>
                <a:close/>
                <a:moveTo>
                  <a:pt x="0" y="11583"/>
                </a:moveTo>
                <a:lnTo>
                  <a:pt x="0" y="11713"/>
                </a:lnTo>
                <a:lnTo>
                  <a:pt x="90" y="11713"/>
                </a:lnTo>
                <a:lnTo>
                  <a:pt x="0" y="11583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279" name="صورة من الاختبار توضع هنا او باركود"/>
          <p:cNvSpPr txBox="1"/>
          <p:nvPr/>
        </p:nvSpPr>
        <p:spPr>
          <a:xfrm>
            <a:off x="967537" y="3706447"/>
            <a:ext cx="6348333" cy="5759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صورة من الاختبار توضع هنا او باركود</a:t>
            </a:r>
          </a:p>
        </p:txBody>
      </p:sp>
      <p:sp>
        <p:nvSpPr>
          <p:cNvPr id="280" name="مستطيل مستدير الزوايا"/>
          <p:cNvSpPr/>
          <p:nvPr/>
        </p:nvSpPr>
        <p:spPr>
          <a:xfrm>
            <a:off x="3402679" y="4476457"/>
            <a:ext cx="3666126" cy="3277140"/>
          </a:xfrm>
          <a:prstGeom prst="roundRect">
            <a:avLst>
              <a:gd name="adj" fmla="val 5968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-23488" y="749483"/>
            <a:ext cx="2459441" cy="978387"/>
          </a:xfrm>
          <a:prstGeom prst="rect">
            <a:avLst/>
          </a:prstGeom>
          <a:ln w="12700">
            <a:miter lim="400000"/>
          </a:ln>
        </p:spPr>
      </p:pic>
      <p:sp>
        <p:nvSpPr>
          <p:cNvPr id="283" name="رياضيات"/>
          <p:cNvSpPr txBox="1"/>
          <p:nvPr/>
        </p:nvSpPr>
        <p:spPr>
          <a:xfrm>
            <a:off x="132317" y="749483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84" name="تحليل النتائج"/>
          <p:cNvSpPr txBox="1"/>
          <p:nvPr/>
        </p:nvSpPr>
        <p:spPr>
          <a:xfrm>
            <a:off x="3496113" y="2364442"/>
            <a:ext cx="4176155" cy="518028"/>
          </a:xfrm>
          <a:prstGeom prst="rect">
            <a:avLst/>
          </a:prstGeom>
          <a:gradFill>
            <a:gsLst>
              <a:gs pos="0">
                <a:srgbClr val="0E7358"/>
              </a:gs>
              <a:gs pos="100000">
                <a:srgbClr val="3584AD"/>
              </a:gs>
            </a:gsLst>
            <a:lin ang="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تحليل النتائج </a:t>
            </a:r>
          </a:p>
        </p:txBody>
      </p:sp>
      <p:pic>
        <p:nvPicPr>
          <p:cNvPr id="285" name="IMG_1944.jpeg" descr="IMG_1944.jpe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-23488" y="2010244"/>
            <a:ext cx="3028952" cy="13125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6" name="Google Shape;228;p33" descr="Google Shape;228;p33"/>
          <p:cNvPicPr>
            <a:picLocks noChangeAspect="1"/>
          </p:cNvPicPr>
          <p:nvPr/>
        </p:nvPicPr>
        <p:blipFill>
          <a:blip r:embed="rId4">
            <a:alphaModFix amt="57762"/>
            <a:extLst/>
          </a:blip>
          <a:srcRect l="43321" t="0" r="0" b="0"/>
          <a:stretch>
            <a:fillRect/>
          </a:stretch>
        </p:blipFill>
        <p:spPr>
          <a:xfrm flipH="1" rot="10338762">
            <a:off x="3061448" y="2790542"/>
            <a:ext cx="1142085" cy="914041"/>
          </a:xfrm>
          <a:prstGeom prst="rect">
            <a:avLst/>
          </a:prstGeom>
          <a:ln w="12700">
            <a:miter lim="400000"/>
          </a:ln>
        </p:spPr>
      </p:pic>
      <p:sp>
        <p:nvSpPr>
          <p:cNvPr id="287" name="مستطيل مستدير الزوايا"/>
          <p:cNvSpPr/>
          <p:nvPr/>
        </p:nvSpPr>
        <p:spPr>
          <a:xfrm>
            <a:off x="757535" y="3789561"/>
            <a:ext cx="6121862" cy="4336860"/>
          </a:xfrm>
          <a:prstGeom prst="roundRect">
            <a:avLst>
              <a:gd name="adj" fmla="val 4393"/>
            </a:avLst>
          </a:prstGeom>
          <a:solidFill>
            <a:srgbClr val="FFFFFF"/>
          </a:solidFill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2" name="تجميع"/>
          <p:cNvGrpSpPr/>
          <p:nvPr/>
        </p:nvGrpSpPr>
        <p:grpSpPr>
          <a:xfrm>
            <a:off x="74083" y="4307163"/>
            <a:ext cx="7251766" cy="2577996"/>
            <a:chOff x="-1" y="-35"/>
            <a:chExt cx="7251765" cy="2577995"/>
          </a:xfrm>
        </p:grpSpPr>
        <p:pic>
          <p:nvPicPr>
            <p:cNvPr id="289" name="IMG_0154.jpeg" descr="IMG_0154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9062" t="4838" r="6946" b="3587"/>
            <a:stretch>
              <a:fillRect/>
            </a:stretch>
          </p:blipFill>
          <p:spPr>
            <a:xfrm rot="10807605">
              <a:off x="2800" y="30823"/>
              <a:ext cx="2976106" cy="25358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497" fill="norm" stroke="1" extrusionOk="0">
                  <a:moveTo>
                    <a:pt x="10513" y="4"/>
                  </a:moveTo>
                  <a:cubicBezTo>
                    <a:pt x="8451" y="-8"/>
                    <a:pt x="7695" y="6"/>
                    <a:pt x="7645" y="54"/>
                  </a:cubicBezTo>
                  <a:cubicBezTo>
                    <a:pt x="7589" y="109"/>
                    <a:pt x="7576" y="1465"/>
                    <a:pt x="7576" y="8846"/>
                  </a:cubicBezTo>
                  <a:cubicBezTo>
                    <a:pt x="7576" y="14674"/>
                    <a:pt x="7594" y="17641"/>
                    <a:pt x="7627" y="17782"/>
                  </a:cubicBezTo>
                  <a:cubicBezTo>
                    <a:pt x="7691" y="18052"/>
                    <a:pt x="7880" y="18309"/>
                    <a:pt x="8114" y="18448"/>
                  </a:cubicBezTo>
                  <a:cubicBezTo>
                    <a:pt x="8279" y="18547"/>
                    <a:pt x="8400" y="18559"/>
                    <a:pt x="9260" y="18559"/>
                  </a:cubicBezTo>
                  <a:cubicBezTo>
                    <a:pt x="9971" y="18559"/>
                    <a:pt x="10234" y="18578"/>
                    <a:pt x="10271" y="18630"/>
                  </a:cubicBezTo>
                  <a:cubicBezTo>
                    <a:pt x="10313" y="18689"/>
                    <a:pt x="10511" y="19249"/>
                    <a:pt x="10729" y="19928"/>
                  </a:cubicBezTo>
                  <a:cubicBezTo>
                    <a:pt x="10756" y="20014"/>
                    <a:pt x="10792" y="20073"/>
                    <a:pt x="10807" y="20056"/>
                  </a:cubicBezTo>
                  <a:cubicBezTo>
                    <a:pt x="10821" y="20039"/>
                    <a:pt x="10943" y="19701"/>
                    <a:pt x="11077" y="19306"/>
                  </a:cubicBezTo>
                  <a:lnTo>
                    <a:pt x="11325" y="18586"/>
                  </a:lnTo>
                  <a:lnTo>
                    <a:pt x="12362" y="18559"/>
                  </a:lnTo>
                  <a:cubicBezTo>
                    <a:pt x="13046" y="18541"/>
                    <a:pt x="13435" y="18506"/>
                    <a:pt x="13502" y="18461"/>
                  </a:cubicBezTo>
                  <a:cubicBezTo>
                    <a:pt x="13673" y="18346"/>
                    <a:pt x="13901" y="18009"/>
                    <a:pt x="13957" y="17785"/>
                  </a:cubicBezTo>
                  <a:cubicBezTo>
                    <a:pt x="13994" y="17635"/>
                    <a:pt x="14004" y="15120"/>
                    <a:pt x="13994" y="9192"/>
                  </a:cubicBezTo>
                  <a:cubicBezTo>
                    <a:pt x="13980" y="817"/>
                    <a:pt x="13979" y="812"/>
                    <a:pt x="13879" y="586"/>
                  </a:cubicBezTo>
                  <a:cubicBezTo>
                    <a:pt x="13816" y="446"/>
                    <a:pt x="13690" y="295"/>
                    <a:pt x="13545" y="189"/>
                  </a:cubicBezTo>
                  <a:lnTo>
                    <a:pt x="13312" y="21"/>
                  </a:lnTo>
                  <a:lnTo>
                    <a:pt x="10513" y="4"/>
                  </a:lnTo>
                  <a:close/>
                  <a:moveTo>
                    <a:pt x="18112" y="7"/>
                  </a:moveTo>
                  <a:cubicBezTo>
                    <a:pt x="16584" y="-1"/>
                    <a:pt x="15306" y="14"/>
                    <a:pt x="15273" y="38"/>
                  </a:cubicBezTo>
                  <a:cubicBezTo>
                    <a:pt x="15227" y="74"/>
                    <a:pt x="15212" y="1986"/>
                    <a:pt x="15210" y="8903"/>
                  </a:cubicBezTo>
                  <a:lnTo>
                    <a:pt x="15207" y="17721"/>
                  </a:lnTo>
                  <a:lnTo>
                    <a:pt x="15316" y="17977"/>
                  </a:lnTo>
                  <a:cubicBezTo>
                    <a:pt x="15379" y="18131"/>
                    <a:pt x="15497" y="18285"/>
                    <a:pt x="15616" y="18377"/>
                  </a:cubicBezTo>
                  <a:cubicBezTo>
                    <a:pt x="15811" y="18528"/>
                    <a:pt x="15814" y="18528"/>
                    <a:pt x="16842" y="18545"/>
                  </a:cubicBezTo>
                  <a:lnTo>
                    <a:pt x="17876" y="18562"/>
                  </a:lnTo>
                  <a:lnTo>
                    <a:pt x="17986" y="18858"/>
                  </a:lnTo>
                  <a:cubicBezTo>
                    <a:pt x="18046" y="19019"/>
                    <a:pt x="18157" y="19348"/>
                    <a:pt x="18231" y="19588"/>
                  </a:cubicBezTo>
                  <a:cubicBezTo>
                    <a:pt x="18306" y="19829"/>
                    <a:pt x="18382" y="20026"/>
                    <a:pt x="18398" y="20026"/>
                  </a:cubicBezTo>
                  <a:cubicBezTo>
                    <a:pt x="18414" y="20026"/>
                    <a:pt x="18538" y="19701"/>
                    <a:pt x="18671" y="19306"/>
                  </a:cubicBezTo>
                  <a:lnTo>
                    <a:pt x="18910" y="18586"/>
                  </a:lnTo>
                  <a:lnTo>
                    <a:pt x="19953" y="18559"/>
                  </a:lnTo>
                  <a:cubicBezTo>
                    <a:pt x="20985" y="18532"/>
                    <a:pt x="20998" y="18527"/>
                    <a:pt x="21191" y="18377"/>
                  </a:cubicBezTo>
                  <a:cubicBezTo>
                    <a:pt x="21309" y="18286"/>
                    <a:pt x="21428" y="18130"/>
                    <a:pt x="21490" y="17980"/>
                  </a:cubicBezTo>
                  <a:lnTo>
                    <a:pt x="21594" y="17731"/>
                  </a:lnTo>
                  <a:lnTo>
                    <a:pt x="21580" y="9239"/>
                  </a:lnTo>
                  <a:lnTo>
                    <a:pt x="21568" y="748"/>
                  </a:lnTo>
                  <a:lnTo>
                    <a:pt x="21436" y="512"/>
                  </a:lnTo>
                  <a:cubicBezTo>
                    <a:pt x="21363" y="383"/>
                    <a:pt x="21209" y="219"/>
                    <a:pt x="21096" y="149"/>
                  </a:cubicBezTo>
                  <a:lnTo>
                    <a:pt x="20891" y="21"/>
                  </a:lnTo>
                  <a:lnTo>
                    <a:pt x="18112" y="7"/>
                  </a:lnTo>
                  <a:close/>
                  <a:moveTo>
                    <a:pt x="5721" y="48"/>
                  </a:moveTo>
                  <a:lnTo>
                    <a:pt x="2867" y="61"/>
                  </a:lnTo>
                  <a:lnTo>
                    <a:pt x="14" y="78"/>
                  </a:lnTo>
                  <a:lnTo>
                    <a:pt x="2" y="8815"/>
                  </a:lnTo>
                  <a:cubicBezTo>
                    <a:pt x="-6" y="14675"/>
                    <a:pt x="5" y="17630"/>
                    <a:pt x="39" y="17775"/>
                  </a:cubicBezTo>
                  <a:cubicBezTo>
                    <a:pt x="105" y="18060"/>
                    <a:pt x="302" y="18324"/>
                    <a:pt x="543" y="18451"/>
                  </a:cubicBezTo>
                  <a:cubicBezTo>
                    <a:pt x="711" y="18541"/>
                    <a:pt x="871" y="18555"/>
                    <a:pt x="1692" y="18556"/>
                  </a:cubicBezTo>
                  <a:cubicBezTo>
                    <a:pt x="2803" y="18558"/>
                    <a:pt x="2679" y="18484"/>
                    <a:pt x="2959" y="19350"/>
                  </a:cubicBezTo>
                  <a:cubicBezTo>
                    <a:pt x="3054" y="19645"/>
                    <a:pt x="3148" y="19923"/>
                    <a:pt x="3164" y="19969"/>
                  </a:cubicBezTo>
                  <a:cubicBezTo>
                    <a:pt x="3179" y="20016"/>
                    <a:pt x="3201" y="20030"/>
                    <a:pt x="3213" y="19999"/>
                  </a:cubicBezTo>
                  <a:cubicBezTo>
                    <a:pt x="3224" y="19968"/>
                    <a:pt x="3336" y="19638"/>
                    <a:pt x="3461" y="19265"/>
                  </a:cubicBezTo>
                  <a:lnTo>
                    <a:pt x="3688" y="18586"/>
                  </a:lnTo>
                  <a:lnTo>
                    <a:pt x="4730" y="18559"/>
                  </a:lnTo>
                  <a:cubicBezTo>
                    <a:pt x="5767" y="18531"/>
                    <a:pt x="5772" y="18528"/>
                    <a:pt x="5972" y="18374"/>
                  </a:cubicBezTo>
                  <a:cubicBezTo>
                    <a:pt x="6083" y="18288"/>
                    <a:pt x="6223" y="18112"/>
                    <a:pt x="6283" y="17980"/>
                  </a:cubicBezTo>
                  <a:lnTo>
                    <a:pt x="6395" y="17738"/>
                  </a:lnTo>
                  <a:lnTo>
                    <a:pt x="6378" y="9303"/>
                  </a:lnTo>
                  <a:cubicBezTo>
                    <a:pt x="6361" y="936"/>
                    <a:pt x="6359" y="867"/>
                    <a:pt x="6260" y="623"/>
                  </a:cubicBezTo>
                  <a:cubicBezTo>
                    <a:pt x="6194" y="457"/>
                    <a:pt x="6088" y="318"/>
                    <a:pt x="5940" y="209"/>
                  </a:cubicBezTo>
                  <a:lnTo>
                    <a:pt x="5721" y="48"/>
                  </a:lnTo>
                  <a:close/>
                  <a:moveTo>
                    <a:pt x="3181" y="21126"/>
                  </a:moveTo>
                  <a:cubicBezTo>
                    <a:pt x="3090" y="21126"/>
                    <a:pt x="3055" y="21160"/>
                    <a:pt x="3043" y="21261"/>
                  </a:cubicBezTo>
                  <a:cubicBezTo>
                    <a:pt x="3034" y="21336"/>
                    <a:pt x="3057" y="21415"/>
                    <a:pt x="3092" y="21442"/>
                  </a:cubicBezTo>
                  <a:cubicBezTo>
                    <a:pt x="3128" y="21468"/>
                    <a:pt x="3168" y="21489"/>
                    <a:pt x="3181" y="21489"/>
                  </a:cubicBezTo>
                  <a:cubicBezTo>
                    <a:pt x="3263" y="21489"/>
                    <a:pt x="3331" y="21377"/>
                    <a:pt x="3317" y="21261"/>
                  </a:cubicBezTo>
                  <a:cubicBezTo>
                    <a:pt x="3304" y="21160"/>
                    <a:pt x="3271" y="21126"/>
                    <a:pt x="3181" y="21126"/>
                  </a:cubicBezTo>
                  <a:close/>
                  <a:moveTo>
                    <a:pt x="10792" y="21126"/>
                  </a:moveTo>
                  <a:cubicBezTo>
                    <a:pt x="10632" y="21126"/>
                    <a:pt x="10570" y="21270"/>
                    <a:pt x="10671" y="21412"/>
                  </a:cubicBezTo>
                  <a:cubicBezTo>
                    <a:pt x="10785" y="21572"/>
                    <a:pt x="10976" y="21469"/>
                    <a:pt x="10951" y="21261"/>
                  </a:cubicBezTo>
                  <a:cubicBezTo>
                    <a:pt x="10938" y="21154"/>
                    <a:pt x="10908" y="21126"/>
                    <a:pt x="10792" y="21126"/>
                  </a:cubicBezTo>
                  <a:close/>
                  <a:moveTo>
                    <a:pt x="18403" y="21126"/>
                  </a:moveTo>
                  <a:cubicBezTo>
                    <a:pt x="18279" y="21126"/>
                    <a:pt x="18224" y="21253"/>
                    <a:pt x="18277" y="21412"/>
                  </a:cubicBezTo>
                  <a:cubicBezTo>
                    <a:pt x="18336" y="21592"/>
                    <a:pt x="18563" y="21461"/>
                    <a:pt x="18539" y="21261"/>
                  </a:cubicBezTo>
                  <a:cubicBezTo>
                    <a:pt x="18526" y="21161"/>
                    <a:pt x="18493" y="21126"/>
                    <a:pt x="18403" y="21126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>
              <a:outerShdw sx="100000" sy="100000" kx="0" ky="0" algn="b" rotWithShape="0" blurRad="63500" dist="25400" dir="5400000">
                <a:srgbClr val="000000">
                  <a:alpha val="50000"/>
                </a:srgbClr>
              </a:outerShdw>
            </a:effectLst>
          </p:spPr>
        </p:pic>
        <p:pic>
          <p:nvPicPr>
            <p:cNvPr id="290" name="IMG_0154.jpeg" descr="IMG_0154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68222" t="4864" r="6946" b="3590"/>
            <a:stretch>
              <a:fillRect/>
            </a:stretch>
          </p:blipFill>
          <p:spPr>
            <a:xfrm rot="10800000">
              <a:off x="6360779" y="-36"/>
              <a:ext cx="890986" cy="2567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00" fill="norm" stroke="1" extrusionOk="0">
                  <a:moveTo>
                    <a:pt x="9823" y="2"/>
                  </a:moveTo>
                  <a:cubicBezTo>
                    <a:pt x="4652" y="-6"/>
                    <a:pt x="323" y="7"/>
                    <a:pt x="212" y="32"/>
                  </a:cubicBezTo>
                  <a:cubicBezTo>
                    <a:pt x="55" y="67"/>
                    <a:pt x="17" y="1980"/>
                    <a:pt x="10" y="8900"/>
                  </a:cubicBezTo>
                  <a:lnTo>
                    <a:pt x="0" y="17725"/>
                  </a:lnTo>
                  <a:lnTo>
                    <a:pt x="346" y="17977"/>
                  </a:lnTo>
                  <a:cubicBezTo>
                    <a:pt x="561" y="18130"/>
                    <a:pt x="954" y="18290"/>
                    <a:pt x="1357" y="18383"/>
                  </a:cubicBezTo>
                  <a:cubicBezTo>
                    <a:pt x="2017" y="18533"/>
                    <a:pt x="2044" y="18532"/>
                    <a:pt x="5523" y="18549"/>
                  </a:cubicBezTo>
                  <a:lnTo>
                    <a:pt x="9015" y="18565"/>
                  </a:lnTo>
                  <a:lnTo>
                    <a:pt x="9381" y="18858"/>
                  </a:lnTo>
                  <a:cubicBezTo>
                    <a:pt x="9587" y="19020"/>
                    <a:pt x="9975" y="19348"/>
                    <a:pt x="10228" y="19589"/>
                  </a:cubicBezTo>
                  <a:cubicBezTo>
                    <a:pt x="10482" y="19830"/>
                    <a:pt x="10730" y="20031"/>
                    <a:pt x="10786" y="20031"/>
                  </a:cubicBezTo>
                  <a:cubicBezTo>
                    <a:pt x="10841" y="20031"/>
                    <a:pt x="11250" y="19706"/>
                    <a:pt x="11700" y="19310"/>
                  </a:cubicBezTo>
                  <a:lnTo>
                    <a:pt x="12527" y="18589"/>
                  </a:lnTo>
                  <a:lnTo>
                    <a:pt x="16048" y="18559"/>
                  </a:lnTo>
                  <a:cubicBezTo>
                    <a:pt x="19540" y="18531"/>
                    <a:pt x="19578" y="18532"/>
                    <a:pt x="20234" y="18383"/>
                  </a:cubicBezTo>
                  <a:cubicBezTo>
                    <a:pt x="20633" y="18291"/>
                    <a:pt x="21044" y="18131"/>
                    <a:pt x="21254" y="17980"/>
                  </a:cubicBezTo>
                  <a:lnTo>
                    <a:pt x="21600" y="17731"/>
                  </a:lnTo>
                  <a:lnTo>
                    <a:pt x="21552" y="9236"/>
                  </a:lnTo>
                  <a:lnTo>
                    <a:pt x="21513" y="740"/>
                  </a:lnTo>
                  <a:lnTo>
                    <a:pt x="21061" y="504"/>
                  </a:lnTo>
                  <a:cubicBezTo>
                    <a:pt x="20814" y="375"/>
                    <a:pt x="20298" y="216"/>
                    <a:pt x="19916" y="145"/>
                  </a:cubicBezTo>
                  <a:lnTo>
                    <a:pt x="19224" y="15"/>
                  </a:lnTo>
                  <a:lnTo>
                    <a:pt x="9823" y="2"/>
                  </a:lnTo>
                  <a:close/>
                  <a:moveTo>
                    <a:pt x="10805" y="21131"/>
                  </a:moveTo>
                  <a:cubicBezTo>
                    <a:pt x="10386" y="21131"/>
                    <a:pt x="10195" y="21254"/>
                    <a:pt x="10372" y="21414"/>
                  </a:cubicBezTo>
                  <a:cubicBezTo>
                    <a:pt x="10572" y="21594"/>
                    <a:pt x="11349" y="21464"/>
                    <a:pt x="11267" y="21264"/>
                  </a:cubicBezTo>
                  <a:cubicBezTo>
                    <a:pt x="11226" y="21163"/>
                    <a:pt x="11109" y="21131"/>
                    <a:pt x="10805" y="21131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>
              <a:outerShdw sx="100000" sy="100000" kx="0" ky="0" algn="b" rotWithShape="0" blurRad="63500" dist="25400" dir="5400000">
                <a:srgbClr val="000000">
                  <a:alpha val="50000"/>
                </a:srgbClr>
              </a:outerShdw>
            </a:effectLst>
          </p:spPr>
        </p:pic>
        <p:pic>
          <p:nvPicPr>
            <p:cNvPr id="291" name="IMG_0154.jpeg" descr="IMG_0154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9061" t="4836" r="6958" b="3587"/>
            <a:stretch>
              <a:fillRect/>
            </a:stretch>
          </p:blipFill>
          <p:spPr>
            <a:xfrm rot="10800000">
              <a:off x="3168118" y="17786"/>
              <a:ext cx="3004280" cy="2560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497" fill="norm" stroke="1" extrusionOk="0">
                  <a:moveTo>
                    <a:pt x="10514" y="4"/>
                  </a:moveTo>
                  <a:cubicBezTo>
                    <a:pt x="8452" y="-8"/>
                    <a:pt x="7694" y="6"/>
                    <a:pt x="7644" y="54"/>
                  </a:cubicBezTo>
                  <a:cubicBezTo>
                    <a:pt x="7587" y="109"/>
                    <a:pt x="7579" y="1464"/>
                    <a:pt x="7579" y="8845"/>
                  </a:cubicBezTo>
                  <a:cubicBezTo>
                    <a:pt x="7579" y="14674"/>
                    <a:pt x="7594" y="17643"/>
                    <a:pt x="7627" y="17783"/>
                  </a:cubicBezTo>
                  <a:cubicBezTo>
                    <a:pt x="7691" y="18053"/>
                    <a:pt x="7881" y="18307"/>
                    <a:pt x="8115" y="18446"/>
                  </a:cubicBezTo>
                  <a:cubicBezTo>
                    <a:pt x="8280" y="18545"/>
                    <a:pt x="8402" y="18559"/>
                    <a:pt x="9262" y="18559"/>
                  </a:cubicBezTo>
                  <a:cubicBezTo>
                    <a:pt x="9974" y="18559"/>
                    <a:pt x="10240" y="18577"/>
                    <a:pt x="10277" y="18629"/>
                  </a:cubicBezTo>
                  <a:cubicBezTo>
                    <a:pt x="10318" y="18688"/>
                    <a:pt x="10514" y="19250"/>
                    <a:pt x="10731" y="19929"/>
                  </a:cubicBezTo>
                  <a:cubicBezTo>
                    <a:pt x="10758" y="20015"/>
                    <a:pt x="10793" y="20073"/>
                    <a:pt x="10808" y="20056"/>
                  </a:cubicBezTo>
                  <a:cubicBezTo>
                    <a:pt x="10823" y="20038"/>
                    <a:pt x="10945" y="19701"/>
                    <a:pt x="11079" y="19306"/>
                  </a:cubicBezTo>
                  <a:lnTo>
                    <a:pt x="11324" y="18589"/>
                  </a:lnTo>
                  <a:lnTo>
                    <a:pt x="12363" y="18559"/>
                  </a:lnTo>
                  <a:cubicBezTo>
                    <a:pt x="13047" y="18540"/>
                    <a:pt x="13439" y="18508"/>
                    <a:pt x="13507" y="18463"/>
                  </a:cubicBezTo>
                  <a:cubicBezTo>
                    <a:pt x="13678" y="18348"/>
                    <a:pt x="13901" y="18011"/>
                    <a:pt x="13957" y="17786"/>
                  </a:cubicBezTo>
                  <a:cubicBezTo>
                    <a:pt x="13994" y="17636"/>
                    <a:pt x="14007" y="15119"/>
                    <a:pt x="13997" y="9192"/>
                  </a:cubicBezTo>
                  <a:cubicBezTo>
                    <a:pt x="13983" y="816"/>
                    <a:pt x="13984" y="812"/>
                    <a:pt x="13883" y="587"/>
                  </a:cubicBezTo>
                  <a:cubicBezTo>
                    <a:pt x="13821" y="446"/>
                    <a:pt x="13694" y="296"/>
                    <a:pt x="13549" y="191"/>
                  </a:cubicBezTo>
                  <a:lnTo>
                    <a:pt x="13313" y="21"/>
                  </a:lnTo>
                  <a:lnTo>
                    <a:pt x="10514" y="4"/>
                  </a:lnTo>
                  <a:close/>
                  <a:moveTo>
                    <a:pt x="18114" y="7"/>
                  </a:moveTo>
                  <a:cubicBezTo>
                    <a:pt x="16586" y="-1"/>
                    <a:pt x="15308" y="12"/>
                    <a:pt x="15275" y="37"/>
                  </a:cubicBezTo>
                  <a:cubicBezTo>
                    <a:pt x="15229" y="73"/>
                    <a:pt x="15217" y="1985"/>
                    <a:pt x="15215" y="8902"/>
                  </a:cubicBezTo>
                  <a:lnTo>
                    <a:pt x="15213" y="17726"/>
                  </a:lnTo>
                  <a:lnTo>
                    <a:pt x="15318" y="17976"/>
                  </a:lnTo>
                  <a:cubicBezTo>
                    <a:pt x="15381" y="18129"/>
                    <a:pt x="15496" y="18287"/>
                    <a:pt x="15615" y="18379"/>
                  </a:cubicBezTo>
                  <a:cubicBezTo>
                    <a:pt x="15810" y="18530"/>
                    <a:pt x="15816" y="18529"/>
                    <a:pt x="16844" y="18546"/>
                  </a:cubicBezTo>
                  <a:lnTo>
                    <a:pt x="17877" y="18563"/>
                  </a:lnTo>
                  <a:lnTo>
                    <a:pt x="17988" y="18859"/>
                  </a:lnTo>
                  <a:cubicBezTo>
                    <a:pt x="18049" y="19021"/>
                    <a:pt x="18160" y="19346"/>
                    <a:pt x="18234" y="19586"/>
                  </a:cubicBezTo>
                  <a:cubicBezTo>
                    <a:pt x="18309" y="19827"/>
                    <a:pt x="18383" y="20026"/>
                    <a:pt x="18399" y="20026"/>
                  </a:cubicBezTo>
                  <a:cubicBezTo>
                    <a:pt x="18416" y="20025"/>
                    <a:pt x="18540" y="19701"/>
                    <a:pt x="18673" y="19306"/>
                  </a:cubicBezTo>
                  <a:lnTo>
                    <a:pt x="18912" y="18589"/>
                  </a:lnTo>
                  <a:lnTo>
                    <a:pt x="19954" y="18559"/>
                  </a:lnTo>
                  <a:cubicBezTo>
                    <a:pt x="20986" y="18531"/>
                    <a:pt x="21001" y="18529"/>
                    <a:pt x="21195" y="18379"/>
                  </a:cubicBezTo>
                  <a:cubicBezTo>
                    <a:pt x="21313" y="18288"/>
                    <a:pt x="21432" y="18130"/>
                    <a:pt x="21494" y="17980"/>
                  </a:cubicBezTo>
                  <a:lnTo>
                    <a:pt x="21594" y="17733"/>
                  </a:lnTo>
                  <a:lnTo>
                    <a:pt x="21583" y="9238"/>
                  </a:lnTo>
                  <a:lnTo>
                    <a:pt x="21571" y="747"/>
                  </a:lnTo>
                  <a:lnTo>
                    <a:pt x="21437" y="514"/>
                  </a:lnTo>
                  <a:cubicBezTo>
                    <a:pt x="21363" y="385"/>
                    <a:pt x="21213" y="218"/>
                    <a:pt x="21100" y="147"/>
                  </a:cubicBezTo>
                  <a:lnTo>
                    <a:pt x="20895" y="21"/>
                  </a:lnTo>
                  <a:lnTo>
                    <a:pt x="18114" y="7"/>
                  </a:lnTo>
                  <a:close/>
                  <a:moveTo>
                    <a:pt x="5722" y="47"/>
                  </a:moveTo>
                  <a:lnTo>
                    <a:pt x="2869" y="61"/>
                  </a:lnTo>
                  <a:lnTo>
                    <a:pt x="13" y="77"/>
                  </a:lnTo>
                  <a:lnTo>
                    <a:pt x="2" y="8815"/>
                  </a:lnTo>
                  <a:cubicBezTo>
                    <a:pt x="-6" y="14676"/>
                    <a:pt x="6" y="17631"/>
                    <a:pt x="39" y="17776"/>
                  </a:cubicBezTo>
                  <a:cubicBezTo>
                    <a:pt x="105" y="18061"/>
                    <a:pt x="300" y="18325"/>
                    <a:pt x="541" y="18453"/>
                  </a:cubicBezTo>
                  <a:cubicBezTo>
                    <a:pt x="709" y="18542"/>
                    <a:pt x="871" y="18557"/>
                    <a:pt x="1691" y="18559"/>
                  </a:cubicBezTo>
                  <a:cubicBezTo>
                    <a:pt x="2803" y="18560"/>
                    <a:pt x="2683" y="18482"/>
                    <a:pt x="2963" y="19349"/>
                  </a:cubicBezTo>
                  <a:cubicBezTo>
                    <a:pt x="3058" y="19644"/>
                    <a:pt x="3148" y="19922"/>
                    <a:pt x="3163" y="19969"/>
                  </a:cubicBezTo>
                  <a:cubicBezTo>
                    <a:pt x="3179" y="20015"/>
                    <a:pt x="3199" y="20030"/>
                    <a:pt x="3211" y="19999"/>
                  </a:cubicBezTo>
                  <a:cubicBezTo>
                    <a:pt x="3223" y="19968"/>
                    <a:pt x="3334" y="19636"/>
                    <a:pt x="3459" y="19263"/>
                  </a:cubicBezTo>
                  <a:lnTo>
                    <a:pt x="3688" y="18589"/>
                  </a:lnTo>
                  <a:lnTo>
                    <a:pt x="4732" y="18559"/>
                  </a:lnTo>
                  <a:cubicBezTo>
                    <a:pt x="5770" y="18530"/>
                    <a:pt x="5773" y="18531"/>
                    <a:pt x="5973" y="18376"/>
                  </a:cubicBezTo>
                  <a:cubicBezTo>
                    <a:pt x="6084" y="18291"/>
                    <a:pt x="6224" y="18112"/>
                    <a:pt x="6284" y="17980"/>
                  </a:cubicBezTo>
                  <a:lnTo>
                    <a:pt x="6395" y="17743"/>
                  </a:lnTo>
                  <a:lnTo>
                    <a:pt x="6378" y="9305"/>
                  </a:lnTo>
                  <a:cubicBezTo>
                    <a:pt x="6361" y="938"/>
                    <a:pt x="6360" y="865"/>
                    <a:pt x="6261" y="621"/>
                  </a:cubicBezTo>
                  <a:cubicBezTo>
                    <a:pt x="6195" y="456"/>
                    <a:pt x="6089" y="321"/>
                    <a:pt x="5941" y="211"/>
                  </a:cubicBezTo>
                  <a:lnTo>
                    <a:pt x="5722" y="47"/>
                  </a:lnTo>
                  <a:close/>
                  <a:moveTo>
                    <a:pt x="3180" y="21125"/>
                  </a:moveTo>
                  <a:cubicBezTo>
                    <a:pt x="3089" y="21125"/>
                    <a:pt x="3055" y="21161"/>
                    <a:pt x="3043" y="21262"/>
                  </a:cubicBezTo>
                  <a:cubicBezTo>
                    <a:pt x="3034" y="21336"/>
                    <a:pt x="3055" y="21416"/>
                    <a:pt x="3091" y="21442"/>
                  </a:cubicBezTo>
                  <a:cubicBezTo>
                    <a:pt x="3126" y="21469"/>
                    <a:pt x="3166" y="21489"/>
                    <a:pt x="3180" y="21489"/>
                  </a:cubicBezTo>
                  <a:cubicBezTo>
                    <a:pt x="3262" y="21489"/>
                    <a:pt x="3331" y="21377"/>
                    <a:pt x="3317" y="21262"/>
                  </a:cubicBezTo>
                  <a:cubicBezTo>
                    <a:pt x="3305" y="21161"/>
                    <a:pt x="3270" y="21125"/>
                    <a:pt x="3180" y="21125"/>
                  </a:cubicBezTo>
                  <a:close/>
                  <a:moveTo>
                    <a:pt x="10794" y="21125"/>
                  </a:moveTo>
                  <a:cubicBezTo>
                    <a:pt x="10633" y="21125"/>
                    <a:pt x="10573" y="21267"/>
                    <a:pt x="10674" y="21409"/>
                  </a:cubicBezTo>
                  <a:cubicBezTo>
                    <a:pt x="10787" y="21569"/>
                    <a:pt x="10978" y="21469"/>
                    <a:pt x="10953" y="21262"/>
                  </a:cubicBezTo>
                  <a:cubicBezTo>
                    <a:pt x="10940" y="21154"/>
                    <a:pt x="10909" y="21125"/>
                    <a:pt x="10794" y="21125"/>
                  </a:cubicBezTo>
                  <a:close/>
                  <a:moveTo>
                    <a:pt x="18405" y="21125"/>
                  </a:moveTo>
                  <a:cubicBezTo>
                    <a:pt x="18282" y="21125"/>
                    <a:pt x="18227" y="21253"/>
                    <a:pt x="18279" y="21412"/>
                  </a:cubicBezTo>
                  <a:cubicBezTo>
                    <a:pt x="18338" y="21592"/>
                    <a:pt x="18568" y="21461"/>
                    <a:pt x="18544" y="21262"/>
                  </a:cubicBezTo>
                  <a:cubicBezTo>
                    <a:pt x="18531" y="21161"/>
                    <a:pt x="18495" y="21125"/>
                    <a:pt x="18405" y="21125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>
              <a:outerShdw sx="100000" sy="100000" kx="0" ky="0" algn="b" rotWithShape="0" blurRad="63500" dist="25400" dir="540000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293" name="Google Shape;181;p29" descr="Google Shape;181;p29"/>
          <p:cNvPicPr>
            <a:picLocks noChangeAspect="1"/>
          </p:cNvPicPr>
          <p:nvPr/>
        </p:nvPicPr>
        <p:blipFill>
          <a:blip r:embed="rId3">
            <a:extLst/>
          </a:blip>
          <a:srcRect l="0" t="16970" r="8891" b="21024"/>
          <a:stretch>
            <a:fillRect/>
          </a:stretch>
        </p:blipFill>
        <p:spPr>
          <a:xfrm>
            <a:off x="0" y="564874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294" name="رياضيات"/>
          <p:cNvSpPr txBox="1"/>
          <p:nvPr/>
        </p:nvSpPr>
        <p:spPr>
          <a:xfrm>
            <a:off x="246692" y="811320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295" name="اقتراحات للاجراءات المتخذة مع إضافة الشواهد"/>
          <p:cNvSpPr txBox="1"/>
          <p:nvPr/>
        </p:nvSpPr>
        <p:spPr>
          <a:xfrm>
            <a:off x="184751" y="2120432"/>
            <a:ext cx="7087600" cy="451667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 sz="28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اقتراحات للاجراءات المتخذة</a:t>
            </a:r>
          </a:p>
        </p:txBody>
      </p:sp>
      <p:sp>
        <p:nvSpPr>
          <p:cNvPr id="296" name="مستطيل"/>
          <p:cNvSpPr/>
          <p:nvPr/>
        </p:nvSpPr>
        <p:spPr>
          <a:xfrm>
            <a:off x="2666738" y="2649388"/>
            <a:ext cx="2522306" cy="537078"/>
          </a:xfrm>
          <a:prstGeom prst="rect">
            <a:avLst/>
          </a:prstGeom>
          <a:solidFill>
            <a:srgbClr val="0E7358"/>
          </a:solidFill>
          <a:ln w="12700">
            <a:miter lim="400000"/>
          </a:ln>
        </p:spPr>
        <p:txBody>
          <a:bodyPr lIns="28982" tIns="28982" rIns="28982" bIns="28982"/>
          <a:lstStyle/>
          <a:p>
            <a:pPr defTabSz="914400" rtl="0">
              <a:defRPr b="1" sz="3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</a:p>
        </p:txBody>
      </p:sp>
      <p:sp>
        <p:nvSpPr>
          <p:cNvPr id="297" name="الاجراءات"/>
          <p:cNvSpPr txBox="1"/>
          <p:nvPr/>
        </p:nvSpPr>
        <p:spPr>
          <a:xfrm>
            <a:off x="2685788" y="2668438"/>
            <a:ext cx="2484206" cy="518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الاجراءات</a:t>
            </a:r>
          </a:p>
        </p:txBody>
      </p:sp>
      <p:sp>
        <p:nvSpPr>
          <p:cNvPr id="298" name="شرح مباشر…"/>
          <p:cNvSpPr txBox="1"/>
          <p:nvPr/>
        </p:nvSpPr>
        <p:spPr>
          <a:xfrm>
            <a:off x="6224771" y="5177603"/>
            <a:ext cx="949613" cy="14295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/>
          <a:p>
            <a:pPr algn="r" rtl="0">
              <a:defRPr sz="27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شرح مباشر </a:t>
            </a:r>
          </a:p>
          <a:p>
            <a:pPr algn="r" rtl="0">
              <a:defRPr sz="27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داخل الفصل </a:t>
            </a:r>
          </a:p>
        </p:txBody>
      </p:sp>
      <p:sp>
        <p:nvSpPr>
          <p:cNvPr id="299" name="دروس عين"/>
          <p:cNvSpPr txBox="1"/>
          <p:nvPr/>
        </p:nvSpPr>
        <p:spPr>
          <a:xfrm>
            <a:off x="5082702" y="5082353"/>
            <a:ext cx="1142070" cy="16200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algn="r">
              <a:defRPr sz="4100">
                <a:solidFill>
                  <a:srgbClr val="FEFCDD"/>
                </a:solidFill>
                <a:latin typeface="Farah Regular"/>
                <a:ea typeface="Farah Regular"/>
                <a:cs typeface="Farah Regular"/>
                <a:sym typeface="Farah Regular"/>
              </a:defRPr>
            </a:lvl1pPr>
          </a:lstStyle>
          <a:p>
            <a:pPr rtl="0">
              <a:defRPr/>
            </a:pPr>
            <a:r>
              <a:t>دروس عين </a:t>
            </a:r>
          </a:p>
        </p:txBody>
      </p:sp>
      <p:sp>
        <p:nvSpPr>
          <p:cNvPr id="300" name="مهمات ادائية"/>
          <p:cNvSpPr txBox="1"/>
          <p:nvPr/>
        </p:nvSpPr>
        <p:spPr>
          <a:xfrm>
            <a:off x="2964045" y="5217995"/>
            <a:ext cx="1142962" cy="946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algn="r">
              <a:defRPr sz="3500">
                <a:solidFill>
                  <a:srgbClr val="D9C9FE"/>
                </a:solidFill>
                <a:latin typeface="Farah Regular"/>
                <a:ea typeface="Farah Regular"/>
                <a:cs typeface="Farah Regular"/>
                <a:sym typeface="Farah Regular"/>
              </a:defRPr>
            </a:lvl1pPr>
          </a:lstStyle>
          <a:p>
            <a:pPr rtl="0">
              <a:defRPr/>
            </a:pPr>
            <a:r>
              <a:t>مهمات ادائية                                                                    </a:t>
            </a:r>
          </a:p>
        </p:txBody>
      </p:sp>
      <p:sp>
        <p:nvSpPr>
          <p:cNvPr id="301" name="فديوهات تعليمية"/>
          <p:cNvSpPr txBox="1"/>
          <p:nvPr/>
        </p:nvSpPr>
        <p:spPr>
          <a:xfrm>
            <a:off x="4210172" y="5246087"/>
            <a:ext cx="978872" cy="10866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/>
          <a:p>
            <a:pPr algn="r" rtl="0">
              <a:defRPr sz="27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فديوهات تعليمية </a:t>
            </a:r>
          </a:p>
          <a:p>
            <a:pPr algn="r" rtl="0">
              <a:defRPr sz="27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  </a:t>
            </a:r>
          </a:p>
        </p:txBody>
      </p:sp>
      <p:pic>
        <p:nvPicPr>
          <p:cNvPr id="302" name="IMG_1959.jpeg" descr="IMG_1959.jpeg"/>
          <p:cNvPicPr>
            <a:picLocks noChangeAspect="1"/>
          </p:cNvPicPr>
          <p:nvPr/>
        </p:nvPicPr>
        <p:blipFill>
          <a:blip r:embed="rId4">
            <a:extLst/>
          </a:blip>
          <a:srcRect l="21971" t="7423" r="23969" b="37948"/>
          <a:stretch>
            <a:fillRect/>
          </a:stretch>
        </p:blipFill>
        <p:spPr>
          <a:xfrm>
            <a:off x="3326888" y="3549141"/>
            <a:ext cx="657394" cy="6580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31" h="21243" fill="norm" stroke="1" extrusionOk="0">
                <a:moveTo>
                  <a:pt x="10065" y="51"/>
                </a:moveTo>
                <a:lnTo>
                  <a:pt x="2426" y="166"/>
                </a:lnTo>
                <a:lnTo>
                  <a:pt x="1298" y="1307"/>
                </a:lnTo>
                <a:lnTo>
                  <a:pt x="157" y="2447"/>
                </a:lnTo>
                <a:lnTo>
                  <a:pt x="29" y="9763"/>
                </a:lnTo>
                <a:cubicBezTo>
                  <a:pt x="-118" y="18192"/>
                  <a:pt x="223" y="19661"/>
                  <a:pt x="2503" y="20653"/>
                </a:cubicBezTo>
                <a:cubicBezTo>
                  <a:pt x="3482" y="21078"/>
                  <a:pt x="5670" y="21231"/>
                  <a:pt x="10591" y="21242"/>
                </a:cubicBezTo>
                <a:cubicBezTo>
                  <a:pt x="16222" y="21255"/>
                  <a:pt x="17591" y="21160"/>
                  <a:pt x="18781" y="20563"/>
                </a:cubicBezTo>
                <a:cubicBezTo>
                  <a:pt x="21035" y="19432"/>
                  <a:pt x="21223" y="18631"/>
                  <a:pt x="21229" y="10506"/>
                </a:cubicBezTo>
                <a:cubicBezTo>
                  <a:pt x="21238" y="-345"/>
                  <a:pt x="21482" y="-142"/>
                  <a:pt x="10065" y="51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303" name="IMG_1955.jpeg" descr="IMG_1955.jpeg"/>
          <p:cNvPicPr>
            <a:picLocks noChangeAspect="1"/>
          </p:cNvPicPr>
          <p:nvPr/>
        </p:nvPicPr>
        <p:blipFill>
          <a:blip r:embed="rId5">
            <a:extLst/>
          </a:blip>
          <a:srcRect l="9678" t="0" r="16124" b="7060"/>
          <a:stretch>
            <a:fillRect/>
          </a:stretch>
        </p:blipFill>
        <p:spPr>
          <a:xfrm>
            <a:off x="4448650" y="3488552"/>
            <a:ext cx="772320" cy="7789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76" fill="norm" stroke="1" extrusionOk="0">
                <a:moveTo>
                  <a:pt x="3419" y="0"/>
                </a:moveTo>
                <a:lnTo>
                  <a:pt x="2164" y="791"/>
                </a:lnTo>
                <a:cubicBezTo>
                  <a:pt x="136" y="2058"/>
                  <a:pt x="0" y="2672"/>
                  <a:pt x="0" y="10828"/>
                </a:cubicBezTo>
                <a:cubicBezTo>
                  <a:pt x="0" y="18598"/>
                  <a:pt x="171" y="19611"/>
                  <a:pt x="1698" y="20601"/>
                </a:cubicBezTo>
                <a:cubicBezTo>
                  <a:pt x="2148" y="20892"/>
                  <a:pt x="2985" y="21255"/>
                  <a:pt x="3541" y="21392"/>
                </a:cubicBezTo>
                <a:cubicBezTo>
                  <a:pt x="4096" y="21530"/>
                  <a:pt x="7655" y="21600"/>
                  <a:pt x="11443" y="21568"/>
                </a:cubicBezTo>
                <a:cubicBezTo>
                  <a:pt x="17738" y="21515"/>
                  <a:pt x="18399" y="21473"/>
                  <a:pt x="19401" y="20897"/>
                </a:cubicBezTo>
                <a:cubicBezTo>
                  <a:pt x="21437" y="19728"/>
                  <a:pt x="21599" y="18990"/>
                  <a:pt x="21599" y="10883"/>
                </a:cubicBezTo>
                <a:cubicBezTo>
                  <a:pt x="21600" y="2832"/>
                  <a:pt x="21493" y="2252"/>
                  <a:pt x="19646" y="857"/>
                </a:cubicBezTo>
                <a:lnTo>
                  <a:pt x="18513" y="0"/>
                </a:lnTo>
                <a:lnTo>
                  <a:pt x="3419" y="0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304" name="IMG_0491.jpeg" descr="IMG_0491.jpeg"/>
          <p:cNvPicPr>
            <a:picLocks noChangeAspect="1"/>
          </p:cNvPicPr>
          <p:nvPr/>
        </p:nvPicPr>
        <p:blipFill>
          <a:blip r:embed="rId6">
            <a:extLst/>
          </a:blip>
          <a:srcRect l="2134" t="2462" r="2080" b="1774"/>
          <a:stretch>
            <a:fillRect/>
          </a:stretch>
        </p:blipFill>
        <p:spPr>
          <a:xfrm>
            <a:off x="5453210" y="3460824"/>
            <a:ext cx="771562" cy="7713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2" h="21550" fill="norm" stroke="1" extrusionOk="0">
                <a:moveTo>
                  <a:pt x="11081" y="6"/>
                </a:moveTo>
                <a:cubicBezTo>
                  <a:pt x="10052" y="-18"/>
                  <a:pt x="9511" y="29"/>
                  <a:pt x="8674" y="194"/>
                </a:cubicBezTo>
                <a:cubicBezTo>
                  <a:pt x="5866" y="747"/>
                  <a:pt x="3379" y="2409"/>
                  <a:pt x="1820" y="4762"/>
                </a:cubicBezTo>
                <a:cubicBezTo>
                  <a:pt x="889" y="6167"/>
                  <a:pt x="353" y="7557"/>
                  <a:pt x="79" y="9308"/>
                </a:cubicBezTo>
                <a:cubicBezTo>
                  <a:pt x="-35" y="10034"/>
                  <a:pt x="-23" y="11657"/>
                  <a:pt x="101" y="12424"/>
                </a:cubicBezTo>
                <a:cubicBezTo>
                  <a:pt x="412" y="14349"/>
                  <a:pt x="1185" y="16087"/>
                  <a:pt x="2397" y="17590"/>
                </a:cubicBezTo>
                <a:cubicBezTo>
                  <a:pt x="2823" y="18119"/>
                  <a:pt x="3705" y="18974"/>
                  <a:pt x="4238" y="19375"/>
                </a:cubicBezTo>
                <a:cubicBezTo>
                  <a:pt x="5777" y="20531"/>
                  <a:pt x="7592" y="21254"/>
                  <a:pt x="9562" y="21504"/>
                </a:cubicBezTo>
                <a:cubicBezTo>
                  <a:pt x="10176" y="21582"/>
                  <a:pt x="11709" y="21557"/>
                  <a:pt x="12334" y="21460"/>
                </a:cubicBezTo>
                <a:cubicBezTo>
                  <a:pt x="14686" y="21098"/>
                  <a:pt x="16793" y="20042"/>
                  <a:pt x="18445" y="18377"/>
                </a:cubicBezTo>
                <a:cubicBezTo>
                  <a:pt x="20432" y="16377"/>
                  <a:pt x="21560" y="13622"/>
                  <a:pt x="21562" y="10772"/>
                </a:cubicBezTo>
                <a:cubicBezTo>
                  <a:pt x="21565" y="5835"/>
                  <a:pt x="18218" y="1509"/>
                  <a:pt x="13455" y="305"/>
                </a:cubicBezTo>
                <a:cubicBezTo>
                  <a:pt x="12591" y="87"/>
                  <a:pt x="12075" y="29"/>
                  <a:pt x="11081" y="6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305" name="Google Shape;228;p33" descr="Google Shape;228;p33"/>
          <p:cNvPicPr>
            <a:picLocks noChangeAspect="1"/>
          </p:cNvPicPr>
          <p:nvPr/>
        </p:nvPicPr>
        <p:blipFill>
          <a:blip r:embed="rId7">
            <a:alphaModFix amt="57762"/>
            <a:extLst/>
          </a:blip>
          <a:srcRect l="44668" t="0" r="0" b="0"/>
          <a:stretch>
            <a:fillRect/>
          </a:stretch>
        </p:blipFill>
        <p:spPr>
          <a:xfrm flipH="1" rot="10338762">
            <a:off x="5251076" y="2857041"/>
            <a:ext cx="597675" cy="489982"/>
          </a:xfrm>
          <a:prstGeom prst="rect">
            <a:avLst/>
          </a:prstGeom>
          <a:ln w="12700">
            <a:miter lim="400000"/>
          </a:ln>
        </p:spPr>
      </p:pic>
      <p:sp>
        <p:nvSpPr>
          <p:cNvPr id="306" name="فريق التيمز."/>
          <p:cNvSpPr txBox="1"/>
          <p:nvPr/>
        </p:nvSpPr>
        <p:spPr>
          <a:xfrm>
            <a:off x="-184846" y="4957243"/>
            <a:ext cx="1031127" cy="10485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algn="r">
              <a:defRPr sz="3900">
                <a:solidFill>
                  <a:srgbClr val="EFCAFF"/>
                </a:solidFill>
                <a:latin typeface="Farah Regular"/>
                <a:ea typeface="Farah Regular"/>
                <a:cs typeface="Farah Regular"/>
                <a:sym typeface="Farah Regular"/>
              </a:defRPr>
            </a:lvl1pPr>
          </a:lstStyle>
          <a:p>
            <a:pPr rtl="0">
              <a:defRPr/>
            </a:pPr>
            <a:r>
              <a:t>فريق التيمز. </a:t>
            </a:r>
          </a:p>
        </p:txBody>
      </p:sp>
      <p:sp>
        <p:nvSpPr>
          <p:cNvPr id="307" name="الاثراءات"/>
          <p:cNvSpPr txBox="1"/>
          <p:nvPr/>
        </p:nvSpPr>
        <p:spPr>
          <a:xfrm>
            <a:off x="1136722" y="5446594"/>
            <a:ext cx="992669" cy="4897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 algn="r">
              <a:defRPr sz="3400">
                <a:solidFill>
                  <a:srgbClr val="FFF2D5"/>
                </a:solidFill>
                <a:latin typeface="Farah Regular"/>
                <a:ea typeface="Farah Regular"/>
                <a:cs typeface="Farah Regular"/>
                <a:sym typeface="Farah Regular"/>
              </a:defRPr>
            </a:lvl1pPr>
          </a:lstStyle>
          <a:p>
            <a:pPr rtl="0">
              <a:defRPr/>
            </a:pPr>
            <a:r>
              <a:t>الاثراءات</a:t>
            </a:r>
          </a:p>
        </p:txBody>
      </p:sp>
      <p:sp>
        <p:nvSpPr>
          <p:cNvPr id="308" name="أنشطة…"/>
          <p:cNvSpPr txBox="1"/>
          <p:nvPr/>
        </p:nvSpPr>
        <p:spPr>
          <a:xfrm>
            <a:off x="2129393" y="5082353"/>
            <a:ext cx="1084341" cy="14295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/>
          <a:p>
            <a:pPr rtl="0">
              <a:defRPr sz="36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أنشطة</a:t>
            </a:r>
          </a:p>
          <a:p>
            <a:pPr rtl="0">
              <a:defRPr sz="3600">
                <a:solidFill>
                  <a:srgbClr val="CBF0FF"/>
                </a:solidFill>
                <a:latin typeface="Farah Regular"/>
                <a:ea typeface="Farah Regular"/>
                <a:cs typeface="Farah Regular"/>
                <a:sym typeface="Farah Regular"/>
              </a:defRPr>
            </a:pPr>
            <a:r>
              <a:t>،واوراق عمل </a:t>
            </a:r>
          </a:p>
        </p:txBody>
      </p:sp>
      <p:pic>
        <p:nvPicPr>
          <p:cNvPr id="309" name="IMG_1958.jpeg" descr="IMG_1958.jpe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342643" y="3549141"/>
            <a:ext cx="621403" cy="622440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310" name="IMG_0474.png" descr="IMG_0474.png"/>
          <p:cNvPicPr>
            <a:picLocks noChangeAspect="1"/>
          </p:cNvPicPr>
          <p:nvPr/>
        </p:nvPicPr>
        <p:blipFill>
          <a:blip r:embed="rId9">
            <a:extLst/>
          </a:blip>
          <a:srcRect l="0" t="29442" r="0" b="29441"/>
          <a:stretch>
            <a:fillRect/>
          </a:stretch>
        </p:blipFill>
        <p:spPr>
          <a:xfrm>
            <a:off x="1039188" y="3614270"/>
            <a:ext cx="1355189" cy="557191"/>
          </a:xfrm>
          <a:prstGeom prst="rect">
            <a:avLst/>
          </a:prstGeom>
          <a:ln w="12700">
            <a:miter lim="400000"/>
          </a:ln>
        </p:spPr>
      </p:pic>
      <p:pic>
        <p:nvPicPr>
          <p:cNvPr id="311" name="IMG_0291.png" descr="IMG_0291.png"/>
          <p:cNvPicPr>
            <a:picLocks noChangeAspect="1"/>
          </p:cNvPicPr>
          <p:nvPr/>
        </p:nvPicPr>
        <p:blipFill>
          <a:blip r:embed="rId10">
            <a:extLst/>
          </a:blip>
          <a:stretch>
            <a:fillRect/>
          </a:stretch>
        </p:blipFill>
        <p:spPr>
          <a:xfrm>
            <a:off x="178401" y="3448852"/>
            <a:ext cx="846282" cy="846281"/>
          </a:xfrm>
          <a:prstGeom prst="rect">
            <a:avLst/>
          </a:prstGeom>
          <a:ln w="12700">
            <a:miter lim="400000"/>
          </a:ln>
        </p:spPr>
      </p:pic>
      <p:sp>
        <p:nvSpPr>
          <p:cNvPr id="312" name="بيضاوي"/>
          <p:cNvSpPr/>
          <p:nvPr/>
        </p:nvSpPr>
        <p:spPr>
          <a:xfrm>
            <a:off x="6467502" y="3448852"/>
            <a:ext cx="858347" cy="858348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 w="12700">
            <a:miter lim="400000"/>
          </a:ln>
        </p:spPr>
        <p:txBody>
          <a:bodyPr lIns="0" tIns="0" rIns="0" bIns="0"/>
          <a:lstStyle/>
          <a:p>
            <a:pPr algn="r" defTabSz="914400" rtl="0">
              <a:def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303465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15" name="رياضيات"/>
          <p:cNvSpPr txBox="1"/>
          <p:nvPr/>
        </p:nvSpPr>
        <p:spPr>
          <a:xfrm>
            <a:off x="187893" y="549912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16" name="اقتراحات لمعالجة المهارات مع اضافة الشواهد"/>
          <p:cNvSpPr txBox="1"/>
          <p:nvPr/>
        </p:nvSpPr>
        <p:spPr>
          <a:xfrm>
            <a:off x="1255929" y="2208459"/>
            <a:ext cx="5503024" cy="464367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29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اقتراحات لمعالجة المهارات مع اضافة الشواهد </a:t>
            </a:r>
          </a:p>
        </p:txBody>
      </p:sp>
      <p:grpSp>
        <p:nvGrpSpPr>
          <p:cNvPr id="321" name="تجميع"/>
          <p:cNvGrpSpPr/>
          <p:nvPr/>
        </p:nvGrpSpPr>
        <p:grpSpPr>
          <a:xfrm>
            <a:off x="3401218" y="3344884"/>
            <a:ext cx="4162985" cy="761028"/>
            <a:chOff x="0" y="0"/>
            <a:chExt cx="4162983" cy="761026"/>
          </a:xfrm>
        </p:grpSpPr>
        <p:grpSp>
          <p:nvGrpSpPr>
            <p:cNvPr id="319" name="عروض بصرية"/>
            <p:cNvGrpSpPr/>
            <p:nvPr/>
          </p:nvGrpSpPr>
          <p:grpSpPr>
            <a:xfrm>
              <a:off x="0" y="110572"/>
              <a:ext cx="3451462" cy="553185"/>
              <a:chOff x="0" y="0"/>
              <a:chExt cx="3451461" cy="553184"/>
            </a:xfrm>
          </p:grpSpPr>
          <p:sp>
            <p:nvSpPr>
              <p:cNvPr id="317" name="مستطيل"/>
              <p:cNvSpPr/>
              <p:nvPr/>
            </p:nvSpPr>
            <p:spPr>
              <a:xfrm>
                <a:off x="-1" y="-1"/>
                <a:ext cx="3451463" cy="553186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18" name="عروض بصرية"/>
              <p:cNvSpPr txBox="1"/>
              <p:nvPr/>
            </p:nvSpPr>
            <p:spPr>
              <a:xfrm>
                <a:off x="19049" y="19049"/>
                <a:ext cx="3413363" cy="518029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عروض بصرية</a:t>
                </a:r>
              </a:p>
            </p:txBody>
          </p:sp>
        </p:grpSp>
        <p:pic>
          <p:nvPicPr>
            <p:cNvPr id="320" name="IMG_1955.jpeg" descr="IMG_1955.jpe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9673" t="0" r="16146" b="7022"/>
            <a:stretch>
              <a:fillRect/>
            </a:stretch>
          </p:blipFill>
          <p:spPr>
            <a:xfrm>
              <a:off x="3408920" y="0"/>
              <a:ext cx="754064" cy="761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74" fill="norm" stroke="1" extrusionOk="0">
                  <a:moveTo>
                    <a:pt x="3445" y="0"/>
                  </a:moveTo>
                  <a:lnTo>
                    <a:pt x="2171" y="799"/>
                  </a:lnTo>
                  <a:cubicBezTo>
                    <a:pt x="143" y="2065"/>
                    <a:pt x="0" y="2682"/>
                    <a:pt x="0" y="10835"/>
                  </a:cubicBezTo>
                  <a:cubicBezTo>
                    <a:pt x="0" y="18600"/>
                    <a:pt x="178" y="19599"/>
                    <a:pt x="1705" y="20589"/>
                  </a:cubicBezTo>
                  <a:cubicBezTo>
                    <a:pt x="2155" y="20880"/>
                    <a:pt x="2969" y="21229"/>
                    <a:pt x="3524" y="21365"/>
                  </a:cubicBezTo>
                  <a:cubicBezTo>
                    <a:pt x="4080" y="21503"/>
                    <a:pt x="7637" y="21600"/>
                    <a:pt x="11425" y="21568"/>
                  </a:cubicBezTo>
                  <a:cubicBezTo>
                    <a:pt x="17723" y="21515"/>
                    <a:pt x="18404" y="21446"/>
                    <a:pt x="19406" y="20870"/>
                  </a:cubicBezTo>
                  <a:cubicBezTo>
                    <a:pt x="21315" y="19775"/>
                    <a:pt x="21575" y="18857"/>
                    <a:pt x="21600" y="12095"/>
                  </a:cubicBezTo>
                  <a:lnTo>
                    <a:pt x="21600" y="9305"/>
                  </a:lnTo>
                  <a:cubicBezTo>
                    <a:pt x="21572" y="3007"/>
                    <a:pt x="21329" y="2121"/>
                    <a:pt x="19633" y="844"/>
                  </a:cubicBezTo>
                  <a:lnTo>
                    <a:pt x="18519" y="0"/>
                  </a:lnTo>
                  <a:lnTo>
                    <a:pt x="3445" y="0"/>
                  </a:ln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grpSp>
        <p:nvGrpSpPr>
          <p:cNvPr id="326" name="تجميع"/>
          <p:cNvGrpSpPr/>
          <p:nvPr/>
        </p:nvGrpSpPr>
        <p:grpSpPr>
          <a:xfrm>
            <a:off x="3301718" y="5809170"/>
            <a:ext cx="4105173" cy="700883"/>
            <a:chOff x="0" y="0"/>
            <a:chExt cx="4105171" cy="700882"/>
          </a:xfrm>
        </p:grpSpPr>
        <p:grpSp>
          <p:nvGrpSpPr>
            <p:cNvPr id="324" name="اوراق عمل"/>
            <p:cNvGrpSpPr/>
            <p:nvPr/>
          </p:nvGrpSpPr>
          <p:grpSpPr>
            <a:xfrm>
              <a:off x="0" y="287"/>
              <a:ext cx="3463584" cy="700475"/>
              <a:chOff x="0" y="0"/>
              <a:chExt cx="3463583" cy="700474"/>
            </a:xfrm>
          </p:grpSpPr>
          <p:sp>
            <p:nvSpPr>
              <p:cNvPr id="322" name="مستطيل"/>
              <p:cNvSpPr/>
              <p:nvPr/>
            </p:nvSpPr>
            <p:spPr>
              <a:xfrm>
                <a:off x="-1" y="-1"/>
                <a:ext cx="3463585" cy="700476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23" name="اوراق عمل"/>
              <p:cNvSpPr txBox="1"/>
              <p:nvPr/>
            </p:nvSpPr>
            <p:spPr>
              <a:xfrm>
                <a:off x="20750" y="20750"/>
                <a:ext cx="3422083" cy="56427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no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اوراق عمل </a:t>
                </a:r>
              </a:p>
            </p:txBody>
          </p:sp>
        </p:grpSp>
        <p:pic>
          <p:nvPicPr>
            <p:cNvPr id="325" name="IMG_1961.jpeg" descr="IMG_1961.jpeg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13531" t="0" r="13531" b="0"/>
            <a:stretch>
              <a:fillRect/>
            </a:stretch>
          </p:blipFill>
          <p:spPr>
            <a:xfrm>
              <a:off x="3423577" y="0"/>
              <a:ext cx="681595" cy="7008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27" name="Google Shape;228;p33" descr="Google Shape;228;p33"/>
          <p:cNvPicPr>
            <a:picLocks noChangeAspect="1"/>
          </p:cNvPicPr>
          <p:nvPr/>
        </p:nvPicPr>
        <p:blipFill>
          <a:blip r:embed="rId5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3554342" y="2543253"/>
            <a:ext cx="932775" cy="637357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مستطيل مستدير الزوايا"/>
          <p:cNvSpPr/>
          <p:nvPr/>
        </p:nvSpPr>
        <p:spPr>
          <a:xfrm>
            <a:off x="5035644" y="4175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29" name="مستطيل مستدير الزوايا"/>
          <p:cNvSpPr/>
          <p:nvPr/>
        </p:nvSpPr>
        <p:spPr>
          <a:xfrm>
            <a:off x="904081" y="4118480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30" name="مستطيل مستدير الزوايا"/>
          <p:cNvSpPr/>
          <p:nvPr/>
        </p:nvSpPr>
        <p:spPr>
          <a:xfrm>
            <a:off x="3054940" y="4175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31" name="مستطيل مستدير الزوايا"/>
          <p:cNvSpPr/>
          <p:nvPr/>
        </p:nvSpPr>
        <p:spPr>
          <a:xfrm>
            <a:off x="5162644" y="6851970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32" name="مستطيل مستدير الزوايا"/>
          <p:cNvSpPr/>
          <p:nvPr/>
        </p:nvSpPr>
        <p:spPr>
          <a:xfrm>
            <a:off x="3054940" y="6851970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33" name="مستطيل مستدير الزوايا"/>
          <p:cNvSpPr/>
          <p:nvPr/>
        </p:nvSpPr>
        <p:spPr>
          <a:xfrm>
            <a:off x="904081" y="6851970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rgbClr val="0E7358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303465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36" name="رياضيات"/>
          <p:cNvSpPr txBox="1"/>
          <p:nvPr/>
        </p:nvSpPr>
        <p:spPr>
          <a:xfrm>
            <a:off x="187893" y="549912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37" name="اقتراحات لمعالجة المهارات مع اضافة الشواهد"/>
          <p:cNvSpPr txBox="1"/>
          <p:nvPr/>
        </p:nvSpPr>
        <p:spPr>
          <a:xfrm>
            <a:off x="1255929" y="2208459"/>
            <a:ext cx="5503024" cy="464367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29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اقتراحات لمعالجة المهارات مع اضافة الشواهد </a:t>
            </a:r>
          </a:p>
        </p:txBody>
      </p:sp>
      <p:pic>
        <p:nvPicPr>
          <p:cNvPr id="338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3554342" y="2543253"/>
            <a:ext cx="932775" cy="63735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3" name="تجميع"/>
          <p:cNvGrpSpPr/>
          <p:nvPr/>
        </p:nvGrpSpPr>
        <p:grpSpPr>
          <a:xfrm>
            <a:off x="2630963" y="3240132"/>
            <a:ext cx="4768295" cy="790714"/>
            <a:chOff x="0" y="0"/>
            <a:chExt cx="4768294" cy="790712"/>
          </a:xfrm>
        </p:grpSpPr>
        <p:grpSp>
          <p:nvGrpSpPr>
            <p:cNvPr id="341" name="اختبارات يومية حضوري"/>
            <p:cNvGrpSpPr/>
            <p:nvPr/>
          </p:nvGrpSpPr>
          <p:grpSpPr>
            <a:xfrm>
              <a:off x="0" y="119529"/>
              <a:ext cx="4018197" cy="547404"/>
              <a:chOff x="0" y="0"/>
              <a:chExt cx="4018196" cy="547403"/>
            </a:xfrm>
          </p:grpSpPr>
          <p:sp>
            <p:nvSpPr>
              <p:cNvPr id="339" name="مستطيل"/>
              <p:cNvSpPr/>
              <p:nvPr/>
            </p:nvSpPr>
            <p:spPr>
              <a:xfrm>
                <a:off x="0" y="-1"/>
                <a:ext cx="4018197" cy="547405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40" name="اختبارات دورية حضوري"/>
              <p:cNvSpPr/>
              <p:nvPr/>
            </p:nvSpPr>
            <p:spPr>
              <a:xfrm>
                <a:off x="19050" y="19049"/>
                <a:ext cx="3980097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sp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اختبارات دورية حضوري</a:t>
                </a:r>
              </a:p>
            </p:txBody>
          </p:sp>
        </p:grpSp>
        <p:pic>
          <p:nvPicPr>
            <p:cNvPr id="342" name="IMG_8210.jpeg" descr="IMG_8210.jpe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3977581" y="0"/>
              <a:ext cx="790714" cy="790713"/>
            </a:xfrm>
            <a:prstGeom prst="rect">
              <a:avLst/>
            </a:prstGeom>
            <a:ln w="12700" cap="flat">
              <a:solidFill>
                <a:srgbClr val="000000"/>
              </a:solidFill>
              <a:prstDash val="solid"/>
              <a:miter lim="400000"/>
            </a:ln>
            <a:effectLst/>
          </p:spPr>
        </p:pic>
      </p:grpSp>
      <p:sp>
        <p:nvSpPr>
          <p:cNvPr id="344" name="مستطيل مستدير الزوايا"/>
          <p:cNvSpPr/>
          <p:nvPr/>
        </p:nvSpPr>
        <p:spPr>
          <a:xfrm>
            <a:off x="5027810" y="4302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45" name="مستطيل مستدير الزوايا"/>
          <p:cNvSpPr/>
          <p:nvPr/>
        </p:nvSpPr>
        <p:spPr>
          <a:xfrm>
            <a:off x="704121" y="6129154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46" name="مستطيل مستدير الزوايا"/>
          <p:cNvSpPr/>
          <p:nvPr/>
        </p:nvSpPr>
        <p:spPr>
          <a:xfrm>
            <a:off x="713263" y="4302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47" name="مستطيل مستدير الزوايا"/>
          <p:cNvSpPr/>
          <p:nvPr/>
        </p:nvSpPr>
        <p:spPr>
          <a:xfrm>
            <a:off x="5027810" y="6129154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48" name="مستطيل مستدير الزوايا"/>
          <p:cNvSpPr/>
          <p:nvPr/>
        </p:nvSpPr>
        <p:spPr>
          <a:xfrm>
            <a:off x="2865965" y="6129154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49" name="مستطيل مستدير الزوايا"/>
          <p:cNvSpPr/>
          <p:nvPr/>
        </p:nvSpPr>
        <p:spPr>
          <a:xfrm>
            <a:off x="2825750" y="4302092"/>
            <a:ext cx="1905000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1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303465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رياضيات"/>
          <p:cNvSpPr txBox="1"/>
          <p:nvPr/>
        </p:nvSpPr>
        <p:spPr>
          <a:xfrm>
            <a:off x="187893" y="549912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53" name="اقتراحات لمعالجة المهارات مع اضافة الشواهد"/>
          <p:cNvSpPr txBox="1"/>
          <p:nvPr/>
        </p:nvSpPr>
        <p:spPr>
          <a:xfrm>
            <a:off x="1255929" y="2208459"/>
            <a:ext cx="5503024" cy="464367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29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اقتراحات لمعالجة المهارات مع اضافة الشواهد </a:t>
            </a:r>
          </a:p>
        </p:txBody>
      </p:sp>
      <p:pic>
        <p:nvPicPr>
          <p:cNvPr id="354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3554342" y="2543253"/>
            <a:ext cx="932775" cy="63735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59" name="تجميع"/>
          <p:cNvGrpSpPr/>
          <p:nvPr/>
        </p:nvGrpSpPr>
        <p:grpSpPr>
          <a:xfrm>
            <a:off x="2587462" y="3227389"/>
            <a:ext cx="4706718" cy="743006"/>
            <a:chOff x="0" y="0"/>
            <a:chExt cx="4706717" cy="743004"/>
          </a:xfrm>
        </p:grpSpPr>
        <p:grpSp>
          <p:nvGrpSpPr>
            <p:cNvPr id="357" name="خرائط ذهنية"/>
            <p:cNvGrpSpPr/>
            <p:nvPr/>
          </p:nvGrpSpPr>
          <p:grpSpPr>
            <a:xfrm>
              <a:off x="0" y="12743"/>
              <a:ext cx="4046269" cy="717519"/>
              <a:chOff x="0" y="0"/>
              <a:chExt cx="4046268" cy="717517"/>
            </a:xfrm>
          </p:grpSpPr>
          <p:sp>
            <p:nvSpPr>
              <p:cNvPr id="355" name="مستطيل"/>
              <p:cNvSpPr/>
              <p:nvPr/>
            </p:nvSpPr>
            <p:spPr>
              <a:xfrm>
                <a:off x="0" y="0"/>
                <a:ext cx="4046269" cy="717518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56" name="خرائط ذهنية"/>
              <p:cNvSpPr txBox="1"/>
              <p:nvPr/>
            </p:nvSpPr>
            <p:spPr>
              <a:xfrm>
                <a:off x="25417" y="25417"/>
                <a:ext cx="3995435" cy="691167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no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خرائط ذهنية </a:t>
                </a:r>
              </a:p>
            </p:txBody>
          </p:sp>
        </p:grpSp>
        <p:pic>
          <p:nvPicPr>
            <p:cNvPr id="358" name="IMG_2462.jpeg" descr="IMG_2462.jpe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3385819" y="0"/>
              <a:ext cx="1320899" cy="74300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60" name="مستطيل مستدير الزوايا"/>
          <p:cNvSpPr/>
          <p:nvPr/>
        </p:nvSpPr>
        <p:spPr>
          <a:xfrm>
            <a:off x="1576309" y="4175092"/>
            <a:ext cx="5364336" cy="3515022"/>
          </a:xfrm>
          <a:prstGeom prst="roundRect">
            <a:avLst>
              <a:gd name="adj" fmla="val 5420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pic>
        <p:nvPicPr>
          <p:cNvPr id="361" name="IMG_2462.jpeg" descr="IMG_246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63218" y="4641520"/>
            <a:ext cx="4590518" cy="258216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3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303465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64" name="رياضيات"/>
          <p:cNvSpPr txBox="1"/>
          <p:nvPr/>
        </p:nvSpPr>
        <p:spPr>
          <a:xfrm>
            <a:off x="187893" y="549912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65" name="اقتراحات لمعالجة المهارات مع اضافة الشواهد"/>
          <p:cNvSpPr txBox="1"/>
          <p:nvPr/>
        </p:nvSpPr>
        <p:spPr>
          <a:xfrm>
            <a:off x="1255929" y="2208459"/>
            <a:ext cx="5503024" cy="464367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29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اقتراحات لمعالجة المهارات مع اضافة الشواهد </a:t>
            </a:r>
          </a:p>
        </p:txBody>
      </p:sp>
      <p:pic>
        <p:nvPicPr>
          <p:cNvPr id="366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3554342" y="2543253"/>
            <a:ext cx="932775" cy="637357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71" name="تجميع"/>
          <p:cNvGrpSpPr/>
          <p:nvPr/>
        </p:nvGrpSpPr>
        <p:grpSpPr>
          <a:xfrm>
            <a:off x="1936299" y="6092928"/>
            <a:ext cx="4426572" cy="975421"/>
            <a:chOff x="0" y="136"/>
            <a:chExt cx="4426571" cy="975419"/>
          </a:xfrm>
        </p:grpSpPr>
        <p:grpSp>
          <p:nvGrpSpPr>
            <p:cNvPr id="369" name="شروحات عين"/>
            <p:cNvGrpSpPr/>
            <p:nvPr/>
          </p:nvGrpSpPr>
          <p:grpSpPr>
            <a:xfrm>
              <a:off x="-1" y="65837"/>
              <a:ext cx="3752533" cy="669731"/>
              <a:chOff x="0" y="0"/>
              <a:chExt cx="3752531" cy="669730"/>
            </a:xfrm>
          </p:grpSpPr>
          <p:sp>
            <p:nvSpPr>
              <p:cNvPr id="367" name="مستطيل"/>
              <p:cNvSpPr/>
              <p:nvPr/>
            </p:nvSpPr>
            <p:spPr>
              <a:xfrm>
                <a:off x="-1" y="-1"/>
                <a:ext cx="3752533" cy="669732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68" name="شروحات عين"/>
              <p:cNvSpPr txBox="1"/>
              <p:nvPr/>
            </p:nvSpPr>
            <p:spPr>
              <a:xfrm>
                <a:off x="21358" y="21358"/>
                <a:ext cx="3709816" cy="58079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no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شروحات عين </a:t>
                </a:r>
              </a:p>
            </p:txBody>
          </p:sp>
        </p:grpSp>
        <p:pic>
          <p:nvPicPr>
            <p:cNvPr id="370" name="IMG_0491.jpeg" descr="IMG_0491.jpeg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2151" t="2473" r="2110" b="1673"/>
            <a:stretch>
              <a:fillRect/>
            </a:stretch>
          </p:blipFill>
          <p:spPr>
            <a:xfrm>
              <a:off x="3452314" y="136"/>
              <a:ext cx="974258" cy="9754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92" h="21517" fill="norm" stroke="1" extrusionOk="0">
                  <a:moveTo>
                    <a:pt x="10911" y="23"/>
                  </a:moveTo>
                  <a:cubicBezTo>
                    <a:pt x="9552" y="-67"/>
                    <a:pt x="8284" y="105"/>
                    <a:pt x="7054" y="531"/>
                  </a:cubicBezTo>
                  <a:cubicBezTo>
                    <a:pt x="4390" y="1456"/>
                    <a:pt x="2270" y="3397"/>
                    <a:pt x="1053" y="6020"/>
                  </a:cubicBezTo>
                  <a:cubicBezTo>
                    <a:pt x="-908" y="10243"/>
                    <a:pt x="-81" y="15244"/>
                    <a:pt x="3123" y="18486"/>
                  </a:cubicBezTo>
                  <a:cubicBezTo>
                    <a:pt x="4897" y="20283"/>
                    <a:pt x="7138" y="21310"/>
                    <a:pt x="9701" y="21498"/>
                  </a:cubicBezTo>
                  <a:cubicBezTo>
                    <a:pt x="10182" y="21533"/>
                    <a:pt x="10342" y="21516"/>
                    <a:pt x="10994" y="21463"/>
                  </a:cubicBezTo>
                  <a:cubicBezTo>
                    <a:pt x="15786" y="21081"/>
                    <a:pt x="19654" y="17343"/>
                    <a:pt x="20377" y="12367"/>
                  </a:cubicBezTo>
                  <a:cubicBezTo>
                    <a:pt x="20692" y="10200"/>
                    <a:pt x="20352" y="7982"/>
                    <a:pt x="19417" y="5976"/>
                  </a:cubicBezTo>
                  <a:cubicBezTo>
                    <a:pt x="18866" y="4796"/>
                    <a:pt x="18244" y="3898"/>
                    <a:pt x="17314" y="2965"/>
                  </a:cubicBezTo>
                  <a:cubicBezTo>
                    <a:pt x="15581" y="1224"/>
                    <a:pt x="13323" y="183"/>
                    <a:pt x="10911" y="23"/>
                  </a:cubicBezTo>
                  <a:close/>
                </a:path>
              </a:pathLst>
            </a:custGeom>
            <a:ln w="12700" cap="flat">
              <a:noFill/>
              <a:miter lim="400000"/>
            </a:ln>
            <a:effectLst/>
          </p:spPr>
        </p:pic>
      </p:grpSp>
      <p:grpSp>
        <p:nvGrpSpPr>
          <p:cNvPr id="376" name="تجميع"/>
          <p:cNvGrpSpPr/>
          <p:nvPr/>
        </p:nvGrpSpPr>
        <p:grpSpPr>
          <a:xfrm>
            <a:off x="1969053" y="3240132"/>
            <a:ext cx="4636791" cy="753516"/>
            <a:chOff x="0" y="0"/>
            <a:chExt cx="4636790" cy="753514"/>
          </a:xfrm>
        </p:grpSpPr>
        <p:grpSp>
          <p:nvGrpSpPr>
            <p:cNvPr id="374" name="منصه مدرستي"/>
            <p:cNvGrpSpPr/>
            <p:nvPr/>
          </p:nvGrpSpPr>
          <p:grpSpPr>
            <a:xfrm>
              <a:off x="0" y="27117"/>
              <a:ext cx="3805867" cy="699280"/>
              <a:chOff x="0" y="0"/>
              <a:chExt cx="3805866" cy="699278"/>
            </a:xfrm>
          </p:grpSpPr>
          <p:sp>
            <p:nvSpPr>
              <p:cNvPr id="372" name="مستطيل"/>
              <p:cNvSpPr/>
              <p:nvPr/>
            </p:nvSpPr>
            <p:spPr>
              <a:xfrm>
                <a:off x="-1" y="-1"/>
                <a:ext cx="3805868" cy="699280"/>
              </a:xfrm>
              <a:prstGeom prst="rect">
                <a:avLst/>
              </a:prstGeom>
              <a:solidFill>
                <a:srgbClr val="E0F1F1"/>
              </a:solidFill>
              <a:ln w="38100" cap="flat">
                <a:solidFill>
                  <a:srgbClr val="FFFFFF"/>
                </a:solidFill>
                <a:prstDash val="solid"/>
                <a:round/>
              </a:ln>
              <a:effectLst>
                <a:outerShdw sx="100000" sy="100000" kx="0" ky="0" algn="b" rotWithShape="0" blurRad="190500" dist="12700" dir="5400000">
                  <a:srgbClr val="000000"/>
                </a:outerShdw>
              </a:effectLst>
            </p:spPr>
            <p:txBody>
              <a:bodyPr wrap="square" lIns="28982" tIns="28982" rIns="28982" bIns="28982" numCol="1" anchor="t">
                <a:noAutofit/>
              </a:bodyPr>
              <a:lstStyle/>
              <a:p>
                <a:pPr defTabSz="914400" rtl="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pPr>
              </a:p>
            </p:txBody>
          </p:sp>
          <p:sp>
            <p:nvSpPr>
              <p:cNvPr id="373" name="منصه مدرستي"/>
              <p:cNvSpPr txBox="1"/>
              <p:nvPr/>
            </p:nvSpPr>
            <p:spPr>
              <a:xfrm>
                <a:off x="19708" y="19708"/>
                <a:ext cx="3766451" cy="5359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0" tIns="0" rIns="0" bIns="0" numCol="1" anchor="t">
                <a:noAutofit/>
              </a:bodyPr>
              <a:lstStyle>
                <a:lvl1pPr defTabSz="914400">
                  <a:defRPr b="1" sz="3700">
                    <a:solidFill>
                      <a:srgbClr val="526E66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</a:lstStyle>
              <a:p>
                <a:pPr rtl="0">
                  <a:defRPr/>
                </a:pPr>
                <a:r>
                  <a:t>منصه مدرستي </a:t>
                </a:r>
              </a:p>
            </p:txBody>
          </p:sp>
        </p:grpSp>
        <p:pic>
          <p:nvPicPr>
            <p:cNvPr id="375" name="IMG_8209.jpeg" descr="IMG_8209.jpe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3562634" y="0"/>
              <a:ext cx="1074157" cy="75351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77" name="مستطيل مستدير الزوايا"/>
          <p:cNvSpPr/>
          <p:nvPr/>
        </p:nvSpPr>
        <p:spPr>
          <a:xfrm>
            <a:off x="5035644" y="4175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78" name="مستطيل مستدير الزوايا"/>
          <p:cNvSpPr/>
          <p:nvPr/>
        </p:nvSpPr>
        <p:spPr>
          <a:xfrm>
            <a:off x="2865965" y="4175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79" name="مستطيل مستدير الزوايا"/>
          <p:cNvSpPr/>
          <p:nvPr/>
        </p:nvSpPr>
        <p:spPr>
          <a:xfrm>
            <a:off x="696287" y="4175092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80" name="مستطيل مستدير الزوايا"/>
          <p:cNvSpPr/>
          <p:nvPr/>
        </p:nvSpPr>
        <p:spPr>
          <a:xfrm>
            <a:off x="5035644" y="7240858"/>
            <a:ext cx="1905001" cy="1543116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81" name="مستطيل مستدير الزوايا"/>
          <p:cNvSpPr/>
          <p:nvPr/>
        </p:nvSpPr>
        <p:spPr>
          <a:xfrm>
            <a:off x="2825750" y="7226823"/>
            <a:ext cx="1905000" cy="1543117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82" name="مستطيل مستدير الزوايا"/>
          <p:cNvSpPr/>
          <p:nvPr/>
        </p:nvSpPr>
        <p:spPr>
          <a:xfrm>
            <a:off x="615855" y="7226823"/>
            <a:ext cx="1905001" cy="1543117"/>
          </a:xfrm>
          <a:prstGeom prst="roundRect">
            <a:avLst>
              <a:gd name="adj" fmla="val 12345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0" y="579827"/>
            <a:ext cx="2821777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85" name="رياضيات"/>
          <p:cNvSpPr txBox="1"/>
          <p:nvPr/>
        </p:nvSpPr>
        <p:spPr>
          <a:xfrm>
            <a:off x="286966" y="826273"/>
            <a:ext cx="2147824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86" name="الاختبار بعدي"/>
          <p:cNvSpPr txBox="1"/>
          <p:nvPr/>
        </p:nvSpPr>
        <p:spPr>
          <a:xfrm>
            <a:off x="1360877" y="2129399"/>
            <a:ext cx="5561652" cy="530729"/>
          </a:xfrm>
          <a:prstGeom prst="rect">
            <a:avLst/>
          </a:prstGeom>
          <a:ln w="12700">
            <a:solidFill>
              <a:srgbClr val="0E7358"/>
            </a:solidFill>
            <a:custDash>
              <a:ds d="200000" sp="2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الاختبار بعدي </a:t>
            </a:r>
          </a:p>
        </p:txBody>
      </p:sp>
      <p:sp>
        <p:nvSpPr>
          <p:cNvPr id="387" name="صورة من الاختبار توضع هنا او باركود"/>
          <p:cNvSpPr txBox="1"/>
          <p:nvPr/>
        </p:nvSpPr>
        <p:spPr>
          <a:xfrm>
            <a:off x="967537" y="2843174"/>
            <a:ext cx="6348333" cy="5759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صورة من الاختبار توضع هنا او باركود</a:t>
            </a:r>
          </a:p>
        </p:txBody>
      </p:sp>
      <p:sp>
        <p:nvSpPr>
          <p:cNvPr id="388" name="مستطيل مستدير الزوايا"/>
          <p:cNvSpPr/>
          <p:nvPr/>
        </p:nvSpPr>
        <p:spPr>
          <a:xfrm>
            <a:off x="980237" y="4045877"/>
            <a:ext cx="5816145" cy="3702013"/>
          </a:xfrm>
          <a:prstGeom prst="roundRect">
            <a:avLst>
              <a:gd name="adj" fmla="val 5146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-23488" y="749483"/>
            <a:ext cx="2459441" cy="978387"/>
          </a:xfrm>
          <a:prstGeom prst="rect">
            <a:avLst/>
          </a:prstGeom>
          <a:ln w="12700">
            <a:miter lim="400000"/>
          </a:ln>
        </p:spPr>
      </p:pic>
      <p:sp>
        <p:nvSpPr>
          <p:cNvPr id="391" name="رياضيات"/>
          <p:cNvSpPr txBox="1"/>
          <p:nvPr/>
        </p:nvSpPr>
        <p:spPr>
          <a:xfrm>
            <a:off x="132317" y="749483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sp>
        <p:nvSpPr>
          <p:cNvPr id="392" name="تحليل النتائج"/>
          <p:cNvSpPr txBox="1"/>
          <p:nvPr/>
        </p:nvSpPr>
        <p:spPr>
          <a:xfrm>
            <a:off x="3496113" y="2364442"/>
            <a:ext cx="4176155" cy="518028"/>
          </a:xfrm>
          <a:prstGeom prst="rect">
            <a:avLst/>
          </a:prstGeom>
          <a:gradFill>
            <a:gsLst>
              <a:gs pos="0">
                <a:srgbClr val="0E7358"/>
              </a:gs>
              <a:gs pos="100000">
                <a:srgbClr val="3584AD"/>
              </a:gs>
            </a:gsLst>
            <a:lin ang="0"/>
          </a:gra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تحليل النتائج </a:t>
            </a:r>
          </a:p>
        </p:txBody>
      </p:sp>
      <p:pic>
        <p:nvPicPr>
          <p:cNvPr id="393" name="IMG_1944.jpeg" descr="IMG_1944.jpeg"/>
          <p:cNvPicPr>
            <a:picLocks noChangeAspect="1"/>
          </p:cNvPicPr>
          <p:nvPr/>
        </p:nvPicPr>
        <p:blipFill>
          <a:blip r:embed="rId3">
            <a:extLst/>
          </a:blip>
          <a:srcRect l="0" t="0" r="0" b="0"/>
          <a:stretch>
            <a:fillRect/>
          </a:stretch>
        </p:blipFill>
        <p:spPr>
          <a:xfrm>
            <a:off x="-23488" y="2010244"/>
            <a:ext cx="3028952" cy="13125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94" name="Google Shape;228;p33" descr="Google Shape;228;p33"/>
          <p:cNvPicPr>
            <a:picLocks noChangeAspect="1"/>
          </p:cNvPicPr>
          <p:nvPr/>
        </p:nvPicPr>
        <p:blipFill>
          <a:blip r:embed="rId4">
            <a:alphaModFix amt="57762"/>
            <a:extLst/>
          </a:blip>
          <a:srcRect l="43321" t="0" r="0" b="0"/>
          <a:stretch>
            <a:fillRect/>
          </a:stretch>
        </p:blipFill>
        <p:spPr>
          <a:xfrm flipH="1" rot="10338762">
            <a:off x="3061448" y="2790542"/>
            <a:ext cx="1142085" cy="914041"/>
          </a:xfrm>
          <a:prstGeom prst="rect">
            <a:avLst/>
          </a:prstGeom>
          <a:ln w="12700">
            <a:miter lim="400000"/>
          </a:ln>
        </p:spPr>
      </p:pic>
      <p:sp>
        <p:nvSpPr>
          <p:cNvPr id="395" name="مستطيل مستدير الزوايا"/>
          <p:cNvSpPr/>
          <p:nvPr/>
        </p:nvSpPr>
        <p:spPr>
          <a:xfrm>
            <a:off x="757535" y="3789561"/>
            <a:ext cx="6121862" cy="4336860"/>
          </a:xfrm>
          <a:prstGeom prst="roundRect">
            <a:avLst>
              <a:gd name="adj" fmla="val 4393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7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210258" y="976610"/>
            <a:ext cx="2821778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398" name="مستطيل مستدير الزوايا"/>
          <p:cNvSpPr/>
          <p:nvPr/>
        </p:nvSpPr>
        <p:spPr>
          <a:xfrm>
            <a:off x="380776" y="3666668"/>
            <a:ext cx="6737144" cy="3817406"/>
          </a:xfrm>
          <a:prstGeom prst="roundRect">
            <a:avLst>
              <a:gd name="adj" fmla="val 4990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399" name="رياضيات"/>
          <p:cNvSpPr txBox="1"/>
          <p:nvPr/>
        </p:nvSpPr>
        <p:spPr>
          <a:xfrm>
            <a:off x="368077" y="1104271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pic>
        <p:nvPicPr>
          <p:cNvPr id="400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5442440" y="3245988"/>
            <a:ext cx="663811" cy="453576"/>
          </a:xfrm>
          <a:prstGeom prst="rect">
            <a:avLst/>
          </a:prstGeom>
          <a:ln w="12700">
            <a:miter lim="400000"/>
          </a:ln>
        </p:spPr>
      </p:pic>
      <p:sp>
        <p:nvSpPr>
          <p:cNvPr id="401" name="اثر الخطة"/>
          <p:cNvSpPr txBox="1"/>
          <p:nvPr/>
        </p:nvSpPr>
        <p:spPr>
          <a:xfrm>
            <a:off x="1329584" y="2815491"/>
            <a:ext cx="5142114" cy="530728"/>
          </a:xfrm>
          <a:prstGeom prst="rect">
            <a:avLst/>
          </a:prstGeom>
          <a:ln w="12700"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اثر الخطة </a:t>
            </a:r>
          </a:p>
        </p:txBody>
      </p:sp>
      <p:graphicFrame>
        <p:nvGraphicFramePr>
          <p:cNvPr id="402" name="الجدول ١"/>
          <p:cNvGraphicFramePr/>
          <p:nvPr/>
        </p:nvGraphicFramePr>
        <p:xfrm>
          <a:off x="6133764" y="4434319"/>
          <a:ext cx="5142415" cy="1993554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2763292"/>
                <a:gridCol w="2366421"/>
              </a:tblGrid>
              <a:tr h="645491"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515151"/>
                          </a:solidFill>
                          <a:sym typeface="Helvetica"/>
                        </a:rPr>
                        <a:t>اثر الخطة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515151"/>
                          </a:solidFill>
                          <a:sym typeface="Helvetica"/>
                        </a:rPr>
                        <a:t>الاجراءات المتخذة </a:t>
                      </a:r>
                    </a:p>
                  </a:txBody>
                  <a:tcPr marL="0" marR="0" marT="0" marB="0" anchor="ctr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B9D3CC"/>
                    </a:solidFill>
                  </a:tcPr>
                </a:tc>
              </a:tr>
              <a:tr h="1335361">
                <a:tc>
                  <a:txBody>
                    <a:bodyPr/>
                    <a:lstStyle/>
                    <a:p>
                      <a:pPr rtl="0">
                        <a:defRPr b="1"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 b="1"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03" name="الفصل الدراسي الثاني لعام ١٤٤٥هـ"/>
          <p:cNvSpPr txBox="1"/>
          <p:nvPr/>
        </p:nvSpPr>
        <p:spPr>
          <a:xfrm>
            <a:off x="2876397" y="7914656"/>
            <a:ext cx="1884138" cy="59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40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معلم المادة</a:t>
            </a:r>
          </a:p>
        </p:txBody>
      </p:sp>
      <p:grpSp>
        <p:nvGrpSpPr>
          <p:cNvPr id="409" name="تجميع"/>
          <p:cNvGrpSpPr/>
          <p:nvPr/>
        </p:nvGrpSpPr>
        <p:grpSpPr>
          <a:xfrm>
            <a:off x="3900640" y="5082973"/>
            <a:ext cx="1501740" cy="1332200"/>
            <a:chOff x="0" y="0"/>
            <a:chExt cx="1501738" cy="1332199"/>
          </a:xfrm>
        </p:grpSpPr>
        <p:sp>
          <p:nvSpPr>
            <p:cNvPr id="404" name="مستطيل"/>
            <p:cNvSpPr/>
            <p:nvPr/>
          </p:nvSpPr>
          <p:spPr>
            <a:xfrm>
              <a:off x="1323061" y="405845"/>
              <a:ext cx="178678" cy="166559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05" name="مستطيل"/>
            <p:cNvSpPr/>
            <p:nvPr/>
          </p:nvSpPr>
          <p:spPr>
            <a:xfrm>
              <a:off x="1323061" y="714038"/>
              <a:ext cx="178678" cy="161158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06" name="مربع"/>
            <p:cNvSpPr/>
            <p:nvPr/>
          </p:nvSpPr>
          <p:spPr>
            <a:xfrm>
              <a:off x="1323061" y="1023013"/>
              <a:ext cx="178678" cy="178678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07" name="مستطيل"/>
            <p:cNvSpPr/>
            <p:nvPr/>
          </p:nvSpPr>
          <p:spPr>
            <a:xfrm>
              <a:off x="1323061" y="97652"/>
              <a:ext cx="178678" cy="166559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08" name="منخفض…"/>
            <p:cNvSpPr txBox="1"/>
            <p:nvPr/>
          </p:nvSpPr>
          <p:spPr>
            <a:xfrm>
              <a:off x="-1" y="-1"/>
              <a:ext cx="1286539" cy="13322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8982" tIns="28982" rIns="28982" bIns="28982" numCol="1" anchor="ctr">
              <a:spAutoFit/>
            </a:bodyPr>
            <a:lstStyle/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منخفض</a:t>
              </a:r>
            </a:p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بطئ </a:t>
              </a:r>
            </a:p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جيد </a:t>
              </a:r>
            </a:p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تحسن سريع </a:t>
              </a:r>
            </a:p>
          </p:txBody>
        </p:sp>
      </p:grpSp>
      <p:grpSp>
        <p:nvGrpSpPr>
          <p:cNvPr id="414" name="تجميع"/>
          <p:cNvGrpSpPr/>
          <p:nvPr/>
        </p:nvGrpSpPr>
        <p:grpSpPr>
          <a:xfrm>
            <a:off x="977008" y="5270613"/>
            <a:ext cx="2176855" cy="1027400"/>
            <a:chOff x="0" y="0"/>
            <a:chExt cx="2176853" cy="1027399"/>
          </a:xfrm>
        </p:grpSpPr>
        <p:sp>
          <p:nvSpPr>
            <p:cNvPr id="410" name="لقاء فردي…"/>
            <p:cNvSpPr txBox="1"/>
            <p:nvPr/>
          </p:nvSpPr>
          <p:spPr>
            <a:xfrm>
              <a:off x="-1" y="-1"/>
              <a:ext cx="1985477" cy="10274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28982" tIns="28982" rIns="28982" bIns="28982" numCol="1" anchor="ctr">
              <a:spAutoFit/>
            </a:bodyPr>
            <a:lstStyle/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لقاء فردي </a:t>
              </a:r>
            </a:p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لقاء مع المرشدة</a:t>
              </a:r>
            </a:p>
            <a:p>
              <a:pPr algn="r" rtl="0">
                <a:defRPr b="1" sz="1800">
                  <a:latin typeface="+mn-lt"/>
                  <a:ea typeface="+mn-ea"/>
                  <a:cs typeface="+mn-cs"/>
                  <a:sym typeface="Helvetica"/>
                </a:defRPr>
              </a:pPr>
              <a:r>
                <a:t>تواصل مع ولي الامر </a:t>
              </a:r>
            </a:p>
          </p:txBody>
        </p:sp>
        <p:sp>
          <p:nvSpPr>
            <p:cNvPr id="411" name="مربع"/>
            <p:cNvSpPr/>
            <p:nvPr/>
          </p:nvSpPr>
          <p:spPr>
            <a:xfrm>
              <a:off x="1998175" y="69646"/>
              <a:ext cx="178679" cy="178679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12" name="مربع"/>
            <p:cNvSpPr/>
            <p:nvPr/>
          </p:nvSpPr>
          <p:spPr>
            <a:xfrm>
              <a:off x="1998175" y="424360"/>
              <a:ext cx="178679" cy="178679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  <p:sp>
          <p:nvSpPr>
            <p:cNvPr id="413" name="مربع"/>
            <p:cNvSpPr/>
            <p:nvPr/>
          </p:nvSpPr>
          <p:spPr>
            <a:xfrm>
              <a:off x="1998175" y="779074"/>
              <a:ext cx="178679" cy="178679"/>
            </a:xfrm>
            <a:prstGeom prst="rect">
              <a:avLst/>
            </a:prstGeom>
            <a:solidFill>
              <a:srgbClr val="FFFFFF"/>
            </a:solidFill>
            <a:ln w="254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28982" tIns="28982" rIns="28982" bIns="28982" numCol="1" anchor="ctr">
              <a:noAutofit/>
            </a:bodyPr>
            <a:lstStyle/>
            <a:p>
              <a:pPr/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1" b="21024"/>
          <a:stretch>
            <a:fillRect/>
          </a:stretch>
        </p:blipFill>
        <p:spPr>
          <a:xfrm>
            <a:off x="210258" y="976610"/>
            <a:ext cx="2821778" cy="1122528"/>
          </a:xfrm>
          <a:prstGeom prst="rect">
            <a:avLst/>
          </a:prstGeom>
          <a:ln w="12700">
            <a:miter lim="400000"/>
          </a:ln>
        </p:spPr>
      </p:pic>
      <p:sp>
        <p:nvSpPr>
          <p:cNvPr id="417" name="مستطيل مستدير الزوايا"/>
          <p:cNvSpPr/>
          <p:nvPr/>
        </p:nvSpPr>
        <p:spPr>
          <a:xfrm>
            <a:off x="757535" y="3666668"/>
            <a:ext cx="6121862" cy="4235289"/>
          </a:xfrm>
          <a:prstGeom prst="roundRect">
            <a:avLst>
              <a:gd name="adj" fmla="val 4498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sp>
        <p:nvSpPr>
          <p:cNvPr id="418" name="رياضيات"/>
          <p:cNvSpPr txBox="1"/>
          <p:nvPr/>
        </p:nvSpPr>
        <p:spPr>
          <a:xfrm>
            <a:off x="368077" y="1104271"/>
            <a:ext cx="2147825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رياضيات</a:t>
            </a:r>
          </a:p>
        </p:txBody>
      </p:sp>
      <p:pic>
        <p:nvPicPr>
          <p:cNvPr id="419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3" t="0" r="0" b="0"/>
          <a:stretch>
            <a:fillRect/>
          </a:stretch>
        </p:blipFill>
        <p:spPr>
          <a:xfrm flipH="1" rot="10338762">
            <a:off x="5442440" y="3245988"/>
            <a:ext cx="663811" cy="453576"/>
          </a:xfrm>
          <a:prstGeom prst="rect">
            <a:avLst/>
          </a:prstGeom>
          <a:ln w="12700">
            <a:miter lim="400000"/>
          </a:ln>
        </p:spPr>
      </p:pic>
      <p:sp>
        <p:nvSpPr>
          <p:cNvPr id="420" name="تحويل للموجه الطلابي"/>
          <p:cNvSpPr txBox="1"/>
          <p:nvPr/>
        </p:nvSpPr>
        <p:spPr>
          <a:xfrm>
            <a:off x="1329584" y="2407463"/>
            <a:ext cx="5142114" cy="530728"/>
          </a:xfrm>
          <a:prstGeom prst="rect">
            <a:avLst/>
          </a:prstGeom>
          <a:ln w="12700">
            <a:solidFill>
              <a:srgbClr val="000000"/>
            </a:solidFill>
            <a:custDash>
              <a:ds d="600000" sp="600000"/>
            </a:custDash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defRPr b="1" sz="37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تحويل للموجه الطلابي</a:t>
            </a:r>
          </a:p>
        </p:txBody>
      </p:sp>
      <p:graphicFrame>
        <p:nvGraphicFramePr>
          <p:cNvPr id="421" name="الجدول ١"/>
          <p:cNvGraphicFramePr/>
          <p:nvPr/>
        </p:nvGraphicFramePr>
        <p:xfrm>
          <a:off x="6571669" y="3861425"/>
          <a:ext cx="5354757" cy="3858476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1">
                <a:tableStyleId>{4C3C2611-4C71-4FC5-86AE-919BDF0F9419}</a:tableStyleId>
              </a:tblPr>
              <a:tblGrid>
                <a:gridCol w="3899664"/>
                <a:gridCol w="1442392"/>
              </a:tblGrid>
              <a:tr h="340575"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515151"/>
                          </a:solidFill>
                          <a:sym typeface="Helvetica"/>
                        </a:rPr>
                        <a:t>اسم الطالب 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B9D3CC"/>
                    </a:solidFill>
                  </a:tcPr>
                </a:tc>
                <a:tc>
                  <a:txBody>
                    <a:bodyPr/>
                    <a:lstStyle/>
                    <a:p>
                      <a:pPr rtl="0"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515151"/>
                          </a:solidFill>
                          <a:sym typeface="Helvetica"/>
                        </a:rPr>
                        <a:t>الصف</a:t>
                      </a: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B9D3CC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>
                          <a:sym typeface="Helvetica"/>
                        </a:defRPr>
                      </a:pPr>
                    </a:p>
                  </a:txBody>
                  <a:tcPr marL="0" marR="0" marT="0" marB="0" anchor="t" anchorCtr="0" horzOverflow="overflow">
                    <a:lnL w="12700">
                      <a:solidFill>
                        <a:srgbClr val="535353"/>
                      </a:solidFill>
                    </a:lnL>
                    <a:lnR w="12700">
                      <a:solidFill>
                        <a:srgbClr val="535353"/>
                      </a:solidFill>
                    </a:lnR>
                    <a:lnT w="12700">
                      <a:solidFill>
                        <a:srgbClr val="535353"/>
                      </a:solidFill>
                    </a:lnT>
                    <a:lnB w="12700">
                      <a:solidFill>
                        <a:srgbClr val="535353"/>
                      </a:solidFill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22" name="الفصل الدراسي الثاني لعام ١٤٤٥هـ"/>
          <p:cNvSpPr txBox="1"/>
          <p:nvPr/>
        </p:nvSpPr>
        <p:spPr>
          <a:xfrm>
            <a:off x="2876397" y="7914656"/>
            <a:ext cx="1884138" cy="5913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28982" tIns="28982" rIns="28982" bIns="28982" anchor="ctr">
            <a:spAutoFit/>
          </a:bodyPr>
          <a:lstStyle>
            <a:lvl1pPr>
              <a:defRPr sz="4000"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معلم المادة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مستطيل مستدير الزوايا"/>
          <p:cNvSpPr/>
          <p:nvPr/>
        </p:nvSpPr>
        <p:spPr>
          <a:xfrm>
            <a:off x="717319" y="2247519"/>
            <a:ext cx="6121862" cy="5927393"/>
          </a:xfrm>
          <a:prstGeom prst="roundRect">
            <a:avLst>
              <a:gd name="adj" fmla="val 3214"/>
            </a:avLst>
          </a:prstGeom>
          <a:solidFill>
            <a:srgbClr val="FFFFFF"/>
          </a:solidFill>
          <a:ln w="25400">
            <a:solidFill>
              <a:schemeClr val="accent1"/>
            </a:solidFill>
          </a:ln>
        </p:spPr>
        <p:txBody>
          <a:bodyPr lIns="28982" tIns="28982" rIns="28982" bIns="28982" anchor="ctr"/>
          <a:lstStyle/>
          <a:p>
            <a:pPr/>
          </a:p>
        </p:txBody>
      </p:sp>
      <p:pic>
        <p:nvPicPr>
          <p:cNvPr id="425" name="Google Shape;181;p29" descr="Google Shape;181;p29"/>
          <p:cNvPicPr>
            <a:picLocks noChangeAspect="1"/>
          </p:cNvPicPr>
          <p:nvPr/>
        </p:nvPicPr>
        <p:blipFill>
          <a:blip r:embed="rId2">
            <a:extLst/>
          </a:blip>
          <a:srcRect l="0" t="16970" r="8892" b="21024"/>
          <a:stretch>
            <a:fillRect/>
          </a:stretch>
        </p:blipFill>
        <p:spPr>
          <a:xfrm>
            <a:off x="4265106" y="6986667"/>
            <a:ext cx="3018813" cy="1200910"/>
          </a:xfrm>
          <a:prstGeom prst="rect">
            <a:avLst/>
          </a:prstGeom>
          <a:ln w="12700">
            <a:miter lim="400000"/>
          </a:ln>
        </p:spPr>
      </p:pic>
      <p:sp>
        <p:nvSpPr>
          <p:cNvPr id="426" name="رياضيات"/>
          <p:cNvSpPr txBox="1"/>
          <p:nvPr/>
        </p:nvSpPr>
        <p:spPr>
          <a:xfrm>
            <a:off x="5018338" y="7205025"/>
            <a:ext cx="1833543" cy="6294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>
              <a:defRPr>
                <a:latin typeface="Muna Bold"/>
                <a:ea typeface="Muna Bold"/>
                <a:cs typeface="Muna Bold"/>
                <a:sym typeface="Muna Bold"/>
              </a:defRPr>
            </a:lvl1pPr>
          </a:lstStyle>
          <a:p>
            <a:pPr rtl="0">
              <a:defRPr/>
            </a:pPr>
            <a:r>
              <a:t>إعداد </a:t>
            </a:r>
          </a:p>
        </p:txBody>
      </p:sp>
      <p:pic>
        <p:nvPicPr>
          <p:cNvPr id="427" name="Google Shape;228;p33" descr="Google Shape;228;p33"/>
          <p:cNvPicPr>
            <a:picLocks noChangeAspect="1"/>
          </p:cNvPicPr>
          <p:nvPr/>
        </p:nvPicPr>
        <p:blipFill>
          <a:blip r:embed="rId3">
            <a:alphaModFix amt="57762"/>
            <a:extLst/>
          </a:blip>
          <a:srcRect l="33612" t="0" r="0" b="0"/>
          <a:stretch>
            <a:fillRect/>
          </a:stretch>
        </p:blipFill>
        <p:spPr>
          <a:xfrm flipH="1" rot="10338762">
            <a:off x="5047998" y="6675795"/>
            <a:ext cx="719712" cy="491772"/>
          </a:xfrm>
          <a:prstGeom prst="rect">
            <a:avLst/>
          </a:prstGeom>
          <a:ln w="12700">
            <a:miter lim="400000"/>
          </a:ln>
        </p:spPr>
      </p:pic>
      <p:pic>
        <p:nvPicPr>
          <p:cNvPr id="428" name="IMG_2705.png" descr="IMG_2705.png"/>
          <p:cNvPicPr>
            <a:picLocks noChangeAspect="1"/>
          </p:cNvPicPr>
          <p:nvPr/>
        </p:nvPicPr>
        <p:blipFill>
          <a:blip r:embed="rId4">
            <a:extLst/>
          </a:blip>
          <a:srcRect l="0" t="0" r="0" b="0"/>
          <a:stretch>
            <a:fillRect/>
          </a:stretch>
        </p:blipFill>
        <p:spPr>
          <a:xfrm>
            <a:off x="4460675" y="6924361"/>
            <a:ext cx="1185900" cy="1190663"/>
          </a:xfrm>
          <a:prstGeom prst="rect">
            <a:avLst/>
          </a:prstGeom>
          <a:ln w="12700">
            <a:miter lim="400000"/>
          </a:ln>
        </p:spPr>
      </p:pic>
      <p:pic>
        <p:nvPicPr>
          <p:cNvPr id="429" name="image1.png" descr="image1.png"/>
          <p:cNvPicPr>
            <a:picLocks noChangeAspect="1"/>
          </p:cNvPicPr>
          <p:nvPr/>
        </p:nvPicPr>
        <p:blipFill>
          <a:blip r:embed="rId5">
            <a:alphaModFix amt="41324"/>
            <a:extLst/>
          </a:blip>
          <a:stretch>
            <a:fillRect/>
          </a:stretch>
        </p:blipFill>
        <p:spPr>
          <a:xfrm>
            <a:off x="668734" y="2011442"/>
            <a:ext cx="6219119" cy="4975295"/>
          </a:xfrm>
          <a:prstGeom prst="rect">
            <a:avLst/>
          </a:prstGeom>
          <a:ln w="12700">
            <a:miter lim="400000"/>
          </a:ln>
        </p:spPr>
      </p:pic>
      <p:sp>
        <p:nvSpPr>
          <p:cNvPr id="430" name="لاتنسوني من صادق دعواتكم"/>
          <p:cNvSpPr txBox="1"/>
          <p:nvPr/>
        </p:nvSpPr>
        <p:spPr>
          <a:xfrm>
            <a:off x="1177977" y="7393628"/>
            <a:ext cx="3650350" cy="4408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8982" tIns="28982" rIns="28982" bIns="28982" anchor="ctr">
            <a:spAutoFit/>
          </a:bodyPr>
          <a:lstStyle>
            <a:lvl1pPr defTabSz="914400">
              <a:defRPr b="1" sz="2600">
                <a:solidFill>
                  <a:srgbClr val="526E6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rtl="0">
              <a:defRPr/>
            </a:pPr>
            <a:r>
              <a:t>لاتنسوني من صادق دعواتكم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Formal">
  <a:themeElements>
    <a:clrScheme name="Formal">
      <a:dk1>
        <a:srgbClr val="515151"/>
      </a:dk1>
      <a:lt1>
        <a:srgbClr val="FFFFFF"/>
      </a:lt1>
      <a:dk2>
        <a:srgbClr val="A7A7A7"/>
      </a:dk2>
      <a:lt2>
        <a:srgbClr val="535353"/>
      </a:lt2>
      <a:accent1>
        <a:srgbClr val="6789BA"/>
      </a:accent1>
      <a:accent2>
        <a:srgbClr val="77965C"/>
      </a:accent2>
      <a:accent3>
        <a:srgbClr val="E3B43D"/>
      </a:accent3>
      <a:accent4>
        <a:srgbClr val="D77B43"/>
      </a:accent4>
      <a:accent5>
        <a:srgbClr val="C25756"/>
      </a:accent5>
      <a:accent6>
        <a:srgbClr val="876390"/>
      </a:accent6>
      <a:hlink>
        <a:srgbClr val="0000FF"/>
      </a:hlink>
      <a:folHlink>
        <a:srgbClr val="FF00FF"/>
      </a:folHlink>
    </a:clrScheme>
    <a:fontScheme name="Formal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Fo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8982" tIns="28982" rIns="28982" bIns="28982" numCol="1" spcCol="38100" rtlCol="0" anchor="ctr" upright="0">
        <a:spAutoFit/>
      </a:bodyPr>
      <a:lstStyle>
        <a:defPPr marL="0" marR="0" indent="0" algn="ctr" defTabSz="592566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515151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8982" tIns="28982" rIns="28982" bIns="28982" numCol="1" spcCol="38100" rtlCol="0" anchor="ctr" upright="0">
        <a:spAutoFit/>
      </a:bodyPr>
      <a:lstStyle>
        <a:defPPr marL="0" marR="0" indent="0" algn="ctr" defTabSz="592566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515151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Formal">
  <a:themeElements>
    <a:clrScheme name="Formal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789BA"/>
      </a:accent1>
      <a:accent2>
        <a:srgbClr val="77965C"/>
      </a:accent2>
      <a:accent3>
        <a:srgbClr val="E3B43D"/>
      </a:accent3>
      <a:accent4>
        <a:srgbClr val="D77B43"/>
      </a:accent4>
      <a:accent5>
        <a:srgbClr val="C25756"/>
      </a:accent5>
      <a:accent6>
        <a:srgbClr val="876390"/>
      </a:accent6>
      <a:hlink>
        <a:srgbClr val="0000FF"/>
      </a:hlink>
      <a:folHlink>
        <a:srgbClr val="FF00FF"/>
      </a:folHlink>
    </a:clrScheme>
    <a:fontScheme name="Formal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Fo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8982" tIns="28982" rIns="28982" bIns="28982" numCol="1" spcCol="38100" rtlCol="0" anchor="ctr" upright="0">
        <a:spAutoFit/>
      </a:bodyPr>
      <a:lstStyle>
        <a:defPPr marL="0" marR="0" indent="0" algn="ctr" defTabSz="592566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515151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8982" tIns="28982" rIns="28982" bIns="28982" numCol="1" spcCol="38100" rtlCol="0" anchor="ctr" upright="0">
        <a:spAutoFit/>
      </a:bodyPr>
      <a:lstStyle>
        <a:defPPr marL="0" marR="0" indent="0" algn="ctr" defTabSz="592566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515151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