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sldIdLst>
    <p:sldId id="360" r:id="rId2"/>
    <p:sldId id="273" r:id="rId3"/>
    <p:sldId id="275" r:id="rId4"/>
    <p:sldId id="274" r:id="rId5"/>
    <p:sldId id="277" r:id="rId6"/>
    <p:sldId id="276" r:id="rId7"/>
    <p:sldId id="383" r:id="rId8"/>
    <p:sldId id="400" r:id="rId9"/>
    <p:sldId id="372" r:id="rId10"/>
    <p:sldId id="373" r:id="rId11"/>
    <p:sldId id="374" r:id="rId12"/>
    <p:sldId id="375" r:id="rId13"/>
    <p:sldId id="376" r:id="rId14"/>
    <p:sldId id="399" r:id="rId15"/>
    <p:sldId id="401" r:id="rId16"/>
    <p:sldId id="378" r:id="rId17"/>
    <p:sldId id="379" r:id="rId18"/>
    <p:sldId id="380" r:id="rId19"/>
    <p:sldId id="381" r:id="rId20"/>
    <p:sldId id="382" r:id="rId21"/>
    <p:sldId id="384" r:id="rId22"/>
    <p:sldId id="402" r:id="rId23"/>
    <p:sldId id="385" r:id="rId24"/>
    <p:sldId id="386" r:id="rId25"/>
    <p:sldId id="388" r:id="rId26"/>
    <p:sldId id="389" r:id="rId27"/>
    <p:sldId id="390" r:id="rId28"/>
    <p:sldId id="403" r:id="rId29"/>
    <p:sldId id="404" r:id="rId30"/>
    <p:sldId id="405" r:id="rId31"/>
    <p:sldId id="406" r:id="rId32"/>
    <p:sldId id="407" r:id="rId33"/>
    <p:sldId id="408" r:id="rId34"/>
    <p:sldId id="409" r:id="rId35"/>
    <p:sldId id="391" r:id="rId36"/>
    <p:sldId id="410" r:id="rId37"/>
    <p:sldId id="393" r:id="rId38"/>
    <p:sldId id="395" r:id="rId39"/>
    <p:sldId id="394" r:id="rId40"/>
    <p:sldId id="392" r:id="rId41"/>
    <p:sldId id="396" r:id="rId42"/>
    <p:sldId id="397"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65" autoAdjust="0"/>
    <p:restoredTop sz="94660"/>
  </p:normalViewPr>
  <p:slideViewPr>
    <p:cSldViewPr snapToGrid="0">
      <p:cViewPr varScale="1">
        <p:scale>
          <a:sx n="73" d="100"/>
          <a:sy n="73" d="100"/>
        </p:scale>
        <p:origin x="546" y="72"/>
      </p:cViewPr>
      <p:guideLst>
        <p:guide orient="horz" pos="2160"/>
        <p:guide pos="3840"/>
      </p:guideLst>
    </p:cSldViewPr>
  </p:slideViewPr>
  <p:notesTextViewPr>
    <p:cViewPr>
      <p:scale>
        <a:sx n="1" d="1"/>
        <a:sy n="1" d="1"/>
      </p:scale>
      <p:origin x="0" y="0"/>
    </p:cViewPr>
  </p:notesTextViewPr>
  <p:notesViewPr>
    <p:cSldViewPr snapToGrid="0">
      <p:cViewPr varScale="1">
        <p:scale>
          <a:sx n="51" d="100"/>
          <a:sy n="51" d="100"/>
        </p:scale>
        <p:origin x="2874"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AFCCCC-BCD5-4268-8FE1-C5BE74BC90E8}" type="datetimeFigureOut">
              <a:rPr lang="en-US" smtClean="0"/>
              <a:t>11/11/2023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CA848B-70C0-44F3-A1F1-5786ED1B604E}" type="slidenum">
              <a:rPr lang="en-US" smtClean="0"/>
              <a:t>‹#›</a:t>
            </a:fld>
            <a:endParaRPr lang="en-US"/>
          </a:p>
        </p:txBody>
      </p:sp>
    </p:spTree>
    <p:extLst>
      <p:ext uri="{BB962C8B-B14F-4D97-AF65-F5344CB8AC3E}">
        <p14:creationId xmlns:p14="http://schemas.microsoft.com/office/powerpoint/2010/main" val="2279534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3353680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801666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3126337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0FA210-D5F4-403C-A378-70E56C500649}" type="datetimeFigureOut">
              <a:rPr lang="en-US" smtClean="0"/>
              <a:t>11/11/2023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798815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0FA210-D5F4-403C-A378-70E56C500649}" type="datetimeFigureOut">
              <a:rPr lang="en-US" smtClean="0"/>
              <a:t>11/11/2023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76817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0FA210-D5F4-403C-A378-70E56C500649}" type="datetimeFigureOut">
              <a:rPr lang="en-US" smtClean="0"/>
              <a:t>11/11/2023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2666347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0FA210-D5F4-403C-A378-70E56C500649}" type="datetimeFigureOut">
              <a:rPr lang="en-US" smtClean="0"/>
              <a:t>11/11/2023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150971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0FA210-D5F4-403C-A378-70E56C500649}" type="datetimeFigureOut">
              <a:rPr lang="en-US" smtClean="0"/>
              <a:t>11/11/2023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3046626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0FA210-D5F4-403C-A378-70E56C500649}" type="datetimeFigureOut">
              <a:rPr lang="en-US" smtClean="0"/>
              <a:t>11/11/2023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15131121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1472163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8623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4045956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18242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5534423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36229313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0FA210-D5F4-403C-A378-70E56C500649}"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C3F0C3-425B-4A30-A3FC-ECA9FC2D58BA}" type="slidenum">
              <a:rPr lang="en-US" smtClean="0"/>
              <a:t>‹#›</a:t>
            </a:fld>
            <a:endParaRPr lang="en-US"/>
          </a:p>
        </p:txBody>
      </p:sp>
    </p:spTree>
    <p:extLst>
      <p:ext uri="{BB962C8B-B14F-4D97-AF65-F5344CB8AC3E}">
        <p14:creationId xmlns:p14="http://schemas.microsoft.com/office/powerpoint/2010/main" val="1001980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20FA210-D5F4-403C-A378-70E56C500649}" type="datetimeFigureOut">
              <a:rPr lang="en-US" smtClean="0"/>
              <a:t>11/11/2023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CC3F0C3-425B-4A30-A3FC-ECA9FC2D58BA}" type="slidenum">
              <a:rPr lang="en-US" smtClean="0"/>
              <a:t>‹#›</a:t>
            </a:fld>
            <a:endParaRPr lang="en-US"/>
          </a:p>
        </p:txBody>
      </p:sp>
    </p:spTree>
    <p:extLst>
      <p:ext uri="{BB962C8B-B14F-4D97-AF65-F5344CB8AC3E}">
        <p14:creationId xmlns:p14="http://schemas.microsoft.com/office/powerpoint/2010/main" val="487524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1518" y="32594"/>
            <a:ext cx="1744082" cy="1422792"/>
          </a:xfrm>
          <a:prstGeom prst="rect">
            <a:avLst/>
          </a:prstGeom>
        </p:spPr>
      </p:pic>
      <p:grpSp>
        <p:nvGrpSpPr>
          <p:cNvPr id="10" name="Google Shape;305;p32"/>
          <p:cNvGrpSpPr/>
          <p:nvPr/>
        </p:nvGrpSpPr>
        <p:grpSpPr>
          <a:xfrm rot="-1196114" flipH="1">
            <a:off x="10241558" y="1227723"/>
            <a:ext cx="1599621" cy="4338332"/>
            <a:chOff x="3171550" y="2693350"/>
            <a:chExt cx="309800" cy="748700"/>
          </a:xfrm>
        </p:grpSpPr>
        <p:sp>
          <p:nvSpPr>
            <p:cNvPr id="12" name="Google Shape;306;p32"/>
            <p:cNvSpPr/>
            <p:nvPr/>
          </p:nvSpPr>
          <p:spPr>
            <a:xfrm>
              <a:off x="3187500" y="3060500"/>
              <a:ext cx="51150" cy="25250"/>
            </a:xfrm>
            <a:custGeom>
              <a:avLst/>
              <a:gdLst/>
              <a:ahLst/>
              <a:cxnLst/>
              <a:rect l="l" t="t" r="r" b="b"/>
              <a:pathLst>
                <a:path w="2046" h="1010" extrusionOk="0">
                  <a:moveTo>
                    <a:pt x="1193" y="0"/>
                  </a:moveTo>
                  <a:cubicBezTo>
                    <a:pt x="378" y="0"/>
                    <a:pt x="0" y="590"/>
                    <a:pt x="453" y="932"/>
                  </a:cubicBezTo>
                  <a:cubicBezTo>
                    <a:pt x="582" y="986"/>
                    <a:pt x="707" y="1009"/>
                    <a:pt x="827" y="1009"/>
                  </a:cubicBezTo>
                  <a:cubicBezTo>
                    <a:pt x="1538" y="1009"/>
                    <a:pt x="2046" y="189"/>
                    <a:pt x="1974" y="158"/>
                  </a:cubicBezTo>
                  <a:cubicBezTo>
                    <a:pt x="1685" y="47"/>
                    <a:pt x="1422" y="0"/>
                    <a:pt x="1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07;p32"/>
            <p:cNvSpPr/>
            <p:nvPr/>
          </p:nvSpPr>
          <p:spPr>
            <a:xfrm>
              <a:off x="3202775" y="3069200"/>
              <a:ext cx="23800" cy="7975"/>
            </a:xfrm>
            <a:custGeom>
              <a:avLst/>
              <a:gdLst/>
              <a:ahLst/>
              <a:cxnLst/>
              <a:rect l="l" t="t" r="r" b="b"/>
              <a:pathLst>
                <a:path w="952" h="319" fill="none" extrusionOk="0">
                  <a:moveTo>
                    <a:pt x="951" y="0"/>
                  </a:moveTo>
                  <a:lnTo>
                    <a:pt x="1" y="319"/>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08;p32"/>
            <p:cNvSpPr/>
            <p:nvPr/>
          </p:nvSpPr>
          <p:spPr>
            <a:xfrm>
              <a:off x="3203225" y="3028600"/>
              <a:ext cx="34450" cy="35050"/>
            </a:xfrm>
            <a:custGeom>
              <a:avLst/>
              <a:gdLst/>
              <a:ahLst/>
              <a:cxnLst/>
              <a:rect l="l" t="t" r="r" b="b"/>
              <a:pathLst>
                <a:path w="1378" h="1402" extrusionOk="0">
                  <a:moveTo>
                    <a:pt x="401" y="0"/>
                  </a:moveTo>
                  <a:cubicBezTo>
                    <a:pt x="205" y="0"/>
                    <a:pt x="46" y="124"/>
                    <a:pt x="1" y="369"/>
                  </a:cubicBezTo>
                  <a:cubicBezTo>
                    <a:pt x="56" y="1175"/>
                    <a:pt x="977" y="1402"/>
                    <a:pt x="1280" y="1402"/>
                  </a:cubicBezTo>
                  <a:cubicBezTo>
                    <a:pt x="1341" y="1402"/>
                    <a:pt x="1377" y="1392"/>
                    <a:pt x="1376" y="1377"/>
                  </a:cubicBezTo>
                  <a:cubicBezTo>
                    <a:pt x="1285" y="455"/>
                    <a:pt x="777" y="0"/>
                    <a:pt x="40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09;p32"/>
            <p:cNvSpPr/>
            <p:nvPr/>
          </p:nvSpPr>
          <p:spPr>
            <a:xfrm>
              <a:off x="3210975" y="3038250"/>
              <a:ext cx="17800" cy="17825"/>
            </a:xfrm>
            <a:custGeom>
              <a:avLst/>
              <a:gdLst/>
              <a:ahLst/>
              <a:cxnLst/>
              <a:rect l="l" t="t" r="r" b="b"/>
              <a:pathLst>
                <a:path w="712" h="713" fill="none" extrusionOk="0">
                  <a:moveTo>
                    <a:pt x="712" y="712"/>
                  </a:moveTo>
                  <a:lnTo>
                    <a:pt x="0" y="0"/>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10;p32"/>
            <p:cNvSpPr/>
            <p:nvPr/>
          </p:nvSpPr>
          <p:spPr>
            <a:xfrm>
              <a:off x="3228750" y="3072525"/>
              <a:ext cx="6325" cy="24650"/>
            </a:xfrm>
            <a:custGeom>
              <a:avLst/>
              <a:gdLst/>
              <a:ahLst/>
              <a:cxnLst/>
              <a:rect l="l" t="t" r="r" b="b"/>
              <a:pathLst>
                <a:path w="253" h="986" fill="none" extrusionOk="0">
                  <a:moveTo>
                    <a:pt x="253" y="0"/>
                  </a:moveTo>
                  <a:lnTo>
                    <a:pt x="1" y="986"/>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 name="Google Shape;311;p32"/>
            <p:cNvGrpSpPr/>
            <p:nvPr/>
          </p:nvGrpSpPr>
          <p:grpSpPr>
            <a:xfrm>
              <a:off x="3171550" y="2693350"/>
              <a:ext cx="309800" cy="748700"/>
              <a:chOff x="3171550" y="2693350"/>
              <a:chExt cx="309800" cy="748700"/>
            </a:xfrm>
          </p:grpSpPr>
          <p:sp>
            <p:nvSpPr>
              <p:cNvPr id="21" name="Google Shape;312;p32"/>
              <p:cNvSpPr/>
              <p:nvPr/>
            </p:nvSpPr>
            <p:spPr>
              <a:xfrm>
                <a:off x="3238925" y="3062900"/>
                <a:ext cx="57625" cy="90225"/>
              </a:xfrm>
              <a:custGeom>
                <a:avLst/>
                <a:gdLst/>
                <a:ahLst/>
                <a:cxnLst/>
                <a:rect l="l" t="t" r="r" b="b"/>
                <a:pathLst>
                  <a:path w="2305" h="3609" extrusionOk="0">
                    <a:moveTo>
                      <a:pt x="14" y="0"/>
                    </a:moveTo>
                    <a:lnTo>
                      <a:pt x="1" y="14"/>
                    </a:lnTo>
                    <a:cubicBezTo>
                      <a:pt x="1" y="14"/>
                      <a:pt x="49" y="62"/>
                      <a:pt x="129" y="146"/>
                    </a:cubicBezTo>
                    <a:cubicBezTo>
                      <a:pt x="164" y="191"/>
                      <a:pt x="217" y="239"/>
                      <a:pt x="270" y="301"/>
                    </a:cubicBezTo>
                    <a:lnTo>
                      <a:pt x="447" y="509"/>
                    </a:lnTo>
                    <a:cubicBezTo>
                      <a:pt x="513" y="584"/>
                      <a:pt x="580" y="672"/>
                      <a:pt x="651" y="765"/>
                    </a:cubicBezTo>
                    <a:cubicBezTo>
                      <a:pt x="721" y="854"/>
                      <a:pt x="801" y="947"/>
                      <a:pt x="872" y="1053"/>
                    </a:cubicBezTo>
                    <a:lnTo>
                      <a:pt x="1093" y="1367"/>
                    </a:lnTo>
                    <a:cubicBezTo>
                      <a:pt x="1172" y="1473"/>
                      <a:pt x="1239" y="1592"/>
                      <a:pt x="1309" y="1703"/>
                    </a:cubicBezTo>
                    <a:lnTo>
                      <a:pt x="1522" y="2043"/>
                    </a:lnTo>
                    <a:cubicBezTo>
                      <a:pt x="1592" y="2154"/>
                      <a:pt x="1650" y="2273"/>
                      <a:pt x="1707" y="2383"/>
                    </a:cubicBezTo>
                    <a:cubicBezTo>
                      <a:pt x="1765" y="2494"/>
                      <a:pt x="1822" y="2600"/>
                      <a:pt x="1875" y="2702"/>
                    </a:cubicBezTo>
                    <a:cubicBezTo>
                      <a:pt x="1928" y="2795"/>
                      <a:pt x="1972" y="2892"/>
                      <a:pt x="2017" y="2994"/>
                    </a:cubicBezTo>
                    <a:lnTo>
                      <a:pt x="2282" y="3608"/>
                    </a:lnTo>
                    <a:lnTo>
                      <a:pt x="2304" y="3599"/>
                    </a:lnTo>
                    <a:cubicBezTo>
                      <a:pt x="2255" y="3378"/>
                      <a:pt x="2202" y="3157"/>
                      <a:pt x="2132" y="2941"/>
                    </a:cubicBezTo>
                    <a:cubicBezTo>
                      <a:pt x="2105" y="2834"/>
                      <a:pt x="2065" y="2733"/>
                      <a:pt x="2021" y="2631"/>
                    </a:cubicBezTo>
                    <a:cubicBezTo>
                      <a:pt x="1977" y="2525"/>
                      <a:pt x="1928" y="2410"/>
                      <a:pt x="1871" y="2295"/>
                    </a:cubicBezTo>
                    <a:lnTo>
                      <a:pt x="1791" y="2118"/>
                    </a:lnTo>
                    <a:cubicBezTo>
                      <a:pt x="1765" y="2056"/>
                      <a:pt x="1734" y="1994"/>
                      <a:pt x="1698" y="1941"/>
                    </a:cubicBezTo>
                    <a:lnTo>
                      <a:pt x="1491" y="1592"/>
                    </a:lnTo>
                    <a:cubicBezTo>
                      <a:pt x="1415" y="1473"/>
                      <a:pt x="1340" y="1362"/>
                      <a:pt x="1261" y="1252"/>
                    </a:cubicBezTo>
                    <a:cubicBezTo>
                      <a:pt x="1185" y="1141"/>
                      <a:pt x="1101" y="1039"/>
                      <a:pt x="1022" y="938"/>
                    </a:cubicBezTo>
                    <a:cubicBezTo>
                      <a:pt x="947" y="845"/>
                      <a:pt x="863" y="752"/>
                      <a:pt x="779" y="664"/>
                    </a:cubicBezTo>
                    <a:cubicBezTo>
                      <a:pt x="699" y="580"/>
                      <a:pt x="624" y="496"/>
                      <a:pt x="549" y="429"/>
                    </a:cubicBezTo>
                    <a:cubicBezTo>
                      <a:pt x="474" y="359"/>
                      <a:pt x="399" y="297"/>
                      <a:pt x="341" y="239"/>
                    </a:cubicBezTo>
                    <a:cubicBezTo>
                      <a:pt x="279" y="186"/>
                      <a:pt x="217" y="142"/>
                      <a:pt x="169" y="107"/>
                    </a:cubicBezTo>
                    <a:cubicBezTo>
                      <a:pt x="124" y="71"/>
                      <a:pt x="85" y="45"/>
                      <a:pt x="58" y="27"/>
                    </a:cubicBezTo>
                    <a:lnTo>
                      <a:pt x="1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13;p32"/>
              <p:cNvSpPr/>
              <p:nvPr/>
            </p:nvSpPr>
            <p:spPr>
              <a:xfrm>
                <a:off x="3284900" y="2825475"/>
                <a:ext cx="166050" cy="616575"/>
              </a:xfrm>
              <a:custGeom>
                <a:avLst/>
                <a:gdLst/>
                <a:ahLst/>
                <a:cxnLst/>
                <a:rect l="l" t="t" r="r" b="b"/>
                <a:pathLst>
                  <a:path w="6642" h="24663" extrusionOk="0">
                    <a:moveTo>
                      <a:pt x="6628" y="1"/>
                    </a:moveTo>
                    <a:lnTo>
                      <a:pt x="6403" y="213"/>
                    </a:lnTo>
                    <a:cubicBezTo>
                      <a:pt x="6257" y="350"/>
                      <a:pt x="6036" y="544"/>
                      <a:pt x="5757" y="792"/>
                    </a:cubicBezTo>
                    <a:cubicBezTo>
                      <a:pt x="5479" y="1044"/>
                      <a:pt x="5134" y="1340"/>
                      <a:pt x="4745" y="1685"/>
                    </a:cubicBezTo>
                    <a:cubicBezTo>
                      <a:pt x="4351" y="2030"/>
                      <a:pt x="3909" y="2415"/>
                      <a:pt x="3445" y="2866"/>
                    </a:cubicBezTo>
                    <a:cubicBezTo>
                      <a:pt x="2941" y="3343"/>
                      <a:pt x="2468" y="3856"/>
                      <a:pt x="2030" y="4395"/>
                    </a:cubicBezTo>
                    <a:cubicBezTo>
                      <a:pt x="1531" y="5005"/>
                      <a:pt x="1115" y="5673"/>
                      <a:pt x="788" y="6385"/>
                    </a:cubicBezTo>
                    <a:cubicBezTo>
                      <a:pt x="447" y="7154"/>
                      <a:pt x="217" y="7972"/>
                      <a:pt x="116" y="8808"/>
                    </a:cubicBezTo>
                    <a:cubicBezTo>
                      <a:pt x="1" y="9661"/>
                      <a:pt x="23" y="10536"/>
                      <a:pt x="116" y="11399"/>
                    </a:cubicBezTo>
                    <a:cubicBezTo>
                      <a:pt x="164" y="11832"/>
                      <a:pt x="240" y="12256"/>
                      <a:pt x="324" y="12681"/>
                    </a:cubicBezTo>
                    <a:cubicBezTo>
                      <a:pt x="372" y="12888"/>
                      <a:pt x="421" y="13101"/>
                      <a:pt x="469" y="13309"/>
                    </a:cubicBezTo>
                    <a:lnTo>
                      <a:pt x="633" y="13923"/>
                    </a:lnTo>
                    <a:lnTo>
                      <a:pt x="792" y="14529"/>
                    </a:lnTo>
                    <a:cubicBezTo>
                      <a:pt x="845" y="14732"/>
                      <a:pt x="903" y="14931"/>
                      <a:pt x="947" y="15130"/>
                    </a:cubicBezTo>
                    <a:cubicBezTo>
                      <a:pt x="1027" y="15532"/>
                      <a:pt x="1128" y="15921"/>
                      <a:pt x="1181" y="16315"/>
                    </a:cubicBezTo>
                    <a:cubicBezTo>
                      <a:pt x="1212" y="16514"/>
                      <a:pt x="1256" y="16704"/>
                      <a:pt x="1279" y="16899"/>
                    </a:cubicBezTo>
                    <a:cubicBezTo>
                      <a:pt x="1296" y="17093"/>
                      <a:pt x="1318" y="17288"/>
                      <a:pt x="1345" y="17473"/>
                    </a:cubicBezTo>
                    <a:cubicBezTo>
                      <a:pt x="1371" y="17663"/>
                      <a:pt x="1385" y="17854"/>
                      <a:pt x="1398" y="18039"/>
                    </a:cubicBezTo>
                    <a:cubicBezTo>
                      <a:pt x="1407" y="18225"/>
                      <a:pt x="1429" y="18411"/>
                      <a:pt x="1433" y="18592"/>
                    </a:cubicBezTo>
                    <a:cubicBezTo>
                      <a:pt x="1455" y="19277"/>
                      <a:pt x="1433" y="19962"/>
                      <a:pt x="1358" y="20639"/>
                    </a:cubicBezTo>
                    <a:cubicBezTo>
                      <a:pt x="1310" y="20953"/>
                      <a:pt x="1274" y="21258"/>
                      <a:pt x="1212" y="21541"/>
                    </a:cubicBezTo>
                    <a:cubicBezTo>
                      <a:pt x="1181" y="21682"/>
                      <a:pt x="1159" y="21824"/>
                      <a:pt x="1124" y="21956"/>
                    </a:cubicBezTo>
                    <a:cubicBezTo>
                      <a:pt x="1088" y="22089"/>
                      <a:pt x="1053" y="22217"/>
                      <a:pt x="1022" y="22341"/>
                    </a:cubicBezTo>
                    <a:cubicBezTo>
                      <a:pt x="996" y="22469"/>
                      <a:pt x="951" y="22589"/>
                      <a:pt x="912" y="22699"/>
                    </a:cubicBezTo>
                    <a:cubicBezTo>
                      <a:pt x="876" y="22814"/>
                      <a:pt x="845" y="22929"/>
                      <a:pt x="801" y="23031"/>
                    </a:cubicBezTo>
                    <a:cubicBezTo>
                      <a:pt x="722" y="23243"/>
                      <a:pt x="655" y="23438"/>
                      <a:pt x="576" y="23606"/>
                    </a:cubicBezTo>
                    <a:cubicBezTo>
                      <a:pt x="531" y="23690"/>
                      <a:pt x="496" y="23769"/>
                      <a:pt x="465" y="23844"/>
                    </a:cubicBezTo>
                    <a:cubicBezTo>
                      <a:pt x="430" y="23920"/>
                      <a:pt x="390" y="23990"/>
                      <a:pt x="359" y="24057"/>
                    </a:cubicBezTo>
                    <a:cubicBezTo>
                      <a:pt x="297" y="24185"/>
                      <a:pt x="240" y="24295"/>
                      <a:pt x="191" y="24379"/>
                    </a:cubicBezTo>
                    <a:lnTo>
                      <a:pt x="36" y="24649"/>
                    </a:lnTo>
                    <a:lnTo>
                      <a:pt x="54" y="24662"/>
                    </a:lnTo>
                    <a:lnTo>
                      <a:pt x="213" y="24401"/>
                    </a:lnTo>
                    <a:cubicBezTo>
                      <a:pt x="271" y="24317"/>
                      <a:pt x="328" y="24207"/>
                      <a:pt x="394" y="24079"/>
                    </a:cubicBezTo>
                    <a:cubicBezTo>
                      <a:pt x="430" y="24017"/>
                      <a:pt x="469" y="23946"/>
                      <a:pt x="505" y="23875"/>
                    </a:cubicBezTo>
                    <a:lnTo>
                      <a:pt x="620" y="23632"/>
                    </a:lnTo>
                    <a:cubicBezTo>
                      <a:pt x="708" y="23469"/>
                      <a:pt x="779" y="23274"/>
                      <a:pt x="867" y="23062"/>
                    </a:cubicBezTo>
                    <a:cubicBezTo>
                      <a:pt x="912" y="22960"/>
                      <a:pt x="947" y="22850"/>
                      <a:pt x="987" y="22730"/>
                    </a:cubicBezTo>
                    <a:cubicBezTo>
                      <a:pt x="1022" y="22615"/>
                      <a:pt x="1071" y="22500"/>
                      <a:pt x="1106" y="22372"/>
                    </a:cubicBezTo>
                    <a:cubicBezTo>
                      <a:pt x="1270" y="21811"/>
                      <a:pt x="1398" y="21240"/>
                      <a:pt x="1478" y="20661"/>
                    </a:cubicBezTo>
                    <a:cubicBezTo>
                      <a:pt x="1562" y="19971"/>
                      <a:pt x="1597" y="19282"/>
                      <a:pt x="1584" y="18592"/>
                    </a:cubicBezTo>
                    <a:cubicBezTo>
                      <a:pt x="1584" y="18406"/>
                      <a:pt x="1566" y="18221"/>
                      <a:pt x="1557" y="18030"/>
                    </a:cubicBezTo>
                    <a:cubicBezTo>
                      <a:pt x="1548" y="17845"/>
                      <a:pt x="1535" y="17655"/>
                      <a:pt x="1513" y="17460"/>
                    </a:cubicBezTo>
                    <a:cubicBezTo>
                      <a:pt x="1491" y="17270"/>
                      <a:pt x="1478" y="17075"/>
                      <a:pt x="1451" y="16876"/>
                    </a:cubicBezTo>
                    <a:cubicBezTo>
                      <a:pt x="1424" y="16682"/>
                      <a:pt x="1389" y="16487"/>
                      <a:pt x="1358" y="16288"/>
                    </a:cubicBezTo>
                    <a:cubicBezTo>
                      <a:pt x="1305" y="15891"/>
                      <a:pt x="1208" y="15493"/>
                      <a:pt x="1128" y="15090"/>
                    </a:cubicBezTo>
                    <a:cubicBezTo>
                      <a:pt x="1035" y="14684"/>
                      <a:pt x="925" y="14281"/>
                      <a:pt x="819" y="13874"/>
                    </a:cubicBezTo>
                    <a:cubicBezTo>
                      <a:pt x="589" y="13052"/>
                      <a:pt x="425" y="12221"/>
                      <a:pt x="324" y="11376"/>
                    </a:cubicBezTo>
                    <a:cubicBezTo>
                      <a:pt x="226" y="10528"/>
                      <a:pt x="204" y="9665"/>
                      <a:pt x="310" y="8834"/>
                    </a:cubicBezTo>
                    <a:cubicBezTo>
                      <a:pt x="408" y="8016"/>
                      <a:pt x="624" y="7216"/>
                      <a:pt x="956" y="6460"/>
                    </a:cubicBezTo>
                    <a:cubicBezTo>
                      <a:pt x="1270" y="5757"/>
                      <a:pt x="1672" y="5098"/>
                      <a:pt x="2150" y="4493"/>
                    </a:cubicBezTo>
                    <a:cubicBezTo>
                      <a:pt x="2578" y="3953"/>
                      <a:pt x="3038" y="3436"/>
                      <a:pt x="3533" y="2954"/>
                    </a:cubicBezTo>
                    <a:cubicBezTo>
                      <a:pt x="3989" y="2503"/>
                      <a:pt x="4422" y="2105"/>
                      <a:pt x="4802" y="1751"/>
                    </a:cubicBezTo>
                    <a:cubicBezTo>
                      <a:pt x="5187" y="1398"/>
                      <a:pt x="5523" y="1093"/>
                      <a:pt x="5793" y="836"/>
                    </a:cubicBezTo>
                    <a:cubicBezTo>
                      <a:pt x="6067" y="580"/>
                      <a:pt x="6279" y="376"/>
                      <a:pt x="6421" y="235"/>
                    </a:cubicBezTo>
                    <a:lnTo>
                      <a:pt x="6642" y="18"/>
                    </a:lnTo>
                    <a:lnTo>
                      <a:pt x="662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14;p32"/>
              <p:cNvSpPr/>
              <p:nvPr/>
            </p:nvSpPr>
            <p:spPr>
              <a:xfrm>
                <a:off x="3269000" y="2856650"/>
                <a:ext cx="25775" cy="195225"/>
              </a:xfrm>
              <a:custGeom>
                <a:avLst/>
                <a:gdLst/>
                <a:ahLst/>
                <a:cxnLst/>
                <a:rect l="l" t="t" r="r" b="b"/>
                <a:pathLst>
                  <a:path w="1031" h="7809" extrusionOk="0">
                    <a:moveTo>
                      <a:pt x="0" y="0"/>
                    </a:moveTo>
                    <a:lnTo>
                      <a:pt x="0" y="0"/>
                    </a:lnTo>
                    <a:cubicBezTo>
                      <a:pt x="0" y="0"/>
                      <a:pt x="18" y="36"/>
                      <a:pt x="44" y="89"/>
                    </a:cubicBezTo>
                    <a:cubicBezTo>
                      <a:pt x="67" y="142"/>
                      <a:pt x="102" y="217"/>
                      <a:pt x="142" y="319"/>
                    </a:cubicBezTo>
                    <a:cubicBezTo>
                      <a:pt x="164" y="367"/>
                      <a:pt x="181" y="425"/>
                      <a:pt x="204" y="487"/>
                    </a:cubicBezTo>
                    <a:cubicBezTo>
                      <a:pt x="226" y="544"/>
                      <a:pt x="248" y="615"/>
                      <a:pt x="265" y="686"/>
                    </a:cubicBezTo>
                    <a:cubicBezTo>
                      <a:pt x="310" y="827"/>
                      <a:pt x="349" y="995"/>
                      <a:pt x="394" y="1172"/>
                    </a:cubicBezTo>
                    <a:cubicBezTo>
                      <a:pt x="411" y="1265"/>
                      <a:pt x="429" y="1358"/>
                      <a:pt x="451" y="1455"/>
                    </a:cubicBezTo>
                    <a:cubicBezTo>
                      <a:pt x="473" y="1552"/>
                      <a:pt x="495" y="1654"/>
                      <a:pt x="513" y="1756"/>
                    </a:cubicBezTo>
                    <a:cubicBezTo>
                      <a:pt x="531" y="1862"/>
                      <a:pt x="553" y="1968"/>
                      <a:pt x="566" y="2078"/>
                    </a:cubicBezTo>
                    <a:cubicBezTo>
                      <a:pt x="579" y="2189"/>
                      <a:pt x="597" y="2299"/>
                      <a:pt x="615" y="2414"/>
                    </a:cubicBezTo>
                    <a:cubicBezTo>
                      <a:pt x="650" y="2644"/>
                      <a:pt x="668" y="2883"/>
                      <a:pt x="699" y="3122"/>
                    </a:cubicBezTo>
                    <a:cubicBezTo>
                      <a:pt x="725" y="3365"/>
                      <a:pt x="739" y="3608"/>
                      <a:pt x="761" y="3856"/>
                    </a:cubicBezTo>
                    <a:cubicBezTo>
                      <a:pt x="783" y="4099"/>
                      <a:pt x="792" y="4346"/>
                      <a:pt x="809" y="4590"/>
                    </a:cubicBezTo>
                    <a:cubicBezTo>
                      <a:pt x="827" y="4833"/>
                      <a:pt x="831" y="5072"/>
                      <a:pt x="840" y="5301"/>
                    </a:cubicBezTo>
                    <a:cubicBezTo>
                      <a:pt x="849" y="5536"/>
                      <a:pt x="858" y="5757"/>
                      <a:pt x="862" y="5969"/>
                    </a:cubicBezTo>
                    <a:cubicBezTo>
                      <a:pt x="867" y="6181"/>
                      <a:pt x="867" y="6385"/>
                      <a:pt x="876" y="6570"/>
                    </a:cubicBezTo>
                    <a:cubicBezTo>
                      <a:pt x="884" y="6756"/>
                      <a:pt x="884" y="6924"/>
                      <a:pt x="884" y="7079"/>
                    </a:cubicBezTo>
                    <a:cubicBezTo>
                      <a:pt x="889" y="7229"/>
                      <a:pt x="893" y="7357"/>
                      <a:pt x="893" y="7468"/>
                    </a:cubicBezTo>
                    <a:cubicBezTo>
                      <a:pt x="898" y="7684"/>
                      <a:pt x="902" y="7808"/>
                      <a:pt x="902" y="7808"/>
                    </a:cubicBezTo>
                    <a:cubicBezTo>
                      <a:pt x="902" y="7808"/>
                      <a:pt x="915" y="7684"/>
                      <a:pt x="933" y="7468"/>
                    </a:cubicBezTo>
                    <a:cubicBezTo>
                      <a:pt x="942" y="7362"/>
                      <a:pt x="955" y="7229"/>
                      <a:pt x="964" y="7079"/>
                    </a:cubicBezTo>
                    <a:cubicBezTo>
                      <a:pt x="977" y="6928"/>
                      <a:pt x="995" y="6756"/>
                      <a:pt x="999" y="6570"/>
                    </a:cubicBezTo>
                    <a:cubicBezTo>
                      <a:pt x="1004" y="6385"/>
                      <a:pt x="1013" y="6186"/>
                      <a:pt x="1021" y="5969"/>
                    </a:cubicBezTo>
                    <a:cubicBezTo>
                      <a:pt x="1021" y="5858"/>
                      <a:pt x="1030" y="5748"/>
                      <a:pt x="1030" y="5637"/>
                    </a:cubicBezTo>
                    <a:lnTo>
                      <a:pt x="1030" y="5297"/>
                    </a:lnTo>
                    <a:cubicBezTo>
                      <a:pt x="1026" y="5063"/>
                      <a:pt x="1030" y="4824"/>
                      <a:pt x="1017" y="4576"/>
                    </a:cubicBezTo>
                    <a:cubicBezTo>
                      <a:pt x="1004" y="4333"/>
                      <a:pt x="999" y="4086"/>
                      <a:pt x="977" y="3838"/>
                    </a:cubicBezTo>
                    <a:cubicBezTo>
                      <a:pt x="951" y="3590"/>
                      <a:pt x="937" y="3338"/>
                      <a:pt x="902" y="3095"/>
                    </a:cubicBezTo>
                    <a:cubicBezTo>
                      <a:pt x="871" y="2852"/>
                      <a:pt x="845" y="2613"/>
                      <a:pt x="800" y="2383"/>
                    </a:cubicBezTo>
                    <a:cubicBezTo>
                      <a:pt x="778" y="2264"/>
                      <a:pt x="765" y="2153"/>
                      <a:pt x="739" y="2043"/>
                    </a:cubicBezTo>
                    <a:cubicBezTo>
                      <a:pt x="716" y="1932"/>
                      <a:pt x="690" y="1826"/>
                      <a:pt x="668" y="1720"/>
                    </a:cubicBezTo>
                    <a:cubicBezTo>
                      <a:pt x="624" y="1512"/>
                      <a:pt x="571" y="1318"/>
                      <a:pt x="513" y="1137"/>
                    </a:cubicBezTo>
                    <a:cubicBezTo>
                      <a:pt x="456" y="960"/>
                      <a:pt x="403" y="796"/>
                      <a:pt x="341" y="655"/>
                    </a:cubicBezTo>
                    <a:cubicBezTo>
                      <a:pt x="314" y="584"/>
                      <a:pt x="288" y="522"/>
                      <a:pt x="257" y="460"/>
                    </a:cubicBezTo>
                    <a:cubicBezTo>
                      <a:pt x="230" y="398"/>
                      <a:pt x="208" y="341"/>
                      <a:pt x="181" y="297"/>
                    </a:cubicBezTo>
                    <a:cubicBezTo>
                      <a:pt x="142" y="217"/>
                      <a:pt x="102" y="146"/>
                      <a:pt x="53" y="76"/>
                    </a:cubicBezTo>
                    <a:cubicBezTo>
                      <a:pt x="18" y="27"/>
                      <a:pt x="0" y="0"/>
                      <a:pt x="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15;p32"/>
              <p:cNvSpPr/>
              <p:nvPr/>
            </p:nvSpPr>
            <p:spPr>
              <a:xfrm>
                <a:off x="3253400" y="2773675"/>
                <a:ext cx="75175" cy="75075"/>
              </a:xfrm>
              <a:custGeom>
                <a:avLst/>
                <a:gdLst/>
                <a:ahLst/>
                <a:cxnLst/>
                <a:rect l="l" t="t" r="r" b="b"/>
                <a:pathLst>
                  <a:path w="3007" h="3003" extrusionOk="0">
                    <a:moveTo>
                      <a:pt x="1798" y="0"/>
                    </a:moveTo>
                    <a:cubicBezTo>
                      <a:pt x="1756" y="0"/>
                      <a:pt x="1713" y="3"/>
                      <a:pt x="1668" y="8"/>
                    </a:cubicBezTo>
                    <a:cubicBezTo>
                      <a:pt x="0" y="645"/>
                      <a:pt x="449" y="3002"/>
                      <a:pt x="609" y="3002"/>
                    </a:cubicBezTo>
                    <a:cubicBezTo>
                      <a:pt x="611" y="3002"/>
                      <a:pt x="613" y="3002"/>
                      <a:pt x="615" y="3001"/>
                    </a:cubicBezTo>
                    <a:cubicBezTo>
                      <a:pt x="2961" y="2035"/>
                      <a:pt x="3007" y="0"/>
                      <a:pt x="17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16;p32"/>
              <p:cNvSpPr/>
              <p:nvPr/>
            </p:nvSpPr>
            <p:spPr>
              <a:xfrm>
                <a:off x="3275850" y="2800500"/>
                <a:ext cx="24325" cy="36725"/>
              </a:xfrm>
              <a:custGeom>
                <a:avLst/>
                <a:gdLst/>
                <a:ahLst/>
                <a:cxnLst/>
                <a:rect l="l" t="t" r="r" b="b"/>
                <a:pathLst>
                  <a:path w="973" h="1469" fill="none" extrusionOk="0">
                    <a:moveTo>
                      <a:pt x="973" y="376"/>
                    </a:moveTo>
                    <a:lnTo>
                      <a:pt x="0" y="1468"/>
                    </a:lnTo>
                    <a:lnTo>
                      <a:pt x="504" y="0"/>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17;p32"/>
              <p:cNvSpPr/>
              <p:nvPr/>
            </p:nvSpPr>
            <p:spPr>
              <a:xfrm>
                <a:off x="3171550" y="2846175"/>
                <a:ext cx="95000" cy="46625"/>
              </a:xfrm>
              <a:custGeom>
                <a:avLst/>
                <a:gdLst/>
                <a:ahLst/>
                <a:cxnLst/>
                <a:rect l="l" t="t" r="r" b="b"/>
                <a:pathLst>
                  <a:path w="3800" h="1865" extrusionOk="0">
                    <a:moveTo>
                      <a:pt x="2151" y="0"/>
                    </a:moveTo>
                    <a:cubicBezTo>
                      <a:pt x="691" y="0"/>
                      <a:pt x="1" y="1058"/>
                      <a:pt x="812" y="1706"/>
                    </a:cubicBezTo>
                    <a:cubicBezTo>
                      <a:pt x="1063" y="1817"/>
                      <a:pt x="1307" y="1865"/>
                      <a:pt x="1540" y="1865"/>
                    </a:cubicBezTo>
                    <a:cubicBezTo>
                      <a:pt x="2840" y="1865"/>
                      <a:pt x="3800" y="387"/>
                      <a:pt x="3668" y="331"/>
                    </a:cubicBezTo>
                    <a:cubicBezTo>
                      <a:pt x="3106" y="97"/>
                      <a:pt x="2593" y="0"/>
                      <a:pt x="21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18;p32"/>
              <p:cNvSpPr/>
              <p:nvPr/>
            </p:nvSpPr>
            <p:spPr>
              <a:xfrm>
                <a:off x="3213625" y="2857650"/>
                <a:ext cx="36500" cy="17050"/>
              </a:xfrm>
              <a:custGeom>
                <a:avLst/>
                <a:gdLst/>
                <a:ahLst/>
                <a:cxnLst/>
                <a:rect l="l" t="t" r="r" b="b"/>
                <a:pathLst>
                  <a:path w="1460" h="682" fill="none" extrusionOk="0">
                    <a:moveTo>
                      <a:pt x="0" y="84"/>
                    </a:moveTo>
                    <a:lnTo>
                      <a:pt x="1459" y="0"/>
                    </a:lnTo>
                    <a:lnTo>
                      <a:pt x="66" y="68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19;p32"/>
              <p:cNvSpPr/>
              <p:nvPr/>
            </p:nvSpPr>
            <p:spPr>
              <a:xfrm>
                <a:off x="3267925" y="2812775"/>
                <a:ext cx="95000" cy="46525"/>
              </a:xfrm>
              <a:custGeom>
                <a:avLst/>
                <a:gdLst/>
                <a:ahLst/>
                <a:cxnLst/>
                <a:rect l="l" t="t" r="r" b="b"/>
                <a:pathLst>
                  <a:path w="3800" h="1861" extrusionOk="0">
                    <a:moveTo>
                      <a:pt x="2259" y="0"/>
                    </a:moveTo>
                    <a:cubicBezTo>
                      <a:pt x="959" y="0"/>
                      <a:pt x="0" y="1474"/>
                      <a:pt x="132" y="1530"/>
                    </a:cubicBezTo>
                    <a:cubicBezTo>
                      <a:pt x="694" y="1764"/>
                      <a:pt x="1205" y="1860"/>
                      <a:pt x="1647" y="1860"/>
                    </a:cubicBezTo>
                    <a:cubicBezTo>
                      <a:pt x="3109" y="1860"/>
                      <a:pt x="3799" y="801"/>
                      <a:pt x="2988" y="159"/>
                    </a:cubicBezTo>
                    <a:cubicBezTo>
                      <a:pt x="2737" y="48"/>
                      <a:pt x="2492" y="0"/>
                      <a:pt x="22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20;p32"/>
              <p:cNvSpPr/>
              <p:nvPr/>
            </p:nvSpPr>
            <p:spPr>
              <a:xfrm>
                <a:off x="3284350" y="2830775"/>
                <a:ext cx="36500" cy="17050"/>
              </a:xfrm>
              <a:custGeom>
                <a:avLst/>
                <a:gdLst/>
                <a:ahLst/>
                <a:cxnLst/>
                <a:rect l="l" t="t" r="r" b="b"/>
                <a:pathLst>
                  <a:path w="1460" h="682" fill="none" extrusionOk="0">
                    <a:moveTo>
                      <a:pt x="1460" y="598"/>
                    </a:moveTo>
                    <a:lnTo>
                      <a:pt x="1" y="682"/>
                    </a:lnTo>
                    <a:lnTo>
                      <a:pt x="1393" y="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21;p32"/>
              <p:cNvSpPr/>
              <p:nvPr/>
            </p:nvSpPr>
            <p:spPr>
              <a:xfrm>
                <a:off x="3171550" y="2846175"/>
                <a:ext cx="95000" cy="46625"/>
              </a:xfrm>
              <a:custGeom>
                <a:avLst/>
                <a:gdLst/>
                <a:ahLst/>
                <a:cxnLst/>
                <a:rect l="l" t="t" r="r" b="b"/>
                <a:pathLst>
                  <a:path w="3800" h="1865" extrusionOk="0">
                    <a:moveTo>
                      <a:pt x="2151" y="0"/>
                    </a:moveTo>
                    <a:cubicBezTo>
                      <a:pt x="691" y="0"/>
                      <a:pt x="1" y="1058"/>
                      <a:pt x="812" y="1706"/>
                    </a:cubicBezTo>
                    <a:cubicBezTo>
                      <a:pt x="1063" y="1817"/>
                      <a:pt x="1307" y="1865"/>
                      <a:pt x="1540" y="1865"/>
                    </a:cubicBezTo>
                    <a:cubicBezTo>
                      <a:pt x="2840" y="1865"/>
                      <a:pt x="3800" y="387"/>
                      <a:pt x="3668" y="331"/>
                    </a:cubicBezTo>
                    <a:cubicBezTo>
                      <a:pt x="3106" y="97"/>
                      <a:pt x="2593" y="0"/>
                      <a:pt x="21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22;p32"/>
              <p:cNvSpPr/>
              <p:nvPr/>
            </p:nvSpPr>
            <p:spPr>
              <a:xfrm>
                <a:off x="3213625" y="2857650"/>
                <a:ext cx="36500" cy="17050"/>
              </a:xfrm>
              <a:custGeom>
                <a:avLst/>
                <a:gdLst/>
                <a:ahLst/>
                <a:cxnLst/>
                <a:rect l="l" t="t" r="r" b="b"/>
                <a:pathLst>
                  <a:path w="1460" h="682" fill="none" extrusionOk="0">
                    <a:moveTo>
                      <a:pt x="0" y="84"/>
                    </a:moveTo>
                    <a:lnTo>
                      <a:pt x="1459" y="0"/>
                    </a:lnTo>
                    <a:lnTo>
                      <a:pt x="66" y="68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3;p32"/>
              <p:cNvSpPr/>
              <p:nvPr/>
            </p:nvSpPr>
            <p:spPr>
              <a:xfrm>
                <a:off x="3267925" y="2812775"/>
                <a:ext cx="95000" cy="46525"/>
              </a:xfrm>
              <a:custGeom>
                <a:avLst/>
                <a:gdLst/>
                <a:ahLst/>
                <a:cxnLst/>
                <a:rect l="l" t="t" r="r" b="b"/>
                <a:pathLst>
                  <a:path w="3800" h="1861" extrusionOk="0">
                    <a:moveTo>
                      <a:pt x="2259" y="0"/>
                    </a:moveTo>
                    <a:cubicBezTo>
                      <a:pt x="959" y="0"/>
                      <a:pt x="0" y="1474"/>
                      <a:pt x="132" y="1530"/>
                    </a:cubicBezTo>
                    <a:cubicBezTo>
                      <a:pt x="694" y="1764"/>
                      <a:pt x="1205" y="1860"/>
                      <a:pt x="1647" y="1860"/>
                    </a:cubicBezTo>
                    <a:cubicBezTo>
                      <a:pt x="3109" y="1860"/>
                      <a:pt x="3799" y="801"/>
                      <a:pt x="2988" y="159"/>
                    </a:cubicBezTo>
                    <a:cubicBezTo>
                      <a:pt x="2737" y="48"/>
                      <a:pt x="2492" y="0"/>
                      <a:pt x="22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24;p32"/>
              <p:cNvSpPr/>
              <p:nvPr/>
            </p:nvSpPr>
            <p:spPr>
              <a:xfrm>
                <a:off x="3284350" y="2830775"/>
                <a:ext cx="36500" cy="17050"/>
              </a:xfrm>
              <a:custGeom>
                <a:avLst/>
                <a:gdLst/>
                <a:ahLst/>
                <a:cxnLst/>
                <a:rect l="l" t="t" r="r" b="b"/>
                <a:pathLst>
                  <a:path w="1460" h="682" fill="none" extrusionOk="0">
                    <a:moveTo>
                      <a:pt x="1460" y="598"/>
                    </a:moveTo>
                    <a:lnTo>
                      <a:pt x="1" y="682"/>
                    </a:lnTo>
                    <a:lnTo>
                      <a:pt x="1393" y="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25;p32"/>
              <p:cNvSpPr/>
              <p:nvPr/>
            </p:nvSpPr>
            <p:spPr>
              <a:xfrm>
                <a:off x="3171550" y="2846175"/>
                <a:ext cx="95000" cy="46625"/>
              </a:xfrm>
              <a:custGeom>
                <a:avLst/>
                <a:gdLst/>
                <a:ahLst/>
                <a:cxnLst/>
                <a:rect l="l" t="t" r="r" b="b"/>
                <a:pathLst>
                  <a:path w="3800" h="1865" extrusionOk="0">
                    <a:moveTo>
                      <a:pt x="2151" y="0"/>
                    </a:moveTo>
                    <a:cubicBezTo>
                      <a:pt x="691" y="0"/>
                      <a:pt x="1" y="1058"/>
                      <a:pt x="812" y="1706"/>
                    </a:cubicBezTo>
                    <a:cubicBezTo>
                      <a:pt x="1063" y="1817"/>
                      <a:pt x="1307" y="1865"/>
                      <a:pt x="1540" y="1865"/>
                    </a:cubicBezTo>
                    <a:cubicBezTo>
                      <a:pt x="2840" y="1865"/>
                      <a:pt x="3800" y="387"/>
                      <a:pt x="3668" y="331"/>
                    </a:cubicBezTo>
                    <a:cubicBezTo>
                      <a:pt x="3106" y="97"/>
                      <a:pt x="2593" y="0"/>
                      <a:pt x="21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26;p32"/>
              <p:cNvSpPr/>
              <p:nvPr/>
            </p:nvSpPr>
            <p:spPr>
              <a:xfrm>
                <a:off x="3213625" y="2857650"/>
                <a:ext cx="36500" cy="17050"/>
              </a:xfrm>
              <a:custGeom>
                <a:avLst/>
                <a:gdLst/>
                <a:ahLst/>
                <a:cxnLst/>
                <a:rect l="l" t="t" r="r" b="b"/>
                <a:pathLst>
                  <a:path w="1460" h="682" fill="none" extrusionOk="0">
                    <a:moveTo>
                      <a:pt x="0" y="84"/>
                    </a:moveTo>
                    <a:lnTo>
                      <a:pt x="1459" y="0"/>
                    </a:lnTo>
                    <a:lnTo>
                      <a:pt x="66" y="68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27;p32"/>
              <p:cNvSpPr/>
              <p:nvPr/>
            </p:nvSpPr>
            <p:spPr>
              <a:xfrm>
                <a:off x="3267925" y="2812775"/>
                <a:ext cx="95000" cy="46525"/>
              </a:xfrm>
              <a:custGeom>
                <a:avLst/>
                <a:gdLst/>
                <a:ahLst/>
                <a:cxnLst/>
                <a:rect l="l" t="t" r="r" b="b"/>
                <a:pathLst>
                  <a:path w="3800" h="1861" extrusionOk="0">
                    <a:moveTo>
                      <a:pt x="2259" y="0"/>
                    </a:moveTo>
                    <a:cubicBezTo>
                      <a:pt x="959" y="0"/>
                      <a:pt x="0" y="1474"/>
                      <a:pt x="132" y="1530"/>
                    </a:cubicBezTo>
                    <a:cubicBezTo>
                      <a:pt x="694" y="1764"/>
                      <a:pt x="1205" y="1860"/>
                      <a:pt x="1647" y="1860"/>
                    </a:cubicBezTo>
                    <a:cubicBezTo>
                      <a:pt x="3109" y="1860"/>
                      <a:pt x="3799" y="801"/>
                      <a:pt x="2988" y="159"/>
                    </a:cubicBezTo>
                    <a:cubicBezTo>
                      <a:pt x="2737" y="48"/>
                      <a:pt x="2492" y="0"/>
                      <a:pt x="22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28;p32"/>
              <p:cNvSpPr/>
              <p:nvPr/>
            </p:nvSpPr>
            <p:spPr>
              <a:xfrm>
                <a:off x="3284350" y="2830775"/>
                <a:ext cx="36500" cy="17050"/>
              </a:xfrm>
              <a:custGeom>
                <a:avLst/>
                <a:gdLst/>
                <a:ahLst/>
                <a:cxnLst/>
                <a:rect l="l" t="t" r="r" b="b"/>
                <a:pathLst>
                  <a:path w="1460" h="682" fill="none" extrusionOk="0">
                    <a:moveTo>
                      <a:pt x="1460" y="598"/>
                    </a:moveTo>
                    <a:lnTo>
                      <a:pt x="1" y="682"/>
                    </a:lnTo>
                    <a:lnTo>
                      <a:pt x="1393" y="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29;p32"/>
              <p:cNvSpPr/>
              <p:nvPr/>
            </p:nvSpPr>
            <p:spPr>
              <a:xfrm>
                <a:off x="3205900" y="2856725"/>
                <a:ext cx="75175" cy="75075"/>
              </a:xfrm>
              <a:custGeom>
                <a:avLst/>
                <a:gdLst/>
                <a:ahLst/>
                <a:cxnLst/>
                <a:rect l="l" t="t" r="r" b="b"/>
                <a:pathLst>
                  <a:path w="3007" h="3003" extrusionOk="0">
                    <a:moveTo>
                      <a:pt x="2398" y="1"/>
                    </a:moveTo>
                    <a:cubicBezTo>
                      <a:pt x="2396" y="1"/>
                      <a:pt x="2394" y="1"/>
                      <a:pt x="2392" y="2"/>
                    </a:cubicBezTo>
                    <a:cubicBezTo>
                      <a:pt x="46" y="967"/>
                      <a:pt x="0" y="3002"/>
                      <a:pt x="1209" y="3002"/>
                    </a:cubicBezTo>
                    <a:cubicBezTo>
                      <a:pt x="1251" y="3002"/>
                      <a:pt x="1294" y="3000"/>
                      <a:pt x="1339" y="2995"/>
                    </a:cubicBezTo>
                    <a:cubicBezTo>
                      <a:pt x="3007" y="2353"/>
                      <a:pt x="2558" y="1"/>
                      <a:pt x="239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30;p32"/>
              <p:cNvSpPr/>
              <p:nvPr/>
            </p:nvSpPr>
            <p:spPr>
              <a:xfrm>
                <a:off x="3234275" y="2868250"/>
                <a:ext cx="24350" cy="36725"/>
              </a:xfrm>
              <a:custGeom>
                <a:avLst/>
                <a:gdLst/>
                <a:ahLst/>
                <a:cxnLst/>
                <a:rect l="l" t="t" r="r" b="b"/>
                <a:pathLst>
                  <a:path w="974" h="1469" fill="none" extrusionOk="0">
                    <a:moveTo>
                      <a:pt x="1" y="1093"/>
                    </a:moveTo>
                    <a:lnTo>
                      <a:pt x="974" y="1"/>
                    </a:lnTo>
                    <a:lnTo>
                      <a:pt x="470" y="1468"/>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31;p32"/>
              <p:cNvSpPr/>
              <p:nvPr/>
            </p:nvSpPr>
            <p:spPr>
              <a:xfrm>
                <a:off x="3253400" y="2773675"/>
                <a:ext cx="75175" cy="75075"/>
              </a:xfrm>
              <a:custGeom>
                <a:avLst/>
                <a:gdLst/>
                <a:ahLst/>
                <a:cxnLst/>
                <a:rect l="l" t="t" r="r" b="b"/>
                <a:pathLst>
                  <a:path w="3007" h="3003" extrusionOk="0">
                    <a:moveTo>
                      <a:pt x="1798" y="0"/>
                    </a:moveTo>
                    <a:cubicBezTo>
                      <a:pt x="1756" y="0"/>
                      <a:pt x="1713" y="3"/>
                      <a:pt x="1668" y="8"/>
                    </a:cubicBezTo>
                    <a:cubicBezTo>
                      <a:pt x="0" y="645"/>
                      <a:pt x="449" y="3002"/>
                      <a:pt x="609" y="3002"/>
                    </a:cubicBezTo>
                    <a:cubicBezTo>
                      <a:pt x="611" y="3002"/>
                      <a:pt x="613" y="3002"/>
                      <a:pt x="615" y="3001"/>
                    </a:cubicBezTo>
                    <a:cubicBezTo>
                      <a:pt x="2961" y="2035"/>
                      <a:pt x="3007" y="0"/>
                      <a:pt x="17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32;p32"/>
              <p:cNvSpPr/>
              <p:nvPr/>
            </p:nvSpPr>
            <p:spPr>
              <a:xfrm>
                <a:off x="3275850" y="2800500"/>
                <a:ext cx="24325" cy="36725"/>
              </a:xfrm>
              <a:custGeom>
                <a:avLst/>
                <a:gdLst/>
                <a:ahLst/>
                <a:cxnLst/>
                <a:rect l="l" t="t" r="r" b="b"/>
                <a:pathLst>
                  <a:path w="973" h="1469" fill="none" extrusionOk="0">
                    <a:moveTo>
                      <a:pt x="973" y="376"/>
                    </a:moveTo>
                    <a:lnTo>
                      <a:pt x="0" y="1468"/>
                    </a:lnTo>
                    <a:lnTo>
                      <a:pt x="504" y="0"/>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33;p32"/>
              <p:cNvSpPr/>
              <p:nvPr/>
            </p:nvSpPr>
            <p:spPr>
              <a:xfrm>
                <a:off x="3171550" y="2846175"/>
                <a:ext cx="95000" cy="46625"/>
              </a:xfrm>
              <a:custGeom>
                <a:avLst/>
                <a:gdLst/>
                <a:ahLst/>
                <a:cxnLst/>
                <a:rect l="l" t="t" r="r" b="b"/>
                <a:pathLst>
                  <a:path w="3800" h="1865" extrusionOk="0">
                    <a:moveTo>
                      <a:pt x="2151" y="0"/>
                    </a:moveTo>
                    <a:cubicBezTo>
                      <a:pt x="691" y="0"/>
                      <a:pt x="1" y="1058"/>
                      <a:pt x="812" y="1706"/>
                    </a:cubicBezTo>
                    <a:cubicBezTo>
                      <a:pt x="1063" y="1817"/>
                      <a:pt x="1307" y="1865"/>
                      <a:pt x="1540" y="1865"/>
                    </a:cubicBezTo>
                    <a:cubicBezTo>
                      <a:pt x="2840" y="1865"/>
                      <a:pt x="3800" y="387"/>
                      <a:pt x="3668" y="331"/>
                    </a:cubicBezTo>
                    <a:cubicBezTo>
                      <a:pt x="3106" y="97"/>
                      <a:pt x="2593" y="0"/>
                      <a:pt x="21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34;p32"/>
              <p:cNvSpPr/>
              <p:nvPr/>
            </p:nvSpPr>
            <p:spPr>
              <a:xfrm>
                <a:off x="3213625" y="2857650"/>
                <a:ext cx="36500" cy="17050"/>
              </a:xfrm>
              <a:custGeom>
                <a:avLst/>
                <a:gdLst/>
                <a:ahLst/>
                <a:cxnLst/>
                <a:rect l="l" t="t" r="r" b="b"/>
                <a:pathLst>
                  <a:path w="1460" h="682" fill="none" extrusionOk="0">
                    <a:moveTo>
                      <a:pt x="0" y="84"/>
                    </a:moveTo>
                    <a:lnTo>
                      <a:pt x="1459" y="0"/>
                    </a:lnTo>
                    <a:lnTo>
                      <a:pt x="66" y="68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35;p32"/>
              <p:cNvSpPr/>
              <p:nvPr/>
            </p:nvSpPr>
            <p:spPr>
              <a:xfrm>
                <a:off x="3267925" y="2812775"/>
                <a:ext cx="95000" cy="46525"/>
              </a:xfrm>
              <a:custGeom>
                <a:avLst/>
                <a:gdLst/>
                <a:ahLst/>
                <a:cxnLst/>
                <a:rect l="l" t="t" r="r" b="b"/>
                <a:pathLst>
                  <a:path w="3800" h="1861" extrusionOk="0">
                    <a:moveTo>
                      <a:pt x="2259" y="0"/>
                    </a:moveTo>
                    <a:cubicBezTo>
                      <a:pt x="959" y="0"/>
                      <a:pt x="0" y="1474"/>
                      <a:pt x="132" y="1530"/>
                    </a:cubicBezTo>
                    <a:cubicBezTo>
                      <a:pt x="694" y="1764"/>
                      <a:pt x="1205" y="1860"/>
                      <a:pt x="1647" y="1860"/>
                    </a:cubicBezTo>
                    <a:cubicBezTo>
                      <a:pt x="3109" y="1860"/>
                      <a:pt x="3799" y="801"/>
                      <a:pt x="2988" y="159"/>
                    </a:cubicBezTo>
                    <a:cubicBezTo>
                      <a:pt x="2737" y="48"/>
                      <a:pt x="2492" y="0"/>
                      <a:pt x="22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36;p32"/>
              <p:cNvSpPr/>
              <p:nvPr/>
            </p:nvSpPr>
            <p:spPr>
              <a:xfrm>
                <a:off x="3284350" y="2830775"/>
                <a:ext cx="36500" cy="17050"/>
              </a:xfrm>
              <a:custGeom>
                <a:avLst/>
                <a:gdLst/>
                <a:ahLst/>
                <a:cxnLst/>
                <a:rect l="l" t="t" r="r" b="b"/>
                <a:pathLst>
                  <a:path w="1460" h="682" fill="none" extrusionOk="0">
                    <a:moveTo>
                      <a:pt x="1460" y="598"/>
                    </a:moveTo>
                    <a:lnTo>
                      <a:pt x="1" y="682"/>
                    </a:lnTo>
                    <a:lnTo>
                      <a:pt x="1393" y="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37;p32"/>
              <p:cNvSpPr/>
              <p:nvPr/>
            </p:nvSpPr>
            <p:spPr>
              <a:xfrm>
                <a:off x="3186800" y="2802000"/>
                <a:ext cx="77050" cy="53725"/>
              </a:xfrm>
              <a:custGeom>
                <a:avLst/>
                <a:gdLst/>
                <a:ahLst/>
                <a:cxnLst/>
                <a:rect l="l" t="t" r="r" b="b"/>
                <a:pathLst>
                  <a:path w="3082" h="2149" extrusionOk="0">
                    <a:moveTo>
                      <a:pt x="873" y="0"/>
                    </a:moveTo>
                    <a:cubicBezTo>
                      <a:pt x="361" y="0"/>
                      <a:pt x="0" y="336"/>
                      <a:pt x="65" y="913"/>
                    </a:cubicBezTo>
                    <a:cubicBezTo>
                      <a:pt x="445" y="1906"/>
                      <a:pt x="1433" y="2148"/>
                      <a:pt x="2171" y="2148"/>
                    </a:cubicBezTo>
                    <a:cubicBezTo>
                      <a:pt x="2688" y="2148"/>
                      <a:pt x="3081" y="2029"/>
                      <a:pt x="3054" y="1965"/>
                    </a:cubicBezTo>
                    <a:cubicBezTo>
                      <a:pt x="2485" y="584"/>
                      <a:pt x="1548" y="0"/>
                      <a:pt x="87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38;p32"/>
              <p:cNvSpPr/>
              <p:nvPr/>
            </p:nvSpPr>
            <p:spPr>
              <a:xfrm>
                <a:off x="3214950" y="2819725"/>
                <a:ext cx="36725" cy="24350"/>
              </a:xfrm>
              <a:custGeom>
                <a:avLst/>
                <a:gdLst/>
                <a:ahLst/>
                <a:cxnLst/>
                <a:rect l="l" t="t" r="r" b="b"/>
                <a:pathLst>
                  <a:path w="1469" h="974" fill="none" extrusionOk="0">
                    <a:moveTo>
                      <a:pt x="376" y="1"/>
                    </a:moveTo>
                    <a:lnTo>
                      <a:pt x="1468" y="973"/>
                    </a:lnTo>
                    <a:lnTo>
                      <a:pt x="0" y="469"/>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39;p32"/>
              <p:cNvSpPr/>
              <p:nvPr/>
            </p:nvSpPr>
            <p:spPr>
              <a:xfrm>
                <a:off x="3270625" y="2849725"/>
                <a:ext cx="77050" cy="53675"/>
              </a:xfrm>
              <a:custGeom>
                <a:avLst/>
                <a:gdLst/>
                <a:ahLst/>
                <a:cxnLst/>
                <a:rect l="l" t="t" r="r" b="b"/>
                <a:pathLst>
                  <a:path w="3082" h="2147" extrusionOk="0">
                    <a:moveTo>
                      <a:pt x="909" y="0"/>
                    </a:moveTo>
                    <a:cubicBezTo>
                      <a:pt x="393" y="0"/>
                      <a:pt x="1" y="118"/>
                      <a:pt x="28" y="180"/>
                    </a:cubicBezTo>
                    <a:cubicBezTo>
                      <a:pt x="597" y="1562"/>
                      <a:pt x="1535" y="2147"/>
                      <a:pt x="2210" y="2147"/>
                    </a:cubicBezTo>
                    <a:cubicBezTo>
                      <a:pt x="2721" y="2147"/>
                      <a:pt x="3082" y="1811"/>
                      <a:pt x="3017" y="1232"/>
                    </a:cubicBezTo>
                    <a:cubicBezTo>
                      <a:pt x="2637" y="241"/>
                      <a:pt x="1647" y="0"/>
                      <a:pt x="90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40;p32"/>
              <p:cNvSpPr/>
              <p:nvPr/>
            </p:nvSpPr>
            <p:spPr>
              <a:xfrm>
                <a:off x="3282800" y="2861300"/>
                <a:ext cx="36625" cy="24325"/>
              </a:xfrm>
              <a:custGeom>
                <a:avLst/>
                <a:gdLst/>
                <a:ahLst/>
                <a:cxnLst/>
                <a:rect l="l" t="t" r="r" b="b"/>
                <a:pathLst>
                  <a:path w="1465" h="973" fill="none" extrusionOk="0">
                    <a:moveTo>
                      <a:pt x="1088" y="973"/>
                    </a:moveTo>
                    <a:lnTo>
                      <a:pt x="1" y="0"/>
                    </a:lnTo>
                    <a:lnTo>
                      <a:pt x="1464" y="504"/>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41;p32"/>
              <p:cNvSpPr/>
              <p:nvPr/>
            </p:nvSpPr>
            <p:spPr>
              <a:xfrm>
                <a:off x="3213800" y="2768650"/>
                <a:ext cx="71250" cy="80375"/>
              </a:xfrm>
              <a:custGeom>
                <a:avLst/>
                <a:gdLst/>
                <a:ahLst/>
                <a:cxnLst/>
                <a:rect l="l" t="t" r="r" b="b"/>
                <a:pathLst>
                  <a:path w="2850" h="3215" extrusionOk="0">
                    <a:moveTo>
                      <a:pt x="1327" y="1"/>
                    </a:moveTo>
                    <a:cubicBezTo>
                      <a:pt x="1106" y="1"/>
                      <a:pt x="884" y="110"/>
                      <a:pt x="696" y="346"/>
                    </a:cubicBezTo>
                    <a:cubicBezTo>
                      <a:pt x="0" y="1909"/>
                      <a:pt x="1799" y="3214"/>
                      <a:pt x="2042" y="3214"/>
                    </a:cubicBezTo>
                    <a:cubicBezTo>
                      <a:pt x="2055" y="3214"/>
                      <a:pt x="2063" y="3210"/>
                      <a:pt x="2067" y="3202"/>
                    </a:cubicBezTo>
                    <a:cubicBezTo>
                      <a:pt x="2850" y="1320"/>
                      <a:pt x="2096" y="1"/>
                      <a:pt x="13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42;p32"/>
              <p:cNvSpPr/>
              <p:nvPr/>
            </p:nvSpPr>
            <p:spPr>
              <a:xfrm>
                <a:off x="3245350" y="2799050"/>
                <a:ext cx="17025" cy="36625"/>
              </a:xfrm>
              <a:custGeom>
                <a:avLst/>
                <a:gdLst/>
                <a:ahLst/>
                <a:cxnLst/>
                <a:rect l="l" t="t" r="r" b="b"/>
                <a:pathLst>
                  <a:path w="681" h="1465" fill="none" extrusionOk="0">
                    <a:moveTo>
                      <a:pt x="597" y="1"/>
                    </a:moveTo>
                    <a:lnTo>
                      <a:pt x="681" y="1464"/>
                    </a:lnTo>
                    <a:lnTo>
                      <a:pt x="0" y="72"/>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43;p32"/>
              <p:cNvSpPr/>
              <p:nvPr/>
            </p:nvSpPr>
            <p:spPr>
              <a:xfrm>
                <a:off x="3249400" y="2856350"/>
                <a:ext cx="71275" cy="80450"/>
              </a:xfrm>
              <a:custGeom>
                <a:avLst/>
                <a:gdLst/>
                <a:ahLst/>
                <a:cxnLst/>
                <a:rect l="l" t="t" r="r" b="b"/>
                <a:pathLst>
                  <a:path w="2851" h="3218" extrusionOk="0">
                    <a:moveTo>
                      <a:pt x="809" y="0"/>
                    </a:moveTo>
                    <a:cubicBezTo>
                      <a:pt x="796" y="0"/>
                      <a:pt x="787" y="4"/>
                      <a:pt x="784" y="12"/>
                    </a:cubicBezTo>
                    <a:cubicBezTo>
                      <a:pt x="1" y="1895"/>
                      <a:pt x="755" y="3217"/>
                      <a:pt x="1525" y="3217"/>
                    </a:cubicBezTo>
                    <a:cubicBezTo>
                      <a:pt x="1746" y="3217"/>
                      <a:pt x="1968" y="3108"/>
                      <a:pt x="2155" y="2873"/>
                    </a:cubicBezTo>
                    <a:cubicBezTo>
                      <a:pt x="2850" y="1306"/>
                      <a:pt x="1051" y="0"/>
                      <a:pt x="80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44;p32"/>
              <p:cNvSpPr/>
              <p:nvPr/>
            </p:nvSpPr>
            <p:spPr>
              <a:xfrm>
                <a:off x="3272075" y="2869800"/>
                <a:ext cx="17050" cy="36500"/>
              </a:xfrm>
              <a:custGeom>
                <a:avLst/>
                <a:gdLst/>
                <a:ahLst/>
                <a:cxnLst/>
                <a:rect l="l" t="t" r="r" b="b"/>
                <a:pathLst>
                  <a:path w="682" h="1460" fill="none" extrusionOk="0">
                    <a:moveTo>
                      <a:pt x="85" y="1459"/>
                    </a:moveTo>
                    <a:lnTo>
                      <a:pt x="1" y="0"/>
                    </a:lnTo>
                    <a:lnTo>
                      <a:pt x="682" y="1393"/>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45;p32"/>
              <p:cNvSpPr/>
              <p:nvPr/>
            </p:nvSpPr>
            <p:spPr>
              <a:xfrm>
                <a:off x="3228925" y="2827550"/>
                <a:ext cx="67175" cy="56975"/>
              </a:xfrm>
              <a:custGeom>
                <a:avLst/>
                <a:gdLst/>
                <a:ahLst/>
                <a:cxnLst/>
                <a:rect l="l" t="t" r="r" b="b"/>
                <a:pathLst>
                  <a:path w="2687" h="2279" extrusionOk="0">
                    <a:moveTo>
                      <a:pt x="1399" y="1"/>
                    </a:moveTo>
                    <a:cubicBezTo>
                      <a:pt x="608" y="1"/>
                      <a:pt x="1" y="847"/>
                      <a:pt x="378" y="1633"/>
                    </a:cubicBezTo>
                    <a:cubicBezTo>
                      <a:pt x="588" y="2067"/>
                      <a:pt x="996" y="2279"/>
                      <a:pt x="1403" y="2279"/>
                    </a:cubicBezTo>
                    <a:cubicBezTo>
                      <a:pt x="1853" y="2279"/>
                      <a:pt x="2302" y="2020"/>
                      <a:pt x="2479" y="1518"/>
                    </a:cubicBezTo>
                    <a:cubicBezTo>
                      <a:pt x="2686" y="926"/>
                      <a:pt x="2377" y="276"/>
                      <a:pt x="1784" y="68"/>
                    </a:cubicBezTo>
                    <a:cubicBezTo>
                      <a:pt x="1653" y="22"/>
                      <a:pt x="1524" y="1"/>
                      <a:pt x="139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46;p32"/>
              <p:cNvSpPr/>
              <p:nvPr/>
            </p:nvSpPr>
            <p:spPr>
              <a:xfrm>
                <a:off x="3313975" y="3054500"/>
                <a:ext cx="66025" cy="154425"/>
              </a:xfrm>
              <a:custGeom>
                <a:avLst/>
                <a:gdLst/>
                <a:ahLst/>
                <a:cxnLst/>
                <a:rect l="l" t="t" r="r" b="b"/>
                <a:pathLst>
                  <a:path w="2641" h="6177" extrusionOk="0">
                    <a:moveTo>
                      <a:pt x="2640" y="0"/>
                    </a:moveTo>
                    <a:lnTo>
                      <a:pt x="2640" y="0"/>
                    </a:lnTo>
                    <a:cubicBezTo>
                      <a:pt x="2640" y="0"/>
                      <a:pt x="2614" y="5"/>
                      <a:pt x="2552" y="27"/>
                    </a:cubicBezTo>
                    <a:cubicBezTo>
                      <a:pt x="2525" y="40"/>
                      <a:pt x="2494" y="49"/>
                      <a:pt x="2463" y="62"/>
                    </a:cubicBezTo>
                    <a:cubicBezTo>
                      <a:pt x="2423" y="80"/>
                      <a:pt x="2388" y="98"/>
                      <a:pt x="2348" y="120"/>
                    </a:cubicBezTo>
                    <a:cubicBezTo>
                      <a:pt x="2247" y="173"/>
                      <a:pt x="2149" y="239"/>
                      <a:pt x="2052" y="305"/>
                    </a:cubicBezTo>
                    <a:lnTo>
                      <a:pt x="1889" y="443"/>
                    </a:lnTo>
                    <a:cubicBezTo>
                      <a:pt x="1827" y="487"/>
                      <a:pt x="1774" y="549"/>
                      <a:pt x="1716" y="606"/>
                    </a:cubicBezTo>
                    <a:cubicBezTo>
                      <a:pt x="1685" y="637"/>
                      <a:pt x="1654" y="664"/>
                      <a:pt x="1623" y="695"/>
                    </a:cubicBezTo>
                    <a:lnTo>
                      <a:pt x="1539" y="796"/>
                    </a:lnTo>
                    <a:cubicBezTo>
                      <a:pt x="1482" y="867"/>
                      <a:pt x="1420" y="938"/>
                      <a:pt x="1362" y="1013"/>
                    </a:cubicBezTo>
                    <a:cubicBezTo>
                      <a:pt x="1243" y="1176"/>
                      <a:pt x="1137" y="1344"/>
                      <a:pt x="1040" y="1521"/>
                    </a:cubicBezTo>
                    <a:cubicBezTo>
                      <a:pt x="991" y="1610"/>
                      <a:pt x="929" y="1698"/>
                      <a:pt x="885" y="1795"/>
                    </a:cubicBezTo>
                    <a:cubicBezTo>
                      <a:pt x="841" y="1893"/>
                      <a:pt x="796" y="1994"/>
                      <a:pt x="752" y="2092"/>
                    </a:cubicBezTo>
                    <a:lnTo>
                      <a:pt x="686" y="2242"/>
                    </a:lnTo>
                    <a:cubicBezTo>
                      <a:pt x="668" y="2291"/>
                      <a:pt x="651" y="2344"/>
                      <a:pt x="628" y="2397"/>
                    </a:cubicBezTo>
                    <a:cubicBezTo>
                      <a:pt x="593" y="2503"/>
                      <a:pt x="558" y="2604"/>
                      <a:pt x="518" y="2711"/>
                    </a:cubicBezTo>
                    <a:cubicBezTo>
                      <a:pt x="500" y="2759"/>
                      <a:pt x="478" y="2812"/>
                      <a:pt x="465" y="2865"/>
                    </a:cubicBezTo>
                    <a:lnTo>
                      <a:pt x="421" y="3025"/>
                    </a:lnTo>
                    <a:cubicBezTo>
                      <a:pt x="390" y="3131"/>
                      <a:pt x="363" y="3237"/>
                      <a:pt x="332" y="3343"/>
                    </a:cubicBezTo>
                    <a:cubicBezTo>
                      <a:pt x="270" y="3551"/>
                      <a:pt x="244" y="3763"/>
                      <a:pt x="200" y="3966"/>
                    </a:cubicBezTo>
                    <a:cubicBezTo>
                      <a:pt x="182" y="4068"/>
                      <a:pt x="160" y="4165"/>
                      <a:pt x="147" y="4267"/>
                    </a:cubicBezTo>
                    <a:cubicBezTo>
                      <a:pt x="129" y="4364"/>
                      <a:pt x="120" y="4461"/>
                      <a:pt x="107" y="4554"/>
                    </a:cubicBezTo>
                    <a:cubicBezTo>
                      <a:pt x="85" y="4740"/>
                      <a:pt x="71" y="4917"/>
                      <a:pt x="49" y="5080"/>
                    </a:cubicBezTo>
                    <a:cubicBezTo>
                      <a:pt x="27" y="5244"/>
                      <a:pt x="27" y="5399"/>
                      <a:pt x="23" y="5531"/>
                    </a:cubicBezTo>
                    <a:cubicBezTo>
                      <a:pt x="14" y="5664"/>
                      <a:pt x="9" y="5783"/>
                      <a:pt x="9" y="5876"/>
                    </a:cubicBezTo>
                    <a:cubicBezTo>
                      <a:pt x="1" y="6066"/>
                      <a:pt x="1" y="6177"/>
                      <a:pt x="1" y="6177"/>
                    </a:cubicBezTo>
                    <a:cubicBezTo>
                      <a:pt x="1" y="6177"/>
                      <a:pt x="18" y="6071"/>
                      <a:pt x="49" y="5881"/>
                    </a:cubicBezTo>
                    <a:cubicBezTo>
                      <a:pt x="63" y="5788"/>
                      <a:pt x="80" y="5673"/>
                      <a:pt x="102" y="5540"/>
                    </a:cubicBezTo>
                    <a:cubicBezTo>
                      <a:pt x="111" y="5474"/>
                      <a:pt x="120" y="5403"/>
                      <a:pt x="133" y="5328"/>
                    </a:cubicBezTo>
                    <a:cubicBezTo>
                      <a:pt x="142" y="5257"/>
                      <a:pt x="151" y="5178"/>
                      <a:pt x="169" y="5098"/>
                    </a:cubicBezTo>
                    <a:cubicBezTo>
                      <a:pt x="200" y="4934"/>
                      <a:pt x="231" y="4762"/>
                      <a:pt x="266" y="4576"/>
                    </a:cubicBezTo>
                    <a:cubicBezTo>
                      <a:pt x="284" y="4488"/>
                      <a:pt x="297" y="4391"/>
                      <a:pt x="319" y="4298"/>
                    </a:cubicBezTo>
                    <a:cubicBezTo>
                      <a:pt x="341" y="4201"/>
                      <a:pt x="363" y="4103"/>
                      <a:pt x="385" y="4002"/>
                    </a:cubicBezTo>
                    <a:cubicBezTo>
                      <a:pt x="434" y="3807"/>
                      <a:pt x="474" y="3599"/>
                      <a:pt x="536" y="3396"/>
                    </a:cubicBezTo>
                    <a:cubicBezTo>
                      <a:pt x="567" y="3294"/>
                      <a:pt x="598" y="3188"/>
                      <a:pt x="624" y="3086"/>
                    </a:cubicBezTo>
                    <a:lnTo>
                      <a:pt x="668" y="2932"/>
                    </a:lnTo>
                    <a:cubicBezTo>
                      <a:pt x="686" y="2879"/>
                      <a:pt x="708" y="2830"/>
                      <a:pt x="726" y="2777"/>
                    </a:cubicBezTo>
                    <a:lnTo>
                      <a:pt x="832" y="2472"/>
                    </a:lnTo>
                    <a:cubicBezTo>
                      <a:pt x="850" y="2423"/>
                      <a:pt x="867" y="2370"/>
                      <a:pt x="885" y="2322"/>
                    </a:cubicBezTo>
                    <a:lnTo>
                      <a:pt x="951" y="2176"/>
                    </a:lnTo>
                    <a:cubicBezTo>
                      <a:pt x="991" y="2074"/>
                      <a:pt x="1031" y="1981"/>
                      <a:pt x="1075" y="1884"/>
                    </a:cubicBezTo>
                    <a:cubicBezTo>
                      <a:pt x="1115" y="1787"/>
                      <a:pt x="1168" y="1698"/>
                      <a:pt x="1212" y="1605"/>
                    </a:cubicBezTo>
                    <a:cubicBezTo>
                      <a:pt x="1300" y="1424"/>
                      <a:pt x="1407" y="1260"/>
                      <a:pt x="1499" y="1106"/>
                    </a:cubicBezTo>
                    <a:cubicBezTo>
                      <a:pt x="1548" y="1022"/>
                      <a:pt x="1610" y="955"/>
                      <a:pt x="1659" y="885"/>
                    </a:cubicBezTo>
                    <a:lnTo>
                      <a:pt x="1734" y="779"/>
                    </a:lnTo>
                    <a:cubicBezTo>
                      <a:pt x="1756" y="743"/>
                      <a:pt x="1787" y="717"/>
                      <a:pt x="1813" y="686"/>
                    </a:cubicBezTo>
                    <a:cubicBezTo>
                      <a:pt x="1866" y="624"/>
                      <a:pt x="1915" y="566"/>
                      <a:pt x="1964" y="509"/>
                    </a:cubicBezTo>
                    <a:lnTo>
                      <a:pt x="2114" y="363"/>
                    </a:lnTo>
                    <a:cubicBezTo>
                      <a:pt x="2198" y="288"/>
                      <a:pt x="2286" y="217"/>
                      <a:pt x="2379" y="151"/>
                    </a:cubicBezTo>
                    <a:cubicBezTo>
                      <a:pt x="2441" y="106"/>
                      <a:pt x="2503" y="67"/>
                      <a:pt x="2569" y="31"/>
                    </a:cubicBezTo>
                    <a:cubicBezTo>
                      <a:pt x="2591" y="22"/>
                      <a:pt x="2614" y="9"/>
                      <a:pt x="264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47;p32"/>
              <p:cNvSpPr/>
              <p:nvPr/>
            </p:nvSpPr>
            <p:spPr>
              <a:xfrm>
                <a:off x="3348400" y="3027325"/>
                <a:ext cx="36000" cy="36050"/>
              </a:xfrm>
              <a:custGeom>
                <a:avLst/>
                <a:gdLst/>
                <a:ahLst/>
                <a:cxnLst/>
                <a:rect l="l" t="t" r="r" b="b"/>
                <a:pathLst>
                  <a:path w="1440" h="1442" extrusionOk="0">
                    <a:moveTo>
                      <a:pt x="860" y="1"/>
                    </a:moveTo>
                    <a:cubicBezTo>
                      <a:pt x="840" y="1"/>
                      <a:pt x="820" y="2"/>
                      <a:pt x="799" y="4"/>
                    </a:cubicBezTo>
                    <a:cubicBezTo>
                      <a:pt x="0" y="314"/>
                      <a:pt x="214" y="1442"/>
                      <a:pt x="292" y="1442"/>
                    </a:cubicBezTo>
                    <a:cubicBezTo>
                      <a:pt x="293" y="1442"/>
                      <a:pt x="294" y="1441"/>
                      <a:pt x="295" y="1441"/>
                    </a:cubicBezTo>
                    <a:cubicBezTo>
                      <a:pt x="1419" y="979"/>
                      <a:pt x="1440" y="1"/>
                      <a:pt x="86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48;p32"/>
              <p:cNvSpPr/>
              <p:nvPr/>
            </p:nvSpPr>
            <p:spPr>
              <a:xfrm>
                <a:off x="3359075" y="3040250"/>
                <a:ext cx="11750" cy="17600"/>
              </a:xfrm>
              <a:custGeom>
                <a:avLst/>
                <a:gdLst/>
                <a:ahLst/>
                <a:cxnLst/>
                <a:rect l="l" t="t" r="r" b="b"/>
                <a:pathLst>
                  <a:path w="470" h="704" fill="none" extrusionOk="0">
                    <a:moveTo>
                      <a:pt x="469" y="181"/>
                    </a:moveTo>
                    <a:lnTo>
                      <a:pt x="1" y="703"/>
                    </a:lnTo>
                    <a:lnTo>
                      <a:pt x="244" y="0"/>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49;p32"/>
              <p:cNvSpPr/>
              <p:nvPr/>
            </p:nvSpPr>
            <p:spPr>
              <a:xfrm>
                <a:off x="3308975" y="3062250"/>
                <a:ext cx="45650" cy="22350"/>
              </a:xfrm>
              <a:custGeom>
                <a:avLst/>
                <a:gdLst/>
                <a:ahLst/>
                <a:cxnLst/>
                <a:rect l="l" t="t" r="r" b="b"/>
                <a:pathLst>
                  <a:path w="1826" h="894" extrusionOk="0">
                    <a:moveTo>
                      <a:pt x="1033" y="1"/>
                    </a:moveTo>
                    <a:cubicBezTo>
                      <a:pt x="332" y="1"/>
                      <a:pt x="1" y="506"/>
                      <a:pt x="391" y="818"/>
                    </a:cubicBezTo>
                    <a:cubicBezTo>
                      <a:pt x="510" y="871"/>
                      <a:pt x="627" y="893"/>
                      <a:pt x="738" y="893"/>
                    </a:cubicBezTo>
                    <a:cubicBezTo>
                      <a:pt x="1363" y="893"/>
                      <a:pt x="1825" y="185"/>
                      <a:pt x="1761" y="159"/>
                    </a:cubicBezTo>
                    <a:cubicBezTo>
                      <a:pt x="1491" y="47"/>
                      <a:pt x="1245" y="1"/>
                      <a:pt x="10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50;p32"/>
              <p:cNvSpPr/>
              <p:nvPr/>
            </p:nvSpPr>
            <p:spPr>
              <a:xfrm>
                <a:off x="3329225" y="3067650"/>
                <a:ext cx="17500" cy="8200"/>
              </a:xfrm>
              <a:custGeom>
                <a:avLst/>
                <a:gdLst/>
                <a:ahLst/>
                <a:cxnLst/>
                <a:rect l="l" t="t" r="r" b="b"/>
                <a:pathLst>
                  <a:path w="700" h="328" fill="none" extrusionOk="0">
                    <a:moveTo>
                      <a:pt x="1" y="40"/>
                    </a:moveTo>
                    <a:lnTo>
                      <a:pt x="699" y="1"/>
                    </a:lnTo>
                    <a:lnTo>
                      <a:pt x="32" y="32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51;p32"/>
              <p:cNvSpPr/>
              <p:nvPr/>
            </p:nvSpPr>
            <p:spPr>
              <a:xfrm>
                <a:off x="3355275" y="3046100"/>
                <a:ext cx="45625" cy="22375"/>
              </a:xfrm>
              <a:custGeom>
                <a:avLst/>
                <a:gdLst/>
                <a:ahLst/>
                <a:cxnLst/>
                <a:rect l="l" t="t" r="r" b="b"/>
                <a:pathLst>
                  <a:path w="1825" h="895" extrusionOk="0">
                    <a:moveTo>
                      <a:pt x="1087" y="0"/>
                    </a:moveTo>
                    <a:cubicBezTo>
                      <a:pt x="462" y="0"/>
                      <a:pt x="0" y="708"/>
                      <a:pt x="64" y="734"/>
                    </a:cubicBezTo>
                    <a:cubicBezTo>
                      <a:pt x="335" y="848"/>
                      <a:pt x="582" y="894"/>
                      <a:pt x="794" y="894"/>
                    </a:cubicBezTo>
                    <a:cubicBezTo>
                      <a:pt x="1494" y="894"/>
                      <a:pt x="1825" y="387"/>
                      <a:pt x="1435" y="76"/>
                    </a:cubicBezTo>
                    <a:cubicBezTo>
                      <a:pt x="1315" y="23"/>
                      <a:pt x="1198" y="0"/>
                      <a:pt x="10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52;p32"/>
              <p:cNvSpPr/>
              <p:nvPr/>
            </p:nvSpPr>
            <p:spPr>
              <a:xfrm>
                <a:off x="3363175" y="3054825"/>
                <a:ext cx="17475" cy="8200"/>
              </a:xfrm>
              <a:custGeom>
                <a:avLst/>
                <a:gdLst/>
                <a:ahLst/>
                <a:cxnLst/>
                <a:rect l="l" t="t" r="r" b="b"/>
                <a:pathLst>
                  <a:path w="699" h="328" fill="none" extrusionOk="0">
                    <a:moveTo>
                      <a:pt x="699" y="288"/>
                    </a:moveTo>
                    <a:lnTo>
                      <a:pt x="0" y="328"/>
                    </a:lnTo>
                    <a:lnTo>
                      <a:pt x="668" y="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53;p32"/>
              <p:cNvSpPr/>
              <p:nvPr/>
            </p:nvSpPr>
            <p:spPr>
              <a:xfrm>
                <a:off x="3308975" y="3062250"/>
                <a:ext cx="45650" cy="22350"/>
              </a:xfrm>
              <a:custGeom>
                <a:avLst/>
                <a:gdLst/>
                <a:ahLst/>
                <a:cxnLst/>
                <a:rect l="l" t="t" r="r" b="b"/>
                <a:pathLst>
                  <a:path w="1826" h="894" extrusionOk="0">
                    <a:moveTo>
                      <a:pt x="1033" y="1"/>
                    </a:moveTo>
                    <a:cubicBezTo>
                      <a:pt x="332" y="1"/>
                      <a:pt x="1" y="506"/>
                      <a:pt x="391" y="818"/>
                    </a:cubicBezTo>
                    <a:cubicBezTo>
                      <a:pt x="510" y="871"/>
                      <a:pt x="627" y="893"/>
                      <a:pt x="738" y="893"/>
                    </a:cubicBezTo>
                    <a:cubicBezTo>
                      <a:pt x="1363" y="893"/>
                      <a:pt x="1825" y="185"/>
                      <a:pt x="1761" y="159"/>
                    </a:cubicBezTo>
                    <a:cubicBezTo>
                      <a:pt x="1491" y="47"/>
                      <a:pt x="1245" y="1"/>
                      <a:pt x="10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54;p32"/>
              <p:cNvSpPr/>
              <p:nvPr/>
            </p:nvSpPr>
            <p:spPr>
              <a:xfrm>
                <a:off x="3329225" y="3067650"/>
                <a:ext cx="17500" cy="8200"/>
              </a:xfrm>
              <a:custGeom>
                <a:avLst/>
                <a:gdLst/>
                <a:ahLst/>
                <a:cxnLst/>
                <a:rect l="l" t="t" r="r" b="b"/>
                <a:pathLst>
                  <a:path w="700" h="328" fill="none" extrusionOk="0">
                    <a:moveTo>
                      <a:pt x="1" y="40"/>
                    </a:moveTo>
                    <a:lnTo>
                      <a:pt x="699" y="1"/>
                    </a:lnTo>
                    <a:lnTo>
                      <a:pt x="32" y="32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55;p32"/>
              <p:cNvSpPr/>
              <p:nvPr/>
            </p:nvSpPr>
            <p:spPr>
              <a:xfrm>
                <a:off x="3355275" y="3046100"/>
                <a:ext cx="45625" cy="22375"/>
              </a:xfrm>
              <a:custGeom>
                <a:avLst/>
                <a:gdLst/>
                <a:ahLst/>
                <a:cxnLst/>
                <a:rect l="l" t="t" r="r" b="b"/>
                <a:pathLst>
                  <a:path w="1825" h="895" extrusionOk="0">
                    <a:moveTo>
                      <a:pt x="1087" y="0"/>
                    </a:moveTo>
                    <a:cubicBezTo>
                      <a:pt x="462" y="0"/>
                      <a:pt x="0" y="708"/>
                      <a:pt x="64" y="734"/>
                    </a:cubicBezTo>
                    <a:cubicBezTo>
                      <a:pt x="335" y="848"/>
                      <a:pt x="582" y="894"/>
                      <a:pt x="794" y="894"/>
                    </a:cubicBezTo>
                    <a:cubicBezTo>
                      <a:pt x="1494" y="894"/>
                      <a:pt x="1825" y="387"/>
                      <a:pt x="1435" y="76"/>
                    </a:cubicBezTo>
                    <a:cubicBezTo>
                      <a:pt x="1315" y="23"/>
                      <a:pt x="1198" y="0"/>
                      <a:pt x="10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56;p32"/>
              <p:cNvSpPr/>
              <p:nvPr/>
            </p:nvSpPr>
            <p:spPr>
              <a:xfrm>
                <a:off x="3363175" y="3054825"/>
                <a:ext cx="17475" cy="8200"/>
              </a:xfrm>
              <a:custGeom>
                <a:avLst/>
                <a:gdLst/>
                <a:ahLst/>
                <a:cxnLst/>
                <a:rect l="l" t="t" r="r" b="b"/>
                <a:pathLst>
                  <a:path w="699" h="328" fill="none" extrusionOk="0">
                    <a:moveTo>
                      <a:pt x="699" y="288"/>
                    </a:moveTo>
                    <a:lnTo>
                      <a:pt x="0" y="328"/>
                    </a:lnTo>
                    <a:lnTo>
                      <a:pt x="668" y="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57;p32"/>
              <p:cNvSpPr/>
              <p:nvPr/>
            </p:nvSpPr>
            <p:spPr>
              <a:xfrm>
                <a:off x="3308975" y="3062250"/>
                <a:ext cx="45650" cy="22350"/>
              </a:xfrm>
              <a:custGeom>
                <a:avLst/>
                <a:gdLst/>
                <a:ahLst/>
                <a:cxnLst/>
                <a:rect l="l" t="t" r="r" b="b"/>
                <a:pathLst>
                  <a:path w="1826" h="894" extrusionOk="0">
                    <a:moveTo>
                      <a:pt x="1033" y="1"/>
                    </a:moveTo>
                    <a:cubicBezTo>
                      <a:pt x="332" y="1"/>
                      <a:pt x="1" y="506"/>
                      <a:pt x="391" y="818"/>
                    </a:cubicBezTo>
                    <a:cubicBezTo>
                      <a:pt x="510" y="871"/>
                      <a:pt x="627" y="893"/>
                      <a:pt x="738" y="893"/>
                    </a:cubicBezTo>
                    <a:cubicBezTo>
                      <a:pt x="1363" y="893"/>
                      <a:pt x="1825" y="185"/>
                      <a:pt x="1761" y="159"/>
                    </a:cubicBezTo>
                    <a:cubicBezTo>
                      <a:pt x="1491" y="47"/>
                      <a:pt x="1245" y="1"/>
                      <a:pt x="10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58;p32"/>
              <p:cNvSpPr/>
              <p:nvPr/>
            </p:nvSpPr>
            <p:spPr>
              <a:xfrm>
                <a:off x="3329225" y="3067650"/>
                <a:ext cx="17500" cy="8200"/>
              </a:xfrm>
              <a:custGeom>
                <a:avLst/>
                <a:gdLst/>
                <a:ahLst/>
                <a:cxnLst/>
                <a:rect l="l" t="t" r="r" b="b"/>
                <a:pathLst>
                  <a:path w="700" h="328" fill="none" extrusionOk="0">
                    <a:moveTo>
                      <a:pt x="1" y="40"/>
                    </a:moveTo>
                    <a:lnTo>
                      <a:pt x="699" y="1"/>
                    </a:lnTo>
                    <a:lnTo>
                      <a:pt x="32" y="32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59;p32"/>
              <p:cNvSpPr/>
              <p:nvPr/>
            </p:nvSpPr>
            <p:spPr>
              <a:xfrm>
                <a:off x="3355275" y="3046100"/>
                <a:ext cx="45625" cy="22375"/>
              </a:xfrm>
              <a:custGeom>
                <a:avLst/>
                <a:gdLst/>
                <a:ahLst/>
                <a:cxnLst/>
                <a:rect l="l" t="t" r="r" b="b"/>
                <a:pathLst>
                  <a:path w="1825" h="895" extrusionOk="0">
                    <a:moveTo>
                      <a:pt x="1087" y="0"/>
                    </a:moveTo>
                    <a:cubicBezTo>
                      <a:pt x="462" y="0"/>
                      <a:pt x="0" y="708"/>
                      <a:pt x="64" y="734"/>
                    </a:cubicBezTo>
                    <a:cubicBezTo>
                      <a:pt x="335" y="848"/>
                      <a:pt x="582" y="894"/>
                      <a:pt x="794" y="894"/>
                    </a:cubicBezTo>
                    <a:cubicBezTo>
                      <a:pt x="1494" y="894"/>
                      <a:pt x="1825" y="387"/>
                      <a:pt x="1435" y="76"/>
                    </a:cubicBezTo>
                    <a:cubicBezTo>
                      <a:pt x="1315" y="23"/>
                      <a:pt x="1198" y="0"/>
                      <a:pt x="10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60;p32"/>
              <p:cNvSpPr/>
              <p:nvPr/>
            </p:nvSpPr>
            <p:spPr>
              <a:xfrm>
                <a:off x="3363175" y="3054825"/>
                <a:ext cx="17475" cy="8200"/>
              </a:xfrm>
              <a:custGeom>
                <a:avLst/>
                <a:gdLst/>
                <a:ahLst/>
                <a:cxnLst/>
                <a:rect l="l" t="t" r="r" b="b"/>
                <a:pathLst>
                  <a:path w="699" h="328" fill="none" extrusionOk="0">
                    <a:moveTo>
                      <a:pt x="699" y="288"/>
                    </a:moveTo>
                    <a:lnTo>
                      <a:pt x="0" y="328"/>
                    </a:lnTo>
                    <a:lnTo>
                      <a:pt x="668" y="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61;p32"/>
              <p:cNvSpPr/>
              <p:nvPr/>
            </p:nvSpPr>
            <p:spPr>
              <a:xfrm>
                <a:off x="3325475" y="3067300"/>
                <a:ext cx="36125" cy="36050"/>
              </a:xfrm>
              <a:custGeom>
                <a:avLst/>
                <a:gdLst/>
                <a:ahLst/>
                <a:cxnLst/>
                <a:rect l="l" t="t" r="r" b="b"/>
                <a:pathLst>
                  <a:path w="1445" h="1442" extrusionOk="0">
                    <a:moveTo>
                      <a:pt x="1153" y="1"/>
                    </a:moveTo>
                    <a:cubicBezTo>
                      <a:pt x="1152" y="1"/>
                      <a:pt x="1151" y="1"/>
                      <a:pt x="1150" y="1"/>
                    </a:cubicBezTo>
                    <a:cubicBezTo>
                      <a:pt x="21" y="463"/>
                      <a:pt x="1" y="1442"/>
                      <a:pt x="584" y="1442"/>
                    </a:cubicBezTo>
                    <a:cubicBezTo>
                      <a:pt x="604" y="1442"/>
                      <a:pt x="625" y="1440"/>
                      <a:pt x="646" y="1438"/>
                    </a:cubicBezTo>
                    <a:cubicBezTo>
                      <a:pt x="1444" y="1128"/>
                      <a:pt x="1231" y="1"/>
                      <a:pt x="115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62;p32"/>
              <p:cNvSpPr/>
              <p:nvPr/>
            </p:nvSpPr>
            <p:spPr>
              <a:xfrm>
                <a:off x="3339175" y="3072725"/>
                <a:ext cx="11625" cy="17725"/>
              </a:xfrm>
              <a:custGeom>
                <a:avLst/>
                <a:gdLst/>
                <a:ahLst/>
                <a:cxnLst/>
                <a:rect l="l" t="t" r="r" b="b"/>
                <a:pathLst>
                  <a:path w="465" h="709" fill="none" extrusionOk="0">
                    <a:moveTo>
                      <a:pt x="1" y="527"/>
                    </a:moveTo>
                    <a:lnTo>
                      <a:pt x="465" y="1"/>
                    </a:lnTo>
                    <a:lnTo>
                      <a:pt x="226" y="70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363;p32"/>
              <p:cNvSpPr/>
              <p:nvPr/>
            </p:nvSpPr>
            <p:spPr>
              <a:xfrm>
                <a:off x="3348400" y="3027325"/>
                <a:ext cx="36000" cy="36050"/>
              </a:xfrm>
              <a:custGeom>
                <a:avLst/>
                <a:gdLst/>
                <a:ahLst/>
                <a:cxnLst/>
                <a:rect l="l" t="t" r="r" b="b"/>
                <a:pathLst>
                  <a:path w="1440" h="1442" extrusionOk="0">
                    <a:moveTo>
                      <a:pt x="860" y="1"/>
                    </a:moveTo>
                    <a:cubicBezTo>
                      <a:pt x="840" y="1"/>
                      <a:pt x="820" y="2"/>
                      <a:pt x="799" y="4"/>
                    </a:cubicBezTo>
                    <a:cubicBezTo>
                      <a:pt x="0" y="314"/>
                      <a:pt x="214" y="1442"/>
                      <a:pt x="292" y="1442"/>
                    </a:cubicBezTo>
                    <a:cubicBezTo>
                      <a:pt x="293" y="1442"/>
                      <a:pt x="294" y="1441"/>
                      <a:pt x="295" y="1441"/>
                    </a:cubicBezTo>
                    <a:cubicBezTo>
                      <a:pt x="1419" y="979"/>
                      <a:pt x="1440" y="1"/>
                      <a:pt x="86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64;p32"/>
              <p:cNvSpPr/>
              <p:nvPr/>
            </p:nvSpPr>
            <p:spPr>
              <a:xfrm>
                <a:off x="3359075" y="3040250"/>
                <a:ext cx="11750" cy="17600"/>
              </a:xfrm>
              <a:custGeom>
                <a:avLst/>
                <a:gdLst/>
                <a:ahLst/>
                <a:cxnLst/>
                <a:rect l="l" t="t" r="r" b="b"/>
                <a:pathLst>
                  <a:path w="470" h="704" fill="none" extrusionOk="0">
                    <a:moveTo>
                      <a:pt x="469" y="181"/>
                    </a:moveTo>
                    <a:lnTo>
                      <a:pt x="1" y="703"/>
                    </a:lnTo>
                    <a:lnTo>
                      <a:pt x="244" y="0"/>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65;p32"/>
              <p:cNvSpPr/>
              <p:nvPr/>
            </p:nvSpPr>
            <p:spPr>
              <a:xfrm>
                <a:off x="3308975" y="3062250"/>
                <a:ext cx="45650" cy="22350"/>
              </a:xfrm>
              <a:custGeom>
                <a:avLst/>
                <a:gdLst/>
                <a:ahLst/>
                <a:cxnLst/>
                <a:rect l="l" t="t" r="r" b="b"/>
                <a:pathLst>
                  <a:path w="1826" h="894" extrusionOk="0">
                    <a:moveTo>
                      <a:pt x="1033" y="1"/>
                    </a:moveTo>
                    <a:cubicBezTo>
                      <a:pt x="332" y="1"/>
                      <a:pt x="1" y="506"/>
                      <a:pt x="391" y="818"/>
                    </a:cubicBezTo>
                    <a:cubicBezTo>
                      <a:pt x="510" y="871"/>
                      <a:pt x="627" y="893"/>
                      <a:pt x="738" y="893"/>
                    </a:cubicBezTo>
                    <a:cubicBezTo>
                      <a:pt x="1363" y="893"/>
                      <a:pt x="1825" y="185"/>
                      <a:pt x="1761" y="159"/>
                    </a:cubicBezTo>
                    <a:cubicBezTo>
                      <a:pt x="1491" y="47"/>
                      <a:pt x="1245" y="1"/>
                      <a:pt x="10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366;p32"/>
              <p:cNvSpPr/>
              <p:nvPr/>
            </p:nvSpPr>
            <p:spPr>
              <a:xfrm>
                <a:off x="3329225" y="3067650"/>
                <a:ext cx="17500" cy="8200"/>
              </a:xfrm>
              <a:custGeom>
                <a:avLst/>
                <a:gdLst/>
                <a:ahLst/>
                <a:cxnLst/>
                <a:rect l="l" t="t" r="r" b="b"/>
                <a:pathLst>
                  <a:path w="700" h="328" fill="none" extrusionOk="0">
                    <a:moveTo>
                      <a:pt x="1" y="40"/>
                    </a:moveTo>
                    <a:lnTo>
                      <a:pt x="699" y="1"/>
                    </a:lnTo>
                    <a:lnTo>
                      <a:pt x="32" y="32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367;p32"/>
              <p:cNvSpPr/>
              <p:nvPr/>
            </p:nvSpPr>
            <p:spPr>
              <a:xfrm>
                <a:off x="3355275" y="3046100"/>
                <a:ext cx="45625" cy="22375"/>
              </a:xfrm>
              <a:custGeom>
                <a:avLst/>
                <a:gdLst/>
                <a:ahLst/>
                <a:cxnLst/>
                <a:rect l="l" t="t" r="r" b="b"/>
                <a:pathLst>
                  <a:path w="1825" h="895" extrusionOk="0">
                    <a:moveTo>
                      <a:pt x="1087" y="0"/>
                    </a:moveTo>
                    <a:cubicBezTo>
                      <a:pt x="462" y="0"/>
                      <a:pt x="0" y="708"/>
                      <a:pt x="64" y="734"/>
                    </a:cubicBezTo>
                    <a:cubicBezTo>
                      <a:pt x="335" y="848"/>
                      <a:pt x="582" y="894"/>
                      <a:pt x="794" y="894"/>
                    </a:cubicBezTo>
                    <a:cubicBezTo>
                      <a:pt x="1494" y="894"/>
                      <a:pt x="1825" y="387"/>
                      <a:pt x="1435" y="76"/>
                    </a:cubicBezTo>
                    <a:cubicBezTo>
                      <a:pt x="1315" y="23"/>
                      <a:pt x="1198" y="0"/>
                      <a:pt x="10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368;p32"/>
              <p:cNvSpPr/>
              <p:nvPr/>
            </p:nvSpPr>
            <p:spPr>
              <a:xfrm>
                <a:off x="3363175" y="3054825"/>
                <a:ext cx="17475" cy="8200"/>
              </a:xfrm>
              <a:custGeom>
                <a:avLst/>
                <a:gdLst/>
                <a:ahLst/>
                <a:cxnLst/>
                <a:rect l="l" t="t" r="r" b="b"/>
                <a:pathLst>
                  <a:path w="699" h="328" fill="none" extrusionOk="0">
                    <a:moveTo>
                      <a:pt x="699" y="288"/>
                    </a:moveTo>
                    <a:lnTo>
                      <a:pt x="0" y="328"/>
                    </a:lnTo>
                    <a:lnTo>
                      <a:pt x="668" y="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369;p32"/>
              <p:cNvSpPr/>
              <p:nvPr/>
            </p:nvSpPr>
            <p:spPr>
              <a:xfrm>
                <a:off x="3316300" y="3040975"/>
                <a:ext cx="37050" cy="25800"/>
              </a:xfrm>
              <a:custGeom>
                <a:avLst/>
                <a:gdLst/>
                <a:ahLst/>
                <a:cxnLst/>
                <a:rect l="l" t="t" r="r" b="b"/>
                <a:pathLst>
                  <a:path w="1482" h="1032" extrusionOk="0">
                    <a:moveTo>
                      <a:pt x="421" y="1"/>
                    </a:moveTo>
                    <a:cubicBezTo>
                      <a:pt x="175" y="1"/>
                      <a:pt x="1" y="162"/>
                      <a:pt x="31" y="440"/>
                    </a:cubicBezTo>
                    <a:cubicBezTo>
                      <a:pt x="216" y="915"/>
                      <a:pt x="691" y="1032"/>
                      <a:pt x="1045" y="1032"/>
                    </a:cubicBezTo>
                    <a:cubicBezTo>
                      <a:pt x="1293" y="1032"/>
                      <a:pt x="1481" y="975"/>
                      <a:pt x="1468" y="944"/>
                    </a:cubicBezTo>
                    <a:cubicBezTo>
                      <a:pt x="1197" y="282"/>
                      <a:pt x="746" y="1"/>
                      <a:pt x="42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370;p32"/>
              <p:cNvSpPr/>
              <p:nvPr/>
            </p:nvSpPr>
            <p:spPr>
              <a:xfrm>
                <a:off x="3329900" y="3049525"/>
                <a:ext cx="17600" cy="11625"/>
              </a:xfrm>
              <a:custGeom>
                <a:avLst/>
                <a:gdLst/>
                <a:ahLst/>
                <a:cxnLst/>
                <a:rect l="l" t="t" r="r" b="b"/>
                <a:pathLst>
                  <a:path w="704" h="465" fill="none" extrusionOk="0">
                    <a:moveTo>
                      <a:pt x="182" y="0"/>
                    </a:moveTo>
                    <a:lnTo>
                      <a:pt x="703" y="465"/>
                    </a:lnTo>
                    <a:lnTo>
                      <a:pt x="0" y="226"/>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71;p32"/>
              <p:cNvSpPr/>
              <p:nvPr/>
            </p:nvSpPr>
            <p:spPr>
              <a:xfrm>
                <a:off x="3356550" y="3063900"/>
                <a:ext cx="37075" cy="25800"/>
              </a:xfrm>
              <a:custGeom>
                <a:avLst/>
                <a:gdLst/>
                <a:ahLst/>
                <a:cxnLst/>
                <a:rect l="l" t="t" r="r" b="b"/>
                <a:pathLst>
                  <a:path w="1483" h="1032" extrusionOk="0">
                    <a:moveTo>
                      <a:pt x="438" y="0"/>
                    </a:moveTo>
                    <a:cubicBezTo>
                      <a:pt x="190" y="0"/>
                      <a:pt x="0" y="58"/>
                      <a:pt x="13" y="89"/>
                    </a:cubicBezTo>
                    <a:cubicBezTo>
                      <a:pt x="287" y="751"/>
                      <a:pt x="739" y="1031"/>
                      <a:pt x="1064" y="1031"/>
                    </a:cubicBezTo>
                    <a:cubicBezTo>
                      <a:pt x="1310" y="1031"/>
                      <a:pt x="1482" y="871"/>
                      <a:pt x="1450" y="593"/>
                    </a:cubicBezTo>
                    <a:cubicBezTo>
                      <a:pt x="1268" y="117"/>
                      <a:pt x="793" y="0"/>
                      <a:pt x="43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72;p32"/>
              <p:cNvSpPr/>
              <p:nvPr/>
            </p:nvSpPr>
            <p:spPr>
              <a:xfrm>
                <a:off x="3362400" y="3069425"/>
                <a:ext cx="17700" cy="11725"/>
              </a:xfrm>
              <a:custGeom>
                <a:avLst/>
                <a:gdLst/>
                <a:ahLst/>
                <a:cxnLst/>
                <a:rect l="l" t="t" r="r" b="b"/>
                <a:pathLst>
                  <a:path w="708" h="469" fill="none" extrusionOk="0">
                    <a:moveTo>
                      <a:pt x="526" y="469"/>
                    </a:moveTo>
                    <a:lnTo>
                      <a:pt x="0" y="0"/>
                    </a:lnTo>
                    <a:lnTo>
                      <a:pt x="708" y="243"/>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73;p32"/>
              <p:cNvSpPr/>
              <p:nvPr/>
            </p:nvSpPr>
            <p:spPr>
              <a:xfrm>
                <a:off x="3329225" y="3024975"/>
                <a:ext cx="34350" cy="38625"/>
              </a:xfrm>
              <a:custGeom>
                <a:avLst/>
                <a:gdLst/>
                <a:ahLst/>
                <a:cxnLst/>
                <a:rect l="l" t="t" r="r" b="b"/>
                <a:pathLst>
                  <a:path w="1374" h="1545" extrusionOk="0">
                    <a:moveTo>
                      <a:pt x="638" y="1"/>
                    </a:moveTo>
                    <a:cubicBezTo>
                      <a:pt x="532" y="1"/>
                      <a:pt x="426" y="53"/>
                      <a:pt x="337" y="164"/>
                    </a:cubicBezTo>
                    <a:cubicBezTo>
                      <a:pt x="1" y="920"/>
                      <a:pt x="870" y="1545"/>
                      <a:pt x="984" y="1545"/>
                    </a:cubicBezTo>
                    <a:cubicBezTo>
                      <a:pt x="990" y="1545"/>
                      <a:pt x="994" y="1543"/>
                      <a:pt x="996" y="1540"/>
                    </a:cubicBezTo>
                    <a:cubicBezTo>
                      <a:pt x="1374" y="635"/>
                      <a:pt x="1008" y="1"/>
                      <a:pt x="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374;p32"/>
              <p:cNvSpPr/>
              <p:nvPr/>
            </p:nvSpPr>
            <p:spPr>
              <a:xfrm>
                <a:off x="3344375" y="3039575"/>
                <a:ext cx="8200" cy="17600"/>
              </a:xfrm>
              <a:custGeom>
                <a:avLst/>
                <a:gdLst/>
                <a:ahLst/>
                <a:cxnLst/>
                <a:rect l="l" t="t" r="r" b="b"/>
                <a:pathLst>
                  <a:path w="328" h="704" fill="none" extrusionOk="0">
                    <a:moveTo>
                      <a:pt x="288" y="1"/>
                    </a:moveTo>
                    <a:lnTo>
                      <a:pt x="328" y="703"/>
                    </a:lnTo>
                    <a:lnTo>
                      <a:pt x="0" y="3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75;p32"/>
              <p:cNvSpPr/>
              <p:nvPr/>
            </p:nvSpPr>
            <p:spPr>
              <a:xfrm>
                <a:off x="3346400" y="3067075"/>
                <a:ext cx="34250" cy="38625"/>
              </a:xfrm>
              <a:custGeom>
                <a:avLst/>
                <a:gdLst/>
                <a:ahLst/>
                <a:cxnLst/>
                <a:rect l="l" t="t" r="r" b="b"/>
                <a:pathLst>
                  <a:path w="1370" h="1545" extrusionOk="0">
                    <a:moveTo>
                      <a:pt x="386" y="1"/>
                    </a:moveTo>
                    <a:cubicBezTo>
                      <a:pt x="380" y="1"/>
                      <a:pt x="376" y="2"/>
                      <a:pt x="375" y="6"/>
                    </a:cubicBezTo>
                    <a:cubicBezTo>
                      <a:pt x="0" y="910"/>
                      <a:pt x="363" y="1545"/>
                      <a:pt x="733" y="1545"/>
                    </a:cubicBezTo>
                    <a:cubicBezTo>
                      <a:pt x="838" y="1545"/>
                      <a:pt x="944" y="1493"/>
                      <a:pt x="1034" y="1381"/>
                    </a:cubicBezTo>
                    <a:cubicBezTo>
                      <a:pt x="1370" y="625"/>
                      <a:pt x="501" y="1"/>
                      <a:pt x="3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76;p32"/>
              <p:cNvSpPr/>
              <p:nvPr/>
            </p:nvSpPr>
            <p:spPr>
              <a:xfrm>
                <a:off x="3357300" y="3073500"/>
                <a:ext cx="8200" cy="17600"/>
              </a:xfrm>
              <a:custGeom>
                <a:avLst/>
                <a:gdLst/>
                <a:ahLst/>
                <a:cxnLst/>
                <a:rect l="l" t="t" r="r" b="b"/>
                <a:pathLst>
                  <a:path w="328" h="704" fill="none" extrusionOk="0">
                    <a:moveTo>
                      <a:pt x="41" y="704"/>
                    </a:moveTo>
                    <a:lnTo>
                      <a:pt x="1" y="1"/>
                    </a:lnTo>
                    <a:lnTo>
                      <a:pt x="328" y="673"/>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77;p32"/>
              <p:cNvSpPr/>
              <p:nvPr/>
            </p:nvSpPr>
            <p:spPr>
              <a:xfrm>
                <a:off x="3336600" y="3053225"/>
                <a:ext cx="32225" cy="27350"/>
              </a:xfrm>
              <a:custGeom>
                <a:avLst/>
                <a:gdLst/>
                <a:ahLst/>
                <a:cxnLst/>
                <a:rect l="l" t="t" r="r" b="b"/>
                <a:pathLst>
                  <a:path w="1289" h="1094" extrusionOk="0">
                    <a:moveTo>
                      <a:pt x="672" y="1"/>
                    </a:moveTo>
                    <a:cubicBezTo>
                      <a:pt x="293" y="1"/>
                      <a:pt x="0" y="404"/>
                      <a:pt x="183" y="781"/>
                    </a:cubicBezTo>
                    <a:cubicBezTo>
                      <a:pt x="282" y="992"/>
                      <a:pt x="479" y="1094"/>
                      <a:pt x="675" y="1094"/>
                    </a:cubicBezTo>
                    <a:cubicBezTo>
                      <a:pt x="890" y="1094"/>
                      <a:pt x="1106" y="971"/>
                      <a:pt x="1191" y="732"/>
                    </a:cubicBezTo>
                    <a:cubicBezTo>
                      <a:pt x="1289" y="445"/>
                      <a:pt x="1143" y="135"/>
                      <a:pt x="860" y="34"/>
                    </a:cubicBezTo>
                    <a:cubicBezTo>
                      <a:pt x="796" y="11"/>
                      <a:pt x="733" y="1"/>
                      <a:pt x="67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78;p32"/>
              <p:cNvSpPr/>
              <p:nvPr/>
            </p:nvSpPr>
            <p:spPr>
              <a:xfrm>
                <a:off x="3406550" y="3264050"/>
                <a:ext cx="51350" cy="51225"/>
              </a:xfrm>
              <a:custGeom>
                <a:avLst/>
                <a:gdLst/>
                <a:ahLst/>
                <a:cxnLst/>
                <a:rect l="l" t="t" r="r" b="b"/>
                <a:pathLst>
                  <a:path w="2054" h="2049" extrusionOk="0">
                    <a:moveTo>
                      <a:pt x="1227" y="0"/>
                    </a:moveTo>
                    <a:cubicBezTo>
                      <a:pt x="1197" y="0"/>
                      <a:pt x="1166" y="2"/>
                      <a:pt x="1134" y="5"/>
                    </a:cubicBezTo>
                    <a:cubicBezTo>
                      <a:pt x="0" y="442"/>
                      <a:pt x="304" y="2049"/>
                      <a:pt x="414" y="2049"/>
                    </a:cubicBezTo>
                    <a:cubicBezTo>
                      <a:pt x="415" y="2049"/>
                      <a:pt x="417" y="2049"/>
                      <a:pt x="418" y="2048"/>
                    </a:cubicBezTo>
                    <a:cubicBezTo>
                      <a:pt x="2019" y="1391"/>
                      <a:pt x="2054" y="0"/>
                      <a:pt x="122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79;p32"/>
              <p:cNvSpPr/>
              <p:nvPr/>
            </p:nvSpPr>
            <p:spPr>
              <a:xfrm>
                <a:off x="3421750" y="3282300"/>
                <a:ext cx="16700" cy="25125"/>
              </a:xfrm>
              <a:custGeom>
                <a:avLst/>
                <a:gdLst/>
                <a:ahLst/>
                <a:cxnLst/>
                <a:rect l="l" t="t" r="r" b="b"/>
                <a:pathLst>
                  <a:path w="668" h="1005" fill="none" extrusionOk="0">
                    <a:moveTo>
                      <a:pt x="668" y="257"/>
                    </a:moveTo>
                    <a:lnTo>
                      <a:pt x="0" y="1004"/>
                    </a:lnTo>
                    <a:lnTo>
                      <a:pt x="345"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80;p32"/>
              <p:cNvSpPr/>
              <p:nvPr/>
            </p:nvSpPr>
            <p:spPr>
              <a:xfrm>
                <a:off x="3350450" y="3313550"/>
                <a:ext cx="64950" cy="31900"/>
              </a:xfrm>
              <a:custGeom>
                <a:avLst/>
                <a:gdLst/>
                <a:ahLst/>
                <a:cxnLst/>
                <a:rect l="l" t="t" r="r" b="b"/>
                <a:pathLst>
                  <a:path w="2598" h="1276" extrusionOk="0">
                    <a:moveTo>
                      <a:pt x="1472" y="1"/>
                    </a:moveTo>
                    <a:cubicBezTo>
                      <a:pt x="473" y="1"/>
                      <a:pt x="0" y="724"/>
                      <a:pt x="553" y="1169"/>
                    </a:cubicBezTo>
                    <a:cubicBezTo>
                      <a:pt x="723" y="1244"/>
                      <a:pt x="888" y="1275"/>
                      <a:pt x="1047" y="1275"/>
                    </a:cubicBezTo>
                    <a:cubicBezTo>
                      <a:pt x="1938" y="1275"/>
                      <a:pt x="2598" y="265"/>
                      <a:pt x="2507" y="227"/>
                    </a:cubicBezTo>
                    <a:cubicBezTo>
                      <a:pt x="2123" y="67"/>
                      <a:pt x="1773" y="1"/>
                      <a:pt x="147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81;p32"/>
              <p:cNvSpPr/>
              <p:nvPr/>
            </p:nvSpPr>
            <p:spPr>
              <a:xfrm>
                <a:off x="3379300" y="3321325"/>
                <a:ext cx="24900" cy="11725"/>
              </a:xfrm>
              <a:custGeom>
                <a:avLst/>
                <a:gdLst/>
                <a:ahLst/>
                <a:cxnLst/>
                <a:rect l="l" t="t" r="r" b="b"/>
                <a:pathLst>
                  <a:path w="996" h="469" fill="none" extrusionOk="0">
                    <a:moveTo>
                      <a:pt x="1" y="58"/>
                    </a:moveTo>
                    <a:lnTo>
                      <a:pt x="995" y="0"/>
                    </a:lnTo>
                    <a:lnTo>
                      <a:pt x="45" y="469"/>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82;p32"/>
              <p:cNvSpPr/>
              <p:nvPr/>
            </p:nvSpPr>
            <p:spPr>
              <a:xfrm>
                <a:off x="3416400" y="3290650"/>
                <a:ext cx="64950" cy="31825"/>
              </a:xfrm>
              <a:custGeom>
                <a:avLst/>
                <a:gdLst/>
                <a:ahLst/>
                <a:cxnLst/>
                <a:rect l="l" t="t" r="r" b="b"/>
                <a:pathLst>
                  <a:path w="2598" h="1273" extrusionOk="0">
                    <a:moveTo>
                      <a:pt x="1548" y="1"/>
                    </a:moveTo>
                    <a:cubicBezTo>
                      <a:pt x="658" y="1"/>
                      <a:pt x="1" y="1009"/>
                      <a:pt x="91" y="1046"/>
                    </a:cubicBezTo>
                    <a:cubicBezTo>
                      <a:pt x="475" y="1206"/>
                      <a:pt x="825" y="1272"/>
                      <a:pt x="1127" y="1272"/>
                    </a:cubicBezTo>
                    <a:cubicBezTo>
                      <a:pt x="2125" y="1272"/>
                      <a:pt x="2598" y="550"/>
                      <a:pt x="2045" y="109"/>
                    </a:cubicBezTo>
                    <a:cubicBezTo>
                      <a:pt x="1874" y="33"/>
                      <a:pt x="1707" y="1"/>
                      <a:pt x="154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83;p32"/>
              <p:cNvSpPr/>
              <p:nvPr/>
            </p:nvSpPr>
            <p:spPr>
              <a:xfrm>
                <a:off x="3427600" y="3303075"/>
                <a:ext cx="24900" cy="11625"/>
              </a:xfrm>
              <a:custGeom>
                <a:avLst/>
                <a:gdLst/>
                <a:ahLst/>
                <a:cxnLst/>
                <a:rect l="l" t="t" r="r" b="b"/>
                <a:pathLst>
                  <a:path w="996" h="465" fill="none" extrusionOk="0">
                    <a:moveTo>
                      <a:pt x="995" y="408"/>
                    </a:moveTo>
                    <a:lnTo>
                      <a:pt x="1" y="465"/>
                    </a:lnTo>
                    <a:lnTo>
                      <a:pt x="951"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84;p32"/>
              <p:cNvSpPr/>
              <p:nvPr/>
            </p:nvSpPr>
            <p:spPr>
              <a:xfrm>
                <a:off x="3350450" y="3313550"/>
                <a:ext cx="64950" cy="31900"/>
              </a:xfrm>
              <a:custGeom>
                <a:avLst/>
                <a:gdLst/>
                <a:ahLst/>
                <a:cxnLst/>
                <a:rect l="l" t="t" r="r" b="b"/>
                <a:pathLst>
                  <a:path w="2598" h="1276" extrusionOk="0">
                    <a:moveTo>
                      <a:pt x="1472" y="1"/>
                    </a:moveTo>
                    <a:cubicBezTo>
                      <a:pt x="473" y="1"/>
                      <a:pt x="0" y="724"/>
                      <a:pt x="553" y="1169"/>
                    </a:cubicBezTo>
                    <a:cubicBezTo>
                      <a:pt x="723" y="1244"/>
                      <a:pt x="888" y="1275"/>
                      <a:pt x="1047" y="1275"/>
                    </a:cubicBezTo>
                    <a:cubicBezTo>
                      <a:pt x="1938" y="1275"/>
                      <a:pt x="2598" y="265"/>
                      <a:pt x="2507" y="227"/>
                    </a:cubicBezTo>
                    <a:cubicBezTo>
                      <a:pt x="2123" y="67"/>
                      <a:pt x="1773" y="1"/>
                      <a:pt x="147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385;p32"/>
              <p:cNvSpPr/>
              <p:nvPr/>
            </p:nvSpPr>
            <p:spPr>
              <a:xfrm>
                <a:off x="3379300" y="3321325"/>
                <a:ext cx="24900" cy="11725"/>
              </a:xfrm>
              <a:custGeom>
                <a:avLst/>
                <a:gdLst/>
                <a:ahLst/>
                <a:cxnLst/>
                <a:rect l="l" t="t" r="r" b="b"/>
                <a:pathLst>
                  <a:path w="996" h="469" fill="none" extrusionOk="0">
                    <a:moveTo>
                      <a:pt x="1" y="58"/>
                    </a:moveTo>
                    <a:lnTo>
                      <a:pt x="995" y="0"/>
                    </a:lnTo>
                    <a:lnTo>
                      <a:pt x="45" y="469"/>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86;p32"/>
              <p:cNvSpPr/>
              <p:nvPr/>
            </p:nvSpPr>
            <p:spPr>
              <a:xfrm>
                <a:off x="3416400" y="3290650"/>
                <a:ext cx="64950" cy="31825"/>
              </a:xfrm>
              <a:custGeom>
                <a:avLst/>
                <a:gdLst/>
                <a:ahLst/>
                <a:cxnLst/>
                <a:rect l="l" t="t" r="r" b="b"/>
                <a:pathLst>
                  <a:path w="2598" h="1273" extrusionOk="0">
                    <a:moveTo>
                      <a:pt x="1548" y="1"/>
                    </a:moveTo>
                    <a:cubicBezTo>
                      <a:pt x="658" y="1"/>
                      <a:pt x="1" y="1009"/>
                      <a:pt x="91" y="1046"/>
                    </a:cubicBezTo>
                    <a:cubicBezTo>
                      <a:pt x="475" y="1206"/>
                      <a:pt x="825" y="1272"/>
                      <a:pt x="1127" y="1272"/>
                    </a:cubicBezTo>
                    <a:cubicBezTo>
                      <a:pt x="2125" y="1272"/>
                      <a:pt x="2598" y="550"/>
                      <a:pt x="2045" y="109"/>
                    </a:cubicBezTo>
                    <a:cubicBezTo>
                      <a:pt x="1874" y="33"/>
                      <a:pt x="1707" y="1"/>
                      <a:pt x="154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87;p32"/>
              <p:cNvSpPr/>
              <p:nvPr/>
            </p:nvSpPr>
            <p:spPr>
              <a:xfrm>
                <a:off x="3427600" y="3303075"/>
                <a:ext cx="24900" cy="11625"/>
              </a:xfrm>
              <a:custGeom>
                <a:avLst/>
                <a:gdLst/>
                <a:ahLst/>
                <a:cxnLst/>
                <a:rect l="l" t="t" r="r" b="b"/>
                <a:pathLst>
                  <a:path w="996" h="465" fill="none" extrusionOk="0">
                    <a:moveTo>
                      <a:pt x="995" y="408"/>
                    </a:moveTo>
                    <a:lnTo>
                      <a:pt x="1" y="465"/>
                    </a:lnTo>
                    <a:lnTo>
                      <a:pt x="951"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88;p32"/>
              <p:cNvSpPr/>
              <p:nvPr/>
            </p:nvSpPr>
            <p:spPr>
              <a:xfrm>
                <a:off x="3350450" y="3313550"/>
                <a:ext cx="64950" cy="31900"/>
              </a:xfrm>
              <a:custGeom>
                <a:avLst/>
                <a:gdLst/>
                <a:ahLst/>
                <a:cxnLst/>
                <a:rect l="l" t="t" r="r" b="b"/>
                <a:pathLst>
                  <a:path w="2598" h="1276" extrusionOk="0">
                    <a:moveTo>
                      <a:pt x="1472" y="1"/>
                    </a:moveTo>
                    <a:cubicBezTo>
                      <a:pt x="473" y="1"/>
                      <a:pt x="0" y="724"/>
                      <a:pt x="553" y="1169"/>
                    </a:cubicBezTo>
                    <a:cubicBezTo>
                      <a:pt x="723" y="1244"/>
                      <a:pt x="888" y="1275"/>
                      <a:pt x="1047" y="1275"/>
                    </a:cubicBezTo>
                    <a:cubicBezTo>
                      <a:pt x="1938" y="1275"/>
                      <a:pt x="2598" y="265"/>
                      <a:pt x="2507" y="227"/>
                    </a:cubicBezTo>
                    <a:cubicBezTo>
                      <a:pt x="2123" y="67"/>
                      <a:pt x="1773" y="1"/>
                      <a:pt x="147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89;p32"/>
              <p:cNvSpPr/>
              <p:nvPr/>
            </p:nvSpPr>
            <p:spPr>
              <a:xfrm>
                <a:off x="3379300" y="3321325"/>
                <a:ext cx="24900" cy="11725"/>
              </a:xfrm>
              <a:custGeom>
                <a:avLst/>
                <a:gdLst/>
                <a:ahLst/>
                <a:cxnLst/>
                <a:rect l="l" t="t" r="r" b="b"/>
                <a:pathLst>
                  <a:path w="996" h="469" fill="none" extrusionOk="0">
                    <a:moveTo>
                      <a:pt x="1" y="58"/>
                    </a:moveTo>
                    <a:lnTo>
                      <a:pt x="995" y="0"/>
                    </a:lnTo>
                    <a:lnTo>
                      <a:pt x="45" y="469"/>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90;p32"/>
              <p:cNvSpPr/>
              <p:nvPr/>
            </p:nvSpPr>
            <p:spPr>
              <a:xfrm>
                <a:off x="3416400" y="3290650"/>
                <a:ext cx="64950" cy="31825"/>
              </a:xfrm>
              <a:custGeom>
                <a:avLst/>
                <a:gdLst/>
                <a:ahLst/>
                <a:cxnLst/>
                <a:rect l="l" t="t" r="r" b="b"/>
                <a:pathLst>
                  <a:path w="2598" h="1273" extrusionOk="0">
                    <a:moveTo>
                      <a:pt x="1548" y="1"/>
                    </a:moveTo>
                    <a:cubicBezTo>
                      <a:pt x="658" y="1"/>
                      <a:pt x="1" y="1009"/>
                      <a:pt x="91" y="1046"/>
                    </a:cubicBezTo>
                    <a:cubicBezTo>
                      <a:pt x="475" y="1206"/>
                      <a:pt x="825" y="1272"/>
                      <a:pt x="1127" y="1272"/>
                    </a:cubicBezTo>
                    <a:cubicBezTo>
                      <a:pt x="2125" y="1272"/>
                      <a:pt x="2598" y="550"/>
                      <a:pt x="2045" y="109"/>
                    </a:cubicBezTo>
                    <a:cubicBezTo>
                      <a:pt x="1874" y="33"/>
                      <a:pt x="1707" y="1"/>
                      <a:pt x="154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91;p32"/>
              <p:cNvSpPr/>
              <p:nvPr/>
            </p:nvSpPr>
            <p:spPr>
              <a:xfrm>
                <a:off x="3427600" y="3303075"/>
                <a:ext cx="24900" cy="11625"/>
              </a:xfrm>
              <a:custGeom>
                <a:avLst/>
                <a:gdLst/>
                <a:ahLst/>
                <a:cxnLst/>
                <a:rect l="l" t="t" r="r" b="b"/>
                <a:pathLst>
                  <a:path w="996" h="465" fill="none" extrusionOk="0">
                    <a:moveTo>
                      <a:pt x="995" y="408"/>
                    </a:moveTo>
                    <a:lnTo>
                      <a:pt x="1" y="465"/>
                    </a:lnTo>
                    <a:lnTo>
                      <a:pt x="951"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92;p32"/>
              <p:cNvSpPr/>
              <p:nvPr/>
            </p:nvSpPr>
            <p:spPr>
              <a:xfrm>
                <a:off x="3373900" y="3320750"/>
                <a:ext cx="51475" cy="51350"/>
              </a:xfrm>
              <a:custGeom>
                <a:avLst/>
                <a:gdLst/>
                <a:ahLst/>
                <a:cxnLst/>
                <a:rect l="l" t="t" r="r" b="b"/>
                <a:pathLst>
                  <a:path w="2059" h="2054" extrusionOk="0">
                    <a:moveTo>
                      <a:pt x="1640" y="0"/>
                    </a:moveTo>
                    <a:cubicBezTo>
                      <a:pt x="1639" y="0"/>
                      <a:pt x="1637" y="1"/>
                      <a:pt x="1636" y="1"/>
                    </a:cubicBezTo>
                    <a:cubicBezTo>
                      <a:pt x="33" y="664"/>
                      <a:pt x="0" y="2053"/>
                      <a:pt x="831" y="2053"/>
                    </a:cubicBezTo>
                    <a:cubicBezTo>
                      <a:pt x="859" y="2053"/>
                      <a:pt x="889" y="2052"/>
                      <a:pt x="920" y="2048"/>
                    </a:cubicBezTo>
                    <a:cubicBezTo>
                      <a:pt x="2058" y="1612"/>
                      <a:pt x="1750" y="0"/>
                      <a:pt x="16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93;p32"/>
              <p:cNvSpPr/>
              <p:nvPr/>
            </p:nvSpPr>
            <p:spPr>
              <a:xfrm>
                <a:off x="3393350" y="3328625"/>
                <a:ext cx="16700" cy="25100"/>
              </a:xfrm>
              <a:custGeom>
                <a:avLst/>
                <a:gdLst/>
                <a:ahLst/>
                <a:cxnLst/>
                <a:rect l="l" t="t" r="r" b="b"/>
                <a:pathLst>
                  <a:path w="668" h="1004" fill="none" extrusionOk="0">
                    <a:moveTo>
                      <a:pt x="0" y="747"/>
                    </a:moveTo>
                    <a:lnTo>
                      <a:pt x="668" y="0"/>
                    </a:lnTo>
                    <a:lnTo>
                      <a:pt x="323" y="1004"/>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94;p32"/>
              <p:cNvSpPr/>
              <p:nvPr/>
            </p:nvSpPr>
            <p:spPr>
              <a:xfrm>
                <a:off x="3406550" y="3264050"/>
                <a:ext cx="51350" cy="51225"/>
              </a:xfrm>
              <a:custGeom>
                <a:avLst/>
                <a:gdLst/>
                <a:ahLst/>
                <a:cxnLst/>
                <a:rect l="l" t="t" r="r" b="b"/>
                <a:pathLst>
                  <a:path w="2054" h="2049" extrusionOk="0">
                    <a:moveTo>
                      <a:pt x="1227" y="0"/>
                    </a:moveTo>
                    <a:cubicBezTo>
                      <a:pt x="1197" y="0"/>
                      <a:pt x="1166" y="2"/>
                      <a:pt x="1134" y="5"/>
                    </a:cubicBezTo>
                    <a:cubicBezTo>
                      <a:pt x="0" y="442"/>
                      <a:pt x="304" y="2049"/>
                      <a:pt x="414" y="2049"/>
                    </a:cubicBezTo>
                    <a:cubicBezTo>
                      <a:pt x="415" y="2049"/>
                      <a:pt x="417" y="2049"/>
                      <a:pt x="418" y="2048"/>
                    </a:cubicBezTo>
                    <a:cubicBezTo>
                      <a:pt x="2019" y="1391"/>
                      <a:pt x="2054" y="0"/>
                      <a:pt x="122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95;p32"/>
              <p:cNvSpPr/>
              <p:nvPr/>
            </p:nvSpPr>
            <p:spPr>
              <a:xfrm>
                <a:off x="3421750" y="3282300"/>
                <a:ext cx="16700" cy="25125"/>
              </a:xfrm>
              <a:custGeom>
                <a:avLst/>
                <a:gdLst/>
                <a:ahLst/>
                <a:cxnLst/>
                <a:rect l="l" t="t" r="r" b="b"/>
                <a:pathLst>
                  <a:path w="668" h="1005" fill="none" extrusionOk="0">
                    <a:moveTo>
                      <a:pt x="668" y="257"/>
                    </a:moveTo>
                    <a:lnTo>
                      <a:pt x="0" y="1004"/>
                    </a:lnTo>
                    <a:lnTo>
                      <a:pt x="345"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96;p32"/>
              <p:cNvSpPr/>
              <p:nvPr/>
            </p:nvSpPr>
            <p:spPr>
              <a:xfrm>
                <a:off x="3350450" y="3313550"/>
                <a:ext cx="64950" cy="31900"/>
              </a:xfrm>
              <a:custGeom>
                <a:avLst/>
                <a:gdLst/>
                <a:ahLst/>
                <a:cxnLst/>
                <a:rect l="l" t="t" r="r" b="b"/>
                <a:pathLst>
                  <a:path w="2598" h="1276" extrusionOk="0">
                    <a:moveTo>
                      <a:pt x="1472" y="1"/>
                    </a:moveTo>
                    <a:cubicBezTo>
                      <a:pt x="473" y="1"/>
                      <a:pt x="0" y="724"/>
                      <a:pt x="553" y="1169"/>
                    </a:cubicBezTo>
                    <a:cubicBezTo>
                      <a:pt x="723" y="1244"/>
                      <a:pt x="888" y="1275"/>
                      <a:pt x="1047" y="1275"/>
                    </a:cubicBezTo>
                    <a:cubicBezTo>
                      <a:pt x="1938" y="1275"/>
                      <a:pt x="2598" y="265"/>
                      <a:pt x="2507" y="227"/>
                    </a:cubicBezTo>
                    <a:cubicBezTo>
                      <a:pt x="2123" y="67"/>
                      <a:pt x="1773" y="1"/>
                      <a:pt x="147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97;p32"/>
              <p:cNvSpPr/>
              <p:nvPr/>
            </p:nvSpPr>
            <p:spPr>
              <a:xfrm>
                <a:off x="3379300" y="3321325"/>
                <a:ext cx="24900" cy="11725"/>
              </a:xfrm>
              <a:custGeom>
                <a:avLst/>
                <a:gdLst/>
                <a:ahLst/>
                <a:cxnLst/>
                <a:rect l="l" t="t" r="r" b="b"/>
                <a:pathLst>
                  <a:path w="996" h="469" fill="none" extrusionOk="0">
                    <a:moveTo>
                      <a:pt x="1" y="58"/>
                    </a:moveTo>
                    <a:lnTo>
                      <a:pt x="995" y="0"/>
                    </a:lnTo>
                    <a:lnTo>
                      <a:pt x="45" y="469"/>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98;p32"/>
              <p:cNvSpPr/>
              <p:nvPr/>
            </p:nvSpPr>
            <p:spPr>
              <a:xfrm>
                <a:off x="3416400" y="3290650"/>
                <a:ext cx="64950" cy="31825"/>
              </a:xfrm>
              <a:custGeom>
                <a:avLst/>
                <a:gdLst/>
                <a:ahLst/>
                <a:cxnLst/>
                <a:rect l="l" t="t" r="r" b="b"/>
                <a:pathLst>
                  <a:path w="2598" h="1273" extrusionOk="0">
                    <a:moveTo>
                      <a:pt x="1548" y="1"/>
                    </a:moveTo>
                    <a:cubicBezTo>
                      <a:pt x="658" y="1"/>
                      <a:pt x="1" y="1009"/>
                      <a:pt x="91" y="1046"/>
                    </a:cubicBezTo>
                    <a:cubicBezTo>
                      <a:pt x="475" y="1206"/>
                      <a:pt x="825" y="1272"/>
                      <a:pt x="1127" y="1272"/>
                    </a:cubicBezTo>
                    <a:cubicBezTo>
                      <a:pt x="2125" y="1272"/>
                      <a:pt x="2598" y="550"/>
                      <a:pt x="2045" y="109"/>
                    </a:cubicBezTo>
                    <a:cubicBezTo>
                      <a:pt x="1874" y="33"/>
                      <a:pt x="1707" y="1"/>
                      <a:pt x="154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99;p32"/>
              <p:cNvSpPr/>
              <p:nvPr/>
            </p:nvSpPr>
            <p:spPr>
              <a:xfrm>
                <a:off x="3427600" y="3303075"/>
                <a:ext cx="24900" cy="11625"/>
              </a:xfrm>
              <a:custGeom>
                <a:avLst/>
                <a:gdLst/>
                <a:ahLst/>
                <a:cxnLst/>
                <a:rect l="l" t="t" r="r" b="b"/>
                <a:pathLst>
                  <a:path w="996" h="465" fill="none" extrusionOk="0">
                    <a:moveTo>
                      <a:pt x="995" y="408"/>
                    </a:moveTo>
                    <a:lnTo>
                      <a:pt x="1" y="465"/>
                    </a:lnTo>
                    <a:lnTo>
                      <a:pt x="951"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400;p32"/>
              <p:cNvSpPr/>
              <p:nvPr/>
            </p:nvSpPr>
            <p:spPr>
              <a:xfrm>
                <a:off x="3360925" y="3283375"/>
                <a:ext cx="52675" cy="36700"/>
              </a:xfrm>
              <a:custGeom>
                <a:avLst/>
                <a:gdLst/>
                <a:ahLst/>
                <a:cxnLst/>
                <a:rect l="l" t="t" r="r" b="b"/>
                <a:pathLst>
                  <a:path w="2107" h="1468" extrusionOk="0">
                    <a:moveTo>
                      <a:pt x="597" y="1"/>
                    </a:moveTo>
                    <a:cubicBezTo>
                      <a:pt x="247" y="1"/>
                      <a:pt x="0" y="230"/>
                      <a:pt x="46" y="625"/>
                    </a:cubicBezTo>
                    <a:cubicBezTo>
                      <a:pt x="305" y="1302"/>
                      <a:pt x="978" y="1468"/>
                      <a:pt x="1481" y="1468"/>
                    </a:cubicBezTo>
                    <a:cubicBezTo>
                      <a:pt x="1836" y="1468"/>
                      <a:pt x="2107" y="1385"/>
                      <a:pt x="2088" y="1341"/>
                    </a:cubicBezTo>
                    <a:cubicBezTo>
                      <a:pt x="1699" y="399"/>
                      <a:pt x="1058" y="1"/>
                      <a:pt x="59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401;p32"/>
              <p:cNvSpPr/>
              <p:nvPr/>
            </p:nvSpPr>
            <p:spPr>
              <a:xfrm>
                <a:off x="3380175" y="3295450"/>
                <a:ext cx="25125" cy="16725"/>
              </a:xfrm>
              <a:custGeom>
                <a:avLst/>
                <a:gdLst/>
                <a:ahLst/>
                <a:cxnLst/>
                <a:rect l="l" t="t" r="r" b="b"/>
                <a:pathLst>
                  <a:path w="1005" h="669" fill="none" extrusionOk="0">
                    <a:moveTo>
                      <a:pt x="257" y="1"/>
                    </a:moveTo>
                    <a:lnTo>
                      <a:pt x="1005" y="668"/>
                    </a:lnTo>
                    <a:lnTo>
                      <a:pt x="1" y="323"/>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402;p32"/>
              <p:cNvSpPr/>
              <p:nvPr/>
            </p:nvSpPr>
            <p:spPr>
              <a:xfrm>
                <a:off x="3418200" y="3315975"/>
                <a:ext cx="52750" cy="36725"/>
              </a:xfrm>
              <a:custGeom>
                <a:avLst/>
                <a:gdLst/>
                <a:ahLst/>
                <a:cxnLst/>
                <a:rect l="l" t="t" r="r" b="b"/>
                <a:pathLst>
                  <a:path w="2110" h="1469" extrusionOk="0">
                    <a:moveTo>
                      <a:pt x="624" y="1"/>
                    </a:moveTo>
                    <a:cubicBezTo>
                      <a:pt x="270" y="1"/>
                      <a:pt x="0" y="82"/>
                      <a:pt x="19" y="126"/>
                    </a:cubicBezTo>
                    <a:cubicBezTo>
                      <a:pt x="408" y="1069"/>
                      <a:pt x="1050" y="1468"/>
                      <a:pt x="1512" y="1468"/>
                    </a:cubicBezTo>
                    <a:cubicBezTo>
                      <a:pt x="1862" y="1468"/>
                      <a:pt x="2109" y="1239"/>
                      <a:pt x="2066" y="842"/>
                    </a:cubicBezTo>
                    <a:cubicBezTo>
                      <a:pt x="1806" y="166"/>
                      <a:pt x="1129" y="1"/>
                      <a:pt x="62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403;p32"/>
              <p:cNvSpPr/>
              <p:nvPr/>
            </p:nvSpPr>
            <p:spPr>
              <a:xfrm>
                <a:off x="3426500" y="3323975"/>
                <a:ext cx="25125" cy="16600"/>
              </a:xfrm>
              <a:custGeom>
                <a:avLst/>
                <a:gdLst/>
                <a:ahLst/>
                <a:cxnLst/>
                <a:rect l="l" t="t" r="r" b="b"/>
                <a:pathLst>
                  <a:path w="1005" h="664" fill="none" extrusionOk="0">
                    <a:moveTo>
                      <a:pt x="748" y="664"/>
                    </a:moveTo>
                    <a:lnTo>
                      <a:pt x="0" y="0"/>
                    </a:lnTo>
                    <a:lnTo>
                      <a:pt x="1004" y="34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404;p32"/>
              <p:cNvSpPr/>
              <p:nvPr/>
            </p:nvSpPr>
            <p:spPr>
              <a:xfrm>
                <a:off x="3379300" y="3260525"/>
                <a:ext cx="48800" cy="54950"/>
              </a:xfrm>
              <a:custGeom>
                <a:avLst/>
                <a:gdLst/>
                <a:ahLst/>
                <a:cxnLst/>
                <a:rect l="l" t="t" r="r" b="b"/>
                <a:pathLst>
                  <a:path w="1952" h="2198" extrusionOk="0">
                    <a:moveTo>
                      <a:pt x="909" y="0"/>
                    </a:moveTo>
                    <a:cubicBezTo>
                      <a:pt x="758" y="0"/>
                      <a:pt x="606" y="74"/>
                      <a:pt x="478" y="235"/>
                    </a:cubicBezTo>
                    <a:cubicBezTo>
                      <a:pt x="0" y="1304"/>
                      <a:pt x="1231" y="2197"/>
                      <a:pt x="1398" y="2197"/>
                    </a:cubicBezTo>
                    <a:cubicBezTo>
                      <a:pt x="1407" y="2197"/>
                      <a:pt x="1413" y="2195"/>
                      <a:pt x="1415" y="2189"/>
                    </a:cubicBezTo>
                    <a:cubicBezTo>
                      <a:pt x="1952" y="904"/>
                      <a:pt x="1435" y="0"/>
                      <a:pt x="9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405;p32"/>
              <p:cNvSpPr/>
              <p:nvPr/>
            </p:nvSpPr>
            <p:spPr>
              <a:xfrm>
                <a:off x="3400850" y="3281425"/>
                <a:ext cx="11750" cy="25000"/>
              </a:xfrm>
              <a:custGeom>
                <a:avLst/>
                <a:gdLst/>
                <a:ahLst/>
                <a:cxnLst/>
                <a:rect l="l" t="t" r="r" b="b"/>
                <a:pathLst>
                  <a:path w="470" h="1000" fill="none" extrusionOk="0">
                    <a:moveTo>
                      <a:pt x="412" y="0"/>
                    </a:moveTo>
                    <a:lnTo>
                      <a:pt x="469" y="999"/>
                    </a:lnTo>
                    <a:lnTo>
                      <a:pt x="1" y="44"/>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406;p32"/>
              <p:cNvSpPr/>
              <p:nvPr/>
            </p:nvSpPr>
            <p:spPr>
              <a:xfrm>
                <a:off x="3403700" y="3320550"/>
                <a:ext cx="48800" cy="54950"/>
              </a:xfrm>
              <a:custGeom>
                <a:avLst/>
                <a:gdLst/>
                <a:ahLst/>
                <a:cxnLst/>
                <a:rect l="l" t="t" r="r" b="b"/>
                <a:pathLst>
                  <a:path w="1952" h="2198" extrusionOk="0">
                    <a:moveTo>
                      <a:pt x="554" y="1"/>
                    </a:moveTo>
                    <a:cubicBezTo>
                      <a:pt x="545" y="1"/>
                      <a:pt x="539" y="4"/>
                      <a:pt x="537" y="9"/>
                    </a:cubicBezTo>
                    <a:cubicBezTo>
                      <a:pt x="1" y="1295"/>
                      <a:pt x="517" y="2198"/>
                      <a:pt x="1044" y="2198"/>
                    </a:cubicBezTo>
                    <a:cubicBezTo>
                      <a:pt x="1194" y="2198"/>
                      <a:pt x="1346" y="2124"/>
                      <a:pt x="1474" y="1963"/>
                    </a:cubicBezTo>
                    <a:cubicBezTo>
                      <a:pt x="1952" y="895"/>
                      <a:pt x="721" y="1"/>
                      <a:pt x="55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407;p32"/>
              <p:cNvSpPr/>
              <p:nvPr/>
            </p:nvSpPr>
            <p:spPr>
              <a:xfrm>
                <a:off x="3419200" y="3329725"/>
                <a:ext cx="11750" cy="25000"/>
              </a:xfrm>
              <a:custGeom>
                <a:avLst/>
                <a:gdLst/>
                <a:ahLst/>
                <a:cxnLst/>
                <a:rect l="l" t="t" r="r" b="b"/>
                <a:pathLst>
                  <a:path w="470" h="1000" fill="none" extrusionOk="0">
                    <a:moveTo>
                      <a:pt x="58" y="999"/>
                    </a:moveTo>
                    <a:lnTo>
                      <a:pt x="1" y="0"/>
                    </a:lnTo>
                    <a:lnTo>
                      <a:pt x="469" y="95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408;p32"/>
              <p:cNvSpPr/>
              <p:nvPr/>
            </p:nvSpPr>
            <p:spPr>
              <a:xfrm>
                <a:off x="3389725" y="3300825"/>
                <a:ext cx="45975" cy="38950"/>
              </a:xfrm>
              <a:custGeom>
                <a:avLst/>
                <a:gdLst/>
                <a:ahLst/>
                <a:cxnLst/>
                <a:rect l="l" t="t" r="r" b="b"/>
                <a:pathLst>
                  <a:path w="1839" h="1558" extrusionOk="0">
                    <a:moveTo>
                      <a:pt x="956" y="1"/>
                    </a:moveTo>
                    <a:cubicBezTo>
                      <a:pt x="416" y="1"/>
                      <a:pt x="1" y="578"/>
                      <a:pt x="260" y="1117"/>
                    </a:cubicBezTo>
                    <a:cubicBezTo>
                      <a:pt x="403" y="1413"/>
                      <a:pt x="681" y="1557"/>
                      <a:pt x="959" y="1557"/>
                    </a:cubicBezTo>
                    <a:cubicBezTo>
                      <a:pt x="1266" y="1557"/>
                      <a:pt x="1572" y="1380"/>
                      <a:pt x="1693" y="1037"/>
                    </a:cubicBezTo>
                    <a:cubicBezTo>
                      <a:pt x="1838" y="635"/>
                      <a:pt x="1622" y="188"/>
                      <a:pt x="1219" y="47"/>
                    </a:cubicBezTo>
                    <a:cubicBezTo>
                      <a:pt x="1130" y="15"/>
                      <a:pt x="1041" y="1"/>
                      <a:pt x="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409;p32"/>
              <p:cNvSpPr/>
              <p:nvPr/>
            </p:nvSpPr>
            <p:spPr>
              <a:xfrm>
                <a:off x="3238000" y="3043000"/>
                <a:ext cx="51150" cy="25250"/>
              </a:xfrm>
              <a:custGeom>
                <a:avLst/>
                <a:gdLst/>
                <a:ahLst/>
                <a:cxnLst/>
                <a:rect l="l" t="t" r="r" b="b"/>
                <a:pathLst>
                  <a:path w="2046" h="1010" extrusionOk="0">
                    <a:moveTo>
                      <a:pt x="1223" y="0"/>
                    </a:moveTo>
                    <a:cubicBezTo>
                      <a:pt x="511" y="0"/>
                      <a:pt x="1" y="823"/>
                      <a:pt x="73" y="849"/>
                    </a:cubicBezTo>
                    <a:cubicBezTo>
                      <a:pt x="363" y="962"/>
                      <a:pt x="628" y="1010"/>
                      <a:pt x="857" y="1010"/>
                    </a:cubicBezTo>
                    <a:cubicBezTo>
                      <a:pt x="1669" y="1010"/>
                      <a:pt x="2045" y="420"/>
                      <a:pt x="1594" y="76"/>
                    </a:cubicBezTo>
                    <a:cubicBezTo>
                      <a:pt x="1466" y="23"/>
                      <a:pt x="1342" y="0"/>
                      <a:pt x="122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410;p32"/>
              <p:cNvSpPr/>
              <p:nvPr/>
            </p:nvSpPr>
            <p:spPr>
              <a:xfrm>
                <a:off x="3246875" y="3053400"/>
                <a:ext cx="23900" cy="9075"/>
              </a:xfrm>
              <a:custGeom>
                <a:avLst/>
                <a:gdLst/>
                <a:ahLst/>
                <a:cxnLst/>
                <a:rect l="l" t="t" r="r" b="b"/>
                <a:pathLst>
                  <a:path w="956" h="363" fill="none" extrusionOk="0">
                    <a:moveTo>
                      <a:pt x="1" y="363"/>
                    </a:moveTo>
                    <a:lnTo>
                      <a:pt x="956" y="0"/>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411;p32"/>
              <p:cNvSpPr/>
              <p:nvPr/>
            </p:nvSpPr>
            <p:spPr>
              <a:xfrm>
                <a:off x="3239125" y="3065075"/>
                <a:ext cx="34325" cy="35075"/>
              </a:xfrm>
              <a:custGeom>
                <a:avLst/>
                <a:gdLst/>
                <a:ahLst/>
                <a:cxnLst/>
                <a:rect l="l" t="t" r="r" b="b"/>
                <a:pathLst>
                  <a:path w="1373" h="1403" extrusionOk="0">
                    <a:moveTo>
                      <a:pt x="91" y="1"/>
                    </a:moveTo>
                    <a:cubicBezTo>
                      <a:pt x="34" y="1"/>
                      <a:pt x="0" y="10"/>
                      <a:pt x="1" y="24"/>
                    </a:cubicBezTo>
                    <a:cubicBezTo>
                      <a:pt x="89" y="949"/>
                      <a:pt x="597" y="1403"/>
                      <a:pt x="972" y="1403"/>
                    </a:cubicBezTo>
                    <a:cubicBezTo>
                      <a:pt x="1167" y="1403"/>
                      <a:pt x="1327" y="1280"/>
                      <a:pt x="1372" y="1036"/>
                    </a:cubicBezTo>
                    <a:cubicBezTo>
                      <a:pt x="1317" y="226"/>
                      <a:pt x="388" y="1"/>
                      <a:pt x="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412;p32"/>
              <p:cNvSpPr/>
              <p:nvPr/>
            </p:nvSpPr>
            <p:spPr>
              <a:xfrm>
                <a:off x="3243900" y="3071075"/>
                <a:ext cx="18700" cy="17375"/>
              </a:xfrm>
              <a:custGeom>
                <a:avLst/>
                <a:gdLst/>
                <a:ahLst/>
                <a:cxnLst/>
                <a:rect l="l" t="t" r="r" b="b"/>
                <a:pathLst>
                  <a:path w="748" h="695" fill="none" extrusionOk="0">
                    <a:moveTo>
                      <a:pt x="1" y="1"/>
                    </a:moveTo>
                    <a:lnTo>
                      <a:pt x="748" y="695"/>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413;p32"/>
              <p:cNvSpPr/>
              <p:nvPr/>
            </p:nvSpPr>
            <p:spPr>
              <a:xfrm>
                <a:off x="3224850" y="3020075"/>
                <a:ext cx="41075" cy="43100"/>
              </a:xfrm>
              <a:custGeom>
                <a:avLst/>
                <a:gdLst/>
                <a:ahLst/>
                <a:cxnLst/>
                <a:rect l="l" t="t" r="r" b="b"/>
                <a:pathLst>
                  <a:path w="1643" h="1724" extrusionOk="0">
                    <a:moveTo>
                      <a:pt x="972" y="1"/>
                    </a:moveTo>
                    <a:cubicBezTo>
                      <a:pt x="919" y="1"/>
                      <a:pt x="863" y="10"/>
                      <a:pt x="802" y="29"/>
                    </a:cubicBezTo>
                    <a:cubicBezTo>
                      <a:pt x="0" y="540"/>
                      <a:pt x="478" y="1724"/>
                      <a:pt x="568" y="1724"/>
                    </a:cubicBezTo>
                    <a:cubicBezTo>
                      <a:pt x="569" y="1724"/>
                      <a:pt x="571" y="1723"/>
                      <a:pt x="572" y="1722"/>
                    </a:cubicBezTo>
                    <a:cubicBezTo>
                      <a:pt x="1643" y="1003"/>
                      <a:pt x="1529" y="1"/>
                      <a:pt x="97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414;p32"/>
              <p:cNvSpPr/>
              <p:nvPr/>
            </p:nvSpPr>
            <p:spPr>
              <a:xfrm>
                <a:off x="3241150" y="3027975"/>
                <a:ext cx="7075" cy="24000"/>
              </a:xfrm>
              <a:custGeom>
                <a:avLst/>
                <a:gdLst/>
                <a:ahLst/>
                <a:cxnLst/>
                <a:rect l="l" t="t" r="r" b="b"/>
                <a:pathLst>
                  <a:path w="283" h="960" fill="none" extrusionOk="0">
                    <a:moveTo>
                      <a:pt x="0" y="960"/>
                    </a:moveTo>
                    <a:lnTo>
                      <a:pt x="283" y="0"/>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415;p32"/>
              <p:cNvSpPr/>
              <p:nvPr/>
            </p:nvSpPr>
            <p:spPr>
              <a:xfrm>
                <a:off x="3210800" y="3065625"/>
                <a:ext cx="41025" cy="43025"/>
              </a:xfrm>
              <a:custGeom>
                <a:avLst/>
                <a:gdLst/>
                <a:ahLst/>
                <a:cxnLst/>
                <a:rect l="l" t="t" r="r" b="b"/>
                <a:pathLst>
                  <a:path w="1641" h="1721" extrusionOk="0">
                    <a:moveTo>
                      <a:pt x="1077" y="1"/>
                    </a:moveTo>
                    <a:cubicBezTo>
                      <a:pt x="1075" y="1"/>
                      <a:pt x="1074" y="1"/>
                      <a:pt x="1073" y="2"/>
                    </a:cubicBezTo>
                    <a:cubicBezTo>
                      <a:pt x="0" y="719"/>
                      <a:pt x="111" y="1720"/>
                      <a:pt x="666" y="1720"/>
                    </a:cubicBezTo>
                    <a:cubicBezTo>
                      <a:pt x="719" y="1720"/>
                      <a:pt x="777" y="1711"/>
                      <a:pt x="838" y="1691"/>
                    </a:cubicBezTo>
                    <a:cubicBezTo>
                      <a:pt x="1640" y="1179"/>
                      <a:pt x="1163" y="1"/>
                      <a:pt x="107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416;p32"/>
              <p:cNvSpPr/>
              <p:nvPr/>
            </p:nvSpPr>
            <p:spPr>
              <a:xfrm>
                <a:off x="3216922" y="3052113"/>
                <a:ext cx="36250" cy="30650"/>
              </a:xfrm>
              <a:custGeom>
                <a:avLst/>
                <a:gdLst/>
                <a:ahLst/>
                <a:cxnLst/>
                <a:rect l="l" t="t" r="r" b="b"/>
                <a:pathLst>
                  <a:path w="1450" h="1226" extrusionOk="0">
                    <a:moveTo>
                      <a:pt x="755" y="1"/>
                    </a:moveTo>
                    <a:cubicBezTo>
                      <a:pt x="323" y="1"/>
                      <a:pt x="0" y="465"/>
                      <a:pt x="216" y="890"/>
                    </a:cubicBezTo>
                    <a:cubicBezTo>
                      <a:pt x="332" y="1116"/>
                      <a:pt x="547" y="1226"/>
                      <a:pt x="761" y="1226"/>
                    </a:cubicBezTo>
                    <a:cubicBezTo>
                      <a:pt x="1007" y="1226"/>
                      <a:pt x="1252" y="1082"/>
                      <a:pt x="1344" y="806"/>
                    </a:cubicBezTo>
                    <a:cubicBezTo>
                      <a:pt x="1450" y="483"/>
                      <a:pt x="1273" y="134"/>
                      <a:pt x="950" y="32"/>
                    </a:cubicBezTo>
                    <a:cubicBezTo>
                      <a:pt x="884" y="11"/>
                      <a:pt x="818" y="1"/>
                      <a:pt x="75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417;p32"/>
              <p:cNvSpPr/>
              <p:nvPr/>
            </p:nvSpPr>
            <p:spPr>
              <a:xfrm>
                <a:off x="3349100" y="2733825"/>
                <a:ext cx="51150" cy="25250"/>
              </a:xfrm>
              <a:custGeom>
                <a:avLst/>
                <a:gdLst/>
                <a:ahLst/>
                <a:cxnLst/>
                <a:rect l="l" t="t" r="r" b="b"/>
                <a:pathLst>
                  <a:path w="2046" h="1010" extrusionOk="0">
                    <a:moveTo>
                      <a:pt x="1191" y="1"/>
                    </a:moveTo>
                    <a:cubicBezTo>
                      <a:pt x="378" y="1"/>
                      <a:pt x="1" y="593"/>
                      <a:pt x="453" y="934"/>
                    </a:cubicBezTo>
                    <a:cubicBezTo>
                      <a:pt x="581" y="987"/>
                      <a:pt x="705" y="1010"/>
                      <a:pt x="823" y="1010"/>
                    </a:cubicBezTo>
                    <a:cubicBezTo>
                      <a:pt x="1536" y="1010"/>
                      <a:pt x="2045" y="187"/>
                      <a:pt x="1973" y="161"/>
                    </a:cubicBezTo>
                    <a:cubicBezTo>
                      <a:pt x="1684" y="48"/>
                      <a:pt x="1420" y="1"/>
                      <a:pt x="119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418;p32"/>
              <p:cNvSpPr/>
              <p:nvPr/>
            </p:nvSpPr>
            <p:spPr>
              <a:xfrm>
                <a:off x="3360625" y="2739850"/>
                <a:ext cx="31400" cy="13275"/>
              </a:xfrm>
              <a:custGeom>
                <a:avLst/>
                <a:gdLst/>
                <a:ahLst/>
                <a:cxnLst/>
                <a:rect l="l" t="t" r="r" b="b"/>
                <a:pathLst>
                  <a:path w="1256" h="531" extrusionOk="0">
                    <a:moveTo>
                      <a:pt x="1110" y="0"/>
                    </a:moveTo>
                    <a:cubicBezTo>
                      <a:pt x="1098" y="0"/>
                      <a:pt x="1084" y="3"/>
                      <a:pt x="1070" y="8"/>
                    </a:cubicBezTo>
                    <a:lnTo>
                      <a:pt x="115" y="322"/>
                    </a:lnTo>
                    <a:cubicBezTo>
                      <a:pt x="0" y="360"/>
                      <a:pt x="33" y="530"/>
                      <a:pt x="147" y="530"/>
                    </a:cubicBezTo>
                    <a:cubicBezTo>
                      <a:pt x="151" y="530"/>
                      <a:pt x="155" y="530"/>
                      <a:pt x="160" y="530"/>
                    </a:cubicBezTo>
                    <a:cubicBezTo>
                      <a:pt x="168" y="530"/>
                      <a:pt x="177" y="525"/>
                      <a:pt x="182" y="525"/>
                    </a:cubicBezTo>
                    <a:lnTo>
                      <a:pt x="1137" y="207"/>
                    </a:lnTo>
                    <a:cubicBezTo>
                      <a:pt x="1255" y="167"/>
                      <a:pt x="1215" y="0"/>
                      <a:pt x="111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419;p32"/>
              <p:cNvSpPr/>
              <p:nvPr/>
            </p:nvSpPr>
            <p:spPr>
              <a:xfrm>
                <a:off x="3399600" y="2716325"/>
                <a:ext cx="51175" cy="25250"/>
              </a:xfrm>
              <a:custGeom>
                <a:avLst/>
                <a:gdLst/>
                <a:ahLst/>
                <a:cxnLst/>
                <a:rect l="l" t="t" r="r" b="b"/>
                <a:pathLst>
                  <a:path w="2047" h="1010" extrusionOk="0">
                    <a:moveTo>
                      <a:pt x="1220" y="1"/>
                    </a:moveTo>
                    <a:cubicBezTo>
                      <a:pt x="509" y="1"/>
                      <a:pt x="1" y="821"/>
                      <a:pt x="73" y="852"/>
                    </a:cubicBezTo>
                    <a:cubicBezTo>
                      <a:pt x="362" y="963"/>
                      <a:pt x="625" y="1010"/>
                      <a:pt x="853" y="1010"/>
                    </a:cubicBezTo>
                    <a:cubicBezTo>
                      <a:pt x="1668" y="1010"/>
                      <a:pt x="2046" y="420"/>
                      <a:pt x="1594" y="78"/>
                    </a:cubicBezTo>
                    <a:cubicBezTo>
                      <a:pt x="1465" y="24"/>
                      <a:pt x="1339" y="1"/>
                      <a:pt x="12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420;p32"/>
              <p:cNvSpPr/>
              <p:nvPr/>
            </p:nvSpPr>
            <p:spPr>
              <a:xfrm>
                <a:off x="3404675" y="2723975"/>
                <a:ext cx="31700" cy="14425"/>
              </a:xfrm>
              <a:custGeom>
                <a:avLst/>
                <a:gdLst/>
                <a:ahLst/>
                <a:cxnLst/>
                <a:rect l="l" t="t" r="r" b="b"/>
                <a:pathLst>
                  <a:path w="1268" h="577" extrusionOk="0">
                    <a:moveTo>
                      <a:pt x="1114" y="1"/>
                    </a:moveTo>
                    <a:cubicBezTo>
                      <a:pt x="1100" y="1"/>
                      <a:pt x="1084" y="4"/>
                      <a:pt x="1068" y="11"/>
                    </a:cubicBezTo>
                    <a:lnTo>
                      <a:pt x="113" y="369"/>
                    </a:lnTo>
                    <a:cubicBezTo>
                      <a:pt x="1" y="416"/>
                      <a:pt x="40" y="577"/>
                      <a:pt x="153" y="577"/>
                    </a:cubicBezTo>
                    <a:cubicBezTo>
                      <a:pt x="156" y="577"/>
                      <a:pt x="159" y="577"/>
                      <a:pt x="162" y="577"/>
                    </a:cubicBezTo>
                    <a:cubicBezTo>
                      <a:pt x="170" y="577"/>
                      <a:pt x="179" y="572"/>
                      <a:pt x="188" y="572"/>
                    </a:cubicBezTo>
                    <a:lnTo>
                      <a:pt x="1143" y="210"/>
                    </a:lnTo>
                    <a:cubicBezTo>
                      <a:pt x="1268" y="171"/>
                      <a:pt x="1221" y="1"/>
                      <a:pt x="111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421;p32"/>
              <p:cNvSpPr/>
              <p:nvPr/>
            </p:nvSpPr>
            <p:spPr>
              <a:xfrm>
                <a:off x="3364825" y="2701925"/>
                <a:ext cx="34425" cy="35050"/>
              </a:xfrm>
              <a:custGeom>
                <a:avLst/>
                <a:gdLst/>
                <a:ahLst/>
                <a:cxnLst/>
                <a:rect l="l" t="t" r="r" b="b"/>
                <a:pathLst>
                  <a:path w="1377" h="1402" extrusionOk="0">
                    <a:moveTo>
                      <a:pt x="402" y="0"/>
                    </a:moveTo>
                    <a:cubicBezTo>
                      <a:pt x="206" y="0"/>
                      <a:pt x="46" y="123"/>
                      <a:pt x="0" y="367"/>
                    </a:cubicBezTo>
                    <a:cubicBezTo>
                      <a:pt x="56" y="1177"/>
                      <a:pt x="988" y="1402"/>
                      <a:pt x="1285" y="1402"/>
                    </a:cubicBezTo>
                    <a:cubicBezTo>
                      <a:pt x="1343" y="1402"/>
                      <a:pt x="1377" y="1393"/>
                      <a:pt x="1375" y="1379"/>
                    </a:cubicBezTo>
                    <a:cubicBezTo>
                      <a:pt x="1288" y="454"/>
                      <a:pt x="778" y="0"/>
                      <a:pt x="4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422;p32"/>
              <p:cNvSpPr/>
              <p:nvPr/>
            </p:nvSpPr>
            <p:spPr>
              <a:xfrm>
                <a:off x="3368825" y="2708900"/>
                <a:ext cx="24975" cy="23125"/>
              </a:xfrm>
              <a:custGeom>
                <a:avLst/>
                <a:gdLst/>
                <a:ahLst/>
                <a:cxnLst/>
                <a:rect l="l" t="t" r="r" b="b"/>
                <a:pathLst>
                  <a:path w="999" h="925" extrusionOk="0">
                    <a:moveTo>
                      <a:pt x="152" y="1"/>
                    </a:moveTo>
                    <a:cubicBezTo>
                      <a:pt x="71" y="1"/>
                      <a:pt x="0" y="107"/>
                      <a:pt x="75" y="185"/>
                    </a:cubicBezTo>
                    <a:lnTo>
                      <a:pt x="787" y="892"/>
                    </a:lnTo>
                    <a:cubicBezTo>
                      <a:pt x="806" y="911"/>
                      <a:pt x="832" y="924"/>
                      <a:pt x="859" y="924"/>
                    </a:cubicBezTo>
                    <a:cubicBezTo>
                      <a:pt x="863" y="924"/>
                      <a:pt x="867" y="924"/>
                      <a:pt x="871" y="923"/>
                    </a:cubicBezTo>
                    <a:cubicBezTo>
                      <a:pt x="963" y="914"/>
                      <a:pt x="999" y="804"/>
                      <a:pt x="937" y="742"/>
                    </a:cubicBezTo>
                    <a:lnTo>
                      <a:pt x="225" y="35"/>
                    </a:lnTo>
                    <a:cubicBezTo>
                      <a:pt x="202" y="11"/>
                      <a:pt x="177" y="1"/>
                      <a:pt x="15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423;p32"/>
              <p:cNvSpPr/>
              <p:nvPr/>
            </p:nvSpPr>
            <p:spPr>
              <a:xfrm>
                <a:off x="3400700" y="2738425"/>
                <a:ext cx="34325" cy="35050"/>
              </a:xfrm>
              <a:custGeom>
                <a:avLst/>
                <a:gdLst/>
                <a:ahLst/>
                <a:cxnLst/>
                <a:rect l="l" t="t" r="r" b="b"/>
                <a:pathLst>
                  <a:path w="1373" h="1402" extrusionOk="0">
                    <a:moveTo>
                      <a:pt x="97" y="0"/>
                    </a:moveTo>
                    <a:cubicBezTo>
                      <a:pt x="37" y="0"/>
                      <a:pt x="1" y="10"/>
                      <a:pt x="2" y="25"/>
                    </a:cubicBezTo>
                    <a:cubicBezTo>
                      <a:pt x="90" y="947"/>
                      <a:pt x="597" y="1402"/>
                      <a:pt x="973" y="1402"/>
                    </a:cubicBezTo>
                    <a:cubicBezTo>
                      <a:pt x="1168" y="1402"/>
                      <a:pt x="1327" y="1278"/>
                      <a:pt x="1373" y="1033"/>
                    </a:cubicBezTo>
                    <a:cubicBezTo>
                      <a:pt x="1318" y="227"/>
                      <a:pt x="399" y="0"/>
                      <a:pt x="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424;p32"/>
              <p:cNvSpPr/>
              <p:nvPr/>
            </p:nvSpPr>
            <p:spPr>
              <a:xfrm>
                <a:off x="3401500" y="2741625"/>
                <a:ext cx="26250" cy="22775"/>
              </a:xfrm>
              <a:custGeom>
                <a:avLst/>
                <a:gdLst/>
                <a:ahLst/>
                <a:cxnLst/>
                <a:rect l="l" t="t" r="r" b="b"/>
                <a:pathLst>
                  <a:path w="1050" h="911" extrusionOk="0">
                    <a:moveTo>
                      <a:pt x="158" y="0"/>
                    </a:moveTo>
                    <a:cubicBezTo>
                      <a:pt x="73" y="0"/>
                      <a:pt x="1" y="117"/>
                      <a:pt x="90" y="189"/>
                    </a:cubicBezTo>
                    <a:lnTo>
                      <a:pt x="837" y="883"/>
                    </a:lnTo>
                    <a:cubicBezTo>
                      <a:pt x="855" y="901"/>
                      <a:pt x="880" y="911"/>
                      <a:pt x="905" y="911"/>
                    </a:cubicBezTo>
                    <a:cubicBezTo>
                      <a:pt x="911" y="911"/>
                      <a:pt x="916" y="910"/>
                      <a:pt x="921" y="910"/>
                    </a:cubicBezTo>
                    <a:cubicBezTo>
                      <a:pt x="1014" y="901"/>
                      <a:pt x="1049" y="790"/>
                      <a:pt x="983" y="724"/>
                    </a:cubicBezTo>
                    <a:lnTo>
                      <a:pt x="231" y="34"/>
                    </a:lnTo>
                    <a:cubicBezTo>
                      <a:pt x="208" y="10"/>
                      <a:pt x="182" y="0"/>
                      <a:pt x="15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425;p32"/>
              <p:cNvSpPr/>
              <p:nvPr/>
            </p:nvSpPr>
            <p:spPr>
              <a:xfrm>
                <a:off x="3386450" y="2693350"/>
                <a:ext cx="41075" cy="43100"/>
              </a:xfrm>
              <a:custGeom>
                <a:avLst/>
                <a:gdLst/>
                <a:ahLst/>
                <a:cxnLst/>
                <a:rect l="l" t="t" r="r" b="b"/>
                <a:pathLst>
                  <a:path w="1643" h="1724" extrusionOk="0">
                    <a:moveTo>
                      <a:pt x="972" y="0"/>
                    </a:moveTo>
                    <a:cubicBezTo>
                      <a:pt x="919" y="0"/>
                      <a:pt x="862" y="10"/>
                      <a:pt x="802" y="29"/>
                    </a:cubicBezTo>
                    <a:cubicBezTo>
                      <a:pt x="0" y="540"/>
                      <a:pt x="478" y="1723"/>
                      <a:pt x="567" y="1723"/>
                    </a:cubicBezTo>
                    <a:cubicBezTo>
                      <a:pt x="569" y="1723"/>
                      <a:pt x="571" y="1723"/>
                      <a:pt x="572" y="1722"/>
                    </a:cubicBezTo>
                    <a:cubicBezTo>
                      <a:pt x="1642" y="1003"/>
                      <a:pt x="1529" y="0"/>
                      <a:pt x="9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426;p32"/>
              <p:cNvSpPr/>
              <p:nvPr/>
            </p:nvSpPr>
            <p:spPr>
              <a:xfrm>
                <a:off x="3399750" y="2698675"/>
                <a:ext cx="13175" cy="29275"/>
              </a:xfrm>
              <a:custGeom>
                <a:avLst/>
                <a:gdLst/>
                <a:ahLst/>
                <a:cxnLst/>
                <a:rect l="l" t="t" r="r" b="b"/>
                <a:pathLst>
                  <a:path w="527" h="1171" extrusionOk="0">
                    <a:moveTo>
                      <a:pt x="399" y="0"/>
                    </a:moveTo>
                    <a:cubicBezTo>
                      <a:pt x="359" y="0"/>
                      <a:pt x="318" y="22"/>
                      <a:pt x="301" y="72"/>
                    </a:cubicBezTo>
                    <a:lnTo>
                      <a:pt x="18" y="1032"/>
                    </a:lnTo>
                    <a:cubicBezTo>
                      <a:pt x="1" y="1089"/>
                      <a:pt x="31" y="1151"/>
                      <a:pt x="89" y="1164"/>
                    </a:cubicBezTo>
                    <a:cubicBezTo>
                      <a:pt x="98" y="1167"/>
                      <a:pt x="108" y="1170"/>
                      <a:pt x="117" y="1170"/>
                    </a:cubicBezTo>
                    <a:cubicBezTo>
                      <a:pt x="121" y="1170"/>
                      <a:pt x="125" y="1170"/>
                      <a:pt x="129" y="1169"/>
                    </a:cubicBezTo>
                    <a:cubicBezTo>
                      <a:pt x="173" y="1164"/>
                      <a:pt x="208" y="1133"/>
                      <a:pt x="222" y="1093"/>
                    </a:cubicBezTo>
                    <a:lnTo>
                      <a:pt x="505" y="134"/>
                    </a:lnTo>
                    <a:cubicBezTo>
                      <a:pt x="526" y="53"/>
                      <a:pt x="462" y="0"/>
                      <a:pt x="39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427;p32"/>
              <p:cNvSpPr/>
              <p:nvPr/>
            </p:nvSpPr>
            <p:spPr>
              <a:xfrm>
                <a:off x="3372350" y="2739000"/>
                <a:ext cx="41025" cy="43000"/>
              </a:xfrm>
              <a:custGeom>
                <a:avLst/>
                <a:gdLst/>
                <a:ahLst/>
                <a:cxnLst/>
                <a:rect l="l" t="t" r="r" b="b"/>
                <a:pathLst>
                  <a:path w="1641" h="1720" extrusionOk="0">
                    <a:moveTo>
                      <a:pt x="1079" y="0"/>
                    </a:moveTo>
                    <a:cubicBezTo>
                      <a:pt x="1078" y="0"/>
                      <a:pt x="1076" y="1"/>
                      <a:pt x="1074" y="2"/>
                    </a:cubicBezTo>
                    <a:cubicBezTo>
                      <a:pt x="0" y="717"/>
                      <a:pt x="114" y="1719"/>
                      <a:pt x="670" y="1719"/>
                    </a:cubicBezTo>
                    <a:cubicBezTo>
                      <a:pt x="723" y="1719"/>
                      <a:pt x="780" y="1710"/>
                      <a:pt x="840" y="1691"/>
                    </a:cubicBezTo>
                    <a:cubicBezTo>
                      <a:pt x="1641" y="1180"/>
                      <a:pt x="1166" y="0"/>
                      <a:pt x="10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428;p32"/>
              <p:cNvSpPr/>
              <p:nvPr/>
            </p:nvSpPr>
            <p:spPr>
              <a:xfrm>
                <a:off x="3387475" y="2743225"/>
                <a:ext cx="12350" cy="30000"/>
              </a:xfrm>
              <a:custGeom>
                <a:avLst/>
                <a:gdLst/>
                <a:ahLst/>
                <a:cxnLst/>
                <a:rect l="l" t="t" r="r" b="b"/>
                <a:pathLst>
                  <a:path w="494" h="1200" extrusionOk="0">
                    <a:moveTo>
                      <a:pt x="366" y="1"/>
                    </a:moveTo>
                    <a:cubicBezTo>
                      <a:pt x="323" y="1"/>
                      <a:pt x="280" y="25"/>
                      <a:pt x="266" y="81"/>
                    </a:cubicBezTo>
                    <a:lnTo>
                      <a:pt x="14" y="1067"/>
                    </a:lnTo>
                    <a:cubicBezTo>
                      <a:pt x="1" y="1124"/>
                      <a:pt x="32" y="1182"/>
                      <a:pt x="89" y="1199"/>
                    </a:cubicBezTo>
                    <a:lnTo>
                      <a:pt x="129" y="1199"/>
                    </a:lnTo>
                    <a:cubicBezTo>
                      <a:pt x="169" y="1195"/>
                      <a:pt x="209" y="1164"/>
                      <a:pt x="217" y="1124"/>
                    </a:cubicBezTo>
                    <a:lnTo>
                      <a:pt x="469" y="134"/>
                    </a:lnTo>
                    <a:cubicBezTo>
                      <a:pt x="493" y="52"/>
                      <a:pt x="429" y="1"/>
                      <a:pt x="36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429;p32"/>
              <p:cNvSpPr/>
              <p:nvPr/>
            </p:nvSpPr>
            <p:spPr>
              <a:xfrm>
                <a:off x="3379875" y="2723225"/>
                <a:ext cx="36250" cy="30675"/>
              </a:xfrm>
              <a:custGeom>
                <a:avLst/>
                <a:gdLst/>
                <a:ahLst/>
                <a:cxnLst/>
                <a:rect l="l" t="t" r="r" b="b"/>
                <a:pathLst>
                  <a:path w="1450" h="1227" extrusionOk="0">
                    <a:moveTo>
                      <a:pt x="758" y="1"/>
                    </a:moveTo>
                    <a:cubicBezTo>
                      <a:pt x="327" y="1"/>
                      <a:pt x="0" y="469"/>
                      <a:pt x="216" y="894"/>
                    </a:cubicBezTo>
                    <a:cubicBezTo>
                      <a:pt x="331" y="1118"/>
                      <a:pt x="546" y="1226"/>
                      <a:pt x="760" y="1226"/>
                    </a:cubicBezTo>
                    <a:cubicBezTo>
                      <a:pt x="1006" y="1226"/>
                      <a:pt x="1251" y="1082"/>
                      <a:pt x="1344" y="806"/>
                    </a:cubicBezTo>
                    <a:cubicBezTo>
                      <a:pt x="1450" y="483"/>
                      <a:pt x="1273" y="138"/>
                      <a:pt x="950" y="32"/>
                    </a:cubicBezTo>
                    <a:cubicBezTo>
                      <a:pt x="885" y="11"/>
                      <a:pt x="820" y="1"/>
                      <a:pt x="75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430;p32"/>
              <p:cNvSpPr/>
              <p:nvPr/>
            </p:nvSpPr>
            <p:spPr>
              <a:xfrm>
                <a:off x="3386700" y="2829125"/>
                <a:ext cx="56175" cy="60300"/>
              </a:xfrm>
              <a:custGeom>
                <a:avLst/>
                <a:gdLst/>
                <a:ahLst/>
                <a:cxnLst/>
                <a:rect l="l" t="t" r="r" b="b"/>
                <a:pathLst>
                  <a:path w="2247" h="2412" extrusionOk="0">
                    <a:moveTo>
                      <a:pt x="1062" y="0"/>
                    </a:moveTo>
                    <a:lnTo>
                      <a:pt x="1062" y="0"/>
                    </a:lnTo>
                    <a:cubicBezTo>
                      <a:pt x="10" y="863"/>
                      <a:pt x="1" y="2282"/>
                      <a:pt x="1" y="2282"/>
                    </a:cubicBezTo>
                    <a:cubicBezTo>
                      <a:pt x="207" y="2371"/>
                      <a:pt x="414" y="2412"/>
                      <a:pt x="615" y="2412"/>
                    </a:cubicBezTo>
                    <a:cubicBezTo>
                      <a:pt x="1297" y="2412"/>
                      <a:pt x="1916" y="1951"/>
                      <a:pt x="2247" y="1398"/>
                    </a:cubicBezTo>
                    <a:lnTo>
                      <a:pt x="2247" y="1398"/>
                    </a:lnTo>
                    <a:cubicBezTo>
                      <a:pt x="1906" y="1655"/>
                      <a:pt x="1574" y="1856"/>
                      <a:pt x="1310" y="1856"/>
                    </a:cubicBezTo>
                    <a:cubicBezTo>
                      <a:pt x="1129" y="1856"/>
                      <a:pt x="980" y="1761"/>
                      <a:pt x="881" y="1526"/>
                    </a:cubicBezTo>
                    <a:cubicBezTo>
                      <a:pt x="757" y="1154"/>
                      <a:pt x="1027" y="571"/>
                      <a:pt x="106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431;p32"/>
              <p:cNvSpPr/>
              <p:nvPr/>
            </p:nvSpPr>
            <p:spPr>
              <a:xfrm>
                <a:off x="3405600" y="2812975"/>
                <a:ext cx="55300" cy="62625"/>
              </a:xfrm>
              <a:custGeom>
                <a:avLst/>
                <a:gdLst/>
                <a:ahLst/>
                <a:cxnLst/>
                <a:rect l="l" t="t" r="r" b="b"/>
                <a:pathLst>
                  <a:path w="2212" h="2505" extrusionOk="0">
                    <a:moveTo>
                      <a:pt x="2211" y="1"/>
                    </a:moveTo>
                    <a:cubicBezTo>
                      <a:pt x="1349" y="32"/>
                      <a:pt x="739" y="293"/>
                      <a:pt x="306" y="646"/>
                    </a:cubicBezTo>
                    <a:cubicBezTo>
                      <a:pt x="271" y="1217"/>
                      <a:pt x="1" y="1800"/>
                      <a:pt x="125" y="2176"/>
                    </a:cubicBezTo>
                    <a:cubicBezTo>
                      <a:pt x="225" y="2411"/>
                      <a:pt x="374" y="2505"/>
                      <a:pt x="554" y="2505"/>
                    </a:cubicBezTo>
                    <a:cubicBezTo>
                      <a:pt x="818" y="2505"/>
                      <a:pt x="1149" y="2303"/>
                      <a:pt x="1491" y="2048"/>
                    </a:cubicBezTo>
                    <a:cubicBezTo>
                      <a:pt x="1584" y="1893"/>
                      <a:pt x="1654" y="1725"/>
                      <a:pt x="1703" y="1548"/>
                    </a:cubicBezTo>
                    <a:cubicBezTo>
                      <a:pt x="1831" y="1022"/>
                      <a:pt x="2004" y="505"/>
                      <a:pt x="221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432;p32"/>
              <p:cNvSpPr/>
              <p:nvPr/>
            </p:nvSpPr>
            <p:spPr>
              <a:xfrm>
                <a:off x="3338625" y="2911350"/>
                <a:ext cx="39700" cy="34150"/>
              </a:xfrm>
              <a:custGeom>
                <a:avLst/>
                <a:gdLst/>
                <a:ahLst/>
                <a:cxnLst/>
                <a:rect l="l" t="t" r="r" b="b"/>
                <a:pathLst>
                  <a:path w="1588" h="1366" extrusionOk="0">
                    <a:moveTo>
                      <a:pt x="1486" y="1"/>
                    </a:moveTo>
                    <a:lnTo>
                      <a:pt x="1486" y="1"/>
                    </a:lnTo>
                    <a:cubicBezTo>
                      <a:pt x="566" y="72"/>
                      <a:pt x="1" y="854"/>
                      <a:pt x="1" y="854"/>
                    </a:cubicBezTo>
                    <a:cubicBezTo>
                      <a:pt x="220" y="1218"/>
                      <a:pt x="595" y="1366"/>
                      <a:pt x="971" y="1366"/>
                    </a:cubicBezTo>
                    <a:cubicBezTo>
                      <a:pt x="1185" y="1366"/>
                      <a:pt x="1400" y="1318"/>
                      <a:pt x="1588" y="1234"/>
                    </a:cubicBezTo>
                    <a:lnTo>
                      <a:pt x="1588" y="1234"/>
                    </a:lnTo>
                    <a:cubicBezTo>
                      <a:pt x="1549" y="1235"/>
                      <a:pt x="1510" y="1236"/>
                      <a:pt x="1472" y="1236"/>
                    </a:cubicBezTo>
                    <a:cubicBezTo>
                      <a:pt x="1038" y="1236"/>
                      <a:pt x="698" y="1157"/>
                      <a:pt x="783" y="775"/>
                    </a:cubicBezTo>
                    <a:cubicBezTo>
                      <a:pt x="863" y="523"/>
                      <a:pt x="1243" y="306"/>
                      <a:pt x="148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433;p32"/>
              <p:cNvSpPr/>
              <p:nvPr/>
            </p:nvSpPr>
            <p:spPr>
              <a:xfrm>
                <a:off x="3356050" y="2911250"/>
                <a:ext cx="52350" cy="31025"/>
              </a:xfrm>
              <a:custGeom>
                <a:avLst/>
                <a:gdLst/>
                <a:ahLst/>
                <a:cxnLst/>
                <a:rect l="l" t="t" r="r" b="b"/>
                <a:pathLst>
                  <a:path w="2094" h="1241" extrusionOk="0">
                    <a:moveTo>
                      <a:pt x="916" y="0"/>
                    </a:moveTo>
                    <a:cubicBezTo>
                      <a:pt x="873" y="0"/>
                      <a:pt x="831" y="2"/>
                      <a:pt x="789" y="5"/>
                    </a:cubicBezTo>
                    <a:cubicBezTo>
                      <a:pt x="546" y="310"/>
                      <a:pt x="166" y="527"/>
                      <a:pt x="86" y="779"/>
                    </a:cubicBezTo>
                    <a:cubicBezTo>
                      <a:pt x="1" y="1161"/>
                      <a:pt x="341" y="1240"/>
                      <a:pt x="775" y="1240"/>
                    </a:cubicBezTo>
                    <a:cubicBezTo>
                      <a:pt x="813" y="1240"/>
                      <a:pt x="852" y="1239"/>
                      <a:pt x="891" y="1238"/>
                    </a:cubicBezTo>
                    <a:cubicBezTo>
                      <a:pt x="1001" y="1190"/>
                      <a:pt x="1107" y="1123"/>
                      <a:pt x="1200" y="1044"/>
                    </a:cubicBezTo>
                    <a:cubicBezTo>
                      <a:pt x="1483" y="805"/>
                      <a:pt x="1779" y="584"/>
                      <a:pt x="2093" y="385"/>
                    </a:cubicBezTo>
                    <a:cubicBezTo>
                      <a:pt x="1660" y="102"/>
                      <a:pt x="1266" y="0"/>
                      <a:pt x="91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434;p32"/>
              <p:cNvSpPr/>
              <p:nvPr/>
            </p:nvSpPr>
            <p:spPr>
              <a:xfrm>
                <a:off x="3271650" y="3264175"/>
                <a:ext cx="49425" cy="150575"/>
              </a:xfrm>
              <a:custGeom>
                <a:avLst/>
                <a:gdLst/>
                <a:ahLst/>
                <a:cxnLst/>
                <a:rect l="l" t="t" r="r" b="b"/>
                <a:pathLst>
                  <a:path w="1977" h="6023" extrusionOk="0">
                    <a:moveTo>
                      <a:pt x="14" y="0"/>
                    </a:moveTo>
                    <a:lnTo>
                      <a:pt x="0" y="18"/>
                    </a:lnTo>
                    <a:cubicBezTo>
                      <a:pt x="75" y="76"/>
                      <a:pt x="151" y="138"/>
                      <a:pt x="221" y="199"/>
                    </a:cubicBezTo>
                    <a:cubicBezTo>
                      <a:pt x="407" y="367"/>
                      <a:pt x="579" y="553"/>
                      <a:pt x="734" y="748"/>
                    </a:cubicBezTo>
                    <a:cubicBezTo>
                      <a:pt x="840" y="876"/>
                      <a:pt x="938" y="1013"/>
                      <a:pt x="1030" y="1154"/>
                    </a:cubicBezTo>
                    <a:cubicBezTo>
                      <a:pt x="1132" y="1309"/>
                      <a:pt x="1225" y="1473"/>
                      <a:pt x="1305" y="1641"/>
                    </a:cubicBezTo>
                    <a:cubicBezTo>
                      <a:pt x="1393" y="1818"/>
                      <a:pt x="1468" y="2003"/>
                      <a:pt x="1534" y="2193"/>
                    </a:cubicBezTo>
                    <a:cubicBezTo>
                      <a:pt x="1601" y="2388"/>
                      <a:pt x="1649" y="2587"/>
                      <a:pt x="1689" y="2790"/>
                    </a:cubicBezTo>
                    <a:cubicBezTo>
                      <a:pt x="1729" y="2994"/>
                      <a:pt x="1751" y="3197"/>
                      <a:pt x="1764" y="3405"/>
                    </a:cubicBezTo>
                    <a:cubicBezTo>
                      <a:pt x="1769" y="3507"/>
                      <a:pt x="1769" y="3608"/>
                      <a:pt x="1769" y="3705"/>
                    </a:cubicBezTo>
                    <a:cubicBezTo>
                      <a:pt x="1769" y="3807"/>
                      <a:pt x="1760" y="3904"/>
                      <a:pt x="1756" y="4002"/>
                    </a:cubicBezTo>
                    <a:cubicBezTo>
                      <a:pt x="1738" y="4187"/>
                      <a:pt x="1716" y="4373"/>
                      <a:pt x="1680" y="4554"/>
                    </a:cubicBezTo>
                    <a:cubicBezTo>
                      <a:pt x="1667" y="4643"/>
                      <a:pt x="1645" y="4727"/>
                      <a:pt x="1623" y="4806"/>
                    </a:cubicBezTo>
                    <a:cubicBezTo>
                      <a:pt x="1601" y="4890"/>
                      <a:pt x="1588" y="4970"/>
                      <a:pt x="1561" y="5041"/>
                    </a:cubicBezTo>
                    <a:cubicBezTo>
                      <a:pt x="1517" y="5191"/>
                      <a:pt x="1473" y="5328"/>
                      <a:pt x="1428" y="5447"/>
                    </a:cubicBezTo>
                    <a:cubicBezTo>
                      <a:pt x="1384" y="5562"/>
                      <a:pt x="1349" y="5669"/>
                      <a:pt x="1309" y="5753"/>
                    </a:cubicBezTo>
                    <a:lnTo>
                      <a:pt x="1194" y="6013"/>
                    </a:lnTo>
                    <a:lnTo>
                      <a:pt x="1216" y="6022"/>
                    </a:lnTo>
                    <a:lnTo>
                      <a:pt x="1252" y="5956"/>
                    </a:lnTo>
                    <a:cubicBezTo>
                      <a:pt x="1278" y="5916"/>
                      <a:pt x="1318" y="5850"/>
                      <a:pt x="1362" y="5775"/>
                    </a:cubicBezTo>
                    <a:cubicBezTo>
                      <a:pt x="1411" y="5695"/>
                      <a:pt x="1459" y="5593"/>
                      <a:pt x="1517" y="5478"/>
                    </a:cubicBezTo>
                    <a:cubicBezTo>
                      <a:pt x="1579" y="5346"/>
                      <a:pt x="1636" y="5213"/>
                      <a:pt x="1685" y="5076"/>
                    </a:cubicBezTo>
                    <a:cubicBezTo>
                      <a:pt x="1716" y="5005"/>
                      <a:pt x="1738" y="4926"/>
                      <a:pt x="1764" y="4842"/>
                    </a:cubicBezTo>
                    <a:cubicBezTo>
                      <a:pt x="1795" y="4758"/>
                      <a:pt x="1817" y="4674"/>
                      <a:pt x="1840" y="4585"/>
                    </a:cubicBezTo>
                    <a:cubicBezTo>
                      <a:pt x="1857" y="4497"/>
                      <a:pt x="1884" y="4404"/>
                      <a:pt x="1901" y="4307"/>
                    </a:cubicBezTo>
                    <a:cubicBezTo>
                      <a:pt x="1915" y="4214"/>
                      <a:pt x="1937" y="4117"/>
                      <a:pt x="1946" y="4015"/>
                    </a:cubicBezTo>
                    <a:cubicBezTo>
                      <a:pt x="1950" y="3913"/>
                      <a:pt x="1968" y="3812"/>
                      <a:pt x="1968" y="3710"/>
                    </a:cubicBezTo>
                    <a:cubicBezTo>
                      <a:pt x="1968" y="3604"/>
                      <a:pt x="1977" y="3498"/>
                      <a:pt x="1968" y="3392"/>
                    </a:cubicBezTo>
                    <a:cubicBezTo>
                      <a:pt x="1959" y="3175"/>
                      <a:pt x="1937" y="2963"/>
                      <a:pt x="1897" y="2751"/>
                    </a:cubicBezTo>
                    <a:cubicBezTo>
                      <a:pt x="1857" y="2538"/>
                      <a:pt x="1800" y="2330"/>
                      <a:pt x="1729" y="2127"/>
                    </a:cubicBezTo>
                    <a:cubicBezTo>
                      <a:pt x="1689" y="2025"/>
                      <a:pt x="1658" y="1924"/>
                      <a:pt x="1610" y="1831"/>
                    </a:cubicBezTo>
                    <a:lnTo>
                      <a:pt x="1543" y="1689"/>
                    </a:lnTo>
                    <a:lnTo>
                      <a:pt x="1473" y="1557"/>
                    </a:lnTo>
                    <a:cubicBezTo>
                      <a:pt x="1428" y="1464"/>
                      <a:pt x="1380" y="1380"/>
                      <a:pt x="1327" y="1296"/>
                    </a:cubicBezTo>
                    <a:cubicBezTo>
                      <a:pt x="1269" y="1216"/>
                      <a:pt x="1221" y="1137"/>
                      <a:pt x="1163" y="1066"/>
                    </a:cubicBezTo>
                    <a:cubicBezTo>
                      <a:pt x="1061" y="925"/>
                      <a:pt x="951" y="792"/>
                      <a:pt x="831" y="664"/>
                    </a:cubicBezTo>
                    <a:cubicBezTo>
                      <a:pt x="734" y="558"/>
                      <a:pt x="628" y="456"/>
                      <a:pt x="518" y="363"/>
                    </a:cubicBezTo>
                    <a:cubicBezTo>
                      <a:pt x="420" y="279"/>
                      <a:pt x="332" y="213"/>
                      <a:pt x="257" y="155"/>
                    </a:cubicBezTo>
                    <a:cubicBezTo>
                      <a:pt x="182" y="98"/>
                      <a:pt x="120" y="62"/>
                      <a:pt x="80" y="36"/>
                    </a:cubicBezTo>
                    <a:lnTo>
                      <a:pt x="1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435;p32"/>
              <p:cNvSpPr/>
              <p:nvPr/>
            </p:nvSpPr>
            <p:spPr>
              <a:xfrm>
                <a:off x="3230850" y="3218850"/>
                <a:ext cx="66575" cy="57275"/>
              </a:xfrm>
              <a:custGeom>
                <a:avLst/>
                <a:gdLst/>
                <a:ahLst/>
                <a:cxnLst/>
                <a:rect l="l" t="t" r="r" b="b"/>
                <a:pathLst>
                  <a:path w="2663" h="2291" extrusionOk="0">
                    <a:moveTo>
                      <a:pt x="1464" y="1"/>
                    </a:moveTo>
                    <a:cubicBezTo>
                      <a:pt x="1862" y="598"/>
                      <a:pt x="2110" y="1155"/>
                      <a:pt x="1517" y="1371"/>
                    </a:cubicBezTo>
                    <a:cubicBezTo>
                      <a:pt x="1463" y="1386"/>
                      <a:pt x="1405" y="1392"/>
                      <a:pt x="1344" y="1392"/>
                    </a:cubicBezTo>
                    <a:cubicBezTo>
                      <a:pt x="976" y="1392"/>
                      <a:pt x="490" y="1163"/>
                      <a:pt x="1" y="1106"/>
                    </a:cubicBezTo>
                    <a:lnTo>
                      <a:pt x="1" y="1106"/>
                    </a:lnTo>
                    <a:cubicBezTo>
                      <a:pt x="806" y="2207"/>
                      <a:pt x="2220" y="2291"/>
                      <a:pt x="2220" y="2291"/>
                    </a:cubicBezTo>
                    <a:cubicBezTo>
                      <a:pt x="2662" y="1407"/>
                      <a:pt x="2154" y="469"/>
                      <a:pt x="14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436;p32"/>
              <p:cNvSpPr/>
              <p:nvPr/>
            </p:nvSpPr>
            <p:spPr>
              <a:xfrm>
                <a:off x="3216925" y="3198075"/>
                <a:ext cx="66675" cy="55600"/>
              </a:xfrm>
              <a:custGeom>
                <a:avLst/>
                <a:gdLst/>
                <a:ahLst/>
                <a:cxnLst/>
                <a:rect l="l" t="t" r="r" b="b"/>
                <a:pathLst>
                  <a:path w="2667" h="2224" extrusionOk="0">
                    <a:moveTo>
                      <a:pt x="18" y="1"/>
                    </a:moveTo>
                    <a:lnTo>
                      <a:pt x="18" y="1"/>
                    </a:lnTo>
                    <a:cubicBezTo>
                      <a:pt x="1" y="858"/>
                      <a:pt x="226" y="1486"/>
                      <a:pt x="558" y="1937"/>
                    </a:cubicBezTo>
                    <a:cubicBezTo>
                      <a:pt x="1047" y="1994"/>
                      <a:pt x="1533" y="2223"/>
                      <a:pt x="1901" y="2223"/>
                    </a:cubicBezTo>
                    <a:cubicBezTo>
                      <a:pt x="1962" y="2223"/>
                      <a:pt x="2020" y="2217"/>
                      <a:pt x="2074" y="2202"/>
                    </a:cubicBezTo>
                    <a:cubicBezTo>
                      <a:pt x="2667" y="1986"/>
                      <a:pt x="2419" y="1429"/>
                      <a:pt x="2021" y="832"/>
                    </a:cubicBezTo>
                    <a:cubicBezTo>
                      <a:pt x="1871" y="730"/>
                      <a:pt x="1707" y="651"/>
                      <a:pt x="1539" y="593"/>
                    </a:cubicBezTo>
                    <a:cubicBezTo>
                      <a:pt x="828" y="372"/>
                      <a:pt x="823" y="412"/>
                      <a:pt x="1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437;p32"/>
              <p:cNvSpPr/>
              <p:nvPr/>
            </p:nvSpPr>
            <p:spPr>
              <a:xfrm>
                <a:off x="3271525" y="3297775"/>
                <a:ext cx="44700" cy="34100"/>
              </a:xfrm>
              <a:custGeom>
                <a:avLst/>
                <a:gdLst/>
                <a:ahLst/>
                <a:cxnLst/>
                <a:rect l="l" t="t" r="r" b="b"/>
                <a:pathLst>
                  <a:path w="1788" h="1364" extrusionOk="0">
                    <a:moveTo>
                      <a:pt x="713" y="1"/>
                    </a:moveTo>
                    <a:lnTo>
                      <a:pt x="713" y="1"/>
                    </a:lnTo>
                    <a:cubicBezTo>
                      <a:pt x="1097" y="301"/>
                      <a:pt x="1376" y="611"/>
                      <a:pt x="1035" y="867"/>
                    </a:cubicBezTo>
                    <a:cubicBezTo>
                      <a:pt x="814" y="1013"/>
                      <a:pt x="386" y="938"/>
                      <a:pt x="1" y="1013"/>
                    </a:cubicBezTo>
                    <a:cubicBezTo>
                      <a:pt x="396" y="1297"/>
                      <a:pt x="843" y="1364"/>
                      <a:pt x="1177" y="1364"/>
                    </a:cubicBezTo>
                    <a:cubicBezTo>
                      <a:pt x="1479" y="1364"/>
                      <a:pt x="1690" y="1309"/>
                      <a:pt x="1690" y="1309"/>
                    </a:cubicBezTo>
                    <a:cubicBezTo>
                      <a:pt x="1787" y="655"/>
                      <a:pt x="1261" y="160"/>
                      <a:pt x="71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438;p32"/>
              <p:cNvSpPr/>
              <p:nvPr/>
            </p:nvSpPr>
            <p:spPr>
              <a:xfrm>
                <a:off x="3252625" y="3294900"/>
                <a:ext cx="53300" cy="28225"/>
              </a:xfrm>
              <a:custGeom>
                <a:avLst/>
                <a:gdLst/>
                <a:ahLst/>
                <a:cxnLst/>
                <a:rect l="l" t="t" r="r" b="b"/>
                <a:pathLst>
                  <a:path w="2132" h="1129" extrusionOk="0">
                    <a:moveTo>
                      <a:pt x="1" y="1"/>
                    </a:moveTo>
                    <a:lnTo>
                      <a:pt x="1" y="1"/>
                    </a:lnTo>
                    <a:cubicBezTo>
                      <a:pt x="173" y="553"/>
                      <a:pt x="452" y="907"/>
                      <a:pt x="761" y="1128"/>
                    </a:cubicBezTo>
                    <a:cubicBezTo>
                      <a:pt x="1142" y="1053"/>
                      <a:pt x="1570" y="1128"/>
                      <a:pt x="1796" y="982"/>
                    </a:cubicBezTo>
                    <a:cubicBezTo>
                      <a:pt x="2132" y="726"/>
                      <a:pt x="1853" y="416"/>
                      <a:pt x="1473" y="116"/>
                    </a:cubicBezTo>
                    <a:cubicBezTo>
                      <a:pt x="1354" y="85"/>
                      <a:pt x="1230" y="67"/>
                      <a:pt x="1106" y="67"/>
                    </a:cubicBezTo>
                    <a:cubicBezTo>
                      <a:pt x="1076" y="67"/>
                      <a:pt x="1045" y="67"/>
                      <a:pt x="1014" y="67"/>
                    </a:cubicBezTo>
                    <a:cubicBezTo>
                      <a:pt x="677" y="67"/>
                      <a:pt x="337" y="45"/>
                      <a:pt x="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48" name="Google Shape;439;p32"/>
          <p:cNvGrpSpPr/>
          <p:nvPr/>
        </p:nvGrpSpPr>
        <p:grpSpPr>
          <a:xfrm rot="1196114">
            <a:off x="568668" y="2345686"/>
            <a:ext cx="1599621" cy="4613088"/>
            <a:chOff x="3171550" y="2693350"/>
            <a:chExt cx="309800" cy="748700"/>
          </a:xfrm>
        </p:grpSpPr>
        <p:sp>
          <p:nvSpPr>
            <p:cNvPr id="149" name="Google Shape;440;p32"/>
            <p:cNvSpPr/>
            <p:nvPr/>
          </p:nvSpPr>
          <p:spPr>
            <a:xfrm>
              <a:off x="3187500" y="3060500"/>
              <a:ext cx="51150" cy="25250"/>
            </a:xfrm>
            <a:custGeom>
              <a:avLst/>
              <a:gdLst/>
              <a:ahLst/>
              <a:cxnLst/>
              <a:rect l="l" t="t" r="r" b="b"/>
              <a:pathLst>
                <a:path w="2046" h="1010" extrusionOk="0">
                  <a:moveTo>
                    <a:pt x="1193" y="0"/>
                  </a:moveTo>
                  <a:cubicBezTo>
                    <a:pt x="378" y="0"/>
                    <a:pt x="0" y="590"/>
                    <a:pt x="453" y="932"/>
                  </a:cubicBezTo>
                  <a:cubicBezTo>
                    <a:pt x="582" y="986"/>
                    <a:pt x="707" y="1009"/>
                    <a:pt x="827" y="1009"/>
                  </a:cubicBezTo>
                  <a:cubicBezTo>
                    <a:pt x="1538" y="1009"/>
                    <a:pt x="2046" y="189"/>
                    <a:pt x="1974" y="158"/>
                  </a:cubicBezTo>
                  <a:cubicBezTo>
                    <a:pt x="1685" y="47"/>
                    <a:pt x="1422" y="0"/>
                    <a:pt x="1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441;p32"/>
            <p:cNvSpPr/>
            <p:nvPr/>
          </p:nvSpPr>
          <p:spPr>
            <a:xfrm>
              <a:off x="3202775" y="3069200"/>
              <a:ext cx="23800" cy="7975"/>
            </a:xfrm>
            <a:custGeom>
              <a:avLst/>
              <a:gdLst/>
              <a:ahLst/>
              <a:cxnLst/>
              <a:rect l="l" t="t" r="r" b="b"/>
              <a:pathLst>
                <a:path w="952" h="319" fill="none" extrusionOk="0">
                  <a:moveTo>
                    <a:pt x="951" y="0"/>
                  </a:moveTo>
                  <a:lnTo>
                    <a:pt x="1" y="319"/>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442;p32"/>
            <p:cNvSpPr/>
            <p:nvPr/>
          </p:nvSpPr>
          <p:spPr>
            <a:xfrm>
              <a:off x="3203225" y="3028600"/>
              <a:ext cx="34450" cy="35050"/>
            </a:xfrm>
            <a:custGeom>
              <a:avLst/>
              <a:gdLst/>
              <a:ahLst/>
              <a:cxnLst/>
              <a:rect l="l" t="t" r="r" b="b"/>
              <a:pathLst>
                <a:path w="1378" h="1402" extrusionOk="0">
                  <a:moveTo>
                    <a:pt x="401" y="0"/>
                  </a:moveTo>
                  <a:cubicBezTo>
                    <a:pt x="205" y="0"/>
                    <a:pt x="46" y="124"/>
                    <a:pt x="1" y="369"/>
                  </a:cubicBezTo>
                  <a:cubicBezTo>
                    <a:pt x="56" y="1175"/>
                    <a:pt x="977" y="1402"/>
                    <a:pt x="1280" y="1402"/>
                  </a:cubicBezTo>
                  <a:cubicBezTo>
                    <a:pt x="1341" y="1402"/>
                    <a:pt x="1377" y="1392"/>
                    <a:pt x="1376" y="1377"/>
                  </a:cubicBezTo>
                  <a:cubicBezTo>
                    <a:pt x="1285" y="455"/>
                    <a:pt x="777" y="0"/>
                    <a:pt x="40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443;p32"/>
            <p:cNvSpPr/>
            <p:nvPr/>
          </p:nvSpPr>
          <p:spPr>
            <a:xfrm>
              <a:off x="3210975" y="3038250"/>
              <a:ext cx="17800" cy="17825"/>
            </a:xfrm>
            <a:custGeom>
              <a:avLst/>
              <a:gdLst/>
              <a:ahLst/>
              <a:cxnLst/>
              <a:rect l="l" t="t" r="r" b="b"/>
              <a:pathLst>
                <a:path w="712" h="713" fill="none" extrusionOk="0">
                  <a:moveTo>
                    <a:pt x="712" y="712"/>
                  </a:moveTo>
                  <a:lnTo>
                    <a:pt x="0" y="0"/>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444;p32"/>
            <p:cNvSpPr/>
            <p:nvPr/>
          </p:nvSpPr>
          <p:spPr>
            <a:xfrm>
              <a:off x="3228750" y="3072525"/>
              <a:ext cx="6325" cy="24650"/>
            </a:xfrm>
            <a:custGeom>
              <a:avLst/>
              <a:gdLst/>
              <a:ahLst/>
              <a:cxnLst/>
              <a:rect l="l" t="t" r="r" b="b"/>
              <a:pathLst>
                <a:path w="253" h="986" fill="none" extrusionOk="0">
                  <a:moveTo>
                    <a:pt x="253" y="0"/>
                  </a:moveTo>
                  <a:lnTo>
                    <a:pt x="1" y="986"/>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4" name="Google Shape;445;p32"/>
            <p:cNvGrpSpPr/>
            <p:nvPr/>
          </p:nvGrpSpPr>
          <p:grpSpPr>
            <a:xfrm>
              <a:off x="3171550" y="2693350"/>
              <a:ext cx="309800" cy="748700"/>
              <a:chOff x="3171550" y="2693350"/>
              <a:chExt cx="309800" cy="748700"/>
            </a:xfrm>
          </p:grpSpPr>
          <p:sp>
            <p:nvSpPr>
              <p:cNvPr id="155" name="Google Shape;446;p32"/>
              <p:cNvSpPr/>
              <p:nvPr/>
            </p:nvSpPr>
            <p:spPr>
              <a:xfrm>
                <a:off x="3238925" y="3062900"/>
                <a:ext cx="57625" cy="90225"/>
              </a:xfrm>
              <a:custGeom>
                <a:avLst/>
                <a:gdLst/>
                <a:ahLst/>
                <a:cxnLst/>
                <a:rect l="l" t="t" r="r" b="b"/>
                <a:pathLst>
                  <a:path w="2305" h="3609" extrusionOk="0">
                    <a:moveTo>
                      <a:pt x="14" y="0"/>
                    </a:moveTo>
                    <a:lnTo>
                      <a:pt x="1" y="14"/>
                    </a:lnTo>
                    <a:cubicBezTo>
                      <a:pt x="1" y="14"/>
                      <a:pt x="49" y="62"/>
                      <a:pt x="129" y="146"/>
                    </a:cubicBezTo>
                    <a:cubicBezTo>
                      <a:pt x="164" y="191"/>
                      <a:pt x="217" y="239"/>
                      <a:pt x="270" y="301"/>
                    </a:cubicBezTo>
                    <a:lnTo>
                      <a:pt x="447" y="509"/>
                    </a:lnTo>
                    <a:cubicBezTo>
                      <a:pt x="513" y="584"/>
                      <a:pt x="580" y="672"/>
                      <a:pt x="651" y="765"/>
                    </a:cubicBezTo>
                    <a:cubicBezTo>
                      <a:pt x="721" y="854"/>
                      <a:pt x="801" y="947"/>
                      <a:pt x="872" y="1053"/>
                    </a:cubicBezTo>
                    <a:lnTo>
                      <a:pt x="1093" y="1367"/>
                    </a:lnTo>
                    <a:cubicBezTo>
                      <a:pt x="1172" y="1473"/>
                      <a:pt x="1239" y="1592"/>
                      <a:pt x="1309" y="1703"/>
                    </a:cubicBezTo>
                    <a:lnTo>
                      <a:pt x="1522" y="2043"/>
                    </a:lnTo>
                    <a:cubicBezTo>
                      <a:pt x="1592" y="2154"/>
                      <a:pt x="1650" y="2273"/>
                      <a:pt x="1707" y="2383"/>
                    </a:cubicBezTo>
                    <a:cubicBezTo>
                      <a:pt x="1765" y="2494"/>
                      <a:pt x="1822" y="2600"/>
                      <a:pt x="1875" y="2702"/>
                    </a:cubicBezTo>
                    <a:cubicBezTo>
                      <a:pt x="1928" y="2795"/>
                      <a:pt x="1972" y="2892"/>
                      <a:pt x="2017" y="2994"/>
                    </a:cubicBezTo>
                    <a:lnTo>
                      <a:pt x="2282" y="3608"/>
                    </a:lnTo>
                    <a:lnTo>
                      <a:pt x="2304" y="3599"/>
                    </a:lnTo>
                    <a:cubicBezTo>
                      <a:pt x="2255" y="3378"/>
                      <a:pt x="2202" y="3157"/>
                      <a:pt x="2132" y="2941"/>
                    </a:cubicBezTo>
                    <a:cubicBezTo>
                      <a:pt x="2105" y="2834"/>
                      <a:pt x="2065" y="2733"/>
                      <a:pt x="2021" y="2631"/>
                    </a:cubicBezTo>
                    <a:cubicBezTo>
                      <a:pt x="1977" y="2525"/>
                      <a:pt x="1928" y="2410"/>
                      <a:pt x="1871" y="2295"/>
                    </a:cubicBezTo>
                    <a:lnTo>
                      <a:pt x="1791" y="2118"/>
                    </a:lnTo>
                    <a:cubicBezTo>
                      <a:pt x="1765" y="2056"/>
                      <a:pt x="1734" y="1994"/>
                      <a:pt x="1698" y="1941"/>
                    </a:cubicBezTo>
                    <a:lnTo>
                      <a:pt x="1491" y="1592"/>
                    </a:lnTo>
                    <a:cubicBezTo>
                      <a:pt x="1415" y="1473"/>
                      <a:pt x="1340" y="1362"/>
                      <a:pt x="1261" y="1252"/>
                    </a:cubicBezTo>
                    <a:cubicBezTo>
                      <a:pt x="1185" y="1141"/>
                      <a:pt x="1101" y="1039"/>
                      <a:pt x="1022" y="938"/>
                    </a:cubicBezTo>
                    <a:cubicBezTo>
                      <a:pt x="947" y="845"/>
                      <a:pt x="863" y="752"/>
                      <a:pt x="779" y="664"/>
                    </a:cubicBezTo>
                    <a:cubicBezTo>
                      <a:pt x="699" y="580"/>
                      <a:pt x="624" y="496"/>
                      <a:pt x="549" y="429"/>
                    </a:cubicBezTo>
                    <a:cubicBezTo>
                      <a:pt x="474" y="359"/>
                      <a:pt x="399" y="297"/>
                      <a:pt x="341" y="239"/>
                    </a:cubicBezTo>
                    <a:cubicBezTo>
                      <a:pt x="279" y="186"/>
                      <a:pt x="217" y="142"/>
                      <a:pt x="169" y="107"/>
                    </a:cubicBezTo>
                    <a:cubicBezTo>
                      <a:pt x="124" y="71"/>
                      <a:pt x="85" y="45"/>
                      <a:pt x="58" y="27"/>
                    </a:cubicBezTo>
                    <a:lnTo>
                      <a:pt x="1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447;p32"/>
              <p:cNvSpPr/>
              <p:nvPr/>
            </p:nvSpPr>
            <p:spPr>
              <a:xfrm>
                <a:off x="3284900" y="2825475"/>
                <a:ext cx="166050" cy="616575"/>
              </a:xfrm>
              <a:custGeom>
                <a:avLst/>
                <a:gdLst/>
                <a:ahLst/>
                <a:cxnLst/>
                <a:rect l="l" t="t" r="r" b="b"/>
                <a:pathLst>
                  <a:path w="6642" h="24663" extrusionOk="0">
                    <a:moveTo>
                      <a:pt x="6628" y="1"/>
                    </a:moveTo>
                    <a:lnTo>
                      <a:pt x="6403" y="213"/>
                    </a:lnTo>
                    <a:cubicBezTo>
                      <a:pt x="6257" y="350"/>
                      <a:pt x="6036" y="544"/>
                      <a:pt x="5757" y="792"/>
                    </a:cubicBezTo>
                    <a:cubicBezTo>
                      <a:pt x="5479" y="1044"/>
                      <a:pt x="5134" y="1340"/>
                      <a:pt x="4745" y="1685"/>
                    </a:cubicBezTo>
                    <a:cubicBezTo>
                      <a:pt x="4351" y="2030"/>
                      <a:pt x="3909" y="2415"/>
                      <a:pt x="3445" y="2866"/>
                    </a:cubicBezTo>
                    <a:cubicBezTo>
                      <a:pt x="2941" y="3343"/>
                      <a:pt x="2468" y="3856"/>
                      <a:pt x="2030" y="4395"/>
                    </a:cubicBezTo>
                    <a:cubicBezTo>
                      <a:pt x="1531" y="5005"/>
                      <a:pt x="1115" y="5673"/>
                      <a:pt x="788" y="6385"/>
                    </a:cubicBezTo>
                    <a:cubicBezTo>
                      <a:pt x="447" y="7154"/>
                      <a:pt x="217" y="7972"/>
                      <a:pt x="116" y="8808"/>
                    </a:cubicBezTo>
                    <a:cubicBezTo>
                      <a:pt x="1" y="9661"/>
                      <a:pt x="23" y="10536"/>
                      <a:pt x="116" y="11399"/>
                    </a:cubicBezTo>
                    <a:cubicBezTo>
                      <a:pt x="164" y="11832"/>
                      <a:pt x="240" y="12256"/>
                      <a:pt x="324" y="12681"/>
                    </a:cubicBezTo>
                    <a:cubicBezTo>
                      <a:pt x="372" y="12888"/>
                      <a:pt x="421" y="13101"/>
                      <a:pt x="469" y="13309"/>
                    </a:cubicBezTo>
                    <a:lnTo>
                      <a:pt x="633" y="13923"/>
                    </a:lnTo>
                    <a:lnTo>
                      <a:pt x="792" y="14529"/>
                    </a:lnTo>
                    <a:cubicBezTo>
                      <a:pt x="845" y="14732"/>
                      <a:pt x="903" y="14931"/>
                      <a:pt x="947" y="15130"/>
                    </a:cubicBezTo>
                    <a:cubicBezTo>
                      <a:pt x="1027" y="15532"/>
                      <a:pt x="1128" y="15921"/>
                      <a:pt x="1181" y="16315"/>
                    </a:cubicBezTo>
                    <a:cubicBezTo>
                      <a:pt x="1212" y="16514"/>
                      <a:pt x="1256" y="16704"/>
                      <a:pt x="1279" y="16899"/>
                    </a:cubicBezTo>
                    <a:cubicBezTo>
                      <a:pt x="1296" y="17093"/>
                      <a:pt x="1318" y="17288"/>
                      <a:pt x="1345" y="17473"/>
                    </a:cubicBezTo>
                    <a:cubicBezTo>
                      <a:pt x="1371" y="17663"/>
                      <a:pt x="1385" y="17854"/>
                      <a:pt x="1398" y="18039"/>
                    </a:cubicBezTo>
                    <a:cubicBezTo>
                      <a:pt x="1407" y="18225"/>
                      <a:pt x="1429" y="18411"/>
                      <a:pt x="1433" y="18592"/>
                    </a:cubicBezTo>
                    <a:cubicBezTo>
                      <a:pt x="1455" y="19277"/>
                      <a:pt x="1433" y="19962"/>
                      <a:pt x="1358" y="20639"/>
                    </a:cubicBezTo>
                    <a:cubicBezTo>
                      <a:pt x="1310" y="20953"/>
                      <a:pt x="1274" y="21258"/>
                      <a:pt x="1212" y="21541"/>
                    </a:cubicBezTo>
                    <a:cubicBezTo>
                      <a:pt x="1181" y="21682"/>
                      <a:pt x="1159" y="21824"/>
                      <a:pt x="1124" y="21956"/>
                    </a:cubicBezTo>
                    <a:cubicBezTo>
                      <a:pt x="1088" y="22089"/>
                      <a:pt x="1053" y="22217"/>
                      <a:pt x="1022" y="22341"/>
                    </a:cubicBezTo>
                    <a:cubicBezTo>
                      <a:pt x="996" y="22469"/>
                      <a:pt x="951" y="22589"/>
                      <a:pt x="912" y="22699"/>
                    </a:cubicBezTo>
                    <a:cubicBezTo>
                      <a:pt x="876" y="22814"/>
                      <a:pt x="845" y="22929"/>
                      <a:pt x="801" y="23031"/>
                    </a:cubicBezTo>
                    <a:cubicBezTo>
                      <a:pt x="722" y="23243"/>
                      <a:pt x="655" y="23438"/>
                      <a:pt x="576" y="23606"/>
                    </a:cubicBezTo>
                    <a:cubicBezTo>
                      <a:pt x="531" y="23690"/>
                      <a:pt x="496" y="23769"/>
                      <a:pt x="465" y="23844"/>
                    </a:cubicBezTo>
                    <a:cubicBezTo>
                      <a:pt x="430" y="23920"/>
                      <a:pt x="390" y="23990"/>
                      <a:pt x="359" y="24057"/>
                    </a:cubicBezTo>
                    <a:cubicBezTo>
                      <a:pt x="297" y="24185"/>
                      <a:pt x="240" y="24295"/>
                      <a:pt x="191" y="24379"/>
                    </a:cubicBezTo>
                    <a:lnTo>
                      <a:pt x="36" y="24649"/>
                    </a:lnTo>
                    <a:lnTo>
                      <a:pt x="54" y="24662"/>
                    </a:lnTo>
                    <a:lnTo>
                      <a:pt x="213" y="24401"/>
                    </a:lnTo>
                    <a:cubicBezTo>
                      <a:pt x="271" y="24317"/>
                      <a:pt x="328" y="24207"/>
                      <a:pt x="394" y="24079"/>
                    </a:cubicBezTo>
                    <a:cubicBezTo>
                      <a:pt x="430" y="24017"/>
                      <a:pt x="469" y="23946"/>
                      <a:pt x="505" y="23875"/>
                    </a:cubicBezTo>
                    <a:lnTo>
                      <a:pt x="620" y="23632"/>
                    </a:lnTo>
                    <a:cubicBezTo>
                      <a:pt x="708" y="23469"/>
                      <a:pt x="779" y="23274"/>
                      <a:pt x="867" y="23062"/>
                    </a:cubicBezTo>
                    <a:cubicBezTo>
                      <a:pt x="912" y="22960"/>
                      <a:pt x="947" y="22850"/>
                      <a:pt x="987" y="22730"/>
                    </a:cubicBezTo>
                    <a:cubicBezTo>
                      <a:pt x="1022" y="22615"/>
                      <a:pt x="1071" y="22500"/>
                      <a:pt x="1106" y="22372"/>
                    </a:cubicBezTo>
                    <a:cubicBezTo>
                      <a:pt x="1270" y="21811"/>
                      <a:pt x="1398" y="21240"/>
                      <a:pt x="1478" y="20661"/>
                    </a:cubicBezTo>
                    <a:cubicBezTo>
                      <a:pt x="1562" y="19971"/>
                      <a:pt x="1597" y="19282"/>
                      <a:pt x="1584" y="18592"/>
                    </a:cubicBezTo>
                    <a:cubicBezTo>
                      <a:pt x="1584" y="18406"/>
                      <a:pt x="1566" y="18221"/>
                      <a:pt x="1557" y="18030"/>
                    </a:cubicBezTo>
                    <a:cubicBezTo>
                      <a:pt x="1548" y="17845"/>
                      <a:pt x="1535" y="17655"/>
                      <a:pt x="1513" y="17460"/>
                    </a:cubicBezTo>
                    <a:cubicBezTo>
                      <a:pt x="1491" y="17270"/>
                      <a:pt x="1478" y="17075"/>
                      <a:pt x="1451" y="16876"/>
                    </a:cubicBezTo>
                    <a:cubicBezTo>
                      <a:pt x="1424" y="16682"/>
                      <a:pt x="1389" y="16487"/>
                      <a:pt x="1358" y="16288"/>
                    </a:cubicBezTo>
                    <a:cubicBezTo>
                      <a:pt x="1305" y="15891"/>
                      <a:pt x="1208" y="15493"/>
                      <a:pt x="1128" y="15090"/>
                    </a:cubicBezTo>
                    <a:cubicBezTo>
                      <a:pt x="1035" y="14684"/>
                      <a:pt x="925" y="14281"/>
                      <a:pt x="819" y="13874"/>
                    </a:cubicBezTo>
                    <a:cubicBezTo>
                      <a:pt x="589" y="13052"/>
                      <a:pt x="425" y="12221"/>
                      <a:pt x="324" y="11376"/>
                    </a:cubicBezTo>
                    <a:cubicBezTo>
                      <a:pt x="226" y="10528"/>
                      <a:pt x="204" y="9665"/>
                      <a:pt x="310" y="8834"/>
                    </a:cubicBezTo>
                    <a:cubicBezTo>
                      <a:pt x="408" y="8016"/>
                      <a:pt x="624" y="7216"/>
                      <a:pt x="956" y="6460"/>
                    </a:cubicBezTo>
                    <a:cubicBezTo>
                      <a:pt x="1270" y="5757"/>
                      <a:pt x="1672" y="5098"/>
                      <a:pt x="2150" y="4493"/>
                    </a:cubicBezTo>
                    <a:cubicBezTo>
                      <a:pt x="2578" y="3953"/>
                      <a:pt x="3038" y="3436"/>
                      <a:pt x="3533" y="2954"/>
                    </a:cubicBezTo>
                    <a:cubicBezTo>
                      <a:pt x="3989" y="2503"/>
                      <a:pt x="4422" y="2105"/>
                      <a:pt x="4802" y="1751"/>
                    </a:cubicBezTo>
                    <a:cubicBezTo>
                      <a:pt x="5187" y="1398"/>
                      <a:pt x="5523" y="1093"/>
                      <a:pt x="5793" y="836"/>
                    </a:cubicBezTo>
                    <a:cubicBezTo>
                      <a:pt x="6067" y="580"/>
                      <a:pt x="6279" y="376"/>
                      <a:pt x="6421" y="235"/>
                    </a:cubicBezTo>
                    <a:lnTo>
                      <a:pt x="6642" y="18"/>
                    </a:lnTo>
                    <a:lnTo>
                      <a:pt x="662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448;p32"/>
              <p:cNvSpPr/>
              <p:nvPr/>
            </p:nvSpPr>
            <p:spPr>
              <a:xfrm>
                <a:off x="3269000" y="2856650"/>
                <a:ext cx="25775" cy="195225"/>
              </a:xfrm>
              <a:custGeom>
                <a:avLst/>
                <a:gdLst/>
                <a:ahLst/>
                <a:cxnLst/>
                <a:rect l="l" t="t" r="r" b="b"/>
                <a:pathLst>
                  <a:path w="1031" h="7809" extrusionOk="0">
                    <a:moveTo>
                      <a:pt x="0" y="0"/>
                    </a:moveTo>
                    <a:lnTo>
                      <a:pt x="0" y="0"/>
                    </a:lnTo>
                    <a:cubicBezTo>
                      <a:pt x="0" y="0"/>
                      <a:pt x="18" y="36"/>
                      <a:pt x="44" y="89"/>
                    </a:cubicBezTo>
                    <a:cubicBezTo>
                      <a:pt x="67" y="142"/>
                      <a:pt x="102" y="217"/>
                      <a:pt x="142" y="319"/>
                    </a:cubicBezTo>
                    <a:cubicBezTo>
                      <a:pt x="164" y="367"/>
                      <a:pt x="181" y="425"/>
                      <a:pt x="204" y="487"/>
                    </a:cubicBezTo>
                    <a:cubicBezTo>
                      <a:pt x="226" y="544"/>
                      <a:pt x="248" y="615"/>
                      <a:pt x="265" y="686"/>
                    </a:cubicBezTo>
                    <a:cubicBezTo>
                      <a:pt x="310" y="827"/>
                      <a:pt x="349" y="995"/>
                      <a:pt x="394" y="1172"/>
                    </a:cubicBezTo>
                    <a:cubicBezTo>
                      <a:pt x="411" y="1265"/>
                      <a:pt x="429" y="1358"/>
                      <a:pt x="451" y="1455"/>
                    </a:cubicBezTo>
                    <a:cubicBezTo>
                      <a:pt x="473" y="1552"/>
                      <a:pt x="495" y="1654"/>
                      <a:pt x="513" y="1756"/>
                    </a:cubicBezTo>
                    <a:cubicBezTo>
                      <a:pt x="531" y="1862"/>
                      <a:pt x="553" y="1968"/>
                      <a:pt x="566" y="2078"/>
                    </a:cubicBezTo>
                    <a:cubicBezTo>
                      <a:pt x="579" y="2189"/>
                      <a:pt x="597" y="2299"/>
                      <a:pt x="615" y="2414"/>
                    </a:cubicBezTo>
                    <a:cubicBezTo>
                      <a:pt x="650" y="2644"/>
                      <a:pt x="668" y="2883"/>
                      <a:pt x="699" y="3122"/>
                    </a:cubicBezTo>
                    <a:cubicBezTo>
                      <a:pt x="725" y="3365"/>
                      <a:pt x="739" y="3608"/>
                      <a:pt x="761" y="3856"/>
                    </a:cubicBezTo>
                    <a:cubicBezTo>
                      <a:pt x="783" y="4099"/>
                      <a:pt x="792" y="4346"/>
                      <a:pt x="809" y="4590"/>
                    </a:cubicBezTo>
                    <a:cubicBezTo>
                      <a:pt x="827" y="4833"/>
                      <a:pt x="831" y="5072"/>
                      <a:pt x="840" y="5301"/>
                    </a:cubicBezTo>
                    <a:cubicBezTo>
                      <a:pt x="849" y="5536"/>
                      <a:pt x="858" y="5757"/>
                      <a:pt x="862" y="5969"/>
                    </a:cubicBezTo>
                    <a:cubicBezTo>
                      <a:pt x="867" y="6181"/>
                      <a:pt x="867" y="6385"/>
                      <a:pt x="876" y="6570"/>
                    </a:cubicBezTo>
                    <a:cubicBezTo>
                      <a:pt x="884" y="6756"/>
                      <a:pt x="884" y="6924"/>
                      <a:pt x="884" y="7079"/>
                    </a:cubicBezTo>
                    <a:cubicBezTo>
                      <a:pt x="889" y="7229"/>
                      <a:pt x="893" y="7357"/>
                      <a:pt x="893" y="7468"/>
                    </a:cubicBezTo>
                    <a:cubicBezTo>
                      <a:pt x="898" y="7684"/>
                      <a:pt x="902" y="7808"/>
                      <a:pt x="902" y="7808"/>
                    </a:cubicBezTo>
                    <a:cubicBezTo>
                      <a:pt x="902" y="7808"/>
                      <a:pt x="915" y="7684"/>
                      <a:pt x="933" y="7468"/>
                    </a:cubicBezTo>
                    <a:cubicBezTo>
                      <a:pt x="942" y="7362"/>
                      <a:pt x="955" y="7229"/>
                      <a:pt x="964" y="7079"/>
                    </a:cubicBezTo>
                    <a:cubicBezTo>
                      <a:pt x="977" y="6928"/>
                      <a:pt x="995" y="6756"/>
                      <a:pt x="999" y="6570"/>
                    </a:cubicBezTo>
                    <a:cubicBezTo>
                      <a:pt x="1004" y="6385"/>
                      <a:pt x="1013" y="6186"/>
                      <a:pt x="1021" y="5969"/>
                    </a:cubicBezTo>
                    <a:cubicBezTo>
                      <a:pt x="1021" y="5858"/>
                      <a:pt x="1030" y="5748"/>
                      <a:pt x="1030" y="5637"/>
                    </a:cubicBezTo>
                    <a:lnTo>
                      <a:pt x="1030" y="5297"/>
                    </a:lnTo>
                    <a:cubicBezTo>
                      <a:pt x="1026" y="5063"/>
                      <a:pt x="1030" y="4824"/>
                      <a:pt x="1017" y="4576"/>
                    </a:cubicBezTo>
                    <a:cubicBezTo>
                      <a:pt x="1004" y="4333"/>
                      <a:pt x="999" y="4086"/>
                      <a:pt x="977" y="3838"/>
                    </a:cubicBezTo>
                    <a:cubicBezTo>
                      <a:pt x="951" y="3590"/>
                      <a:pt x="937" y="3338"/>
                      <a:pt x="902" y="3095"/>
                    </a:cubicBezTo>
                    <a:cubicBezTo>
                      <a:pt x="871" y="2852"/>
                      <a:pt x="845" y="2613"/>
                      <a:pt x="800" y="2383"/>
                    </a:cubicBezTo>
                    <a:cubicBezTo>
                      <a:pt x="778" y="2264"/>
                      <a:pt x="765" y="2153"/>
                      <a:pt x="739" y="2043"/>
                    </a:cubicBezTo>
                    <a:cubicBezTo>
                      <a:pt x="716" y="1932"/>
                      <a:pt x="690" y="1826"/>
                      <a:pt x="668" y="1720"/>
                    </a:cubicBezTo>
                    <a:cubicBezTo>
                      <a:pt x="624" y="1512"/>
                      <a:pt x="571" y="1318"/>
                      <a:pt x="513" y="1137"/>
                    </a:cubicBezTo>
                    <a:cubicBezTo>
                      <a:pt x="456" y="960"/>
                      <a:pt x="403" y="796"/>
                      <a:pt x="341" y="655"/>
                    </a:cubicBezTo>
                    <a:cubicBezTo>
                      <a:pt x="314" y="584"/>
                      <a:pt x="288" y="522"/>
                      <a:pt x="257" y="460"/>
                    </a:cubicBezTo>
                    <a:cubicBezTo>
                      <a:pt x="230" y="398"/>
                      <a:pt x="208" y="341"/>
                      <a:pt x="181" y="297"/>
                    </a:cubicBezTo>
                    <a:cubicBezTo>
                      <a:pt x="142" y="217"/>
                      <a:pt x="102" y="146"/>
                      <a:pt x="53" y="76"/>
                    </a:cubicBezTo>
                    <a:cubicBezTo>
                      <a:pt x="18" y="27"/>
                      <a:pt x="0" y="0"/>
                      <a:pt x="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449;p32"/>
              <p:cNvSpPr/>
              <p:nvPr/>
            </p:nvSpPr>
            <p:spPr>
              <a:xfrm>
                <a:off x="3253400" y="2773675"/>
                <a:ext cx="75175" cy="75075"/>
              </a:xfrm>
              <a:custGeom>
                <a:avLst/>
                <a:gdLst/>
                <a:ahLst/>
                <a:cxnLst/>
                <a:rect l="l" t="t" r="r" b="b"/>
                <a:pathLst>
                  <a:path w="3007" h="3003" extrusionOk="0">
                    <a:moveTo>
                      <a:pt x="1798" y="0"/>
                    </a:moveTo>
                    <a:cubicBezTo>
                      <a:pt x="1756" y="0"/>
                      <a:pt x="1713" y="3"/>
                      <a:pt x="1668" y="8"/>
                    </a:cubicBezTo>
                    <a:cubicBezTo>
                      <a:pt x="0" y="645"/>
                      <a:pt x="449" y="3002"/>
                      <a:pt x="609" y="3002"/>
                    </a:cubicBezTo>
                    <a:cubicBezTo>
                      <a:pt x="611" y="3002"/>
                      <a:pt x="613" y="3002"/>
                      <a:pt x="615" y="3001"/>
                    </a:cubicBezTo>
                    <a:cubicBezTo>
                      <a:pt x="2961" y="2035"/>
                      <a:pt x="3007" y="0"/>
                      <a:pt x="17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450;p32"/>
              <p:cNvSpPr/>
              <p:nvPr/>
            </p:nvSpPr>
            <p:spPr>
              <a:xfrm>
                <a:off x="3275850" y="2800500"/>
                <a:ext cx="24325" cy="36725"/>
              </a:xfrm>
              <a:custGeom>
                <a:avLst/>
                <a:gdLst/>
                <a:ahLst/>
                <a:cxnLst/>
                <a:rect l="l" t="t" r="r" b="b"/>
                <a:pathLst>
                  <a:path w="973" h="1469" fill="none" extrusionOk="0">
                    <a:moveTo>
                      <a:pt x="973" y="376"/>
                    </a:moveTo>
                    <a:lnTo>
                      <a:pt x="0" y="1468"/>
                    </a:lnTo>
                    <a:lnTo>
                      <a:pt x="504" y="0"/>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451;p32"/>
              <p:cNvSpPr/>
              <p:nvPr/>
            </p:nvSpPr>
            <p:spPr>
              <a:xfrm>
                <a:off x="3171550" y="2846175"/>
                <a:ext cx="95000" cy="46625"/>
              </a:xfrm>
              <a:custGeom>
                <a:avLst/>
                <a:gdLst/>
                <a:ahLst/>
                <a:cxnLst/>
                <a:rect l="l" t="t" r="r" b="b"/>
                <a:pathLst>
                  <a:path w="3800" h="1865" extrusionOk="0">
                    <a:moveTo>
                      <a:pt x="2151" y="0"/>
                    </a:moveTo>
                    <a:cubicBezTo>
                      <a:pt x="691" y="0"/>
                      <a:pt x="1" y="1058"/>
                      <a:pt x="812" y="1706"/>
                    </a:cubicBezTo>
                    <a:cubicBezTo>
                      <a:pt x="1063" y="1817"/>
                      <a:pt x="1307" y="1865"/>
                      <a:pt x="1540" y="1865"/>
                    </a:cubicBezTo>
                    <a:cubicBezTo>
                      <a:pt x="2840" y="1865"/>
                      <a:pt x="3800" y="387"/>
                      <a:pt x="3668" y="331"/>
                    </a:cubicBezTo>
                    <a:cubicBezTo>
                      <a:pt x="3106" y="97"/>
                      <a:pt x="2593" y="0"/>
                      <a:pt x="21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452;p32"/>
              <p:cNvSpPr/>
              <p:nvPr/>
            </p:nvSpPr>
            <p:spPr>
              <a:xfrm>
                <a:off x="3213625" y="2857650"/>
                <a:ext cx="36500" cy="17050"/>
              </a:xfrm>
              <a:custGeom>
                <a:avLst/>
                <a:gdLst/>
                <a:ahLst/>
                <a:cxnLst/>
                <a:rect l="l" t="t" r="r" b="b"/>
                <a:pathLst>
                  <a:path w="1460" h="682" fill="none" extrusionOk="0">
                    <a:moveTo>
                      <a:pt x="0" y="84"/>
                    </a:moveTo>
                    <a:lnTo>
                      <a:pt x="1459" y="0"/>
                    </a:lnTo>
                    <a:lnTo>
                      <a:pt x="66" y="68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453;p32"/>
              <p:cNvSpPr/>
              <p:nvPr/>
            </p:nvSpPr>
            <p:spPr>
              <a:xfrm>
                <a:off x="3267925" y="2812775"/>
                <a:ext cx="95000" cy="46525"/>
              </a:xfrm>
              <a:custGeom>
                <a:avLst/>
                <a:gdLst/>
                <a:ahLst/>
                <a:cxnLst/>
                <a:rect l="l" t="t" r="r" b="b"/>
                <a:pathLst>
                  <a:path w="3800" h="1861" extrusionOk="0">
                    <a:moveTo>
                      <a:pt x="2259" y="0"/>
                    </a:moveTo>
                    <a:cubicBezTo>
                      <a:pt x="959" y="0"/>
                      <a:pt x="0" y="1474"/>
                      <a:pt x="132" y="1530"/>
                    </a:cubicBezTo>
                    <a:cubicBezTo>
                      <a:pt x="694" y="1764"/>
                      <a:pt x="1205" y="1860"/>
                      <a:pt x="1647" y="1860"/>
                    </a:cubicBezTo>
                    <a:cubicBezTo>
                      <a:pt x="3109" y="1860"/>
                      <a:pt x="3799" y="801"/>
                      <a:pt x="2988" y="159"/>
                    </a:cubicBezTo>
                    <a:cubicBezTo>
                      <a:pt x="2737" y="48"/>
                      <a:pt x="2492" y="0"/>
                      <a:pt x="22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454;p32"/>
              <p:cNvSpPr/>
              <p:nvPr/>
            </p:nvSpPr>
            <p:spPr>
              <a:xfrm>
                <a:off x="3284350" y="2830775"/>
                <a:ext cx="36500" cy="17050"/>
              </a:xfrm>
              <a:custGeom>
                <a:avLst/>
                <a:gdLst/>
                <a:ahLst/>
                <a:cxnLst/>
                <a:rect l="l" t="t" r="r" b="b"/>
                <a:pathLst>
                  <a:path w="1460" h="682" fill="none" extrusionOk="0">
                    <a:moveTo>
                      <a:pt x="1460" y="598"/>
                    </a:moveTo>
                    <a:lnTo>
                      <a:pt x="1" y="682"/>
                    </a:lnTo>
                    <a:lnTo>
                      <a:pt x="1393" y="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455;p32"/>
              <p:cNvSpPr/>
              <p:nvPr/>
            </p:nvSpPr>
            <p:spPr>
              <a:xfrm>
                <a:off x="3171550" y="2846175"/>
                <a:ext cx="95000" cy="46625"/>
              </a:xfrm>
              <a:custGeom>
                <a:avLst/>
                <a:gdLst/>
                <a:ahLst/>
                <a:cxnLst/>
                <a:rect l="l" t="t" r="r" b="b"/>
                <a:pathLst>
                  <a:path w="3800" h="1865" extrusionOk="0">
                    <a:moveTo>
                      <a:pt x="2151" y="0"/>
                    </a:moveTo>
                    <a:cubicBezTo>
                      <a:pt x="691" y="0"/>
                      <a:pt x="1" y="1058"/>
                      <a:pt x="812" y="1706"/>
                    </a:cubicBezTo>
                    <a:cubicBezTo>
                      <a:pt x="1063" y="1817"/>
                      <a:pt x="1307" y="1865"/>
                      <a:pt x="1540" y="1865"/>
                    </a:cubicBezTo>
                    <a:cubicBezTo>
                      <a:pt x="2840" y="1865"/>
                      <a:pt x="3800" y="387"/>
                      <a:pt x="3668" y="331"/>
                    </a:cubicBezTo>
                    <a:cubicBezTo>
                      <a:pt x="3106" y="97"/>
                      <a:pt x="2593" y="0"/>
                      <a:pt x="21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456;p32"/>
              <p:cNvSpPr/>
              <p:nvPr/>
            </p:nvSpPr>
            <p:spPr>
              <a:xfrm>
                <a:off x="3213625" y="2857650"/>
                <a:ext cx="36500" cy="17050"/>
              </a:xfrm>
              <a:custGeom>
                <a:avLst/>
                <a:gdLst/>
                <a:ahLst/>
                <a:cxnLst/>
                <a:rect l="l" t="t" r="r" b="b"/>
                <a:pathLst>
                  <a:path w="1460" h="682" fill="none" extrusionOk="0">
                    <a:moveTo>
                      <a:pt x="0" y="84"/>
                    </a:moveTo>
                    <a:lnTo>
                      <a:pt x="1459" y="0"/>
                    </a:lnTo>
                    <a:lnTo>
                      <a:pt x="66" y="68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457;p32"/>
              <p:cNvSpPr/>
              <p:nvPr/>
            </p:nvSpPr>
            <p:spPr>
              <a:xfrm>
                <a:off x="3267925" y="2812775"/>
                <a:ext cx="95000" cy="46525"/>
              </a:xfrm>
              <a:custGeom>
                <a:avLst/>
                <a:gdLst/>
                <a:ahLst/>
                <a:cxnLst/>
                <a:rect l="l" t="t" r="r" b="b"/>
                <a:pathLst>
                  <a:path w="3800" h="1861" extrusionOk="0">
                    <a:moveTo>
                      <a:pt x="2259" y="0"/>
                    </a:moveTo>
                    <a:cubicBezTo>
                      <a:pt x="959" y="0"/>
                      <a:pt x="0" y="1474"/>
                      <a:pt x="132" y="1530"/>
                    </a:cubicBezTo>
                    <a:cubicBezTo>
                      <a:pt x="694" y="1764"/>
                      <a:pt x="1205" y="1860"/>
                      <a:pt x="1647" y="1860"/>
                    </a:cubicBezTo>
                    <a:cubicBezTo>
                      <a:pt x="3109" y="1860"/>
                      <a:pt x="3799" y="801"/>
                      <a:pt x="2988" y="159"/>
                    </a:cubicBezTo>
                    <a:cubicBezTo>
                      <a:pt x="2737" y="48"/>
                      <a:pt x="2492" y="0"/>
                      <a:pt x="22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458;p32"/>
              <p:cNvSpPr/>
              <p:nvPr/>
            </p:nvSpPr>
            <p:spPr>
              <a:xfrm>
                <a:off x="3284350" y="2830775"/>
                <a:ext cx="36500" cy="17050"/>
              </a:xfrm>
              <a:custGeom>
                <a:avLst/>
                <a:gdLst/>
                <a:ahLst/>
                <a:cxnLst/>
                <a:rect l="l" t="t" r="r" b="b"/>
                <a:pathLst>
                  <a:path w="1460" h="682" fill="none" extrusionOk="0">
                    <a:moveTo>
                      <a:pt x="1460" y="598"/>
                    </a:moveTo>
                    <a:lnTo>
                      <a:pt x="1" y="682"/>
                    </a:lnTo>
                    <a:lnTo>
                      <a:pt x="1393" y="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459;p32"/>
              <p:cNvSpPr/>
              <p:nvPr/>
            </p:nvSpPr>
            <p:spPr>
              <a:xfrm>
                <a:off x="3171550" y="2846175"/>
                <a:ext cx="95000" cy="46625"/>
              </a:xfrm>
              <a:custGeom>
                <a:avLst/>
                <a:gdLst/>
                <a:ahLst/>
                <a:cxnLst/>
                <a:rect l="l" t="t" r="r" b="b"/>
                <a:pathLst>
                  <a:path w="3800" h="1865" extrusionOk="0">
                    <a:moveTo>
                      <a:pt x="2151" y="0"/>
                    </a:moveTo>
                    <a:cubicBezTo>
                      <a:pt x="691" y="0"/>
                      <a:pt x="1" y="1058"/>
                      <a:pt x="812" y="1706"/>
                    </a:cubicBezTo>
                    <a:cubicBezTo>
                      <a:pt x="1063" y="1817"/>
                      <a:pt x="1307" y="1865"/>
                      <a:pt x="1540" y="1865"/>
                    </a:cubicBezTo>
                    <a:cubicBezTo>
                      <a:pt x="2840" y="1865"/>
                      <a:pt x="3800" y="387"/>
                      <a:pt x="3668" y="331"/>
                    </a:cubicBezTo>
                    <a:cubicBezTo>
                      <a:pt x="3106" y="97"/>
                      <a:pt x="2593" y="0"/>
                      <a:pt x="21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460;p32"/>
              <p:cNvSpPr/>
              <p:nvPr/>
            </p:nvSpPr>
            <p:spPr>
              <a:xfrm>
                <a:off x="3213625" y="2857650"/>
                <a:ext cx="36500" cy="17050"/>
              </a:xfrm>
              <a:custGeom>
                <a:avLst/>
                <a:gdLst/>
                <a:ahLst/>
                <a:cxnLst/>
                <a:rect l="l" t="t" r="r" b="b"/>
                <a:pathLst>
                  <a:path w="1460" h="682" fill="none" extrusionOk="0">
                    <a:moveTo>
                      <a:pt x="0" y="84"/>
                    </a:moveTo>
                    <a:lnTo>
                      <a:pt x="1459" y="0"/>
                    </a:lnTo>
                    <a:lnTo>
                      <a:pt x="66" y="68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461;p32"/>
              <p:cNvSpPr/>
              <p:nvPr/>
            </p:nvSpPr>
            <p:spPr>
              <a:xfrm>
                <a:off x="3267925" y="2812775"/>
                <a:ext cx="95000" cy="46525"/>
              </a:xfrm>
              <a:custGeom>
                <a:avLst/>
                <a:gdLst/>
                <a:ahLst/>
                <a:cxnLst/>
                <a:rect l="l" t="t" r="r" b="b"/>
                <a:pathLst>
                  <a:path w="3800" h="1861" extrusionOk="0">
                    <a:moveTo>
                      <a:pt x="2259" y="0"/>
                    </a:moveTo>
                    <a:cubicBezTo>
                      <a:pt x="959" y="0"/>
                      <a:pt x="0" y="1474"/>
                      <a:pt x="132" y="1530"/>
                    </a:cubicBezTo>
                    <a:cubicBezTo>
                      <a:pt x="694" y="1764"/>
                      <a:pt x="1205" y="1860"/>
                      <a:pt x="1647" y="1860"/>
                    </a:cubicBezTo>
                    <a:cubicBezTo>
                      <a:pt x="3109" y="1860"/>
                      <a:pt x="3799" y="801"/>
                      <a:pt x="2988" y="159"/>
                    </a:cubicBezTo>
                    <a:cubicBezTo>
                      <a:pt x="2737" y="48"/>
                      <a:pt x="2492" y="0"/>
                      <a:pt x="22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462;p32"/>
              <p:cNvSpPr/>
              <p:nvPr/>
            </p:nvSpPr>
            <p:spPr>
              <a:xfrm>
                <a:off x="3284350" y="2830775"/>
                <a:ext cx="36500" cy="17050"/>
              </a:xfrm>
              <a:custGeom>
                <a:avLst/>
                <a:gdLst/>
                <a:ahLst/>
                <a:cxnLst/>
                <a:rect l="l" t="t" r="r" b="b"/>
                <a:pathLst>
                  <a:path w="1460" h="682" fill="none" extrusionOk="0">
                    <a:moveTo>
                      <a:pt x="1460" y="598"/>
                    </a:moveTo>
                    <a:lnTo>
                      <a:pt x="1" y="682"/>
                    </a:lnTo>
                    <a:lnTo>
                      <a:pt x="1393" y="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463;p32"/>
              <p:cNvSpPr/>
              <p:nvPr/>
            </p:nvSpPr>
            <p:spPr>
              <a:xfrm>
                <a:off x="3205900" y="2856725"/>
                <a:ext cx="75175" cy="75075"/>
              </a:xfrm>
              <a:custGeom>
                <a:avLst/>
                <a:gdLst/>
                <a:ahLst/>
                <a:cxnLst/>
                <a:rect l="l" t="t" r="r" b="b"/>
                <a:pathLst>
                  <a:path w="3007" h="3003" extrusionOk="0">
                    <a:moveTo>
                      <a:pt x="2398" y="1"/>
                    </a:moveTo>
                    <a:cubicBezTo>
                      <a:pt x="2396" y="1"/>
                      <a:pt x="2394" y="1"/>
                      <a:pt x="2392" y="2"/>
                    </a:cubicBezTo>
                    <a:cubicBezTo>
                      <a:pt x="46" y="967"/>
                      <a:pt x="0" y="3002"/>
                      <a:pt x="1209" y="3002"/>
                    </a:cubicBezTo>
                    <a:cubicBezTo>
                      <a:pt x="1251" y="3002"/>
                      <a:pt x="1294" y="3000"/>
                      <a:pt x="1339" y="2995"/>
                    </a:cubicBezTo>
                    <a:cubicBezTo>
                      <a:pt x="3007" y="2353"/>
                      <a:pt x="2558" y="1"/>
                      <a:pt x="239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464;p32"/>
              <p:cNvSpPr/>
              <p:nvPr/>
            </p:nvSpPr>
            <p:spPr>
              <a:xfrm>
                <a:off x="3234275" y="2868250"/>
                <a:ext cx="24350" cy="36725"/>
              </a:xfrm>
              <a:custGeom>
                <a:avLst/>
                <a:gdLst/>
                <a:ahLst/>
                <a:cxnLst/>
                <a:rect l="l" t="t" r="r" b="b"/>
                <a:pathLst>
                  <a:path w="974" h="1469" fill="none" extrusionOk="0">
                    <a:moveTo>
                      <a:pt x="1" y="1093"/>
                    </a:moveTo>
                    <a:lnTo>
                      <a:pt x="974" y="1"/>
                    </a:lnTo>
                    <a:lnTo>
                      <a:pt x="470" y="1468"/>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465;p32"/>
              <p:cNvSpPr/>
              <p:nvPr/>
            </p:nvSpPr>
            <p:spPr>
              <a:xfrm>
                <a:off x="3253400" y="2773675"/>
                <a:ext cx="75175" cy="75075"/>
              </a:xfrm>
              <a:custGeom>
                <a:avLst/>
                <a:gdLst/>
                <a:ahLst/>
                <a:cxnLst/>
                <a:rect l="l" t="t" r="r" b="b"/>
                <a:pathLst>
                  <a:path w="3007" h="3003" extrusionOk="0">
                    <a:moveTo>
                      <a:pt x="1798" y="0"/>
                    </a:moveTo>
                    <a:cubicBezTo>
                      <a:pt x="1756" y="0"/>
                      <a:pt x="1713" y="3"/>
                      <a:pt x="1668" y="8"/>
                    </a:cubicBezTo>
                    <a:cubicBezTo>
                      <a:pt x="0" y="645"/>
                      <a:pt x="449" y="3002"/>
                      <a:pt x="609" y="3002"/>
                    </a:cubicBezTo>
                    <a:cubicBezTo>
                      <a:pt x="611" y="3002"/>
                      <a:pt x="613" y="3002"/>
                      <a:pt x="615" y="3001"/>
                    </a:cubicBezTo>
                    <a:cubicBezTo>
                      <a:pt x="2961" y="2035"/>
                      <a:pt x="3007" y="0"/>
                      <a:pt x="17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466;p32"/>
              <p:cNvSpPr/>
              <p:nvPr/>
            </p:nvSpPr>
            <p:spPr>
              <a:xfrm>
                <a:off x="3275850" y="2800500"/>
                <a:ext cx="24325" cy="36725"/>
              </a:xfrm>
              <a:custGeom>
                <a:avLst/>
                <a:gdLst/>
                <a:ahLst/>
                <a:cxnLst/>
                <a:rect l="l" t="t" r="r" b="b"/>
                <a:pathLst>
                  <a:path w="973" h="1469" fill="none" extrusionOk="0">
                    <a:moveTo>
                      <a:pt x="973" y="376"/>
                    </a:moveTo>
                    <a:lnTo>
                      <a:pt x="0" y="1468"/>
                    </a:lnTo>
                    <a:lnTo>
                      <a:pt x="504" y="0"/>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467;p32"/>
              <p:cNvSpPr/>
              <p:nvPr/>
            </p:nvSpPr>
            <p:spPr>
              <a:xfrm>
                <a:off x="3171550" y="2846175"/>
                <a:ext cx="95000" cy="46625"/>
              </a:xfrm>
              <a:custGeom>
                <a:avLst/>
                <a:gdLst/>
                <a:ahLst/>
                <a:cxnLst/>
                <a:rect l="l" t="t" r="r" b="b"/>
                <a:pathLst>
                  <a:path w="3800" h="1865" extrusionOk="0">
                    <a:moveTo>
                      <a:pt x="2151" y="0"/>
                    </a:moveTo>
                    <a:cubicBezTo>
                      <a:pt x="691" y="0"/>
                      <a:pt x="1" y="1058"/>
                      <a:pt x="812" y="1706"/>
                    </a:cubicBezTo>
                    <a:cubicBezTo>
                      <a:pt x="1063" y="1817"/>
                      <a:pt x="1307" y="1865"/>
                      <a:pt x="1540" y="1865"/>
                    </a:cubicBezTo>
                    <a:cubicBezTo>
                      <a:pt x="2840" y="1865"/>
                      <a:pt x="3800" y="387"/>
                      <a:pt x="3668" y="331"/>
                    </a:cubicBezTo>
                    <a:cubicBezTo>
                      <a:pt x="3106" y="97"/>
                      <a:pt x="2593" y="0"/>
                      <a:pt x="215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468;p32"/>
              <p:cNvSpPr/>
              <p:nvPr/>
            </p:nvSpPr>
            <p:spPr>
              <a:xfrm>
                <a:off x="3213625" y="2857650"/>
                <a:ext cx="36500" cy="17050"/>
              </a:xfrm>
              <a:custGeom>
                <a:avLst/>
                <a:gdLst/>
                <a:ahLst/>
                <a:cxnLst/>
                <a:rect l="l" t="t" r="r" b="b"/>
                <a:pathLst>
                  <a:path w="1460" h="682" fill="none" extrusionOk="0">
                    <a:moveTo>
                      <a:pt x="0" y="84"/>
                    </a:moveTo>
                    <a:lnTo>
                      <a:pt x="1459" y="0"/>
                    </a:lnTo>
                    <a:lnTo>
                      <a:pt x="66" y="68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469;p32"/>
              <p:cNvSpPr/>
              <p:nvPr/>
            </p:nvSpPr>
            <p:spPr>
              <a:xfrm>
                <a:off x="3267925" y="2812775"/>
                <a:ext cx="95000" cy="46525"/>
              </a:xfrm>
              <a:custGeom>
                <a:avLst/>
                <a:gdLst/>
                <a:ahLst/>
                <a:cxnLst/>
                <a:rect l="l" t="t" r="r" b="b"/>
                <a:pathLst>
                  <a:path w="3800" h="1861" extrusionOk="0">
                    <a:moveTo>
                      <a:pt x="2259" y="0"/>
                    </a:moveTo>
                    <a:cubicBezTo>
                      <a:pt x="959" y="0"/>
                      <a:pt x="0" y="1474"/>
                      <a:pt x="132" y="1530"/>
                    </a:cubicBezTo>
                    <a:cubicBezTo>
                      <a:pt x="694" y="1764"/>
                      <a:pt x="1205" y="1860"/>
                      <a:pt x="1647" y="1860"/>
                    </a:cubicBezTo>
                    <a:cubicBezTo>
                      <a:pt x="3109" y="1860"/>
                      <a:pt x="3799" y="801"/>
                      <a:pt x="2988" y="159"/>
                    </a:cubicBezTo>
                    <a:cubicBezTo>
                      <a:pt x="2737" y="48"/>
                      <a:pt x="2492" y="0"/>
                      <a:pt x="225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470;p32"/>
              <p:cNvSpPr/>
              <p:nvPr/>
            </p:nvSpPr>
            <p:spPr>
              <a:xfrm>
                <a:off x="3284350" y="2830775"/>
                <a:ext cx="36500" cy="17050"/>
              </a:xfrm>
              <a:custGeom>
                <a:avLst/>
                <a:gdLst/>
                <a:ahLst/>
                <a:cxnLst/>
                <a:rect l="l" t="t" r="r" b="b"/>
                <a:pathLst>
                  <a:path w="1460" h="682" fill="none" extrusionOk="0">
                    <a:moveTo>
                      <a:pt x="1460" y="598"/>
                    </a:moveTo>
                    <a:lnTo>
                      <a:pt x="1" y="682"/>
                    </a:lnTo>
                    <a:lnTo>
                      <a:pt x="1393" y="1"/>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471;p32"/>
              <p:cNvSpPr/>
              <p:nvPr/>
            </p:nvSpPr>
            <p:spPr>
              <a:xfrm>
                <a:off x="3186800" y="2802000"/>
                <a:ext cx="77050" cy="53725"/>
              </a:xfrm>
              <a:custGeom>
                <a:avLst/>
                <a:gdLst/>
                <a:ahLst/>
                <a:cxnLst/>
                <a:rect l="l" t="t" r="r" b="b"/>
                <a:pathLst>
                  <a:path w="3082" h="2149" extrusionOk="0">
                    <a:moveTo>
                      <a:pt x="873" y="0"/>
                    </a:moveTo>
                    <a:cubicBezTo>
                      <a:pt x="361" y="0"/>
                      <a:pt x="0" y="336"/>
                      <a:pt x="65" y="913"/>
                    </a:cubicBezTo>
                    <a:cubicBezTo>
                      <a:pt x="445" y="1906"/>
                      <a:pt x="1433" y="2148"/>
                      <a:pt x="2171" y="2148"/>
                    </a:cubicBezTo>
                    <a:cubicBezTo>
                      <a:pt x="2688" y="2148"/>
                      <a:pt x="3081" y="2029"/>
                      <a:pt x="3054" y="1965"/>
                    </a:cubicBezTo>
                    <a:cubicBezTo>
                      <a:pt x="2485" y="584"/>
                      <a:pt x="1548" y="0"/>
                      <a:pt x="87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472;p32"/>
              <p:cNvSpPr/>
              <p:nvPr/>
            </p:nvSpPr>
            <p:spPr>
              <a:xfrm>
                <a:off x="3214950" y="2819725"/>
                <a:ext cx="36725" cy="24350"/>
              </a:xfrm>
              <a:custGeom>
                <a:avLst/>
                <a:gdLst/>
                <a:ahLst/>
                <a:cxnLst/>
                <a:rect l="l" t="t" r="r" b="b"/>
                <a:pathLst>
                  <a:path w="1469" h="974" fill="none" extrusionOk="0">
                    <a:moveTo>
                      <a:pt x="376" y="1"/>
                    </a:moveTo>
                    <a:lnTo>
                      <a:pt x="1468" y="973"/>
                    </a:lnTo>
                    <a:lnTo>
                      <a:pt x="0" y="469"/>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473;p32"/>
              <p:cNvSpPr/>
              <p:nvPr/>
            </p:nvSpPr>
            <p:spPr>
              <a:xfrm>
                <a:off x="3270625" y="2849725"/>
                <a:ext cx="77050" cy="53675"/>
              </a:xfrm>
              <a:custGeom>
                <a:avLst/>
                <a:gdLst/>
                <a:ahLst/>
                <a:cxnLst/>
                <a:rect l="l" t="t" r="r" b="b"/>
                <a:pathLst>
                  <a:path w="3082" h="2147" extrusionOk="0">
                    <a:moveTo>
                      <a:pt x="909" y="0"/>
                    </a:moveTo>
                    <a:cubicBezTo>
                      <a:pt x="393" y="0"/>
                      <a:pt x="1" y="118"/>
                      <a:pt x="28" y="180"/>
                    </a:cubicBezTo>
                    <a:cubicBezTo>
                      <a:pt x="597" y="1562"/>
                      <a:pt x="1535" y="2147"/>
                      <a:pt x="2210" y="2147"/>
                    </a:cubicBezTo>
                    <a:cubicBezTo>
                      <a:pt x="2721" y="2147"/>
                      <a:pt x="3082" y="1811"/>
                      <a:pt x="3017" y="1232"/>
                    </a:cubicBezTo>
                    <a:cubicBezTo>
                      <a:pt x="2637" y="241"/>
                      <a:pt x="1647" y="0"/>
                      <a:pt x="90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474;p32"/>
              <p:cNvSpPr/>
              <p:nvPr/>
            </p:nvSpPr>
            <p:spPr>
              <a:xfrm>
                <a:off x="3282800" y="2861300"/>
                <a:ext cx="36625" cy="24325"/>
              </a:xfrm>
              <a:custGeom>
                <a:avLst/>
                <a:gdLst/>
                <a:ahLst/>
                <a:cxnLst/>
                <a:rect l="l" t="t" r="r" b="b"/>
                <a:pathLst>
                  <a:path w="1465" h="973" fill="none" extrusionOk="0">
                    <a:moveTo>
                      <a:pt x="1088" y="973"/>
                    </a:moveTo>
                    <a:lnTo>
                      <a:pt x="1" y="0"/>
                    </a:lnTo>
                    <a:lnTo>
                      <a:pt x="1464" y="504"/>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475;p32"/>
              <p:cNvSpPr/>
              <p:nvPr/>
            </p:nvSpPr>
            <p:spPr>
              <a:xfrm>
                <a:off x="3213800" y="2768650"/>
                <a:ext cx="71250" cy="80375"/>
              </a:xfrm>
              <a:custGeom>
                <a:avLst/>
                <a:gdLst/>
                <a:ahLst/>
                <a:cxnLst/>
                <a:rect l="l" t="t" r="r" b="b"/>
                <a:pathLst>
                  <a:path w="2850" h="3215" extrusionOk="0">
                    <a:moveTo>
                      <a:pt x="1327" y="1"/>
                    </a:moveTo>
                    <a:cubicBezTo>
                      <a:pt x="1106" y="1"/>
                      <a:pt x="884" y="110"/>
                      <a:pt x="696" y="346"/>
                    </a:cubicBezTo>
                    <a:cubicBezTo>
                      <a:pt x="0" y="1909"/>
                      <a:pt x="1799" y="3214"/>
                      <a:pt x="2042" y="3214"/>
                    </a:cubicBezTo>
                    <a:cubicBezTo>
                      <a:pt x="2055" y="3214"/>
                      <a:pt x="2063" y="3210"/>
                      <a:pt x="2067" y="3202"/>
                    </a:cubicBezTo>
                    <a:cubicBezTo>
                      <a:pt x="2850" y="1320"/>
                      <a:pt x="2096" y="1"/>
                      <a:pt x="13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476;p32"/>
              <p:cNvSpPr/>
              <p:nvPr/>
            </p:nvSpPr>
            <p:spPr>
              <a:xfrm>
                <a:off x="3245350" y="2799050"/>
                <a:ext cx="17025" cy="36625"/>
              </a:xfrm>
              <a:custGeom>
                <a:avLst/>
                <a:gdLst/>
                <a:ahLst/>
                <a:cxnLst/>
                <a:rect l="l" t="t" r="r" b="b"/>
                <a:pathLst>
                  <a:path w="681" h="1465" fill="none" extrusionOk="0">
                    <a:moveTo>
                      <a:pt x="597" y="1"/>
                    </a:moveTo>
                    <a:lnTo>
                      <a:pt x="681" y="1464"/>
                    </a:lnTo>
                    <a:lnTo>
                      <a:pt x="0" y="72"/>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477;p32"/>
              <p:cNvSpPr/>
              <p:nvPr/>
            </p:nvSpPr>
            <p:spPr>
              <a:xfrm>
                <a:off x="3249400" y="2856350"/>
                <a:ext cx="71275" cy="80450"/>
              </a:xfrm>
              <a:custGeom>
                <a:avLst/>
                <a:gdLst/>
                <a:ahLst/>
                <a:cxnLst/>
                <a:rect l="l" t="t" r="r" b="b"/>
                <a:pathLst>
                  <a:path w="2851" h="3218" extrusionOk="0">
                    <a:moveTo>
                      <a:pt x="809" y="0"/>
                    </a:moveTo>
                    <a:cubicBezTo>
                      <a:pt x="796" y="0"/>
                      <a:pt x="787" y="4"/>
                      <a:pt x="784" y="12"/>
                    </a:cubicBezTo>
                    <a:cubicBezTo>
                      <a:pt x="1" y="1895"/>
                      <a:pt x="755" y="3217"/>
                      <a:pt x="1525" y="3217"/>
                    </a:cubicBezTo>
                    <a:cubicBezTo>
                      <a:pt x="1746" y="3217"/>
                      <a:pt x="1968" y="3108"/>
                      <a:pt x="2155" y="2873"/>
                    </a:cubicBezTo>
                    <a:cubicBezTo>
                      <a:pt x="2850" y="1306"/>
                      <a:pt x="1051" y="0"/>
                      <a:pt x="80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478;p32"/>
              <p:cNvSpPr/>
              <p:nvPr/>
            </p:nvSpPr>
            <p:spPr>
              <a:xfrm>
                <a:off x="3272075" y="2869800"/>
                <a:ext cx="17050" cy="36500"/>
              </a:xfrm>
              <a:custGeom>
                <a:avLst/>
                <a:gdLst/>
                <a:ahLst/>
                <a:cxnLst/>
                <a:rect l="l" t="t" r="r" b="b"/>
                <a:pathLst>
                  <a:path w="682" h="1460" fill="none" extrusionOk="0">
                    <a:moveTo>
                      <a:pt x="85" y="1459"/>
                    </a:moveTo>
                    <a:lnTo>
                      <a:pt x="1" y="0"/>
                    </a:lnTo>
                    <a:lnTo>
                      <a:pt x="682" y="1393"/>
                    </a:lnTo>
                  </a:path>
                </a:pathLst>
              </a:custGeom>
              <a:noFill/>
              <a:ln w="100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479;p32"/>
              <p:cNvSpPr/>
              <p:nvPr/>
            </p:nvSpPr>
            <p:spPr>
              <a:xfrm>
                <a:off x="3228925" y="2827550"/>
                <a:ext cx="67175" cy="56975"/>
              </a:xfrm>
              <a:custGeom>
                <a:avLst/>
                <a:gdLst/>
                <a:ahLst/>
                <a:cxnLst/>
                <a:rect l="l" t="t" r="r" b="b"/>
                <a:pathLst>
                  <a:path w="2687" h="2279" extrusionOk="0">
                    <a:moveTo>
                      <a:pt x="1399" y="1"/>
                    </a:moveTo>
                    <a:cubicBezTo>
                      <a:pt x="608" y="1"/>
                      <a:pt x="1" y="847"/>
                      <a:pt x="378" y="1633"/>
                    </a:cubicBezTo>
                    <a:cubicBezTo>
                      <a:pt x="588" y="2067"/>
                      <a:pt x="996" y="2279"/>
                      <a:pt x="1403" y="2279"/>
                    </a:cubicBezTo>
                    <a:cubicBezTo>
                      <a:pt x="1853" y="2279"/>
                      <a:pt x="2302" y="2020"/>
                      <a:pt x="2479" y="1518"/>
                    </a:cubicBezTo>
                    <a:cubicBezTo>
                      <a:pt x="2686" y="926"/>
                      <a:pt x="2377" y="276"/>
                      <a:pt x="1784" y="68"/>
                    </a:cubicBezTo>
                    <a:cubicBezTo>
                      <a:pt x="1653" y="22"/>
                      <a:pt x="1524" y="1"/>
                      <a:pt x="139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480;p32"/>
              <p:cNvSpPr/>
              <p:nvPr/>
            </p:nvSpPr>
            <p:spPr>
              <a:xfrm>
                <a:off x="3313975" y="3054500"/>
                <a:ext cx="66025" cy="154425"/>
              </a:xfrm>
              <a:custGeom>
                <a:avLst/>
                <a:gdLst/>
                <a:ahLst/>
                <a:cxnLst/>
                <a:rect l="l" t="t" r="r" b="b"/>
                <a:pathLst>
                  <a:path w="2641" h="6177" extrusionOk="0">
                    <a:moveTo>
                      <a:pt x="2640" y="0"/>
                    </a:moveTo>
                    <a:lnTo>
                      <a:pt x="2640" y="0"/>
                    </a:lnTo>
                    <a:cubicBezTo>
                      <a:pt x="2640" y="0"/>
                      <a:pt x="2614" y="5"/>
                      <a:pt x="2552" y="27"/>
                    </a:cubicBezTo>
                    <a:cubicBezTo>
                      <a:pt x="2525" y="40"/>
                      <a:pt x="2494" y="49"/>
                      <a:pt x="2463" y="62"/>
                    </a:cubicBezTo>
                    <a:cubicBezTo>
                      <a:pt x="2423" y="80"/>
                      <a:pt x="2388" y="98"/>
                      <a:pt x="2348" y="120"/>
                    </a:cubicBezTo>
                    <a:cubicBezTo>
                      <a:pt x="2247" y="173"/>
                      <a:pt x="2149" y="239"/>
                      <a:pt x="2052" y="305"/>
                    </a:cubicBezTo>
                    <a:lnTo>
                      <a:pt x="1889" y="443"/>
                    </a:lnTo>
                    <a:cubicBezTo>
                      <a:pt x="1827" y="487"/>
                      <a:pt x="1774" y="549"/>
                      <a:pt x="1716" y="606"/>
                    </a:cubicBezTo>
                    <a:cubicBezTo>
                      <a:pt x="1685" y="637"/>
                      <a:pt x="1654" y="664"/>
                      <a:pt x="1623" y="695"/>
                    </a:cubicBezTo>
                    <a:lnTo>
                      <a:pt x="1539" y="796"/>
                    </a:lnTo>
                    <a:cubicBezTo>
                      <a:pt x="1482" y="867"/>
                      <a:pt x="1420" y="938"/>
                      <a:pt x="1362" y="1013"/>
                    </a:cubicBezTo>
                    <a:cubicBezTo>
                      <a:pt x="1243" y="1176"/>
                      <a:pt x="1137" y="1344"/>
                      <a:pt x="1040" y="1521"/>
                    </a:cubicBezTo>
                    <a:cubicBezTo>
                      <a:pt x="991" y="1610"/>
                      <a:pt x="929" y="1698"/>
                      <a:pt x="885" y="1795"/>
                    </a:cubicBezTo>
                    <a:cubicBezTo>
                      <a:pt x="841" y="1893"/>
                      <a:pt x="796" y="1994"/>
                      <a:pt x="752" y="2092"/>
                    </a:cubicBezTo>
                    <a:lnTo>
                      <a:pt x="686" y="2242"/>
                    </a:lnTo>
                    <a:cubicBezTo>
                      <a:pt x="668" y="2291"/>
                      <a:pt x="651" y="2344"/>
                      <a:pt x="628" y="2397"/>
                    </a:cubicBezTo>
                    <a:cubicBezTo>
                      <a:pt x="593" y="2503"/>
                      <a:pt x="558" y="2604"/>
                      <a:pt x="518" y="2711"/>
                    </a:cubicBezTo>
                    <a:cubicBezTo>
                      <a:pt x="500" y="2759"/>
                      <a:pt x="478" y="2812"/>
                      <a:pt x="465" y="2865"/>
                    </a:cubicBezTo>
                    <a:lnTo>
                      <a:pt x="421" y="3025"/>
                    </a:lnTo>
                    <a:cubicBezTo>
                      <a:pt x="390" y="3131"/>
                      <a:pt x="363" y="3237"/>
                      <a:pt x="332" y="3343"/>
                    </a:cubicBezTo>
                    <a:cubicBezTo>
                      <a:pt x="270" y="3551"/>
                      <a:pt x="244" y="3763"/>
                      <a:pt x="200" y="3966"/>
                    </a:cubicBezTo>
                    <a:cubicBezTo>
                      <a:pt x="182" y="4068"/>
                      <a:pt x="160" y="4165"/>
                      <a:pt x="147" y="4267"/>
                    </a:cubicBezTo>
                    <a:cubicBezTo>
                      <a:pt x="129" y="4364"/>
                      <a:pt x="120" y="4461"/>
                      <a:pt x="107" y="4554"/>
                    </a:cubicBezTo>
                    <a:cubicBezTo>
                      <a:pt x="85" y="4740"/>
                      <a:pt x="71" y="4917"/>
                      <a:pt x="49" y="5080"/>
                    </a:cubicBezTo>
                    <a:cubicBezTo>
                      <a:pt x="27" y="5244"/>
                      <a:pt x="27" y="5399"/>
                      <a:pt x="23" y="5531"/>
                    </a:cubicBezTo>
                    <a:cubicBezTo>
                      <a:pt x="14" y="5664"/>
                      <a:pt x="9" y="5783"/>
                      <a:pt x="9" y="5876"/>
                    </a:cubicBezTo>
                    <a:cubicBezTo>
                      <a:pt x="1" y="6066"/>
                      <a:pt x="1" y="6177"/>
                      <a:pt x="1" y="6177"/>
                    </a:cubicBezTo>
                    <a:cubicBezTo>
                      <a:pt x="1" y="6177"/>
                      <a:pt x="18" y="6071"/>
                      <a:pt x="49" y="5881"/>
                    </a:cubicBezTo>
                    <a:cubicBezTo>
                      <a:pt x="63" y="5788"/>
                      <a:pt x="80" y="5673"/>
                      <a:pt x="102" y="5540"/>
                    </a:cubicBezTo>
                    <a:cubicBezTo>
                      <a:pt x="111" y="5474"/>
                      <a:pt x="120" y="5403"/>
                      <a:pt x="133" y="5328"/>
                    </a:cubicBezTo>
                    <a:cubicBezTo>
                      <a:pt x="142" y="5257"/>
                      <a:pt x="151" y="5178"/>
                      <a:pt x="169" y="5098"/>
                    </a:cubicBezTo>
                    <a:cubicBezTo>
                      <a:pt x="200" y="4934"/>
                      <a:pt x="231" y="4762"/>
                      <a:pt x="266" y="4576"/>
                    </a:cubicBezTo>
                    <a:cubicBezTo>
                      <a:pt x="284" y="4488"/>
                      <a:pt x="297" y="4391"/>
                      <a:pt x="319" y="4298"/>
                    </a:cubicBezTo>
                    <a:cubicBezTo>
                      <a:pt x="341" y="4201"/>
                      <a:pt x="363" y="4103"/>
                      <a:pt x="385" y="4002"/>
                    </a:cubicBezTo>
                    <a:cubicBezTo>
                      <a:pt x="434" y="3807"/>
                      <a:pt x="474" y="3599"/>
                      <a:pt x="536" y="3396"/>
                    </a:cubicBezTo>
                    <a:cubicBezTo>
                      <a:pt x="567" y="3294"/>
                      <a:pt x="598" y="3188"/>
                      <a:pt x="624" y="3086"/>
                    </a:cubicBezTo>
                    <a:lnTo>
                      <a:pt x="668" y="2932"/>
                    </a:lnTo>
                    <a:cubicBezTo>
                      <a:pt x="686" y="2879"/>
                      <a:pt x="708" y="2830"/>
                      <a:pt x="726" y="2777"/>
                    </a:cubicBezTo>
                    <a:lnTo>
                      <a:pt x="832" y="2472"/>
                    </a:lnTo>
                    <a:cubicBezTo>
                      <a:pt x="850" y="2423"/>
                      <a:pt x="867" y="2370"/>
                      <a:pt x="885" y="2322"/>
                    </a:cubicBezTo>
                    <a:lnTo>
                      <a:pt x="951" y="2176"/>
                    </a:lnTo>
                    <a:cubicBezTo>
                      <a:pt x="991" y="2074"/>
                      <a:pt x="1031" y="1981"/>
                      <a:pt x="1075" y="1884"/>
                    </a:cubicBezTo>
                    <a:cubicBezTo>
                      <a:pt x="1115" y="1787"/>
                      <a:pt x="1168" y="1698"/>
                      <a:pt x="1212" y="1605"/>
                    </a:cubicBezTo>
                    <a:cubicBezTo>
                      <a:pt x="1300" y="1424"/>
                      <a:pt x="1407" y="1260"/>
                      <a:pt x="1499" y="1106"/>
                    </a:cubicBezTo>
                    <a:cubicBezTo>
                      <a:pt x="1548" y="1022"/>
                      <a:pt x="1610" y="955"/>
                      <a:pt x="1659" y="885"/>
                    </a:cubicBezTo>
                    <a:lnTo>
                      <a:pt x="1734" y="779"/>
                    </a:lnTo>
                    <a:cubicBezTo>
                      <a:pt x="1756" y="743"/>
                      <a:pt x="1787" y="717"/>
                      <a:pt x="1813" y="686"/>
                    </a:cubicBezTo>
                    <a:cubicBezTo>
                      <a:pt x="1866" y="624"/>
                      <a:pt x="1915" y="566"/>
                      <a:pt x="1964" y="509"/>
                    </a:cubicBezTo>
                    <a:lnTo>
                      <a:pt x="2114" y="363"/>
                    </a:lnTo>
                    <a:cubicBezTo>
                      <a:pt x="2198" y="288"/>
                      <a:pt x="2286" y="217"/>
                      <a:pt x="2379" y="151"/>
                    </a:cubicBezTo>
                    <a:cubicBezTo>
                      <a:pt x="2441" y="106"/>
                      <a:pt x="2503" y="67"/>
                      <a:pt x="2569" y="31"/>
                    </a:cubicBezTo>
                    <a:cubicBezTo>
                      <a:pt x="2591" y="22"/>
                      <a:pt x="2614" y="9"/>
                      <a:pt x="264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481;p32"/>
              <p:cNvSpPr/>
              <p:nvPr/>
            </p:nvSpPr>
            <p:spPr>
              <a:xfrm>
                <a:off x="3348400" y="3027325"/>
                <a:ext cx="36000" cy="36050"/>
              </a:xfrm>
              <a:custGeom>
                <a:avLst/>
                <a:gdLst/>
                <a:ahLst/>
                <a:cxnLst/>
                <a:rect l="l" t="t" r="r" b="b"/>
                <a:pathLst>
                  <a:path w="1440" h="1442" extrusionOk="0">
                    <a:moveTo>
                      <a:pt x="860" y="1"/>
                    </a:moveTo>
                    <a:cubicBezTo>
                      <a:pt x="840" y="1"/>
                      <a:pt x="820" y="2"/>
                      <a:pt x="799" y="4"/>
                    </a:cubicBezTo>
                    <a:cubicBezTo>
                      <a:pt x="0" y="314"/>
                      <a:pt x="214" y="1442"/>
                      <a:pt x="292" y="1442"/>
                    </a:cubicBezTo>
                    <a:cubicBezTo>
                      <a:pt x="293" y="1442"/>
                      <a:pt x="294" y="1441"/>
                      <a:pt x="295" y="1441"/>
                    </a:cubicBezTo>
                    <a:cubicBezTo>
                      <a:pt x="1419" y="979"/>
                      <a:pt x="1440" y="1"/>
                      <a:pt x="86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482;p32"/>
              <p:cNvSpPr/>
              <p:nvPr/>
            </p:nvSpPr>
            <p:spPr>
              <a:xfrm>
                <a:off x="3359075" y="3040250"/>
                <a:ext cx="11750" cy="17600"/>
              </a:xfrm>
              <a:custGeom>
                <a:avLst/>
                <a:gdLst/>
                <a:ahLst/>
                <a:cxnLst/>
                <a:rect l="l" t="t" r="r" b="b"/>
                <a:pathLst>
                  <a:path w="470" h="704" fill="none" extrusionOk="0">
                    <a:moveTo>
                      <a:pt x="469" y="181"/>
                    </a:moveTo>
                    <a:lnTo>
                      <a:pt x="1" y="703"/>
                    </a:lnTo>
                    <a:lnTo>
                      <a:pt x="244" y="0"/>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483;p32"/>
              <p:cNvSpPr/>
              <p:nvPr/>
            </p:nvSpPr>
            <p:spPr>
              <a:xfrm>
                <a:off x="3308975" y="3062250"/>
                <a:ext cx="45650" cy="22350"/>
              </a:xfrm>
              <a:custGeom>
                <a:avLst/>
                <a:gdLst/>
                <a:ahLst/>
                <a:cxnLst/>
                <a:rect l="l" t="t" r="r" b="b"/>
                <a:pathLst>
                  <a:path w="1826" h="894" extrusionOk="0">
                    <a:moveTo>
                      <a:pt x="1033" y="1"/>
                    </a:moveTo>
                    <a:cubicBezTo>
                      <a:pt x="332" y="1"/>
                      <a:pt x="1" y="506"/>
                      <a:pt x="391" y="818"/>
                    </a:cubicBezTo>
                    <a:cubicBezTo>
                      <a:pt x="510" y="871"/>
                      <a:pt x="627" y="893"/>
                      <a:pt x="738" y="893"/>
                    </a:cubicBezTo>
                    <a:cubicBezTo>
                      <a:pt x="1363" y="893"/>
                      <a:pt x="1825" y="185"/>
                      <a:pt x="1761" y="159"/>
                    </a:cubicBezTo>
                    <a:cubicBezTo>
                      <a:pt x="1491" y="47"/>
                      <a:pt x="1245" y="1"/>
                      <a:pt x="10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484;p32"/>
              <p:cNvSpPr/>
              <p:nvPr/>
            </p:nvSpPr>
            <p:spPr>
              <a:xfrm>
                <a:off x="3329225" y="3067650"/>
                <a:ext cx="17500" cy="8200"/>
              </a:xfrm>
              <a:custGeom>
                <a:avLst/>
                <a:gdLst/>
                <a:ahLst/>
                <a:cxnLst/>
                <a:rect l="l" t="t" r="r" b="b"/>
                <a:pathLst>
                  <a:path w="700" h="328" fill="none" extrusionOk="0">
                    <a:moveTo>
                      <a:pt x="1" y="40"/>
                    </a:moveTo>
                    <a:lnTo>
                      <a:pt x="699" y="1"/>
                    </a:lnTo>
                    <a:lnTo>
                      <a:pt x="32" y="32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485;p32"/>
              <p:cNvSpPr/>
              <p:nvPr/>
            </p:nvSpPr>
            <p:spPr>
              <a:xfrm>
                <a:off x="3355275" y="3046100"/>
                <a:ext cx="45625" cy="22375"/>
              </a:xfrm>
              <a:custGeom>
                <a:avLst/>
                <a:gdLst/>
                <a:ahLst/>
                <a:cxnLst/>
                <a:rect l="l" t="t" r="r" b="b"/>
                <a:pathLst>
                  <a:path w="1825" h="895" extrusionOk="0">
                    <a:moveTo>
                      <a:pt x="1087" y="0"/>
                    </a:moveTo>
                    <a:cubicBezTo>
                      <a:pt x="462" y="0"/>
                      <a:pt x="0" y="708"/>
                      <a:pt x="64" y="734"/>
                    </a:cubicBezTo>
                    <a:cubicBezTo>
                      <a:pt x="335" y="848"/>
                      <a:pt x="582" y="894"/>
                      <a:pt x="794" y="894"/>
                    </a:cubicBezTo>
                    <a:cubicBezTo>
                      <a:pt x="1494" y="894"/>
                      <a:pt x="1825" y="387"/>
                      <a:pt x="1435" y="76"/>
                    </a:cubicBezTo>
                    <a:cubicBezTo>
                      <a:pt x="1315" y="23"/>
                      <a:pt x="1198" y="0"/>
                      <a:pt x="10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486;p32"/>
              <p:cNvSpPr/>
              <p:nvPr/>
            </p:nvSpPr>
            <p:spPr>
              <a:xfrm>
                <a:off x="3363175" y="3054825"/>
                <a:ext cx="17475" cy="8200"/>
              </a:xfrm>
              <a:custGeom>
                <a:avLst/>
                <a:gdLst/>
                <a:ahLst/>
                <a:cxnLst/>
                <a:rect l="l" t="t" r="r" b="b"/>
                <a:pathLst>
                  <a:path w="699" h="328" fill="none" extrusionOk="0">
                    <a:moveTo>
                      <a:pt x="699" y="288"/>
                    </a:moveTo>
                    <a:lnTo>
                      <a:pt x="0" y="328"/>
                    </a:lnTo>
                    <a:lnTo>
                      <a:pt x="668" y="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487;p32"/>
              <p:cNvSpPr/>
              <p:nvPr/>
            </p:nvSpPr>
            <p:spPr>
              <a:xfrm>
                <a:off x="3308975" y="3062250"/>
                <a:ext cx="45650" cy="22350"/>
              </a:xfrm>
              <a:custGeom>
                <a:avLst/>
                <a:gdLst/>
                <a:ahLst/>
                <a:cxnLst/>
                <a:rect l="l" t="t" r="r" b="b"/>
                <a:pathLst>
                  <a:path w="1826" h="894" extrusionOk="0">
                    <a:moveTo>
                      <a:pt x="1033" y="1"/>
                    </a:moveTo>
                    <a:cubicBezTo>
                      <a:pt x="332" y="1"/>
                      <a:pt x="1" y="506"/>
                      <a:pt x="391" y="818"/>
                    </a:cubicBezTo>
                    <a:cubicBezTo>
                      <a:pt x="510" y="871"/>
                      <a:pt x="627" y="893"/>
                      <a:pt x="738" y="893"/>
                    </a:cubicBezTo>
                    <a:cubicBezTo>
                      <a:pt x="1363" y="893"/>
                      <a:pt x="1825" y="185"/>
                      <a:pt x="1761" y="159"/>
                    </a:cubicBezTo>
                    <a:cubicBezTo>
                      <a:pt x="1491" y="47"/>
                      <a:pt x="1245" y="1"/>
                      <a:pt x="10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488;p32"/>
              <p:cNvSpPr/>
              <p:nvPr/>
            </p:nvSpPr>
            <p:spPr>
              <a:xfrm>
                <a:off x="3329225" y="3067650"/>
                <a:ext cx="17500" cy="8200"/>
              </a:xfrm>
              <a:custGeom>
                <a:avLst/>
                <a:gdLst/>
                <a:ahLst/>
                <a:cxnLst/>
                <a:rect l="l" t="t" r="r" b="b"/>
                <a:pathLst>
                  <a:path w="700" h="328" fill="none" extrusionOk="0">
                    <a:moveTo>
                      <a:pt x="1" y="40"/>
                    </a:moveTo>
                    <a:lnTo>
                      <a:pt x="699" y="1"/>
                    </a:lnTo>
                    <a:lnTo>
                      <a:pt x="32" y="32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489;p32"/>
              <p:cNvSpPr/>
              <p:nvPr/>
            </p:nvSpPr>
            <p:spPr>
              <a:xfrm>
                <a:off x="3355275" y="3046100"/>
                <a:ext cx="45625" cy="22375"/>
              </a:xfrm>
              <a:custGeom>
                <a:avLst/>
                <a:gdLst/>
                <a:ahLst/>
                <a:cxnLst/>
                <a:rect l="l" t="t" r="r" b="b"/>
                <a:pathLst>
                  <a:path w="1825" h="895" extrusionOk="0">
                    <a:moveTo>
                      <a:pt x="1087" y="0"/>
                    </a:moveTo>
                    <a:cubicBezTo>
                      <a:pt x="462" y="0"/>
                      <a:pt x="0" y="708"/>
                      <a:pt x="64" y="734"/>
                    </a:cubicBezTo>
                    <a:cubicBezTo>
                      <a:pt x="335" y="848"/>
                      <a:pt x="582" y="894"/>
                      <a:pt x="794" y="894"/>
                    </a:cubicBezTo>
                    <a:cubicBezTo>
                      <a:pt x="1494" y="894"/>
                      <a:pt x="1825" y="387"/>
                      <a:pt x="1435" y="76"/>
                    </a:cubicBezTo>
                    <a:cubicBezTo>
                      <a:pt x="1315" y="23"/>
                      <a:pt x="1198" y="0"/>
                      <a:pt x="10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490;p32"/>
              <p:cNvSpPr/>
              <p:nvPr/>
            </p:nvSpPr>
            <p:spPr>
              <a:xfrm>
                <a:off x="3363175" y="3054825"/>
                <a:ext cx="17475" cy="8200"/>
              </a:xfrm>
              <a:custGeom>
                <a:avLst/>
                <a:gdLst/>
                <a:ahLst/>
                <a:cxnLst/>
                <a:rect l="l" t="t" r="r" b="b"/>
                <a:pathLst>
                  <a:path w="699" h="328" fill="none" extrusionOk="0">
                    <a:moveTo>
                      <a:pt x="699" y="288"/>
                    </a:moveTo>
                    <a:lnTo>
                      <a:pt x="0" y="328"/>
                    </a:lnTo>
                    <a:lnTo>
                      <a:pt x="668" y="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491;p32"/>
              <p:cNvSpPr/>
              <p:nvPr/>
            </p:nvSpPr>
            <p:spPr>
              <a:xfrm>
                <a:off x="3308975" y="3062250"/>
                <a:ext cx="45650" cy="22350"/>
              </a:xfrm>
              <a:custGeom>
                <a:avLst/>
                <a:gdLst/>
                <a:ahLst/>
                <a:cxnLst/>
                <a:rect l="l" t="t" r="r" b="b"/>
                <a:pathLst>
                  <a:path w="1826" h="894" extrusionOk="0">
                    <a:moveTo>
                      <a:pt x="1033" y="1"/>
                    </a:moveTo>
                    <a:cubicBezTo>
                      <a:pt x="332" y="1"/>
                      <a:pt x="1" y="506"/>
                      <a:pt x="391" y="818"/>
                    </a:cubicBezTo>
                    <a:cubicBezTo>
                      <a:pt x="510" y="871"/>
                      <a:pt x="627" y="893"/>
                      <a:pt x="738" y="893"/>
                    </a:cubicBezTo>
                    <a:cubicBezTo>
                      <a:pt x="1363" y="893"/>
                      <a:pt x="1825" y="185"/>
                      <a:pt x="1761" y="159"/>
                    </a:cubicBezTo>
                    <a:cubicBezTo>
                      <a:pt x="1491" y="47"/>
                      <a:pt x="1245" y="1"/>
                      <a:pt x="10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492;p32"/>
              <p:cNvSpPr/>
              <p:nvPr/>
            </p:nvSpPr>
            <p:spPr>
              <a:xfrm>
                <a:off x="3329225" y="3067650"/>
                <a:ext cx="17500" cy="8200"/>
              </a:xfrm>
              <a:custGeom>
                <a:avLst/>
                <a:gdLst/>
                <a:ahLst/>
                <a:cxnLst/>
                <a:rect l="l" t="t" r="r" b="b"/>
                <a:pathLst>
                  <a:path w="700" h="328" fill="none" extrusionOk="0">
                    <a:moveTo>
                      <a:pt x="1" y="40"/>
                    </a:moveTo>
                    <a:lnTo>
                      <a:pt x="699" y="1"/>
                    </a:lnTo>
                    <a:lnTo>
                      <a:pt x="32" y="32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493;p32"/>
              <p:cNvSpPr/>
              <p:nvPr/>
            </p:nvSpPr>
            <p:spPr>
              <a:xfrm>
                <a:off x="3355275" y="3046100"/>
                <a:ext cx="45625" cy="22375"/>
              </a:xfrm>
              <a:custGeom>
                <a:avLst/>
                <a:gdLst/>
                <a:ahLst/>
                <a:cxnLst/>
                <a:rect l="l" t="t" r="r" b="b"/>
                <a:pathLst>
                  <a:path w="1825" h="895" extrusionOk="0">
                    <a:moveTo>
                      <a:pt x="1087" y="0"/>
                    </a:moveTo>
                    <a:cubicBezTo>
                      <a:pt x="462" y="0"/>
                      <a:pt x="0" y="708"/>
                      <a:pt x="64" y="734"/>
                    </a:cubicBezTo>
                    <a:cubicBezTo>
                      <a:pt x="335" y="848"/>
                      <a:pt x="582" y="894"/>
                      <a:pt x="794" y="894"/>
                    </a:cubicBezTo>
                    <a:cubicBezTo>
                      <a:pt x="1494" y="894"/>
                      <a:pt x="1825" y="387"/>
                      <a:pt x="1435" y="76"/>
                    </a:cubicBezTo>
                    <a:cubicBezTo>
                      <a:pt x="1315" y="23"/>
                      <a:pt x="1198" y="0"/>
                      <a:pt x="10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494;p32"/>
              <p:cNvSpPr/>
              <p:nvPr/>
            </p:nvSpPr>
            <p:spPr>
              <a:xfrm>
                <a:off x="3363175" y="3054825"/>
                <a:ext cx="17475" cy="8200"/>
              </a:xfrm>
              <a:custGeom>
                <a:avLst/>
                <a:gdLst/>
                <a:ahLst/>
                <a:cxnLst/>
                <a:rect l="l" t="t" r="r" b="b"/>
                <a:pathLst>
                  <a:path w="699" h="328" fill="none" extrusionOk="0">
                    <a:moveTo>
                      <a:pt x="699" y="288"/>
                    </a:moveTo>
                    <a:lnTo>
                      <a:pt x="0" y="328"/>
                    </a:lnTo>
                    <a:lnTo>
                      <a:pt x="668" y="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495;p32"/>
              <p:cNvSpPr/>
              <p:nvPr/>
            </p:nvSpPr>
            <p:spPr>
              <a:xfrm>
                <a:off x="3325475" y="3067300"/>
                <a:ext cx="36125" cy="36050"/>
              </a:xfrm>
              <a:custGeom>
                <a:avLst/>
                <a:gdLst/>
                <a:ahLst/>
                <a:cxnLst/>
                <a:rect l="l" t="t" r="r" b="b"/>
                <a:pathLst>
                  <a:path w="1445" h="1442" extrusionOk="0">
                    <a:moveTo>
                      <a:pt x="1153" y="1"/>
                    </a:moveTo>
                    <a:cubicBezTo>
                      <a:pt x="1152" y="1"/>
                      <a:pt x="1151" y="1"/>
                      <a:pt x="1150" y="1"/>
                    </a:cubicBezTo>
                    <a:cubicBezTo>
                      <a:pt x="21" y="463"/>
                      <a:pt x="1" y="1442"/>
                      <a:pt x="584" y="1442"/>
                    </a:cubicBezTo>
                    <a:cubicBezTo>
                      <a:pt x="604" y="1442"/>
                      <a:pt x="625" y="1440"/>
                      <a:pt x="646" y="1438"/>
                    </a:cubicBezTo>
                    <a:cubicBezTo>
                      <a:pt x="1444" y="1128"/>
                      <a:pt x="1231" y="1"/>
                      <a:pt x="115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496;p32"/>
              <p:cNvSpPr/>
              <p:nvPr/>
            </p:nvSpPr>
            <p:spPr>
              <a:xfrm>
                <a:off x="3339175" y="3072725"/>
                <a:ext cx="11625" cy="17725"/>
              </a:xfrm>
              <a:custGeom>
                <a:avLst/>
                <a:gdLst/>
                <a:ahLst/>
                <a:cxnLst/>
                <a:rect l="l" t="t" r="r" b="b"/>
                <a:pathLst>
                  <a:path w="465" h="709" fill="none" extrusionOk="0">
                    <a:moveTo>
                      <a:pt x="1" y="527"/>
                    </a:moveTo>
                    <a:lnTo>
                      <a:pt x="465" y="1"/>
                    </a:lnTo>
                    <a:lnTo>
                      <a:pt x="226" y="70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497;p32"/>
              <p:cNvSpPr/>
              <p:nvPr/>
            </p:nvSpPr>
            <p:spPr>
              <a:xfrm>
                <a:off x="3348400" y="3027325"/>
                <a:ext cx="36000" cy="36050"/>
              </a:xfrm>
              <a:custGeom>
                <a:avLst/>
                <a:gdLst/>
                <a:ahLst/>
                <a:cxnLst/>
                <a:rect l="l" t="t" r="r" b="b"/>
                <a:pathLst>
                  <a:path w="1440" h="1442" extrusionOk="0">
                    <a:moveTo>
                      <a:pt x="860" y="1"/>
                    </a:moveTo>
                    <a:cubicBezTo>
                      <a:pt x="840" y="1"/>
                      <a:pt x="820" y="2"/>
                      <a:pt x="799" y="4"/>
                    </a:cubicBezTo>
                    <a:cubicBezTo>
                      <a:pt x="0" y="314"/>
                      <a:pt x="214" y="1442"/>
                      <a:pt x="292" y="1442"/>
                    </a:cubicBezTo>
                    <a:cubicBezTo>
                      <a:pt x="293" y="1442"/>
                      <a:pt x="294" y="1441"/>
                      <a:pt x="295" y="1441"/>
                    </a:cubicBezTo>
                    <a:cubicBezTo>
                      <a:pt x="1419" y="979"/>
                      <a:pt x="1440" y="1"/>
                      <a:pt x="86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498;p32"/>
              <p:cNvSpPr/>
              <p:nvPr/>
            </p:nvSpPr>
            <p:spPr>
              <a:xfrm>
                <a:off x="3359075" y="3040250"/>
                <a:ext cx="11750" cy="17600"/>
              </a:xfrm>
              <a:custGeom>
                <a:avLst/>
                <a:gdLst/>
                <a:ahLst/>
                <a:cxnLst/>
                <a:rect l="l" t="t" r="r" b="b"/>
                <a:pathLst>
                  <a:path w="470" h="704" fill="none" extrusionOk="0">
                    <a:moveTo>
                      <a:pt x="469" y="181"/>
                    </a:moveTo>
                    <a:lnTo>
                      <a:pt x="1" y="703"/>
                    </a:lnTo>
                    <a:lnTo>
                      <a:pt x="244" y="0"/>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499;p32"/>
              <p:cNvSpPr/>
              <p:nvPr/>
            </p:nvSpPr>
            <p:spPr>
              <a:xfrm>
                <a:off x="3308975" y="3062250"/>
                <a:ext cx="45650" cy="22350"/>
              </a:xfrm>
              <a:custGeom>
                <a:avLst/>
                <a:gdLst/>
                <a:ahLst/>
                <a:cxnLst/>
                <a:rect l="l" t="t" r="r" b="b"/>
                <a:pathLst>
                  <a:path w="1826" h="894" extrusionOk="0">
                    <a:moveTo>
                      <a:pt x="1033" y="1"/>
                    </a:moveTo>
                    <a:cubicBezTo>
                      <a:pt x="332" y="1"/>
                      <a:pt x="1" y="506"/>
                      <a:pt x="391" y="818"/>
                    </a:cubicBezTo>
                    <a:cubicBezTo>
                      <a:pt x="510" y="871"/>
                      <a:pt x="627" y="893"/>
                      <a:pt x="738" y="893"/>
                    </a:cubicBezTo>
                    <a:cubicBezTo>
                      <a:pt x="1363" y="893"/>
                      <a:pt x="1825" y="185"/>
                      <a:pt x="1761" y="159"/>
                    </a:cubicBezTo>
                    <a:cubicBezTo>
                      <a:pt x="1491" y="47"/>
                      <a:pt x="1245" y="1"/>
                      <a:pt x="10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500;p32"/>
              <p:cNvSpPr/>
              <p:nvPr/>
            </p:nvSpPr>
            <p:spPr>
              <a:xfrm>
                <a:off x="3329225" y="3067650"/>
                <a:ext cx="17500" cy="8200"/>
              </a:xfrm>
              <a:custGeom>
                <a:avLst/>
                <a:gdLst/>
                <a:ahLst/>
                <a:cxnLst/>
                <a:rect l="l" t="t" r="r" b="b"/>
                <a:pathLst>
                  <a:path w="700" h="328" fill="none" extrusionOk="0">
                    <a:moveTo>
                      <a:pt x="1" y="40"/>
                    </a:moveTo>
                    <a:lnTo>
                      <a:pt x="699" y="1"/>
                    </a:lnTo>
                    <a:lnTo>
                      <a:pt x="32" y="328"/>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501;p32"/>
              <p:cNvSpPr/>
              <p:nvPr/>
            </p:nvSpPr>
            <p:spPr>
              <a:xfrm>
                <a:off x="3355275" y="3046100"/>
                <a:ext cx="45625" cy="22375"/>
              </a:xfrm>
              <a:custGeom>
                <a:avLst/>
                <a:gdLst/>
                <a:ahLst/>
                <a:cxnLst/>
                <a:rect l="l" t="t" r="r" b="b"/>
                <a:pathLst>
                  <a:path w="1825" h="895" extrusionOk="0">
                    <a:moveTo>
                      <a:pt x="1087" y="0"/>
                    </a:moveTo>
                    <a:cubicBezTo>
                      <a:pt x="462" y="0"/>
                      <a:pt x="0" y="708"/>
                      <a:pt x="64" y="734"/>
                    </a:cubicBezTo>
                    <a:cubicBezTo>
                      <a:pt x="335" y="848"/>
                      <a:pt x="582" y="894"/>
                      <a:pt x="794" y="894"/>
                    </a:cubicBezTo>
                    <a:cubicBezTo>
                      <a:pt x="1494" y="894"/>
                      <a:pt x="1825" y="387"/>
                      <a:pt x="1435" y="76"/>
                    </a:cubicBezTo>
                    <a:cubicBezTo>
                      <a:pt x="1315" y="23"/>
                      <a:pt x="1198" y="0"/>
                      <a:pt x="108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502;p32"/>
              <p:cNvSpPr/>
              <p:nvPr/>
            </p:nvSpPr>
            <p:spPr>
              <a:xfrm>
                <a:off x="3363175" y="3054825"/>
                <a:ext cx="17475" cy="8200"/>
              </a:xfrm>
              <a:custGeom>
                <a:avLst/>
                <a:gdLst/>
                <a:ahLst/>
                <a:cxnLst/>
                <a:rect l="l" t="t" r="r" b="b"/>
                <a:pathLst>
                  <a:path w="699" h="328" fill="none" extrusionOk="0">
                    <a:moveTo>
                      <a:pt x="699" y="288"/>
                    </a:moveTo>
                    <a:lnTo>
                      <a:pt x="0" y="328"/>
                    </a:lnTo>
                    <a:lnTo>
                      <a:pt x="668" y="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503;p32"/>
              <p:cNvSpPr/>
              <p:nvPr/>
            </p:nvSpPr>
            <p:spPr>
              <a:xfrm>
                <a:off x="3316300" y="3040975"/>
                <a:ext cx="37050" cy="25800"/>
              </a:xfrm>
              <a:custGeom>
                <a:avLst/>
                <a:gdLst/>
                <a:ahLst/>
                <a:cxnLst/>
                <a:rect l="l" t="t" r="r" b="b"/>
                <a:pathLst>
                  <a:path w="1482" h="1032" extrusionOk="0">
                    <a:moveTo>
                      <a:pt x="421" y="1"/>
                    </a:moveTo>
                    <a:cubicBezTo>
                      <a:pt x="175" y="1"/>
                      <a:pt x="1" y="162"/>
                      <a:pt x="31" y="440"/>
                    </a:cubicBezTo>
                    <a:cubicBezTo>
                      <a:pt x="216" y="915"/>
                      <a:pt x="691" y="1032"/>
                      <a:pt x="1045" y="1032"/>
                    </a:cubicBezTo>
                    <a:cubicBezTo>
                      <a:pt x="1293" y="1032"/>
                      <a:pt x="1481" y="975"/>
                      <a:pt x="1468" y="944"/>
                    </a:cubicBezTo>
                    <a:cubicBezTo>
                      <a:pt x="1197" y="282"/>
                      <a:pt x="746" y="1"/>
                      <a:pt x="42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504;p32"/>
              <p:cNvSpPr/>
              <p:nvPr/>
            </p:nvSpPr>
            <p:spPr>
              <a:xfrm>
                <a:off x="3329900" y="3049525"/>
                <a:ext cx="17600" cy="11625"/>
              </a:xfrm>
              <a:custGeom>
                <a:avLst/>
                <a:gdLst/>
                <a:ahLst/>
                <a:cxnLst/>
                <a:rect l="l" t="t" r="r" b="b"/>
                <a:pathLst>
                  <a:path w="704" h="465" fill="none" extrusionOk="0">
                    <a:moveTo>
                      <a:pt x="182" y="0"/>
                    </a:moveTo>
                    <a:lnTo>
                      <a:pt x="703" y="465"/>
                    </a:lnTo>
                    <a:lnTo>
                      <a:pt x="0" y="226"/>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505;p32"/>
              <p:cNvSpPr/>
              <p:nvPr/>
            </p:nvSpPr>
            <p:spPr>
              <a:xfrm>
                <a:off x="3356550" y="3063900"/>
                <a:ext cx="37075" cy="25800"/>
              </a:xfrm>
              <a:custGeom>
                <a:avLst/>
                <a:gdLst/>
                <a:ahLst/>
                <a:cxnLst/>
                <a:rect l="l" t="t" r="r" b="b"/>
                <a:pathLst>
                  <a:path w="1483" h="1032" extrusionOk="0">
                    <a:moveTo>
                      <a:pt x="438" y="0"/>
                    </a:moveTo>
                    <a:cubicBezTo>
                      <a:pt x="190" y="0"/>
                      <a:pt x="0" y="58"/>
                      <a:pt x="13" y="89"/>
                    </a:cubicBezTo>
                    <a:cubicBezTo>
                      <a:pt x="287" y="751"/>
                      <a:pt x="739" y="1031"/>
                      <a:pt x="1064" y="1031"/>
                    </a:cubicBezTo>
                    <a:cubicBezTo>
                      <a:pt x="1310" y="1031"/>
                      <a:pt x="1482" y="871"/>
                      <a:pt x="1450" y="593"/>
                    </a:cubicBezTo>
                    <a:cubicBezTo>
                      <a:pt x="1268" y="117"/>
                      <a:pt x="793" y="0"/>
                      <a:pt x="43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506;p32"/>
              <p:cNvSpPr/>
              <p:nvPr/>
            </p:nvSpPr>
            <p:spPr>
              <a:xfrm>
                <a:off x="3362400" y="3069425"/>
                <a:ext cx="17700" cy="11725"/>
              </a:xfrm>
              <a:custGeom>
                <a:avLst/>
                <a:gdLst/>
                <a:ahLst/>
                <a:cxnLst/>
                <a:rect l="l" t="t" r="r" b="b"/>
                <a:pathLst>
                  <a:path w="708" h="469" fill="none" extrusionOk="0">
                    <a:moveTo>
                      <a:pt x="526" y="469"/>
                    </a:moveTo>
                    <a:lnTo>
                      <a:pt x="0" y="0"/>
                    </a:lnTo>
                    <a:lnTo>
                      <a:pt x="708" y="243"/>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507;p32"/>
              <p:cNvSpPr/>
              <p:nvPr/>
            </p:nvSpPr>
            <p:spPr>
              <a:xfrm>
                <a:off x="3329225" y="3024975"/>
                <a:ext cx="34350" cy="38625"/>
              </a:xfrm>
              <a:custGeom>
                <a:avLst/>
                <a:gdLst/>
                <a:ahLst/>
                <a:cxnLst/>
                <a:rect l="l" t="t" r="r" b="b"/>
                <a:pathLst>
                  <a:path w="1374" h="1545" extrusionOk="0">
                    <a:moveTo>
                      <a:pt x="638" y="1"/>
                    </a:moveTo>
                    <a:cubicBezTo>
                      <a:pt x="532" y="1"/>
                      <a:pt x="426" y="53"/>
                      <a:pt x="337" y="164"/>
                    </a:cubicBezTo>
                    <a:cubicBezTo>
                      <a:pt x="1" y="920"/>
                      <a:pt x="870" y="1545"/>
                      <a:pt x="984" y="1545"/>
                    </a:cubicBezTo>
                    <a:cubicBezTo>
                      <a:pt x="990" y="1545"/>
                      <a:pt x="994" y="1543"/>
                      <a:pt x="996" y="1540"/>
                    </a:cubicBezTo>
                    <a:cubicBezTo>
                      <a:pt x="1374" y="635"/>
                      <a:pt x="1008" y="1"/>
                      <a:pt x="63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508;p32"/>
              <p:cNvSpPr/>
              <p:nvPr/>
            </p:nvSpPr>
            <p:spPr>
              <a:xfrm>
                <a:off x="3344375" y="3039575"/>
                <a:ext cx="8200" cy="17600"/>
              </a:xfrm>
              <a:custGeom>
                <a:avLst/>
                <a:gdLst/>
                <a:ahLst/>
                <a:cxnLst/>
                <a:rect l="l" t="t" r="r" b="b"/>
                <a:pathLst>
                  <a:path w="328" h="704" fill="none" extrusionOk="0">
                    <a:moveTo>
                      <a:pt x="288" y="1"/>
                    </a:moveTo>
                    <a:lnTo>
                      <a:pt x="328" y="703"/>
                    </a:lnTo>
                    <a:lnTo>
                      <a:pt x="0" y="31"/>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509;p32"/>
              <p:cNvSpPr/>
              <p:nvPr/>
            </p:nvSpPr>
            <p:spPr>
              <a:xfrm>
                <a:off x="3346400" y="3067075"/>
                <a:ext cx="34250" cy="38625"/>
              </a:xfrm>
              <a:custGeom>
                <a:avLst/>
                <a:gdLst/>
                <a:ahLst/>
                <a:cxnLst/>
                <a:rect l="l" t="t" r="r" b="b"/>
                <a:pathLst>
                  <a:path w="1370" h="1545" extrusionOk="0">
                    <a:moveTo>
                      <a:pt x="386" y="1"/>
                    </a:moveTo>
                    <a:cubicBezTo>
                      <a:pt x="380" y="1"/>
                      <a:pt x="376" y="2"/>
                      <a:pt x="375" y="6"/>
                    </a:cubicBezTo>
                    <a:cubicBezTo>
                      <a:pt x="0" y="910"/>
                      <a:pt x="363" y="1545"/>
                      <a:pt x="733" y="1545"/>
                    </a:cubicBezTo>
                    <a:cubicBezTo>
                      <a:pt x="838" y="1545"/>
                      <a:pt x="944" y="1493"/>
                      <a:pt x="1034" y="1381"/>
                    </a:cubicBezTo>
                    <a:cubicBezTo>
                      <a:pt x="1370" y="625"/>
                      <a:pt x="501" y="1"/>
                      <a:pt x="38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510;p32"/>
              <p:cNvSpPr/>
              <p:nvPr/>
            </p:nvSpPr>
            <p:spPr>
              <a:xfrm>
                <a:off x="3357300" y="3073500"/>
                <a:ext cx="8200" cy="17600"/>
              </a:xfrm>
              <a:custGeom>
                <a:avLst/>
                <a:gdLst/>
                <a:ahLst/>
                <a:cxnLst/>
                <a:rect l="l" t="t" r="r" b="b"/>
                <a:pathLst>
                  <a:path w="328" h="704" fill="none" extrusionOk="0">
                    <a:moveTo>
                      <a:pt x="41" y="704"/>
                    </a:moveTo>
                    <a:lnTo>
                      <a:pt x="1" y="1"/>
                    </a:lnTo>
                    <a:lnTo>
                      <a:pt x="328" y="673"/>
                    </a:lnTo>
                  </a:path>
                </a:pathLst>
              </a:custGeom>
              <a:noFill/>
              <a:ln w="5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511;p32"/>
              <p:cNvSpPr/>
              <p:nvPr/>
            </p:nvSpPr>
            <p:spPr>
              <a:xfrm>
                <a:off x="3336600" y="3053225"/>
                <a:ext cx="32225" cy="27350"/>
              </a:xfrm>
              <a:custGeom>
                <a:avLst/>
                <a:gdLst/>
                <a:ahLst/>
                <a:cxnLst/>
                <a:rect l="l" t="t" r="r" b="b"/>
                <a:pathLst>
                  <a:path w="1289" h="1094" extrusionOk="0">
                    <a:moveTo>
                      <a:pt x="672" y="1"/>
                    </a:moveTo>
                    <a:cubicBezTo>
                      <a:pt x="293" y="1"/>
                      <a:pt x="0" y="404"/>
                      <a:pt x="183" y="781"/>
                    </a:cubicBezTo>
                    <a:cubicBezTo>
                      <a:pt x="282" y="992"/>
                      <a:pt x="479" y="1094"/>
                      <a:pt x="675" y="1094"/>
                    </a:cubicBezTo>
                    <a:cubicBezTo>
                      <a:pt x="890" y="1094"/>
                      <a:pt x="1106" y="971"/>
                      <a:pt x="1191" y="732"/>
                    </a:cubicBezTo>
                    <a:cubicBezTo>
                      <a:pt x="1289" y="445"/>
                      <a:pt x="1143" y="135"/>
                      <a:pt x="860" y="34"/>
                    </a:cubicBezTo>
                    <a:cubicBezTo>
                      <a:pt x="796" y="11"/>
                      <a:pt x="733" y="1"/>
                      <a:pt x="67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512;p32"/>
              <p:cNvSpPr/>
              <p:nvPr/>
            </p:nvSpPr>
            <p:spPr>
              <a:xfrm>
                <a:off x="3406550" y="3264050"/>
                <a:ext cx="51350" cy="51225"/>
              </a:xfrm>
              <a:custGeom>
                <a:avLst/>
                <a:gdLst/>
                <a:ahLst/>
                <a:cxnLst/>
                <a:rect l="l" t="t" r="r" b="b"/>
                <a:pathLst>
                  <a:path w="2054" h="2049" extrusionOk="0">
                    <a:moveTo>
                      <a:pt x="1227" y="0"/>
                    </a:moveTo>
                    <a:cubicBezTo>
                      <a:pt x="1197" y="0"/>
                      <a:pt x="1166" y="2"/>
                      <a:pt x="1134" y="5"/>
                    </a:cubicBezTo>
                    <a:cubicBezTo>
                      <a:pt x="0" y="442"/>
                      <a:pt x="304" y="2049"/>
                      <a:pt x="414" y="2049"/>
                    </a:cubicBezTo>
                    <a:cubicBezTo>
                      <a:pt x="415" y="2049"/>
                      <a:pt x="417" y="2049"/>
                      <a:pt x="418" y="2048"/>
                    </a:cubicBezTo>
                    <a:cubicBezTo>
                      <a:pt x="2019" y="1391"/>
                      <a:pt x="2054" y="0"/>
                      <a:pt x="122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513;p32"/>
              <p:cNvSpPr/>
              <p:nvPr/>
            </p:nvSpPr>
            <p:spPr>
              <a:xfrm>
                <a:off x="3421750" y="3282300"/>
                <a:ext cx="16700" cy="25125"/>
              </a:xfrm>
              <a:custGeom>
                <a:avLst/>
                <a:gdLst/>
                <a:ahLst/>
                <a:cxnLst/>
                <a:rect l="l" t="t" r="r" b="b"/>
                <a:pathLst>
                  <a:path w="668" h="1005" fill="none" extrusionOk="0">
                    <a:moveTo>
                      <a:pt x="668" y="257"/>
                    </a:moveTo>
                    <a:lnTo>
                      <a:pt x="0" y="1004"/>
                    </a:lnTo>
                    <a:lnTo>
                      <a:pt x="345"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514;p32"/>
              <p:cNvSpPr/>
              <p:nvPr/>
            </p:nvSpPr>
            <p:spPr>
              <a:xfrm>
                <a:off x="3350450" y="3313550"/>
                <a:ext cx="64950" cy="31900"/>
              </a:xfrm>
              <a:custGeom>
                <a:avLst/>
                <a:gdLst/>
                <a:ahLst/>
                <a:cxnLst/>
                <a:rect l="l" t="t" r="r" b="b"/>
                <a:pathLst>
                  <a:path w="2598" h="1276" extrusionOk="0">
                    <a:moveTo>
                      <a:pt x="1472" y="1"/>
                    </a:moveTo>
                    <a:cubicBezTo>
                      <a:pt x="473" y="1"/>
                      <a:pt x="0" y="724"/>
                      <a:pt x="553" y="1169"/>
                    </a:cubicBezTo>
                    <a:cubicBezTo>
                      <a:pt x="723" y="1244"/>
                      <a:pt x="888" y="1275"/>
                      <a:pt x="1047" y="1275"/>
                    </a:cubicBezTo>
                    <a:cubicBezTo>
                      <a:pt x="1938" y="1275"/>
                      <a:pt x="2598" y="265"/>
                      <a:pt x="2507" y="227"/>
                    </a:cubicBezTo>
                    <a:cubicBezTo>
                      <a:pt x="2123" y="67"/>
                      <a:pt x="1773" y="1"/>
                      <a:pt x="147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515;p32"/>
              <p:cNvSpPr/>
              <p:nvPr/>
            </p:nvSpPr>
            <p:spPr>
              <a:xfrm>
                <a:off x="3379300" y="3321325"/>
                <a:ext cx="24900" cy="11725"/>
              </a:xfrm>
              <a:custGeom>
                <a:avLst/>
                <a:gdLst/>
                <a:ahLst/>
                <a:cxnLst/>
                <a:rect l="l" t="t" r="r" b="b"/>
                <a:pathLst>
                  <a:path w="996" h="469" fill="none" extrusionOk="0">
                    <a:moveTo>
                      <a:pt x="1" y="58"/>
                    </a:moveTo>
                    <a:lnTo>
                      <a:pt x="995" y="0"/>
                    </a:lnTo>
                    <a:lnTo>
                      <a:pt x="45" y="469"/>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516;p32"/>
              <p:cNvSpPr/>
              <p:nvPr/>
            </p:nvSpPr>
            <p:spPr>
              <a:xfrm>
                <a:off x="3416400" y="3290650"/>
                <a:ext cx="64950" cy="31825"/>
              </a:xfrm>
              <a:custGeom>
                <a:avLst/>
                <a:gdLst/>
                <a:ahLst/>
                <a:cxnLst/>
                <a:rect l="l" t="t" r="r" b="b"/>
                <a:pathLst>
                  <a:path w="2598" h="1273" extrusionOk="0">
                    <a:moveTo>
                      <a:pt x="1548" y="1"/>
                    </a:moveTo>
                    <a:cubicBezTo>
                      <a:pt x="658" y="1"/>
                      <a:pt x="1" y="1009"/>
                      <a:pt x="91" y="1046"/>
                    </a:cubicBezTo>
                    <a:cubicBezTo>
                      <a:pt x="475" y="1206"/>
                      <a:pt x="825" y="1272"/>
                      <a:pt x="1127" y="1272"/>
                    </a:cubicBezTo>
                    <a:cubicBezTo>
                      <a:pt x="2125" y="1272"/>
                      <a:pt x="2598" y="550"/>
                      <a:pt x="2045" y="109"/>
                    </a:cubicBezTo>
                    <a:cubicBezTo>
                      <a:pt x="1874" y="33"/>
                      <a:pt x="1707" y="1"/>
                      <a:pt x="154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517;p32"/>
              <p:cNvSpPr/>
              <p:nvPr/>
            </p:nvSpPr>
            <p:spPr>
              <a:xfrm>
                <a:off x="3427600" y="3303075"/>
                <a:ext cx="24900" cy="11625"/>
              </a:xfrm>
              <a:custGeom>
                <a:avLst/>
                <a:gdLst/>
                <a:ahLst/>
                <a:cxnLst/>
                <a:rect l="l" t="t" r="r" b="b"/>
                <a:pathLst>
                  <a:path w="996" h="465" fill="none" extrusionOk="0">
                    <a:moveTo>
                      <a:pt x="995" y="408"/>
                    </a:moveTo>
                    <a:lnTo>
                      <a:pt x="1" y="465"/>
                    </a:lnTo>
                    <a:lnTo>
                      <a:pt x="951"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518;p32"/>
              <p:cNvSpPr/>
              <p:nvPr/>
            </p:nvSpPr>
            <p:spPr>
              <a:xfrm>
                <a:off x="3350450" y="3313550"/>
                <a:ext cx="64950" cy="31900"/>
              </a:xfrm>
              <a:custGeom>
                <a:avLst/>
                <a:gdLst/>
                <a:ahLst/>
                <a:cxnLst/>
                <a:rect l="l" t="t" r="r" b="b"/>
                <a:pathLst>
                  <a:path w="2598" h="1276" extrusionOk="0">
                    <a:moveTo>
                      <a:pt x="1472" y="1"/>
                    </a:moveTo>
                    <a:cubicBezTo>
                      <a:pt x="473" y="1"/>
                      <a:pt x="0" y="724"/>
                      <a:pt x="553" y="1169"/>
                    </a:cubicBezTo>
                    <a:cubicBezTo>
                      <a:pt x="723" y="1244"/>
                      <a:pt x="888" y="1275"/>
                      <a:pt x="1047" y="1275"/>
                    </a:cubicBezTo>
                    <a:cubicBezTo>
                      <a:pt x="1938" y="1275"/>
                      <a:pt x="2598" y="265"/>
                      <a:pt x="2507" y="227"/>
                    </a:cubicBezTo>
                    <a:cubicBezTo>
                      <a:pt x="2123" y="67"/>
                      <a:pt x="1773" y="1"/>
                      <a:pt x="147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519;p32"/>
              <p:cNvSpPr/>
              <p:nvPr/>
            </p:nvSpPr>
            <p:spPr>
              <a:xfrm>
                <a:off x="3379300" y="3321325"/>
                <a:ext cx="24900" cy="11725"/>
              </a:xfrm>
              <a:custGeom>
                <a:avLst/>
                <a:gdLst/>
                <a:ahLst/>
                <a:cxnLst/>
                <a:rect l="l" t="t" r="r" b="b"/>
                <a:pathLst>
                  <a:path w="996" h="469" fill="none" extrusionOk="0">
                    <a:moveTo>
                      <a:pt x="1" y="58"/>
                    </a:moveTo>
                    <a:lnTo>
                      <a:pt x="995" y="0"/>
                    </a:lnTo>
                    <a:lnTo>
                      <a:pt x="45" y="469"/>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520;p32"/>
              <p:cNvSpPr/>
              <p:nvPr/>
            </p:nvSpPr>
            <p:spPr>
              <a:xfrm>
                <a:off x="3416400" y="3290650"/>
                <a:ext cx="64950" cy="31825"/>
              </a:xfrm>
              <a:custGeom>
                <a:avLst/>
                <a:gdLst/>
                <a:ahLst/>
                <a:cxnLst/>
                <a:rect l="l" t="t" r="r" b="b"/>
                <a:pathLst>
                  <a:path w="2598" h="1273" extrusionOk="0">
                    <a:moveTo>
                      <a:pt x="1548" y="1"/>
                    </a:moveTo>
                    <a:cubicBezTo>
                      <a:pt x="658" y="1"/>
                      <a:pt x="1" y="1009"/>
                      <a:pt x="91" y="1046"/>
                    </a:cubicBezTo>
                    <a:cubicBezTo>
                      <a:pt x="475" y="1206"/>
                      <a:pt x="825" y="1272"/>
                      <a:pt x="1127" y="1272"/>
                    </a:cubicBezTo>
                    <a:cubicBezTo>
                      <a:pt x="2125" y="1272"/>
                      <a:pt x="2598" y="550"/>
                      <a:pt x="2045" y="109"/>
                    </a:cubicBezTo>
                    <a:cubicBezTo>
                      <a:pt x="1874" y="33"/>
                      <a:pt x="1707" y="1"/>
                      <a:pt x="154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521;p32"/>
              <p:cNvSpPr/>
              <p:nvPr/>
            </p:nvSpPr>
            <p:spPr>
              <a:xfrm>
                <a:off x="3427600" y="3303075"/>
                <a:ext cx="24900" cy="11625"/>
              </a:xfrm>
              <a:custGeom>
                <a:avLst/>
                <a:gdLst/>
                <a:ahLst/>
                <a:cxnLst/>
                <a:rect l="l" t="t" r="r" b="b"/>
                <a:pathLst>
                  <a:path w="996" h="465" fill="none" extrusionOk="0">
                    <a:moveTo>
                      <a:pt x="995" y="408"/>
                    </a:moveTo>
                    <a:lnTo>
                      <a:pt x="1" y="465"/>
                    </a:lnTo>
                    <a:lnTo>
                      <a:pt x="951"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522;p32"/>
              <p:cNvSpPr/>
              <p:nvPr/>
            </p:nvSpPr>
            <p:spPr>
              <a:xfrm>
                <a:off x="3350450" y="3313550"/>
                <a:ext cx="64950" cy="31900"/>
              </a:xfrm>
              <a:custGeom>
                <a:avLst/>
                <a:gdLst/>
                <a:ahLst/>
                <a:cxnLst/>
                <a:rect l="l" t="t" r="r" b="b"/>
                <a:pathLst>
                  <a:path w="2598" h="1276" extrusionOk="0">
                    <a:moveTo>
                      <a:pt x="1472" y="1"/>
                    </a:moveTo>
                    <a:cubicBezTo>
                      <a:pt x="473" y="1"/>
                      <a:pt x="0" y="724"/>
                      <a:pt x="553" y="1169"/>
                    </a:cubicBezTo>
                    <a:cubicBezTo>
                      <a:pt x="723" y="1244"/>
                      <a:pt x="888" y="1275"/>
                      <a:pt x="1047" y="1275"/>
                    </a:cubicBezTo>
                    <a:cubicBezTo>
                      <a:pt x="1938" y="1275"/>
                      <a:pt x="2598" y="265"/>
                      <a:pt x="2507" y="227"/>
                    </a:cubicBezTo>
                    <a:cubicBezTo>
                      <a:pt x="2123" y="67"/>
                      <a:pt x="1773" y="1"/>
                      <a:pt x="147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523;p32"/>
              <p:cNvSpPr/>
              <p:nvPr/>
            </p:nvSpPr>
            <p:spPr>
              <a:xfrm>
                <a:off x="3379300" y="3321325"/>
                <a:ext cx="24900" cy="11725"/>
              </a:xfrm>
              <a:custGeom>
                <a:avLst/>
                <a:gdLst/>
                <a:ahLst/>
                <a:cxnLst/>
                <a:rect l="l" t="t" r="r" b="b"/>
                <a:pathLst>
                  <a:path w="996" h="469" fill="none" extrusionOk="0">
                    <a:moveTo>
                      <a:pt x="1" y="58"/>
                    </a:moveTo>
                    <a:lnTo>
                      <a:pt x="995" y="0"/>
                    </a:lnTo>
                    <a:lnTo>
                      <a:pt x="45" y="469"/>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524;p32"/>
              <p:cNvSpPr/>
              <p:nvPr/>
            </p:nvSpPr>
            <p:spPr>
              <a:xfrm>
                <a:off x="3416400" y="3290650"/>
                <a:ext cx="64950" cy="31825"/>
              </a:xfrm>
              <a:custGeom>
                <a:avLst/>
                <a:gdLst/>
                <a:ahLst/>
                <a:cxnLst/>
                <a:rect l="l" t="t" r="r" b="b"/>
                <a:pathLst>
                  <a:path w="2598" h="1273" extrusionOk="0">
                    <a:moveTo>
                      <a:pt x="1548" y="1"/>
                    </a:moveTo>
                    <a:cubicBezTo>
                      <a:pt x="658" y="1"/>
                      <a:pt x="1" y="1009"/>
                      <a:pt x="91" y="1046"/>
                    </a:cubicBezTo>
                    <a:cubicBezTo>
                      <a:pt x="475" y="1206"/>
                      <a:pt x="825" y="1272"/>
                      <a:pt x="1127" y="1272"/>
                    </a:cubicBezTo>
                    <a:cubicBezTo>
                      <a:pt x="2125" y="1272"/>
                      <a:pt x="2598" y="550"/>
                      <a:pt x="2045" y="109"/>
                    </a:cubicBezTo>
                    <a:cubicBezTo>
                      <a:pt x="1874" y="33"/>
                      <a:pt x="1707" y="1"/>
                      <a:pt x="154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525;p32"/>
              <p:cNvSpPr/>
              <p:nvPr/>
            </p:nvSpPr>
            <p:spPr>
              <a:xfrm>
                <a:off x="3427600" y="3303075"/>
                <a:ext cx="24900" cy="11625"/>
              </a:xfrm>
              <a:custGeom>
                <a:avLst/>
                <a:gdLst/>
                <a:ahLst/>
                <a:cxnLst/>
                <a:rect l="l" t="t" r="r" b="b"/>
                <a:pathLst>
                  <a:path w="996" h="465" fill="none" extrusionOk="0">
                    <a:moveTo>
                      <a:pt x="995" y="408"/>
                    </a:moveTo>
                    <a:lnTo>
                      <a:pt x="1" y="465"/>
                    </a:lnTo>
                    <a:lnTo>
                      <a:pt x="951"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526;p32"/>
              <p:cNvSpPr/>
              <p:nvPr/>
            </p:nvSpPr>
            <p:spPr>
              <a:xfrm>
                <a:off x="3373900" y="3320750"/>
                <a:ext cx="51475" cy="51350"/>
              </a:xfrm>
              <a:custGeom>
                <a:avLst/>
                <a:gdLst/>
                <a:ahLst/>
                <a:cxnLst/>
                <a:rect l="l" t="t" r="r" b="b"/>
                <a:pathLst>
                  <a:path w="2059" h="2054" extrusionOk="0">
                    <a:moveTo>
                      <a:pt x="1640" y="0"/>
                    </a:moveTo>
                    <a:cubicBezTo>
                      <a:pt x="1639" y="0"/>
                      <a:pt x="1637" y="1"/>
                      <a:pt x="1636" y="1"/>
                    </a:cubicBezTo>
                    <a:cubicBezTo>
                      <a:pt x="33" y="664"/>
                      <a:pt x="0" y="2053"/>
                      <a:pt x="831" y="2053"/>
                    </a:cubicBezTo>
                    <a:cubicBezTo>
                      <a:pt x="859" y="2053"/>
                      <a:pt x="889" y="2052"/>
                      <a:pt x="920" y="2048"/>
                    </a:cubicBezTo>
                    <a:cubicBezTo>
                      <a:pt x="2058" y="1612"/>
                      <a:pt x="1750" y="0"/>
                      <a:pt x="16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527;p32"/>
              <p:cNvSpPr/>
              <p:nvPr/>
            </p:nvSpPr>
            <p:spPr>
              <a:xfrm>
                <a:off x="3393350" y="3328625"/>
                <a:ext cx="16700" cy="25100"/>
              </a:xfrm>
              <a:custGeom>
                <a:avLst/>
                <a:gdLst/>
                <a:ahLst/>
                <a:cxnLst/>
                <a:rect l="l" t="t" r="r" b="b"/>
                <a:pathLst>
                  <a:path w="668" h="1004" fill="none" extrusionOk="0">
                    <a:moveTo>
                      <a:pt x="0" y="747"/>
                    </a:moveTo>
                    <a:lnTo>
                      <a:pt x="668" y="0"/>
                    </a:lnTo>
                    <a:lnTo>
                      <a:pt x="323" y="1004"/>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528;p32"/>
              <p:cNvSpPr/>
              <p:nvPr/>
            </p:nvSpPr>
            <p:spPr>
              <a:xfrm>
                <a:off x="3406550" y="3264050"/>
                <a:ext cx="51350" cy="51225"/>
              </a:xfrm>
              <a:custGeom>
                <a:avLst/>
                <a:gdLst/>
                <a:ahLst/>
                <a:cxnLst/>
                <a:rect l="l" t="t" r="r" b="b"/>
                <a:pathLst>
                  <a:path w="2054" h="2049" extrusionOk="0">
                    <a:moveTo>
                      <a:pt x="1227" y="0"/>
                    </a:moveTo>
                    <a:cubicBezTo>
                      <a:pt x="1197" y="0"/>
                      <a:pt x="1166" y="2"/>
                      <a:pt x="1134" y="5"/>
                    </a:cubicBezTo>
                    <a:cubicBezTo>
                      <a:pt x="0" y="442"/>
                      <a:pt x="304" y="2049"/>
                      <a:pt x="414" y="2049"/>
                    </a:cubicBezTo>
                    <a:cubicBezTo>
                      <a:pt x="415" y="2049"/>
                      <a:pt x="417" y="2049"/>
                      <a:pt x="418" y="2048"/>
                    </a:cubicBezTo>
                    <a:cubicBezTo>
                      <a:pt x="2019" y="1391"/>
                      <a:pt x="2054" y="0"/>
                      <a:pt x="122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529;p32"/>
              <p:cNvSpPr/>
              <p:nvPr/>
            </p:nvSpPr>
            <p:spPr>
              <a:xfrm>
                <a:off x="3421750" y="3282300"/>
                <a:ext cx="16700" cy="25125"/>
              </a:xfrm>
              <a:custGeom>
                <a:avLst/>
                <a:gdLst/>
                <a:ahLst/>
                <a:cxnLst/>
                <a:rect l="l" t="t" r="r" b="b"/>
                <a:pathLst>
                  <a:path w="668" h="1005" fill="none" extrusionOk="0">
                    <a:moveTo>
                      <a:pt x="668" y="257"/>
                    </a:moveTo>
                    <a:lnTo>
                      <a:pt x="0" y="1004"/>
                    </a:lnTo>
                    <a:lnTo>
                      <a:pt x="345"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530;p32"/>
              <p:cNvSpPr/>
              <p:nvPr/>
            </p:nvSpPr>
            <p:spPr>
              <a:xfrm>
                <a:off x="3350450" y="3313550"/>
                <a:ext cx="64950" cy="31900"/>
              </a:xfrm>
              <a:custGeom>
                <a:avLst/>
                <a:gdLst/>
                <a:ahLst/>
                <a:cxnLst/>
                <a:rect l="l" t="t" r="r" b="b"/>
                <a:pathLst>
                  <a:path w="2598" h="1276" extrusionOk="0">
                    <a:moveTo>
                      <a:pt x="1472" y="1"/>
                    </a:moveTo>
                    <a:cubicBezTo>
                      <a:pt x="473" y="1"/>
                      <a:pt x="0" y="724"/>
                      <a:pt x="553" y="1169"/>
                    </a:cubicBezTo>
                    <a:cubicBezTo>
                      <a:pt x="723" y="1244"/>
                      <a:pt x="888" y="1275"/>
                      <a:pt x="1047" y="1275"/>
                    </a:cubicBezTo>
                    <a:cubicBezTo>
                      <a:pt x="1938" y="1275"/>
                      <a:pt x="2598" y="265"/>
                      <a:pt x="2507" y="227"/>
                    </a:cubicBezTo>
                    <a:cubicBezTo>
                      <a:pt x="2123" y="67"/>
                      <a:pt x="1773" y="1"/>
                      <a:pt x="147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531;p32"/>
              <p:cNvSpPr/>
              <p:nvPr/>
            </p:nvSpPr>
            <p:spPr>
              <a:xfrm>
                <a:off x="3379300" y="3321325"/>
                <a:ext cx="24900" cy="11725"/>
              </a:xfrm>
              <a:custGeom>
                <a:avLst/>
                <a:gdLst/>
                <a:ahLst/>
                <a:cxnLst/>
                <a:rect l="l" t="t" r="r" b="b"/>
                <a:pathLst>
                  <a:path w="996" h="469" fill="none" extrusionOk="0">
                    <a:moveTo>
                      <a:pt x="1" y="58"/>
                    </a:moveTo>
                    <a:lnTo>
                      <a:pt x="995" y="0"/>
                    </a:lnTo>
                    <a:lnTo>
                      <a:pt x="45" y="469"/>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532;p32"/>
              <p:cNvSpPr/>
              <p:nvPr/>
            </p:nvSpPr>
            <p:spPr>
              <a:xfrm>
                <a:off x="3416400" y="3290650"/>
                <a:ext cx="64950" cy="31825"/>
              </a:xfrm>
              <a:custGeom>
                <a:avLst/>
                <a:gdLst/>
                <a:ahLst/>
                <a:cxnLst/>
                <a:rect l="l" t="t" r="r" b="b"/>
                <a:pathLst>
                  <a:path w="2598" h="1273" extrusionOk="0">
                    <a:moveTo>
                      <a:pt x="1548" y="1"/>
                    </a:moveTo>
                    <a:cubicBezTo>
                      <a:pt x="658" y="1"/>
                      <a:pt x="1" y="1009"/>
                      <a:pt x="91" y="1046"/>
                    </a:cubicBezTo>
                    <a:cubicBezTo>
                      <a:pt x="475" y="1206"/>
                      <a:pt x="825" y="1272"/>
                      <a:pt x="1127" y="1272"/>
                    </a:cubicBezTo>
                    <a:cubicBezTo>
                      <a:pt x="2125" y="1272"/>
                      <a:pt x="2598" y="550"/>
                      <a:pt x="2045" y="109"/>
                    </a:cubicBezTo>
                    <a:cubicBezTo>
                      <a:pt x="1874" y="33"/>
                      <a:pt x="1707" y="1"/>
                      <a:pt x="154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533;p32"/>
              <p:cNvSpPr/>
              <p:nvPr/>
            </p:nvSpPr>
            <p:spPr>
              <a:xfrm>
                <a:off x="3427600" y="3303075"/>
                <a:ext cx="24900" cy="11625"/>
              </a:xfrm>
              <a:custGeom>
                <a:avLst/>
                <a:gdLst/>
                <a:ahLst/>
                <a:cxnLst/>
                <a:rect l="l" t="t" r="r" b="b"/>
                <a:pathLst>
                  <a:path w="996" h="465" fill="none" extrusionOk="0">
                    <a:moveTo>
                      <a:pt x="995" y="408"/>
                    </a:moveTo>
                    <a:lnTo>
                      <a:pt x="1" y="465"/>
                    </a:lnTo>
                    <a:lnTo>
                      <a:pt x="951" y="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534;p32"/>
              <p:cNvSpPr/>
              <p:nvPr/>
            </p:nvSpPr>
            <p:spPr>
              <a:xfrm>
                <a:off x="3360925" y="3283375"/>
                <a:ext cx="52675" cy="36700"/>
              </a:xfrm>
              <a:custGeom>
                <a:avLst/>
                <a:gdLst/>
                <a:ahLst/>
                <a:cxnLst/>
                <a:rect l="l" t="t" r="r" b="b"/>
                <a:pathLst>
                  <a:path w="2107" h="1468" extrusionOk="0">
                    <a:moveTo>
                      <a:pt x="597" y="1"/>
                    </a:moveTo>
                    <a:cubicBezTo>
                      <a:pt x="247" y="1"/>
                      <a:pt x="0" y="230"/>
                      <a:pt x="46" y="625"/>
                    </a:cubicBezTo>
                    <a:cubicBezTo>
                      <a:pt x="305" y="1302"/>
                      <a:pt x="978" y="1468"/>
                      <a:pt x="1481" y="1468"/>
                    </a:cubicBezTo>
                    <a:cubicBezTo>
                      <a:pt x="1836" y="1468"/>
                      <a:pt x="2107" y="1385"/>
                      <a:pt x="2088" y="1341"/>
                    </a:cubicBezTo>
                    <a:cubicBezTo>
                      <a:pt x="1699" y="399"/>
                      <a:pt x="1058" y="1"/>
                      <a:pt x="59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535;p32"/>
              <p:cNvSpPr/>
              <p:nvPr/>
            </p:nvSpPr>
            <p:spPr>
              <a:xfrm>
                <a:off x="3380175" y="3295450"/>
                <a:ext cx="25125" cy="16725"/>
              </a:xfrm>
              <a:custGeom>
                <a:avLst/>
                <a:gdLst/>
                <a:ahLst/>
                <a:cxnLst/>
                <a:rect l="l" t="t" r="r" b="b"/>
                <a:pathLst>
                  <a:path w="1005" h="669" fill="none" extrusionOk="0">
                    <a:moveTo>
                      <a:pt x="257" y="1"/>
                    </a:moveTo>
                    <a:lnTo>
                      <a:pt x="1005" y="668"/>
                    </a:lnTo>
                    <a:lnTo>
                      <a:pt x="1" y="323"/>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536;p32"/>
              <p:cNvSpPr/>
              <p:nvPr/>
            </p:nvSpPr>
            <p:spPr>
              <a:xfrm>
                <a:off x="3418200" y="3315975"/>
                <a:ext cx="52750" cy="36725"/>
              </a:xfrm>
              <a:custGeom>
                <a:avLst/>
                <a:gdLst/>
                <a:ahLst/>
                <a:cxnLst/>
                <a:rect l="l" t="t" r="r" b="b"/>
                <a:pathLst>
                  <a:path w="2110" h="1469" extrusionOk="0">
                    <a:moveTo>
                      <a:pt x="624" y="1"/>
                    </a:moveTo>
                    <a:cubicBezTo>
                      <a:pt x="270" y="1"/>
                      <a:pt x="0" y="82"/>
                      <a:pt x="19" y="126"/>
                    </a:cubicBezTo>
                    <a:cubicBezTo>
                      <a:pt x="408" y="1069"/>
                      <a:pt x="1050" y="1468"/>
                      <a:pt x="1512" y="1468"/>
                    </a:cubicBezTo>
                    <a:cubicBezTo>
                      <a:pt x="1862" y="1468"/>
                      <a:pt x="2109" y="1239"/>
                      <a:pt x="2066" y="842"/>
                    </a:cubicBezTo>
                    <a:cubicBezTo>
                      <a:pt x="1806" y="166"/>
                      <a:pt x="1129" y="1"/>
                      <a:pt x="62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537;p32"/>
              <p:cNvSpPr/>
              <p:nvPr/>
            </p:nvSpPr>
            <p:spPr>
              <a:xfrm>
                <a:off x="3426500" y="3323975"/>
                <a:ext cx="25125" cy="16600"/>
              </a:xfrm>
              <a:custGeom>
                <a:avLst/>
                <a:gdLst/>
                <a:ahLst/>
                <a:cxnLst/>
                <a:rect l="l" t="t" r="r" b="b"/>
                <a:pathLst>
                  <a:path w="1005" h="664" fill="none" extrusionOk="0">
                    <a:moveTo>
                      <a:pt x="748" y="664"/>
                    </a:moveTo>
                    <a:lnTo>
                      <a:pt x="0" y="0"/>
                    </a:lnTo>
                    <a:lnTo>
                      <a:pt x="1004" y="34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538;p32"/>
              <p:cNvSpPr/>
              <p:nvPr/>
            </p:nvSpPr>
            <p:spPr>
              <a:xfrm>
                <a:off x="3379300" y="3260525"/>
                <a:ext cx="48800" cy="54950"/>
              </a:xfrm>
              <a:custGeom>
                <a:avLst/>
                <a:gdLst/>
                <a:ahLst/>
                <a:cxnLst/>
                <a:rect l="l" t="t" r="r" b="b"/>
                <a:pathLst>
                  <a:path w="1952" h="2198" extrusionOk="0">
                    <a:moveTo>
                      <a:pt x="909" y="0"/>
                    </a:moveTo>
                    <a:cubicBezTo>
                      <a:pt x="758" y="0"/>
                      <a:pt x="606" y="74"/>
                      <a:pt x="478" y="235"/>
                    </a:cubicBezTo>
                    <a:cubicBezTo>
                      <a:pt x="0" y="1304"/>
                      <a:pt x="1231" y="2197"/>
                      <a:pt x="1398" y="2197"/>
                    </a:cubicBezTo>
                    <a:cubicBezTo>
                      <a:pt x="1407" y="2197"/>
                      <a:pt x="1413" y="2195"/>
                      <a:pt x="1415" y="2189"/>
                    </a:cubicBezTo>
                    <a:cubicBezTo>
                      <a:pt x="1952" y="904"/>
                      <a:pt x="1435" y="0"/>
                      <a:pt x="9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539;p32"/>
              <p:cNvSpPr/>
              <p:nvPr/>
            </p:nvSpPr>
            <p:spPr>
              <a:xfrm>
                <a:off x="3400850" y="3281425"/>
                <a:ext cx="11750" cy="25000"/>
              </a:xfrm>
              <a:custGeom>
                <a:avLst/>
                <a:gdLst/>
                <a:ahLst/>
                <a:cxnLst/>
                <a:rect l="l" t="t" r="r" b="b"/>
                <a:pathLst>
                  <a:path w="470" h="1000" fill="none" extrusionOk="0">
                    <a:moveTo>
                      <a:pt x="412" y="0"/>
                    </a:moveTo>
                    <a:lnTo>
                      <a:pt x="469" y="999"/>
                    </a:lnTo>
                    <a:lnTo>
                      <a:pt x="1" y="44"/>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540;p32"/>
              <p:cNvSpPr/>
              <p:nvPr/>
            </p:nvSpPr>
            <p:spPr>
              <a:xfrm>
                <a:off x="3403700" y="3320550"/>
                <a:ext cx="48800" cy="54950"/>
              </a:xfrm>
              <a:custGeom>
                <a:avLst/>
                <a:gdLst/>
                <a:ahLst/>
                <a:cxnLst/>
                <a:rect l="l" t="t" r="r" b="b"/>
                <a:pathLst>
                  <a:path w="1952" h="2198" extrusionOk="0">
                    <a:moveTo>
                      <a:pt x="554" y="1"/>
                    </a:moveTo>
                    <a:cubicBezTo>
                      <a:pt x="545" y="1"/>
                      <a:pt x="539" y="4"/>
                      <a:pt x="537" y="9"/>
                    </a:cubicBezTo>
                    <a:cubicBezTo>
                      <a:pt x="1" y="1295"/>
                      <a:pt x="517" y="2198"/>
                      <a:pt x="1044" y="2198"/>
                    </a:cubicBezTo>
                    <a:cubicBezTo>
                      <a:pt x="1194" y="2198"/>
                      <a:pt x="1346" y="2124"/>
                      <a:pt x="1474" y="1963"/>
                    </a:cubicBezTo>
                    <a:cubicBezTo>
                      <a:pt x="1952" y="895"/>
                      <a:pt x="721" y="1"/>
                      <a:pt x="55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541;p32"/>
              <p:cNvSpPr/>
              <p:nvPr/>
            </p:nvSpPr>
            <p:spPr>
              <a:xfrm>
                <a:off x="3419200" y="3329725"/>
                <a:ext cx="11750" cy="25000"/>
              </a:xfrm>
              <a:custGeom>
                <a:avLst/>
                <a:gdLst/>
                <a:ahLst/>
                <a:cxnLst/>
                <a:rect l="l" t="t" r="r" b="b"/>
                <a:pathLst>
                  <a:path w="470" h="1000" fill="none" extrusionOk="0">
                    <a:moveTo>
                      <a:pt x="58" y="999"/>
                    </a:moveTo>
                    <a:lnTo>
                      <a:pt x="1" y="0"/>
                    </a:lnTo>
                    <a:lnTo>
                      <a:pt x="469" y="951"/>
                    </a:lnTo>
                  </a:path>
                </a:pathLst>
              </a:custGeom>
              <a:noFill/>
              <a:ln w="6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542;p32"/>
              <p:cNvSpPr/>
              <p:nvPr/>
            </p:nvSpPr>
            <p:spPr>
              <a:xfrm>
                <a:off x="3389725" y="3300825"/>
                <a:ext cx="45975" cy="38950"/>
              </a:xfrm>
              <a:custGeom>
                <a:avLst/>
                <a:gdLst/>
                <a:ahLst/>
                <a:cxnLst/>
                <a:rect l="l" t="t" r="r" b="b"/>
                <a:pathLst>
                  <a:path w="1839" h="1558" extrusionOk="0">
                    <a:moveTo>
                      <a:pt x="956" y="1"/>
                    </a:moveTo>
                    <a:cubicBezTo>
                      <a:pt x="416" y="1"/>
                      <a:pt x="1" y="578"/>
                      <a:pt x="260" y="1117"/>
                    </a:cubicBezTo>
                    <a:cubicBezTo>
                      <a:pt x="403" y="1413"/>
                      <a:pt x="681" y="1557"/>
                      <a:pt x="959" y="1557"/>
                    </a:cubicBezTo>
                    <a:cubicBezTo>
                      <a:pt x="1266" y="1557"/>
                      <a:pt x="1572" y="1380"/>
                      <a:pt x="1693" y="1037"/>
                    </a:cubicBezTo>
                    <a:cubicBezTo>
                      <a:pt x="1838" y="635"/>
                      <a:pt x="1622" y="188"/>
                      <a:pt x="1219" y="47"/>
                    </a:cubicBezTo>
                    <a:cubicBezTo>
                      <a:pt x="1130" y="15"/>
                      <a:pt x="1041" y="1"/>
                      <a:pt x="9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543;p32"/>
              <p:cNvSpPr/>
              <p:nvPr/>
            </p:nvSpPr>
            <p:spPr>
              <a:xfrm>
                <a:off x="3238000" y="3043000"/>
                <a:ext cx="51150" cy="25250"/>
              </a:xfrm>
              <a:custGeom>
                <a:avLst/>
                <a:gdLst/>
                <a:ahLst/>
                <a:cxnLst/>
                <a:rect l="l" t="t" r="r" b="b"/>
                <a:pathLst>
                  <a:path w="2046" h="1010" extrusionOk="0">
                    <a:moveTo>
                      <a:pt x="1223" y="0"/>
                    </a:moveTo>
                    <a:cubicBezTo>
                      <a:pt x="511" y="0"/>
                      <a:pt x="1" y="823"/>
                      <a:pt x="73" y="849"/>
                    </a:cubicBezTo>
                    <a:cubicBezTo>
                      <a:pt x="363" y="962"/>
                      <a:pt x="628" y="1010"/>
                      <a:pt x="857" y="1010"/>
                    </a:cubicBezTo>
                    <a:cubicBezTo>
                      <a:pt x="1669" y="1010"/>
                      <a:pt x="2045" y="420"/>
                      <a:pt x="1594" y="76"/>
                    </a:cubicBezTo>
                    <a:cubicBezTo>
                      <a:pt x="1466" y="23"/>
                      <a:pt x="1342" y="0"/>
                      <a:pt x="122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544;p32"/>
              <p:cNvSpPr/>
              <p:nvPr/>
            </p:nvSpPr>
            <p:spPr>
              <a:xfrm>
                <a:off x="3246875" y="3053400"/>
                <a:ext cx="23900" cy="9075"/>
              </a:xfrm>
              <a:custGeom>
                <a:avLst/>
                <a:gdLst/>
                <a:ahLst/>
                <a:cxnLst/>
                <a:rect l="l" t="t" r="r" b="b"/>
                <a:pathLst>
                  <a:path w="956" h="363" fill="none" extrusionOk="0">
                    <a:moveTo>
                      <a:pt x="1" y="363"/>
                    </a:moveTo>
                    <a:lnTo>
                      <a:pt x="956" y="0"/>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545;p32"/>
              <p:cNvSpPr/>
              <p:nvPr/>
            </p:nvSpPr>
            <p:spPr>
              <a:xfrm>
                <a:off x="3239125" y="3065075"/>
                <a:ext cx="34325" cy="35075"/>
              </a:xfrm>
              <a:custGeom>
                <a:avLst/>
                <a:gdLst/>
                <a:ahLst/>
                <a:cxnLst/>
                <a:rect l="l" t="t" r="r" b="b"/>
                <a:pathLst>
                  <a:path w="1373" h="1403" extrusionOk="0">
                    <a:moveTo>
                      <a:pt x="91" y="1"/>
                    </a:moveTo>
                    <a:cubicBezTo>
                      <a:pt x="34" y="1"/>
                      <a:pt x="0" y="10"/>
                      <a:pt x="1" y="24"/>
                    </a:cubicBezTo>
                    <a:cubicBezTo>
                      <a:pt x="89" y="949"/>
                      <a:pt x="597" y="1403"/>
                      <a:pt x="972" y="1403"/>
                    </a:cubicBezTo>
                    <a:cubicBezTo>
                      <a:pt x="1167" y="1403"/>
                      <a:pt x="1327" y="1280"/>
                      <a:pt x="1372" y="1036"/>
                    </a:cubicBezTo>
                    <a:cubicBezTo>
                      <a:pt x="1317" y="226"/>
                      <a:pt x="388" y="1"/>
                      <a:pt x="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546;p32"/>
              <p:cNvSpPr/>
              <p:nvPr/>
            </p:nvSpPr>
            <p:spPr>
              <a:xfrm>
                <a:off x="3243900" y="3071075"/>
                <a:ext cx="18700" cy="17375"/>
              </a:xfrm>
              <a:custGeom>
                <a:avLst/>
                <a:gdLst/>
                <a:ahLst/>
                <a:cxnLst/>
                <a:rect l="l" t="t" r="r" b="b"/>
                <a:pathLst>
                  <a:path w="748" h="695" fill="none" extrusionOk="0">
                    <a:moveTo>
                      <a:pt x="1" y="1"/>
                    </a:moveTo>
                    <a:lnTo>
                      <a:pt x="748" y="695"/>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547;p32"/>
              <p:cNvSpPr/>
              <p:nvPr/>
            </p:nvSpPr>
            <p:spPr>
              <a:xfrm>
                <a:off x="3224850" y="3020075"/>
                <a:ext cx="41075" cy="43100"/>
              </a:xfrm>
              <a:custGeom>
                <a:avLst/>
                <a:gdLst/>
                <a:ahLst/>
                <a:cxnLst/>
                <a:rect l="l" t="t" r="r" b="b"/>
                <a:pathLst>
                  <a:path w="1643" h="1724" extrusionOk="0">
                    <a:moveTo>
                      <a:pt x="972" y="1"/>
                    </a:moveTo>
                    <a:cubicBezTo>
                      <a:pt x="919" y="1"/>
                      <a:pt x="863" y="10"/>
                      <a:pt x="802" y="29"/>
                    </a:cubicBezTo>
                    <a:cubicBezTo>
                      <a:pt x="0" y="540"/>
                      <a:pt x="478" y="1724"/>
                      <a:pt x="568" y="1724"/>
                    </a:cubicBezTo>
                    <a:cubicBezTo>
                      <a:pt x="569" y="1724"/>
                      <a:pt x="571" y="1723"/>
                      <a:pt x="572" y="1722"/>
                    </a:cubicBezTo>
                    <a:cubicBezTo>
                      <a:pt x="1643" y="1003"/>
                      <a:pt x="1529" y="1"/>
                      <a:pt x="97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548;p32"/>
              <p:cNvSpPr/>
              <p:nvPr/>
            </p:nvSpPr>
            <p:spPr>
              <a:xfrm>
                <a:off x="3241150" y="3027975"/>
                <a:ext cx="7075" cy="24000"/>
              </a:xfrm>
              <a:custGeom>
                <a:avLst/>
                <a:gdLst/>
                <a:ahLst/>
                <a:cxnLst/>
                <a:rect l="l" t="t" r="r" b="b"/>
                <a:pathLst>
                  <a:path w="283" h="960" fill="none" extrusionOk="0">
                    <a:moveTo>
                      <a:pt x="0" y="960"/>
                    </a:moveTo>
                    <a:lnTo>
                      <a:pt x="283" y="0"/>
                    </a:lnTo>
                  </a:path>
                </a:pathLst>
              </a:custGeom>
              <a:noFill/>
              <a:ln w="2775"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549;p32"/>
              <p:cNvSpPr/>
              <p:nvPr/>
            </p:nvSpPr>
            <p:spPr>
              <a:xfrm>
                <a:off x="3210800" y="3065625"/>
                <a:ext cx="41025" cy="43025"/>
              </a:xfrm>
              <a:custGeom>
                <a:avLst/>
                <a:gdLst/>
                <a:ahLst/>
                <a:cxnLst/>
                <a:rect l="l" t="t" r="r" b="b"/>
                <a:pathLst>
                  <a:path w="1641" h="1721" extrusionOk="0">
                    <a:moveTo>
                      <a:pt x="1077" y="1"/>
                    </a:moveTo>
                    <a:cubicBezTo>
                      <a:pt x="1075" y="1"/>
                      <a:pt x="1074" y="1"/>
                      <a:pt x="1073" y="2"/>
                    </a:cubicBezTo>
                    <a:cubicBezTo>
                      <a:pt x="0" y="719"/>
                      <a:pt x="111" y="1720"/>
                      <a:pt x="666" y="1720"/>
                    </a:cubicBezTo>
                    <a:cubicBezTo>
                      <a:pt x="719" y="1720"/>
                      <a:pt x="777" y="1711"/>
                      <a:pt x="838" y="1691"/>
                    </a:cubicBezTo>
                    <a:cubicBezTo>
                      <a:pt x="1640" y="1179"/>
                      <a:pt x="1163" y="1"/>
                      <a:pt x="107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550;p32"/>
              <p:cNvSpPr/>
              <p:nvPr/>
            </p:nvSpPr>
            <p:spPr>
              <a:xfrm>
                <a:off x="3216922" y="3052113"/>
                <a:ext cx="36250" cy="30650"/>
              </a:xfrm>
              <a:custGeom>
                <a:avLst/>
                <a:gdLst/>
                <a:ahLst/>
                <a:cxnLst/>
                <a:rect l="l" t="t" r="r" b="b"/>
                <a:pathLst>
                  <a:path w="1450" h="1226" extrusionOk="0">
                    <a:moveTo>
                      <a:pt x="755" y="1"/>
                    </a:moveTo>
                    <a:cubicBezTo>
                      <a:pt x="323" y="1"/>
                      <a:pt x="0" y="465"/>
                      <a:pt x="216" y="890"/>
                    </a:cubicBezTo>
                    <a:cubicBezTo>
                      <a:pt x="332" y="1116"/>
                      <a:pt x="547" y="1226"/>
                      <a:pt x="761" y="1226"/>
                    </a:cubicBezTo>
                    <a:cubicBezTo>
                      <a:pt x="1007" y="1226"/>
                      <a:pt x="1252" y="1082"/>
                      <a:pt x="1344" y="806"/>
                    </a:cubicBezTo>
                    <a:cubicBezTo>
                      <a:pt x="1450" y="483"/>
                      <a:pt x="1273" y="134"/>
                      <a:pt x="950" y="32"/>
                    </a:cubicBezTo>
                    <a:cubicBezTo>
                      <a:pt x="884" y="11"/>
                      <a:pt x="818" y="1"/>
                      <a:pt x="75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551;p32"/>
              <p:cNvSpPr/>
              <p:nvPr/>
            </p:nvSpPr>
            <p:spPr>
              <a:xfrm>
                <a:off x="3349100" y="2733825"/>
                <a:ext cx="51150" cy="25250"/>
              </a:xfrm>
              <a:custGeom>
                <a:avLst/>
                <a:gdLst/>
                <a:ahLst/>
                <a:cxnLst/>
                <a:rect l="l" t="t" r="r" b="b"/>
                <a:pathLst>
                  <a:path w="2046" h="1010" extrusionOk="0">
                    <a:moveTo>
                      <a:pt x="1191" y="1"/>
                    </a:moveTo>
                    <a:cubicBezTo>
                      <a:pt x="378" y="1"/>
                      <a:pt x="1" y="593"/>
                      <a:pt x="453" y="934"/>
                    </a:cubicBezTo>
                    <a:cubicBezTo>
                      <a:pt x="581" y="987"/>
                      <a:pt x="705" y="1010"/>
                      <a:pt x="823" y="1010"/>
                    </a:cubicBezTo>
                    <a:cubicBezTo>
                      <a:pt x="1536" y="1010"/>
                      <a:pt x="2045" y="187"/>
                      <a:pt x="1973" y="161"/>
                    </a:cubicBezTo>
                    <a:cubicBezTo>
                      <a:pt x="1684" y="48"/>
                      <a:pt x="1420" y="1"/>
                      <a:pt x="119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552;p32"/>
              <p:cNvSpPr/>
              <p:nvPr/>
            </p:nvSpPr>
            <p:spPr>
              <a:xfrm>
                <a:off x="3360625" y="2739850"/>
                <a:ext cx="31400" cy="13275"/>
              </a:xfrm>
              <a:custGeom>
                <a:avLst/>
                <a:gdLst/>
                <a:ahLst/>
                <a:cxnLst/>
                <a:rect l="l" t="t" r="r" b="b"/>
                <a:pathLst>
                  <a:path w="1256" h="531" extrusionOk="0">
                    <a:moveTo>
                      <a:pt x="1110" y="0"/>
                    </a:moveTo>
                    <a:cubicBezTo>
                      <a:pt x="1098" y="0"/>
                      <a:pt x="1084" y="3"/>
                      <a:pt x="1070" y="8"/>
                    </a:cubicBezTo>
                    <a:lnTo>
                      <a:pt x="115" y="322"/>
                    </a:lnTo>
                    <a:cubicBezTo>
                      <a:pt x="0" y="360"/>
                      <a:pt x="33" y="530"/>
                      <a:pt x="147" y="530"/>
                    </a:cubicBezTo>
                    <a:cubicBezTo>
                      <a:pt x="151" y="530"/>
                      <a:pt x="155" y="530"/>
                      <a:pt x="160" y="530"/>
                    </a:cubicBezTo>
                    <a:cubicBezTo>
                      <a:pt x="168" y="530"/>
                      <a:pt x="177" y="525"/>
                      <a:pt x="182" y="525"/>
                    </a:cubicBezTo>
                    <a:lnTo>
                      <a:pt x="1137" y="207"/>
                    </a:lnTo>
                    <a:cubicBezTo>
                      <a:pt x="1255" y="167"/>
                      <a:pt x="1215" y="0"/>
                      <a:pt x="111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553;p32"/>
              <p:cNvSpPr/>
              <p:nvPr/>
            </p:nvSpPr>
            <p:spPr>
              <a:xfrm>
                <a:off x="3399600" y="2716325"/>
                <a:ext cx="51175" cy="25250"/>
              </a:xfrm>
              <a:custGeom>
                <a:avLst/>
                <a:gdLst/>
                <a:ahLst/>
                <a:cxnLst/>
                <a:rect l="l" t="t" r="r" b="b"/>
                <a:pathLst>
                  <a:path w="2047" h="1010" extrusionOk="0">
                    <a:moveTo>
                      <a:pt x="1220" y="1"/>
                    </a:moveTo>
                    <a:cubicBezTo>
                      <a:pt x="509" y="1"/>
                      <a:pt x="1" y="821"/>
                      <a:pt x="73" y="852"/>
                    </a:cubicBezTo>
                    <a:cubicBezTo>
                      <a:pt x="362" y="963"/>
                      <a:pt x="625" y="1010"/>
                      <a:pt x="853" y="1010"/>
                    </a:cubicBezTo>
                    <a:cubicBezTo>
                      <a:pt x="1668" y="1010"/>
                      <a:pt x="2046" y="420"/>
                      <a:pt x="1594" y="78"/>
                    </a:cubicBezTo>
                    <a:cubicBezTo>
                      <a:pt x="1465" y="24"/>
                      <a:pt x="1339" y="1"/>
                      <a:pt x="12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554;p32"/>
              <p:cNvSpPr/>
              <p:nvPr/>
            </p:nvSpPr>
            <p:spPr>
              <a:xfrm>
                <a:off x="3404675" y="2723975"/>
                <a:ext cx="31700" cy="14425"/>
              </a:xfrm>
              <a:custGeom>
                <a:avLst/>
                <a:gdLst/>
                <a:ahLst/>
                <a:cxnLst/>
                <a:rect l="l" t="t" r="r" b="b"/>
                <a:pathLst>
                  <a:path w="1268" h="577" extrusionOk="0">
                    <a:moveTo>
                      <a:pt x="1114" y="1"/>
                    </a:moveTo>
                    <a:cubicBezTo>
                      <a:pt x="1100" y="1"/>
                      <a:pt x="1084" y="4"/>
                      <a:pt x="1068" y="11"/>
                    </a:cubicBezTo>
                    <a:lnTo>
                      <a:pt x="113" y="369"/>
                    </a:lnTo>
                    <a:cubicBezTo>
                      <a:pt x="1" y="416"/>
                      <a:pt x="40" y="577"/>
                      <a:pt x="153" y="577"/>
                    </a:cubicBezTo>
                    <a:cubicBezTo>
                      <a:pt x="156" y="577"/>
                      <a:pt x="159" y="577"/>
                      <a:pt x="162" y="577"/>
                    </a:cubicBezTo>
                    <a:cubicBezTo>
                      <a:pt x="170" y="577"/>
                      <a:pt x="179" y="572"/>
                      <a:pt x="188" y="572"/>
                    </a:cubicBezTo>
                    <a:lnTo>
                      <a:pt x="1143" y="210"/>
                    </a:lnTo>
                    <a:cubicBezTo>
                      <a:pt x="1268" y="171"/>
                      <a:pt x="1221" y="1"/>
                      <a:pt x="111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555;p32"/>
              <p:cNvSpPr/>
              <p:nvPr/>
            </p:nvSpPr>
            <p:spPr>
              <a:xfrm>
                <a:off x="3364825" y="2701925"/>
                <a:ext cx="34425" cy="35050"/>
              </a:xfrm>
              <a:custGeom>
                <a:avLst/>
                <a:gdLst/>
                <a:ahLst/>
                <a:cxnLst/>
                <a:rect l="l" t="t" r="r" b="b"/>
                <a:pathLst>
                  <a:path w="1377" h="1402" extrusionOk="0">
                    <a:moveTo>
                      <a:pt x="402" y="0"/>
                    </a:moveTo>
                    <a:cubicBezTo>
                      <a:pt x="206" y="0"/>
                      <a:pt x="46" y="123"/>
                      <a:pt x="0" y="367"/>
                    </a:cubicBezTo>
                    <a:cubicBezTo>
                      <a:pt x="56" y="1177"/>
                      <a:pt x="988" y="1402"/>
                      <a:pt x="1285" y="1402"/>
                    </a:cubicBezTo>
                    <a:cubicBezTo>
                      <a:pt x="1343" y="1402"/>
                      <a:pt x="1377" y="1393"/>
                      <a:pt x="1375" y="1379"/>
                    </a:cubicBezTo>
                    <a:cubicBezTo>
                      <a:pt x="1288" y="454"/>
                      <a:pt x="778" y="0"/>
                      <a:pt x="4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556;p32"/>
              <p:cNvSpPr/>
              <p:nvPr/>
            </p:nvSpPr>
            <p:spPr>
              <a:xfrm>
                <a:off x="3368825" y="2708900"/>
                <a:ext cx="24975" cy="23125"/>
              </a:xfrm>
              <a:custGeom>
                <a:avLst/>
                <a:gdLst/>
                <a:ahLst/>
                <a:cxnLst/>
                <a:rect l="l" t="t" r="r" b="b"/>
                <a:pathLst>
                  <a:path w="999" h="925" extrusionOk="0">
                    <a:moveTo>
                      <a:pt x="152" y="1"/>
                    </a:moveTo>
                    <a:cubicBezTo>
                      <a:pt x="71" y="1"/>
                      <a:pt x="0" y="107"/>
                      <a:pt x="75" y="185"/>
                    </a:cubicBezTo>
                    <a:lnTo>
                      <a:pt x="787" y="892"/>
                    </a:lnTo>
                    <a:cubicBezTo>
                      <a:pt x="806" y="911"/>
                      <a:pt x="832" y="924"/>
                      <a:pt x="859" y="924"/>
                    </a:cubicBezTo>
                    <a:cubicBezTo>
                      <a:pt x="863" y="924"/>
                      <a:pt x="867" y="924"/>
                      <a:pt x="871" y="923"/>
                    </a:cubicBezTo>
                    <a:cubicBezTo>
                      <a:pt x="963" y="914"/>
                      <a:pt x="999" y="804"/>
                      <a:pt x="937" y="742"/>
                    </a:cubicBezTo>
                    <a:lnTo>
                      <a:pt x="225" y="35"/>
                    </a:lnTo>
                    <a:cubicBezTo>
                      <a:pt x="202" y="11"/>
                      <a:pt x="177" y="1"/>
                      <a:pt x="15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557;p32"/>
              <p:cNvSpPr/>
              <p:nvPr/>
            </p:nvSpPr>
            <p:spPr>
              <a:xfrm>
                <a:off x="3400700" y="2738425"/>
                <a:ext cx="34325" cy="35050"/>
              </a:xfrm>
              <a:custGeom>
                <a:avLst/>
                <a:gdLst/>
                <a:ahLst/>
                <a:cxnLst/>
                <a:rect l="l" t="t" r="r" b="b"/>
                <a:pathLst>
                  <a:path w="1373" h="1402" extrusionOk="0">
                    <a:moveTo>
                      <a:pt x="97" y="0"/>
                    </a:moveTo>
                    <a:cubicBezTo>
                      <a:pt x="37" y="0"/>
                      <a:pt x="1" y="10"/>
                      <a:pt x="2" y="25"/>
                    </a:cubicBezTo>
                    <a:cubicBezTo>
                      <a:pt x="90" y="947"/>
                      <a:pt x="597" y="1402"/>
                      <a:pt x="973" y="1402"/>
                    </a:cubicBezTo>
                    <a:cubicBezTo>
                      <a:pt x="1168" y="1402"/>
                      <a:pt x="1327" y="1278"/>
                      <a:pt x="1373" y="1033"/>
                    </a:cubicBezTo>
                    <a:cubicBezTo>
                      <a:pt x="1318" y="227"/>
                      <a:pt x="399" y="0"/>
                      <a:pt x="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558;p32"/>
              <p:cNvSpPr/>
              <p:nvPr/>
            </p:nvSpPr>
            <p:spPr>
              <a:xfrm>
                <a:off x="3401500" y="2741625"/>
                <a:ext cx="26250" cy="22775"/>
              </a:xfrm>
              <a:custGeom>
                <a:avLst/>
                <a:gdLst/>
                <a:ahLst/>
                <a:cxnLst/>
                <a:rect l="l" t="t" r="r" b="b"/>
                <a:pathLst>
                  <a:path w="1050" h="911" extrusionOk="0">
                    <a:moveTo>
                      <a:pt x="158" y="0"/>
                    </a:moveTo>
                    <a:cubicBezTo>
                      <a:pt x="73" y="0"/>
                      <a:pt x="1" y="117"/>
                      <a:pt x="90" y="189"/>
                    </a:cubicBezTo>
                    <a:lnTo>
                      <a:pt x="837" y="883"/>
                    </a:lnTo>
                    <a:cubicBezTo>
                      <a:pt x="855" y="901"/>
                      <a:pt x="880" y="911"/>
                      <a:pt x="905" y="911"/>
                    </a:cubicBezTo>
                    <a:cubicBezTo>
                      <a:pt x="911" y="911"/>
                      <a:pt x="916" y="910"/>
                      <a:pt x="921" y="910"/>
                    </a:cubicBezTo>
                    <a:cubicBezTo>
                      <a:pt x="1014" y="901"/>
                      <a:pt x="1049" y="790"/>
                      <a:pt x="983" y="724"/>
                    </a:cubicBezTo>
                    <a:lnTo>
                      <a:pt x="231" y="34"/>
                    </a:lnTo>
                    <a:cubicBezTo>
                      <a:pt x="208" y="10"/>
                      <a:pt x="182" y="0"/>
                      <a:pt x="15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559;p32"/>
              <p:cNvSpPr/>
              <p:nvPr/>
            </p:nvSpPr>
            <p:spPr>
              <a:xfrm>
                <a:off x="3386450" y="2693350"/>
                <a:ext cx="41075" cy="43100"/>
              </a:xfrm>
              <a:custGeom>
                <a:avLst/>
                <a:gdLst/>
                <a:ahLst/>
                <a:cxnLst/>
                <a:rect l="l" t="t" r="r" b="b"/>
                <a:pathLst>
                  <a:path w="1643" h="1724" extrusionOk="0">
                    <a:moveTo>
                      <a:pt x="972" y="0"/>
                    </a:moveTo>
                    <a:cubicBezTo>
                      <a:pt x="919" y="0"/>
                      <a:pt x="862" y="10"/>
                      <a:pt x="802" y="29"/>
                    </a:cubicBezTo>
                    <a:cubicBezTo>
                      <a:pt x="0" y="540"/>
                      <a:pt x="478" y="1723"/>
                      <a:pt x="567" y="1723"/>
                    </a:cubicBezTo>
                    <a:cubicBezTo>
                      <a:pt x="569" y="1723"/>
                      <a:pt x="571" y="1723"/>
                      <a:pt x="572" y="1722"/>
                    </a:cubicBezTo>
                    <a:cubicBezTo>
                      <a:pt x="1642" y="1003"/>
                      <a:pt x="1529" y="0"/>
                      <a:pt x="9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560;p32"/>
              <p:cNvSpPr/>
              <p:nvPr/>
            </p:nvSpPr>
            <p:spPr>
              <a:xfrm>
                <a:off x="3399750" y="2698675"/>
                <a:ext cx="13175" cy="29275"/>
              </a:xfrm>
              <a:custGeom>
                <a:avLst/>
                <a:gdLst/>
                <a:ahLst/>
                <a:cxnLst/>
                <a:rect l="l" t="t" r="r" b="b"/>
                <a:pathLst>
                  <a:path w="527" h="1171" extrusionOk="0">
                    <a:moveTo>
                      <a:pt x="399" y="0"/>
                    </a:moveTo>
                    <a:cubicBezTo>
                      <a:pt x="359" y="0"/>
                      <a:pt x="318" y="22"/>
                      <a:pt x="301" y="72"/>
                    </a:cubicBezTo>
                    <a:lnTo>
                      <a:pt x="18" y="1032"/>
                    </a:lnTo>
                    <a:cubicBezTo>
                      <a:pt x="1" y="1089"/>
                      <a:pt x="31" y="1151"/>
                      <a:pt x="89" y="1164"/>
                    </a:cubicBezTo>
                    <a:cubicBezTo>
                      <a:pt x="98" y="1167"/>
                      <a:pt x="108" y="1170"/>
                      <a:pt x="117" y="1170"/>
                    </a:cubicBezTo>
                    <a:cubicBezTo>
                      <a:pt x="121" y="1170"/>
                      <a:pt x="125" y="1170"/>
                      <a:pt x="129" y="1169"/>
                    </a:cubicBezTo>
                    <a:cubicBezTo>
                      <a:pt x="173" y="1164"/>
                      <a:pt x="208" y="1133"/>
                      <a:pt x="222" y="1093"/>
                    </a:cubicBezTo>
                    <a:lnTo>
                      <a:pt x="505" y="134"/>
                    </a:lnTo>
                    <a:cubicBezTo>
                      <a:pt x="526" y="53"/>
                      <a:pt x="462" y="0"/>
                      <a:pt x="39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561;p32"/>
              <p:cNvSpPr/>
              <p:nvPr/>
            </p:nvSpPr>
            <p:spPr>
              <a:xfrm>
                <a:off x="3372350" y="2739000"/>
                <a:ext cx="41025" cy="43000"/>
              </a:xfrm>
              <a:custGeom>
                <a:avLst/>
                <a:gdLst/>
                <a:ahLst/>
                <a:cxnLst/>
                <a:rect l="l" t="t" r="r" b="b"/>
                <a:pathLst>
                  <a:path w="1641" h="1720" extrusionOk="0">
                    <a:moveTo>
                      <a:pt x="1079" y="0"/>
                    </a:moveTo>
                    <a:cubicBezTo>
                      <a:pt x="1078" y="0"/>
                      <a:pt x="1076" y="1"/>
                      <a:pt x="1074" y="2"/>
                    </a:cubicBezTo>
                    <a:cubicBezTo>
                      <a:pt x="0" y="717"/>
                      <a:pt x="114" y="1719"/>
                      <a:pt x="670" y="1719"/>
                    </a:cubicBezTo>
                    <a:cubicBezTo>
                      <a:pt x="723" y="1719"/>
                      <a:pt x="780" y="1710"/>
                      <a:pt x="840" y="1691"/>
                    </a:cubicBezTo>
                    <a:cubicBezTo>
                      <a:pt x="1641" y="1180"/>
                      <a:pt x="1166" y="0"/>
                      <a:pt x="10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562;p32"/>
              <p:cNvSpPr/>
              <p:nvPr/>
            </p:nvSpPr>
            <p:spPr>
              <a:xfrm>
                <a:off x="3387475" y="2743225"/>
                <a:ext cx="12350" cy="30000"/>
              </a:xfrm>
              <a:custGeom>
                <a:avLst/>
                <a:gdLst/>
                <a:ahLst/>
                <a:cxnLst/>
                <a:rect l="l" t="t" r="r" b="b"/>
                <a:pathLst>
                  <a:path w="494" h="1200" extrusionOk="0">
                    <a:moveTo>
                      <a:pt x="366" y="1"/>
                    </a:moveTo>
                    <a:cubicBezTo>
                      <a:pt x="323" y="1"/>
                      <a:pt x="280" y="25"/>
                      <a:pt x="266" y="81"/>
                    </a:cubicBezTo>
                    <a:lnTo>
                      <a:pt x="14" y="1067"/>
                    </a:lnTo>
                    <a:cubicBezTo>
                      <a:pt x="1" y="1124"/>
                      <a:pt x="32" y="1182"/>
                      <a:pt x="89" y="1199"/>
                    </a:cubicBezTo>
                    <a:lnTo>
                      <a:pt x="129" y="1199"/>
                    </a:lnTo>
                    <a:cubicBezTo>
                      <a:pt x="169" y="1195"/>
                      <a:pt x="209" y="1164"/>
                      <a:pt x="217" y="1124"/>
                    </a:cubicBezTo>
                    <a:lnTo>
                      <a:pt x="469" y="134"/>
                    </a:lnTo>
                    <a:cubicBezTo>
                      <a:pt x="493" y="52"/>
                      <a:pt x="429" y="1"/>
                      <a:pt x="36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563;p32"/>
              <p:cNvSpPr/>
              <p:nvPr/>
            </p:nvSpPr>
            <p:spPr>
              <a:xfrm>
                <a:off x="3379875" y="2723225"/>
                <a:ext cx="36250" cy="30675"/>
              </a:xfrm>
              <a:custGeom>
                <a:avLst/>
                <a:gdLst/>
                <a:ahLst/>
                <a:cxnLst/>
                <a:rect l="l" t="t" r="r" b="b"/>
                <a:pathLst>
                  <a:path w="1450" h="1227" extrusionOk="0">
                    <a:moveTo>
                      <a:pt x="758" y="1"/>
                    </a:moveTo>
                    <a:cubicBezTo>
                      <a:pt x="327" y="1"/>
                      <a:pt x="0" y="469"/>
                      <a:pt x="216" y="894"/>
                    </a:cubicBezTo>
                    <a:cubicBezTo>
                      <a:pt x="331" y="1118"/>
                      <a:pt x="546" y="1226"/>
                      <a:pt x="760" y="1226"/>
                    </a:cubicBezTo>
                    <a:cubicBezTo>
                      <a:pt x="1006" y="1226"/>
                      <a:pt x="1251" y="1082"/>
                      <a:pt x="1344" y="806"/>
                    </a:cubicBezTo>
                    <a:cubicBezTo>
                      <a:pt x="1450" y="483"/>
                      <a:pt x="1273" y="138"/>
                      <a:pt x="950" y="32"/>
                    </a:cubicBezTo>
                    <a:cubicBezTo>
                      <a:pt x="885" y="11"/>
                      <a:pt x="820" y="1"/>
                      <a:pt x="75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564;p32"/>
              <p:cNvSpPr/>
              <p:nvPr/>
            </p:nvSpPr>
            <p:spPr>
              <a:xfrm>
                <a:off x="3386700" y="2829125"/>
                <a:ext cx="56175" cy="60300"/>
              </a:xfrm>
              <a:custGeom>
                <a:avLst/>
                <a:gdLst/>
                <a:ahLst/>
                <a:cxnLst/>
                <a:rect l="l" t="t" r="r" b="b"/>
                <a:pathLst>
                  <a:path w="2247" h="2412" extrusionOk="0">
                    <a:moveTo>
                      <a:pt x="1062" y="0"/>
                    </a:moveTo>
                    <a:lnTo>
                      <a:pt x="1062" y="0"/>
                    </a:lnTo>
                    <a:cubicBezTo>
                      <a:pt x="10" y="863"/>
                      <a:pt x="1" y="2282"/>
                      <a:pt x="1" y="2282"/>
                    </a:cubicBezTo>
                    <a:cubicBezTo>
                      <a:pt x="207" y="2371"/>
                      <a:pt x="414" y="2412"/>
                      <a:pt x="615" y="2412"/>
                    </a:cubicBezTo>
                    <a:cubicBezTo>
                      <a:pt x="1297" y="2412"/>
                      <a:pt x="1916" y="1951"/>
                      <a:pt x="2247" y="1398"/>
                    </a:cubicBezTo>
                    <a:lnTo>
                      <a:pt x="2247" y="1398"/>
                    </a:lnTo>
                    <a:cubicBezTo>
                      <a:pt x="1906" y="1655"/>
                      <a:pt x="1574" y="1856"/>
                      <a:pt x="1310" y="1856"/>
                    </a:cubicBezTo>
                    <a:cubicBezTo>
                      <a:pt x="1129" y="1856"/>
                      <a:pt x="980" y="1761"/>
                      <a:pt x="881" y="1526"/>
                    </a:cubicBezTo>
                    <a:cubicBezTo>
                      <a:pt x="757" y="1154"/>
                      <a:pt x="1027" y="571"/>
                      <a:pt x="106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565;p32"/>
              <p:cNvSpPr/>
              <p:nvPr/>
            </p:nvSpPr>
            <p:spPr>
              <a:xfrm>
                <a:off x="3405600" y="2812975"/>
                <a:ext cx="55300" cy="62625"/>
              </a:xfrm>
              <a:custGeom>
                <a:avLst/>
                <a:gdLst/>
                <a:ahLst/>
                <a:cxnLst/>
                <a:rect l="l" t="t" r="r" b="b"/>
                <a:pathLst>
                  <a:path w="2212" h="2505" extrusionOk="0">
                    <a:moveTo>
                      <a:pt x="2211" y="1"/>
                    </a:moveTo>
                    <a:cubicBezTo>
                      <a:pt x="1349" y="32"/>
                      <a:pt x="739" y="293"/>
                      <a:pt x="306" y="646"/>
                    </a:cubicBezTo>
                    <a:cubicBezTo>
                      <a:pt x="271" y="1217"/>
                      <a:pt x="1" y="1800"/>
                      <a:pt x="125" y="2176"/>
                    </a:cubicBezTo>
                    <a:cubicBezTo>
                      <a:pt x="225" y="2411"/>
                      <a:pt x="374" y="2505"/>
                      <a:pt x="554" y="2505"/>
                    </a:cubicBezTo>
                    <a:cubicBezTo>
                      <a:pt x="818" y="2505"/>
                      <a:pt x="1149" y="2303"/>
                      <a:pt x="1491" y="2048"/>
                    </a:cubicBezTo>
                    <a:cubicBezTo>
                      <a:pt x="1584" y="1893"/>
                      <a:pt x="1654" y="1725"/>
                      <a:pt x="1703" y="1548"/>
                    </a:cubicBezTo>
                    <a:cubicBezTo>
                      <a:pt x="1831" y="1022"/>
                      <a:pt x="2004" y="505"/>
                      <a:pt x="221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566;p32"/>
              <p:cNvSpPr/>
              <p:nvPr/>
            </p:nvSpPr>
            <p:spPr>
              <a:xfrm>
                <a:off x="3338625" y="2911350"/>
                <a:ext cx="39700" cy="34150"/>
              </a:xfrm>
              <a:custGeom>
                <a:avLst/>
                <a:gdLst/>
                <a:ahLst/>
                <a:cxnLst/>
                <a:rect l="l" t="t" r="r" b="b"/>
                <a:pathLst>
                  <a:path w="1588" h="1366" extrusionOk="0">
                    <a:moveTo>
                      <a:pt x="1486" y="1"/>
                    </a:moveTo>
                    <a:lnTo>
                      <a:pt x="1486" y="1"/>
                    </a:lnTo>
                    <a:cubicBezTo>
                      <a:pt x="566" y="72"/>
                      <a:pt x="1" y="854"/>
                      <a:pt x="1" y="854"/>
                    </a:cubicBezTo>
                    <a:cubicBezTo>
                      <a:pt x="220" y="1218"/>
                      <a:pt x="595" y="1366"/>
                      <a:pt x="971" y="1366"/>
                    </a:cubicBezTo>
                    <a:cubicBezTo>
                      <a:pt x="1185" y="1366"/>
                      <a:pt x="1400" y="1318"/>
                      <a:pt x="1588" y="1234"/>
                    </a:cubicBezTo>
                    <a:lnTo>
                      <a:pt x="1588" y="1234"/>
                    </a:lnTo>
                    <a:cubicBezTo>
                      <a:pt x="1549" y="1235"/>
                      <a:pt x="1510" y="1236"/>
                      <a:pt x="1472" y="1236"/>
                    </a:cubicBezTo>
                    <a:cubicBezTo>
                      <a:pt x="1038" y="1236"/>
                      <a:pt x="698" y="1157"/>
                      <a:pt x="783" y="775"/>
                    </a:cubicBezTo>
                    <a:cubicBezTo>
                      <a:pt x="863" y="523"/>
                      <a:pt x="1243" y="306"/>
                      <a:pt x="148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567;p32"/>
              <p:cNvSpPr/>
              <p:nvPr/>
            </p:nvSpPr>
            <p:spPr>
              <a:xfrm>
                <a:off x="3356050" y="2911250"/>
                <a:ext cx="52350" cy="31025"/>
              </a:xfrm>
              <a:custGeom>
                <a:avLst/>
                <a:gdLst/>
                <a:ahLst/>
                <a:cxnLst/>
                <a:rect l="l" t="t" r="r" b="b"/>
                <a:pathLst>
                  <a:path w="2094" h="1241" extrusionOk="0">
                    <a:moveTo>
                      <a:pt x="916" y="0"/>
                    </a:moveTo>
                    <a:cubicBezTo>
                      <a:pt x="873" y="0"/>
                      <a:pt x="831" y="2"/>
                      <a:pt x="789" y="5"/>
                    </a:cubicBezTo>
                    <a:cubicBezTo>
                      <a:pt x="546" y="310"/>
                      <a:pt x="166" y="527"/>
                      <a:pt x="86" y="779"/>
                    </a:cubicBezTo>
                    <a:cubicBezTo>
                      <a:pt x="1" y="1161"/>
                      <a:pt x="341" y="1240"/>
                      <a:pt x="775" y="1240"/>
                    </a:cubicBezTo>
                    <a:cubicBezTo>
                      <a:pt x="813" y="1240"/>
                      <a:pt x="852" y="1239"/>
                      <a:pt x="891" y="1238"/>
                    </a:cubicBezTo>
                    <a:cubicBezTo>
                      <a:pt x="1001" y="1190"/>
                      <a:pt x="1107" y="1123"/>
                      <a:pt x="1200" y="1044"/>
                    </a:cubicBezTo>
                    <a:cubicBezTo>
                      <a:pt x="1483" y="805"/>
                      <a:pt x="1779" y="584"/>
                      <a:pt x="2093" y="385"/>
                    </a:cubicBezTo>
                    <a:cubicBezTo>
                      <a:pt x="1660" y="102"/>
                      <a:pt x="1266" y="0"/>
                      <a:pt x="91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568;p32"/>
              <p:cNvSpPr/>
              <p:nvPr/>
            </p:nvSpPr>
            <p:spPr>
              <a:xfrm>
                <a:off x="3271650" y="3264175"/>
                <a:ext cx="49425" cy="150575"/>
              </a:xfrm>
              <a:custGeom>
                <a:avLst/>
                <a:gdLst/>
                <a:ahLst/>
                <a:cxnLst/>
                <a:rect l="l" t="t" r="r" b="b"/>
                <a:pathLst>
                  <a:path w="1977" h="6023" extrusionOk="0">
                    <a:moveTo>
                      <a:pt x="14" y="0"/>
                    </a:moveTo>
                    <a:lnTo>
                      <a:pt x="0" y="18"/>
                    </a:lnTo>
                    <a:cubicBezTo>
                      <a:pt x="75" y="76"/>
                      <a:pt x="151" y="138"/>
                      <a:pt x="221" y="199"/>
                    </a:cubicBezTo>
                    <a:cubicBezTo>
                      <a:pt x="407" y="367"/>
                      <a:pt x="579" y="553"/>
                      <a:pt x="734" y="748"/>
                    </a:cubicBezTo>
                    <a:cubicBezTo>
                      <a:pt x="840" y="876"/>
                      <a:pt x="938" y="1013"/>
                      <a:pt x="1030" y="1154"/>
                    </a:cubicBezTo>
                    <a:cubicBezTo>
                      <a:pt x="1132" y="1309"/>
                      <a:pt x="1225" y="1473"/>
                      <a:pt x="1305" y="1641"/>
                    </a:cubicBezTo>
                    <a:cubicBezTo>
                      <a:pt x="1393" y="1818"/>
                      <a:pt x="1468" y="2003"/>
                      <a:pt x="1534" y="2193"/>
                    </a:cubicBezTo>
                    <a:cubicBezTo>
                      <a:pt x="1601" y="2388"/>
                      <a:pt x="1649" y="2587"/>
                      <a:pt x="1689" y="2790"/>
                    </a:cubicBezTo>
                    <a:cubicBezTo>
                      <a:pt x="1729" y="2994"/>
                      <a:pt x="1751" y="3197"/>
                      <a:pt x="1764" y="3405"/>
                    </a:cubicBezTo>
                    <a:cubicBezTo>
                      <a:pt x="1769" y="3507"/>
                      <a:pt x="1769" y="3608"/>
                      <a:pt x="1769" y="3705"/>
                    </a:cubicBezTo>
                    <a:cubicBezTo>
                      <a:pt x="1769" y="3807"/>
                      <a:pt x="1760" y="3904"/>
                      <a:pt x="1756" y="4002"/>
                    </a:cubicBezTo>
                    <a:cubicBezTo>
                      <a:pt x="1738" y="4187"/>
                      <a:pt x="1716" y="4373"/>
                      <a:pt x="1680" y="4554"/>
                    </a:cubicBezTo>
                    <a:cubicBezTo>
                      <a:pt x="1667" y="4643"/>
                      <a:pt x="1645" y="4727"/>
                      <a:pt x="1623" y="4806"/>
                    </a:cubicBezTo>
                    <a:cubicBezTo>
                      <a:pt x="1601" y="4890"/>
                      <a:pt x="1588" y="4970"/>
                      <a:pt x="1561" y="5041"/>
                    </a:cubicBezTo>
                    <a:cubicBezTo>
                      <a:pt x="1517" y="5191"/>
                      <a:pt x="1473" y="5328"/>
                      <a:pt x="1428" y="5447"/>
                    </a:cubicBezTo>
                    <a:cubicBezTo>
                      <a:pt x="1384" y="5562"/>
                      <a:pt x="1349" y="5669"/>
                      <a:pt x="1309" y="5753"/>
                    </a:cubicBezTo>
                    <a:lnTo>
                      <a:pt x="1194" y="6013"/>
                    </a:lnTo>
                    <a:lnTo>
                      <a:pt x="1216" y="6022"/>
                    </a:lnTo>
                    <a:lnTo>
                      <a:pt x="1252" y="5956"/>
                    </a:lnTo>
                    <a:cubicBezTo>
                      <a:pt x="1278" y="5916"/>
                      <a:pt x="1318" y="5850"/>
                      <a:pt x="1362" y="5775"/>
                    </a:cubicBezTo>
                    <a:cubicBezTo>
                      <a:pt x="1411" y="5695"/>
                      <a:pt x="1459" y="5593"/>
                      <a:pt x="1517" y="5478"/>
                    </a:cubicBezTo>
                    <a:cubicBezTo>
                      <a:pt x="1579" y="5346"/>
                      <a:pt x="1636" y="5213"/>
                      <a:pt x="1685" y="5076"/>
                    </a:cubicBezTo>
                    <a:cubicBezTo>
                      <a:pt x="1716" y="5005"/>
                      <a:pt x="1738" y="4926"/>
                      <a:pt x="1764" y="4842"/>
                    </a:cubicBezTo>
                    <a:cubicBezTo>
                      <a:pt x="1795" y="4758"/>
                      <a:pt x="1817" y="4674"/>
                      <a:pt x="1840" y="4585"/>
                    </a:cubicBezTo>
                    <a:cubicBezTo>
                      <a:pt x="1857" y="4497"/>
                      <a:pt x="1884" y="4404"/>
                      <a:pt x="1901" y="4307"/>
                    </a:cubicBezTo>
                    <a:cubicBezTo>
                      <a:pt x="1915" y="4214"/>
                      <a:pt x="1937" y="4117"/>
                      <a:pt x="1946" y="4015"/>
                    </a:cubicBezTo>
                    <a:cubicBezTo>
                      <a:pt x="1950" y="3913"/>
                      <a:pt x="1968" y="3812"/>
                      <a:pt x="1968" y="3710"/>
                    </a:cubicBezTo>
                    <a:cubicBezTo>
                      <a:pt x="1968" y="3604"/>
                      <a:pt x="1977" y="3498"/>
                      <a:pt x="1968" y="3392"/>
                    </a:cubicBezTo>
                    <a:cubicBezTo>
                      <a:pt x="1959" y="3175"/>
                      <a:pt x="1937" y="2963"/>
                      <a:pt x="1897" y="2751"/>
                    </a:cubicBezTo>
                    <a:cubicBezTo>
                      <a:pt x="1857" y="2538"/>
                      <a:pt x="1800" y="2330"/>
                      <a:pt x="1729" y="2127"/>
                    </a:cubicBezTo>
                    <a:cubicBezTo>
                      <a:pt x="1689" y="2025"/>
                      <a:pt x="1658" y="1924"/>
                      <a:pt x="1610" y="1831"/>
                    </a:cubicBezTo>
                    <a:lnTo>
                      <a:pt x="1543" y="1689"/>
                    </a:lnTo>
                    <a:lnTo>
                      <a:pt x="1473" y="1557"/>
                    </a:lnTo>
                    <a:cubicBezTo>
                      <a:pt x="1428" y="1464"/>
                      <a:pt x="1380" y="1380"/>
                      <a:pt x="1327" y="1296"/>
                    </a:cubicBezTo>
                    <a:cubicBezTo>
                      <a:pt x="1269" y="1216"/>
                      <a:pt x="1221" y="1137"/>
                      <a:pt x="1163" y="1066"/>
                    </a:cubicBezTo>
                    <a:cubicBezTo>
                      <a:pt x="1061" y="925"/>
                      <a:pt x="951" y="792"/>
                      <a:pt x="831" y="664"/>
                    </a:cubicBezTo>
                    <a:cubicBezTo>
                      <a:pt x="734" y="558"/>
                      <a:pt x="628" y="456"/>
                      <a:pt x="518" y="363"/>
                    </a:cubicBezTo>
                    <a:cubicBezTo>
                      <a:pt x="420" y="279"/>
                      <a:pt x="332" y="213"/>
                      <a:pt x="257" y="155"/>
                    </a:cubicBezTo>
                    <a:cubicBezTo>
                      <a:pt x="182" y="98"/>
                      <a:pt x="120" y="62"/>
                      <a:pt x="80" y="36"/>
                    </a:cubicBezTo>
                    <a:lnTo>
                      <a:pt x="1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569;p32"/>
              <p:cNvSpPr/>
              <p:nvPr/>
            </p:nvSpPr>
            <p:spPr>
              <a:xfrm>
                <a:off x="3230850" y="3218850"/>
                <a:ext cx="66575" cy="57275"/>
              </a:xfrm>
              <a:custGeom>
                <a:avLst/>
                <a:gdLst/>
                <a:ahLst/>
                <a:cxnLst/>
                <a:rect l="l" t="t" r="r" b="b"/>
                <a:pathLst>
                  <a:path w="2663" h="2291" extrusionOk="0">
                    <a:moveTo>
                      <a:pt x="1464" y="1"/>
                    </a:moveTo>
                    <a:cubicBezTo>
                      <a:pt x="1862" y="598"/>
                      <a:pt x="2110" y="1155"/>
                      <a:pt x="1517" y="1371"/>
                    </a:cubicBezTo>
                    <a:cubicBezTo>
                      <a:pt x="1463" y="1386"/>
                      <a:pt x="1405" y="1392"/>
                      <a:pt x="1344" y="1392"/>
                    </a:cubicBezTo>
                    <a:cubicBezTo>
                      <a:pt x="976" y="1392"/>
                      <a:pt x="490" y="1163"/>
                      <a:pt x="1" y="1106"/>
                    </a:cubicBezTo>
                    <a:lnTo>
                      <a:pt x="1" y="1106"/>
                    </a:lnTo>
                    <a:cubicBezTo>
                      <a:pt x="806" y="2207"/>
                      <a:pt x="2220" y="2291"/>
                      <a:pt x="2220" y="2291"/>
                    </a:cubicBezTo>
                    <a:cubicBezTo>
                      <a:pt x="2662" y="1407"/>
                      <a:pt x="2154" y="469"/>
                      <a:pt x="14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570;p32"/>
              <p:cNvSpPr/>
              <p:nvPr/>
            </p:nvSpPr>
            <p:spPr>
              <a:xfrm>
                <a:off x="3216925" y="3198075"/>
                <a:ext cx="66675" cy="55600"/>
              </a:xfrm>
              <a:custGeom>
                <a:avLst/>
                <a:gdLst/>
                <a:ahLst/>
                <a:cxnLst/>
                <a:rect l="l" t="t" r="r" b="b"/>
                <a:pathLst>
                  <a:path w="2667" h="2224" extrusionOk="0">
                    <a:moveTo>
                      <a:pt x="18" y="1"/>
                    </a:moveTo>
                    <a:lnTo>
                      <a:pt x="18" y="1"/>
                    </a:lnTo>
                    <a:cubicBezTo>
                      <a:pt x="1" y="858"/>
                      <a:pt x="226" y="1486"/>
                      <a:pt x="558" y="1937"/>
                    </a:cubicBezTo>
                    <a:cubicBezTo>
                      <a:pt x="1047" y="1994"/>
                      <a:pt x="1533" y="2223"/>
                      <a:pt x="1901" y="2223"/>
                    </a:cubicBezTo>
                    <a:cubicBezTo>
                      <a:pt x="1962" y="2223"/>
                      <a:pt x="2020" y="2217"/>
                      <a:pt x="2074" y="2202"/>
                    </a:cubicBezTo>
                    <a:cubicBezTo>
                      <a:pt x="2667" y="1986"/>
                      <a:pt x="2419" y="1429"/>
                      <a:pt x="2021" y="832"/>
                    </a:cubicBezTo>
                    <a:cubicBezTo>
                      <a:pt x="1871" y="730"/>
                      <a:pt x="1707" y="651"/>
                      <a:pt x="1539" y="593"/>
                    </a:cubicBezTo>
                    <a:cubicBezTo>
                      <a:pt x="828" y="372"/>
                      <a:pt x="823" y="412"/>
                      <a:pt x="1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571;p32"/>
              <p:cNvSpPr/>
              <p:nvPr/>
            </p:nvSpPr>
            <p:spPr>
              <a:xfrm>
                <a:off x="3271525" y="3297775"/>
                <a:ext cx="44700" cy="34100"/>
              </a:xfrm>
              <a:custGeom>
                <a:avLst/>
                <a:gdLst/>
                <a:ahLst/>
                <a:cxnLst/>
                <a:rect l="l" t="t" r="r" b="b"/>
                <a:pathLst>
                  <a:path w="1788" h="1364" extrusionOk="0">
                    <a:moveTo>
                      <a:pt x="713" y="1"/>
                    </a:moveTo>
                    <a:lnTo>
                      <a:pt x="713" y="1"/>
                    </a:lnTo>
                    <a:cubicBezTo>
                      <a:pt x="1097" y="301"/>
                      <a:pt x="1376" y="611"/>
                      <a:pt x="1035" y="867"/>
                    </a:cubicBezTo>
                    <a:cubicBezTo>
                      <a:pt x="814" y="1013"/>
                      <a:pt x="386" y="938"/>
                      <a:pt x="1" y="1013"/>
                    </a:cubicBezTo>
                    <a:cubicBezTo>
                      <a:pt x="396" y="1297"/>
                      <a:pt x="843" y="1364"/>
                      <a:pt x="1177" y="1364"/>
                    </a:cubicBezTo>
                    <a:cubicBezTo>
                      <a:pt x="1479" y="1364"/>
                      <a:pt x="1690" y="1309"/>
                      <a:pt x="1690" y="1309"/>
                    </a:cubicBezTo>
                    <a:cubicBezTo>
                      <a:pt x="1787" y="655"/>
                      <a:pt x="1261" y="160"/>
                      <a:pt x="71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572;p32"/>
              <p:cNvSpPr/>
              <p:nvPr/>
            </p:nvSpPr>
            <p:spPr>
              <a:xfrm>
                <a:off x="3252625" y="3294900"/>
                <a:ext cx="53300" cy="28225"/>
              </a:xfrm>
              <a:custGeom>
                <a:avLst/>
                <a:gdLst/>
                <a:ahLst/>
                <a:cxnLst/>
                <a:rect l="l" t="t" r="r" b="b"/>
                <a:pathLst>
                  <a:path w="2132" h="1129" extrusionOk="0">
                    <a:moveTo>
                      <a:pt x="1" y="1"/>
                    </a:moveTo>
                    <a:lnTo>
                      <a:pt x="1" y="1"/>
                    </a:lnTo>
                    <a:cubicBezTo>
                      <a:pt x="173" y="553"/>
                      <a:pt x="452" y="907"/>
                      <a:pt x="761" y="1128"/>
                    </a:cubicBezTo>
                    <a:cubicBezTo>
                      <a:pt x="1142" y="1053"/>
                      <a:pt x="1570" y="1128"/>
                      <a:pt x="1796" y="982"/>
                    </a:cubicBezTo>
                    <a:cubicBezTo>
                      <a:pt x="2132" y="726"/>
                      <a:pt x="1853" y="416"/>
                      <a:pt x="1473" y="116"/>
                    </a:cubicBezTo>
                    <a:cubicBezTo>
                      <a:pt x="1354" y="85"/>
                      <a:pt x="1230" y="67"/>
                      <a:pt x="1106" y="67"/>
                    </a:cubicBezTo>
                    <a:cubicBezTo>
                      <a:pt x="1076" y="67"/>
                      <a:pt x="1045" y="67"/>
                      <a:pt x="1014" y="67"/>
                    </a:cubicBezTo>
                    <a:cubicBezTo>
                      <a:pt x="677" y="67"/>
                      <a:pt x="337" y="45"/>
                      <a:pt x="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82" name="TextBox 281"/>
          <p:cNvSpPr txBox="1"/>
          <p:nvPr/>
        </p:nvSpPr>
        <p:spPr>
          <a:xfrm>
            <a:off x="8202543" y="5363995"/>
            <a:ext cx="3339025" cy="1077218"/>
          </a:xfrm>
          <a:prstGeom prst="rect">
            <a:avLst/>
          </a:prstGeom>
          <a:noFill/>
        </p:spPr>
        <p:txBody>
          <a:bodyPr wrap="square" rtlCol="0">
            <a:spAutoFit/>
          </a:bodyPr>
          <a:lstStyle/>
          <a:p>
            <a:pPr algn="ctr" defTabSz="457200"/>
            <a:r>
              <a:rPr lang="ar-AE" sz="3200" b="1" dirty="0">
                <a:solidFill>
                  <a:srgbClr val="002060"/>
                </a:solidFill>
                <a:latin typeface="Arabic Typesetting" panose="03020402040406030203" pitchFamily="66" charset="-78"/>
                <a:cs typeface="Arabic Typesetting" panose="03020402040406030203" pitchFamily="66" charset="-78"/>
              </a:rPr>
              <a:t>موجه المادة </a:t>
            </a:r>
          </a:p>
          <a:p>
            <a:pPr algn="ctr" defTabSz="457200"/>
            <a:r>
              <a:rPr lang="ar-AE" sz="3200" b="1" dirty="0">
                <a:solidFill>
                  <a:srgbClr val="002060"/>
                </a:solidFill>
                <a:latin typeface="Arabic Typesetting" panose="03020402040406030203" pitchFamily="66" charset="-78"/>
                <a:cs typeface="Arabic Typesetting" panose="03020402040406030203" pitchFamily="66" charset="-78"/>
              </a:rPr>
              <a:t>  أ / وفاء حسانين</a:t>
            </a:r>
          </a:p>
        </p:txBody>
      </p:sp>
      <p:sp>
        <p:nvSpPr>
          <p:cNvPr id="283" name="TextBox 282"/>
          <p:cNvSpPr txBox="1"/>
          <p:nvPr/>
        </p:nvSpPr>
        <p:spPr>
          <a:xfrm>
            <a:off x="1330075" y="5195569"/>
            <a:ext cx="2622282" cy="1077218"/>
          </a:xfrm>
          <a:prstGeom prst="rect">
            <a:avLst/>
          </a:prstGeom>
          <a:noFill/>
        </p:spPr>
        <p:txBody>
          <a:bodyPr wrap="square" rtlCol="0">
            <a:spAutoFit/>
          </a:bodyPr>
          <a:lstStyle/>
          <a:p>
            <a:pPr algn="ctr" defTabSz="457200"/>
            <a:r>
              <a:rPr lang="ar-AE" sz="3200" b="1" dirty="0">
                <a:solidFill>
                  <a:srgbClr val="002060"/>
                </a:solidFill>
                <a:latin typeface="Arabic Typesetting" panose="03020402040406030203" pitchFamily="66" charset="-78"/>
                <a:cs typeface="Arabic Typesetting" panose="03020402040406030203" pitchFamily="66" charset="-78"/>
              </a:rPr>
              <a:t>مدير القسم </a:t>
            </a:r>
          </a:p>
          <a:p>
            <a:pPr algn="r" defTabSz="457200" rtl="1"/>
            <a:r>
              <a:rPr lang="ar-AE" sz="3200" b="1" dirty="0">
                <a:solidFill>
                  <a:srgbClr val="002060"/>
                </a:solidFill>
                <a:latin typeface="Arabic Typesetting" panose="03020402040406030203" pitchFamily="66" charset="-78"/>
                <a:cs typeface="Arabic Typesetting" panose="03020402040406030203" pitchFamily="66" charset="-78"/>
              </a:rPr>
              <a:t> أ / </a:t>
            </a:r>
            <a:r>
              <a:rPr lang="ar-SA" sz="3200" b="1" dirty="0" smtClean="0">
                <a:solidFill>
                  <a:srgbClr val="002060"/>
                </a:solidFill>
                <a:latin typeface="Arabic Typesetting" panose="03020402040406030203" pitchFamily="66" charset="-78"/>
                <a:cs typeface="Arabic Typesetting" panose="03020402040406030203" pitchFamily="66" charset="-78"/>
              </a:rPr>
              <a:t>عصام حلمي أبوسل</a:t>
            </a:r>
            <a:endParaRPr lang="ar-AE" sz="3200" b="1" dirty="0">
              <a:solidFill>
                <a:srgbClr val="002060"/>
              </a:solidFill>
              <a:latin typeface="Arabic Typesetting" panose="03020402040406030203" pitchFamily="66" charset="-78"/>
              <a:cs typeface="Arabic Typesetting" panose="03020402040406030203" pitchFamily="66" charset="-78"/>
            </a:endParaRPr>
          </a:p>
        </p:txBody>
      </p:sp>
      <p:sp>
        <p:nvSpPr>
          <p:cNvPr id="6" name="Rectangle 5"/>
          <p:cNvSpPr/>
          <p:nvPr/>
        </p:nvSpPr>
        <p:spPr>
          <a:xfrm>
            <a:off x="620123" y="141913"/>
            <a:ext cx="7937250" cy="17344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AE" sz="4400" b="1" dirty="0">
                <a:latin typeface="Aldhabi" panose="01000000000000000000" pitchFamily="2" charset="-78"/>
                <a:cs typeface="Aldhabi" panose="01000000000000000000" pitchFamily="2" charset="-78"/>
              </a:rPr>
              <a:t>ال</a:t>
            </a:r>
            <a:r>
              <a:rPr lang="ar-EG" sz="4400" b="1" dirty="0">
                <a:latin typeface="Aldhabi" panose="01000000000000000000" pitchFamily="2" charset="-78"/>
                <a:cs typeface="Aldhabi" panose="01000000000000000000" pitchFamily="2" charset="-78"/>
              </a:rPr>
              <a:t>دراسات </a:t>
            </a:r>
            <a:r>
              <a:rPr lang="ar-AE" sz="4400" b="1" dirty="0">
                <a:latin typeface="Aldhabi" panose="01000000000000000000" pitchFamily="2" charset="-78"/>
                <a:cs typeface="Aldhabi" panose="01000000000000000000" pitchFamily="2" charset="-78"/>
              </a:rPr>
              <a:t>الا</a:t>
            </a:r>
            <a:r>
              <a:rPr lang="ar-EG" sz="4400" b="1" dirty="0">
                <a:latin typeface="Aldhabi" panose="01000000000000000000" pitchFamily="2" charset="-78"/>
                <a:cs typeface="Aldhabi" panose="01000000000000000000" pitchFamily="2" charset="-78"/>
              </a:rPr>
              <a:t>جتماعية</a:t>
            </a:r>
            <a:r>
              <a:rPr lang="ar-AE" sz="4400" b="1" dirty="0">
                <a:latin typeface="Aldhabi" panose="01000000000000000000" pitchFamily="2" charset="-78"/>
                <a:cs typeface="Aldhabi" panose="01000000000000000000" pitchFamily="2" charset="-78"/>
              </a:rPr>
              <a:t>والتربية الوطنية </a:t>
            </a:r>
            <a:endParaRPr lang="ar-SA" sz="4400" b="1" dirty="0" smtClean="0">
              <a:latin typeface="Aldhabi" panose="01000000000000000000" pitchFamily="2" charset="-78"/>
              <a:cs typeface="Aldhabi" panose="01000000000000000000" pitchFamily="2" charset="-78"/>
            </a:endParaRPr>
          </a:p>
          <a:p>
            <a:pPr algn="ctr"/>
            <a:r>
              <a:rPr lang="ar-SA" sz="4400" b="1" dirty="0" smtClean="0">
                <a:latin typeface="Aldhabi" panose="01000000000000000000" pitchFamily="2" charset="-78"/>
                <a:cs typeface="Aldhabi" panose="01000000000000000000" pitchFamily="2" charset="-78"/>
              </a:rPr>
              <a:t>مراجعة حسب الهيكل للصف </a:t>
            </a:r>
            <a:r>
              <a:rPr lang="ar-SA" sz="4400" b="1" dirty="0" smtClean="0">
                <a:latin typeface="Aldhabi" panose="01000000000000000000" pitchFamily="2" charset="-78"/>
                <a:cs typeface="Aldhabi" panose="01000000000000000000" pitchFamily="2" charset="-78"/>
              </a:rPr>
              <a:t>العاشر </a:t>
            </a:r>
            <a:r>
              <a:rPr lang="ar-SA" sz="4400" b="1" dirty="0" smtClean="0">
                <a:latin typeface="Aldhabi" panose="01000000000000000000" pitchFamily="2" charset="-78"/>
                <a:cs typeface="Aldhabi" panose="01000000000000000000" pitchFamily="2" charset="-78"/>
              </a:rPr>
              <a:t>الفصل الاول 2023-2024</a:t>
            </a:r>
            <a:endParaRPr lang="en-US" sz="4400" b="1" dirty="0">
              <a:latin typeface="Aldhabi" panose="01000000000000000000" pitchFamily="2" charset="-78"/>
              <a:cs typeface="Aldhabi" panose="01000000000000000000" pitchFamily="2" charset="-78"/>
            </a:endParaRPr>
          </a:p>
        </p:txBody>
      </p:sp>
      <p:sp>
        <p:nvSpPr>
          <p:cNvPr id="284" name="TextBox 283">
            <a:extLst>
              <a:ext uri="{FF2B5EF4-FFF2-40B4-BE49-F238E27FC236}">
                <a16:creationId xmlns="" xmlns:a16="http://schemas.microsoft.com/office/drawing/2014/main" id="{DFB93976-A042-487A-9CD2-28F1793B49EC}"/>
              </a:ext>
            </a:extLst>
          </p:cNvPr>
          <p:cNvSpPr txBox="1"/>
          <p:nvPr/>
        </p:nvSpPr>
        <p:spPr>
          <a:xfrm rot="2040400">
            <a:off x="7539642" y="1686876"/>
            <a:ext cx="3961835" cy="1938992"/>
          </a:xfrm>
          <a:prstGeom prst="rect">
            <a:avLst/>
          </a:prstGeom>
          <a:noFill/>
        </p:spPr>
        <p:txBody>
          <a:bodyPr wrap="square" rtlCol="0">
            <a:spAutoFit/>
          </a:bodyPr>
          <a:lstStyle/>
          <a:p>
            <a:pPr algn="ctr"/>
            <a:r>
              <a:rPr lang="ar-EG" sz="6000" dirty="0">
                <a:ln w="0"/>
                <a:solidFill>
                  <a:prstClr val="black"/>
                </a:solidFill>
                <a:effectLst>
                  <a:outerShdw blurRad="38100" dist="19050" dir="2700000" algn="tl" rotWithShape="0">
                    <a:prstClr val="black">
                      <a:alpha val="40000"/>
                    </a:prstClr>
                  </a:outerShdw>
                </a:effectLst>
                <a:latin typeface="Aldhabi" panose="01000000000000000000" pitchFamily="2" charset="-78"/>
                <a:cs typeface="Aldhabi" panose="01000000000000000000" pitchFamily="2" charset="-78"/>
              </a:rPr>
              <a:t>مراجعة على مهارات الورقة الإمتحانية</a:t>
            </a:r>
            <a:r>
              <a:rPr lang="ar-AE" sz="6000" dirty="0">
                <a:ln w="0"/>
                <a:solidFill>
                  <a:prstClr val="black"/>
                </a:solidFill>
                <a:effectLst>
                  <a:outerShdw blurRad="38100" dist="19050" dir="2700000" algn="tl" rotWithShape="0">
                    <a:prstClr val="black">
                      <a:alpha val="40000"/>
                    </a:prstClr>
                  </a:outerShdw>
                </a:effectLst>
                <a:latin typeface="Aldhabi" panose="01000000000000000000" pitchFamily="2" charset="-78"/>
                <a:cs typeface="Aldhabi" panose="01000000000000000000" pitchFamily="2" charset="-78"/>
              </a:rPr>
              <a:t> </a:t>
            </a:r>
            <a:endParaRPr lang="en-US" sz="6000" dirty="0">
              <a:ln w="0"/>
              <a:solidFill>
                <a:prstClr val="black"/>
              </a:solidFill>
              <a:effectLst>
                <a:outerShdw blurRad="38100" dist="19050" dir="2700000" algn="tl" rotWithShape="0">
                  <a:prstClr val="black">
                    <a:alpha val="40000"/>
                  </a:prstClr>
                </a:outerShdw>
              </a:effectLst>
              <a:latin typeface="Aldhabi" panose="01000000000000000000" pitchFamily="2" charset="-78"/>
              <a:cs typeface="Aldhabi" panose="01000000000000000000" pitchFamily="2" charset="-78"/>
            </a:endParaRPr>
          </a:p>
        </p:txBody>
      </p:sp>
      <p:sp>
        <p:nvSpPr>
          <p:cNvPr id="2" name="Rounded Rectangle 1"/>
          <p:cNvSpPr/>
          <p:nvPr/>
        </p:nvSpPr>
        <p:spPr>
          <a:xfrm>
            <a:off x="2834171" y="3482794"/>
            <a:ext cx="6521614" cy="191032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A" sz="4000" dirty="0" smtClean="0">
                <a:solidFill>
                  <a:srgbClr val="FF0000"/>
                </a:solidFill>
              </a:rPr>
              <a:t>قسم الأساسي والثانوي بنين</a:t>
            </a:r>
          </a:p>
          <a:p>
            <a:pPr algn="ctr"/>
            <a:r>
              <a:rPr lang="ar-SA" sz="4000" dirty="0" smtClean="0"/>
              <a:t>الأستاذ/ أحمد جاد</a:t>
            </a:r>
            <a:endParaRPr lang="en-US" sz="4000" dirty="0"/>
          </a:p>
        </p:txBody>
      </p:sp>
    </p:spTree>
    <p:extLst>
      <p:ext uri="{BB962C8B-B14F-4D97-AF65-F5344CB8AC3E}">
        <p14:creationId xmlns:p14="http://schemas.microsoft.com/office/powerpoint/2010/main" val="2402370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2">
                                            <p:txEl>
                                              <p:pRg st="0" end="0"/>
                                            </p:txEl>
                                          </p:spTgt>
                                        </p:tgtEl>
                                        <p:attrNameLst>
                                          <p:attrName>style.visibility</p:attrName>
                                        </p:attrNameLst>
                                      </p:cBhvr>
                                      <p:to>
                                        <p:strVal val="visible"/>
                                      </p:to>
                                    </p:set>
                                    <p:anim calcmode="lin" valueType="num">
                                      <p:cBhvr additive="base">
                                        <p:cTn id="7" dur="500" fill="hold"/>
                                        <p:tgtEl>
                                          <p:spTgt spid="28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2">
                                            <p:txEl>
                                              <p:pRg st="1" end="1"/>
                                            </p:txEl>
                                          </p:spTgt>
                                        </p:tgtEl>
                                        <p:attrNameLst>
                                          <p:attrName>style.visibility</p:attrName>
                                        </p:attrNameLst>
                                      </p:cBhvr>
                                      <p:to>
                                        <p:strVal val="visible"/>
                                      </p:to>
                                    </p:set>
                                    <p:anim calcmode="lin" valueType="num">
                                      <p:cBhvr additive="base">
                                        <p:cTn id="13" dur="500" fill="hold"/>
                                        <p:tgtEl>
                                          <p:spTgt spid="28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83">
                                            <p:txEl>
                                              <p:pRg st="0" end="0"/>
                                            </p:txEl>
                                          </p:spTgt>
                                        </p:tgtEl>
                                        <p:attrNameLst>
                                          <p:attrName>style.visibility</p:attrName>
                                        </p:attrNameLst>
                                      </p:cBhvr>
                                      <p:to>
                                        <p:strVal val="visible"/>
                                      </p:to>
                                    </p:set>
                                    <p:anim calcmode="lin" valueType="num">
                                      <p:cBhvr additive="base">
                                        <p:cTn id="19" dur="500" fill="hold"/>
                                        <p:tgtEl>
                                          <p:spTgt spid="28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83">
                                            <p:txEl>
                                              <p:pRg st="1" end="1"/>
                                            </p:txEl>
                                          </p:spTgt>
                                        </p:tgtEl>
                                        <p:attrNameLst>
                                          <p:attrName>style.visibility</p:attrName>
                                        </p:attrNameLst>
                                      </p:cBhvr>
                                      <p:to>
                                        <p:strVal val="visible"/>
                                      </p:to>
                                    </p:set>
                                    <p:anim calcmode="lin" valueType="num">
                                      <p:cBhvr additive="base">
                                        <p:cTn id="25" dur="500" fill="hold"/>
                                        <p:tgtEl>
                                          <p:spTgt spid="28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8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FB31D0D3-21C7-47AA-9C6B-D45BD3C2B305}"/>
              </a:ext>
            </a:extLst>
          </p:cNvPr>
          <p:cNvPicPr>
            <a:picLocks noChangeAspect="1"/>
          </p:cNvPicPr>
          <p:nvPr/>
        </p:nvPicPr>
        <p:blipFill rotWithShape="1">
          <a:blip r:embed="rId2"/>
          <a:srcRect l="6195" t="8114" r="2238" b="5566"/>
          <a:stretch/>
        </p:blipFill>
        <p:spPr>
          <a:xfrm>
            <a:off x="514350" y="328613"/>
            <a:ext cx="10358438" cy="60007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66314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3B9A5169-6E0F-4F0D-9F0C-ACFA28C98123}"/>
              </a:ext>
            </a:extLst>
          </p:cNvPr>
          <p:cNvPicPr>
            <a:picLocks noChangeAspect="1"/>
          </p:cNvPicPr>
          <p:nvPr/>
        </p:nvPicPr>
        <p:blipFill rotWithShape="1">
          <a:blip r:embed="rId2"/>
          <a:srcRect t="2696" b="5883"/>
          <a:stretch/>
        </p:blipFill>
        <p:spPr>
          <a:xfrm>
            <a:off x="373855" y="257175"/>
            <a:ext cx="10856119" cy="5943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35673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F0EA580-CF1A-457C-AF60-1562924590E1}"/>
              </a:ext>
            </a:extLst>
          </p:cNvPr>
          <p:cNvPicPr>
            <a:picLocks noChangeAspect="1"/>
          </p:cNvPicPr>
          <p:nvPr/>
        </p:nvPicPr>
        <p:blipFill rotWithShape="1">
          <a:blip r:embed="rId2"/>
          <a:srcRect l="1252" t="3495" r="551"/>
          <a:stretch/>
        </p:blipFill>
        <p:spPr>
          <a:xfrm>
            <a:off x="309561" y="371474"/>
            <a:ext cx="10806114" cy="59150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76662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C8BEA900-91A6-48E1-BB8B-96C2CDFE99D8}"/>
              </a:ext>
            </a:extLst>
          </p:cNvPr>
          <p:cNvPicPr>
            <a:picLocks noChangeAspect="1"/>
          </p:cNvPicPr>
          <p:nvPr/>
        </p:nvPicPr>
        <p:blipFill>
          <a:blip r:embed="rId2"/>
          <a:stretch>
            <a:fillRect/>
          </a:stretch>
        </p:blipFill>
        <p:spPr>
          <a:xfrm>
            <a:off x="485775" y="478631"/>
            <a:ext cx="11430000" cy="59007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6113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2AB6EDA4-EA80-4A4E-842C-F78C51A64DC0}"/>
              </a:ext>
            </a:extLst>
          </p:cNvPr>
          <p:cNvPicPr>
            <a:picLocks noChangeAspect="1"/>
          </p:cNvPicPr>
          <p:nvPr/>
        </p:nvPicPr>
        <p:blipFill>
          <a:blip r:embed="rId2"/>
          <a:stretch>
            <a:fillRect/>
          </a:stretch>
        </p:blipFill>
        <p:spPr>
          <a:xfrm>
            <a:off x="585788" y="380999"/>
            <a:ext cx="11101387" cy="57769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14982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117567"/>
            <a:ext cx="12057017" cy="6601512"/>
          </a:xfrm>
          <a:prstGeom prst="rect">
            <a:avLst/>
          </a:prstGeom>
        </p:spPr>
      </p:pic>
    </p:spTree>
    <p:extLst>
      <p:ext uri="{BB962C8B-B14F-4D97-AF65-F5344CB8AC3E}">
        <p14:creationId xmlns:p14="http://schemas.microsoft.com/office/powerpoint/2010/main" val="1225236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82880" y="0"/>
            <a:ext cx="9091749" cy="101890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A" sz="3600" dirty="0" smtClean="0"/>
              <a:t>السؤال الاول عن الفكر الاتحادي</a:t>
            </a:r>
            <a:endParaRPr lang="en-US" sz="3600" dirty="0"/>
          </a:p>
        </p:txBody>
      </p:sp>
      <p:sp>
        <p:nvSpPr>
          <p:cNvPr id="5" name="Rounded Rectangle 4"/>
          <p:cNvSpPr/>
          <p:nvPr/>
        </p:nvSpPr>
        <p:spPr>
          <a:xfrm>
            <a:off x="-1280160" y="1240971"/>
            <a:ext cx="1463040" cy="54602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السؤال الاول</a:t>
            </a:r>
          </a:p>
          <a:p>
            <a:pPr algn="ctr"/>
            <a:endParaRPr lang="ar-SA" dirty="0"/>
          </a:p>
          <a:p>
            <a:pPr algn="ctr"/>
            <a:endParaRPr lang="ar-SA" dirty="0" smtClean="0"/>
          </a:p>
          <a:p>
            <a:pPr algn="ctr"/>
            <a:r>
              <a:rPr lang="ar-SA" dirty="0" smtClean="0"/>
              <a:t>الناتج الاول</a:t>
            </a:r>
          </a:p>
          <a:p>
            <a:pPr algn="ctr"/>
            <a:endParaRPr lang="ar-SA" dirty="0"/>
          </a:p>
          <a:p>
            <a:pPr algn="ctr"/>
            <a:r>
              <a:rPr lang="ar-SA" dirty="0" smtClean="0"/>
              <a:t>درس الظروف التي عززت الفكر الاتحادي</a:t>
            </a:r>
            <a:endParaRPr lang="en-US" dirty="0"/>
          </a:p>
        </p:txBody>
      </p:sp>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 y="1018903"/>
            <a:ext cx="12009120" cy="575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797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8591" y="269966"/>
            <a:ext cx="8596668" cy="814251"/>
          </a:xfrm>
        </p:spPr>
        <p:txBody>
          <a:bodyPr>
            <a:normAutofit fontScale="90000"/>
          </a:bodyPr>
          <a:lstStyle/>
          <a:p>
            <a:pPr lvl="0" algn="r" rtl="1"/>
            <a:r>
              <a:rPr lang="ar-SA" dirty="0" smtClean="0"/>
              <a:t>1- </a:t>
            </a:r>
            <a:r>
              <a:rPr lang="ar-EG" dirty="0">
                <a:solidFill>
                  <a:srgbClr val="FF0000"/>
                </a:solidFill>
              </a:rPr>
              <a:t>كرس الشيخ زايد- رحمه الله- جهوده لخدمة </a:t>
            </a:r>
            <a:r>
              <a:rPr lang="ar-SA" dirty="0" smtClean="0"/>
              <a:t/>
            </a:r>
            <a:br>
              <a:rPr lang="ar-SA" dirty="0" smtClean="0"/>
            </a:br>
            <a:r>
              <a:rPr lang="ar-SA" dirty="0"/>
              <a:t/>
            </a:r>
            <a:br>
              <a:rPr lang="ar-SA" dirty="0"/>
            </a:br>
            <a:r>
              <a:rPr lang="ar-SA" dirty="0" smtClean="0">
                <a:solidFill>
                  <a:schemeClr val="tx1"/>
                </a:solidFill>
              </a:rPr>
              <a:t>أ- دول الخليج</a:t>
            </a:r>
            <a:r>
              <a:rPr lang="en-US" dirty="0">
                <a:solidFill>
                  <a:schemeClr val="tx1"/>
                </a:solidFill>
              </a:rPr>
              <a:t/>
            </a:r>
            <a:br>
              <a:rPr lang="en-US" dirty="0">
                <a:solidFill>
                  <a:schemeClr val="tx1"/>
                </a:solidFill>
              </a:rPr>
            </a:br>
            <a:r>
              <a:rPr lang="ar-SA" dirty="0" smtClean="0">
                <a:solidFill>
                  <a:schemeClr val="tx1"/>
                </a:solidFill>
              </a:rPr>
              <a:t>ب- </a:t>
            </a:r>
            <a:r>
              <a:rPr lang="ar-SA" dirty="0">
                <a:solidFill>
                  <a:srgbClr val="FF0000"/>
                </a:solidFill>
              </a:rPr>
              <a:t>أ</a:t>
            </a:r>
            <a:r>
              <a:rPr lang="ar-SA" dirty="0" smtClean="0">
                <a:solidFill>
                  <a:srgbClr val="FF0000"/>
                </a:solidFill>
              </a:rPr>
              <a:t>بناء الامارات</a:t>
            </a:r>
            <a:r>
              <a:rPr lang="en-US" dirty="0">
                <a:solidFill>
                  <a:schemeClr val="tx1"/>
                </a:solidFill>
              </a:rPr>
              <a:t/>
            </a:r>
            <a:br>
              <a:rPr lang="en-US" dirty="0">
                <a:solidFill>
                  <a:schemeClr val="tx1"/>
                </a:solidFill>
              </a:rPr>
            </a:br>
            <a:r>
              <a:rPr lang="ar-SA" dirty="0" smtClean="0">
                <a:solidFill>
                  <a:schemeClr val="tx1"/>
                </a:solidFill>
              </a:rPr>
              <a:t>ج-</a:t>
            </a:r>
            <a:r>
              <a:rPr lang="ar-EG" dirty="0">
                <a:solidFill>
                  <a:schemeClr val="tx1"/>
                </a:solidFill>
              </a:rPr>
              <a:t>الأمه العربية</a:t>
            </a:r>
            <a:r>
              <a:rPr lang="en-US" dirty="0">
                <a:solidFill>
                  <a:schemeClr val="tx1"/>
                </a:solidFill>
              </a:rPr>
              <a:t/>
            </a:r>
            <a:br>
              <a:rPr lang="en-US" dirty="0">
                <a:solidFill>
                  <a:schemeClr val="tx1"/>
                </a:solidFill>
              </a:rPr>
            </a:br>
            <a:r>
              <a:rPr lang="ar-SA" dirty="0" smtClean="0">
                <a:solidFill>
                  <a:schemeClr val="tx1"/>
                </a:solidFill>
              </a:rPr>
              <a:t>د- </a:t>
            </a:r>
            <a:r>
              <a:rPr lang="ar-AE" dirty="0">
                <a:solidFill>
                  <a:schemeClr val="tx1"/>
                </a:solidFill>
              </a:rPr>
              <a:t>أمته وشعوب العالم</a:t>
            </a:r>
            <a:endParaRPr lang="en-US" dirty="0">
              <a:solidFill>
                <a:schemeClr val="tx1"/>
              </a:solidFill>
            </a:endParaRPr>
          </a:p>
        </p:txBody>
      </p:sp>
    </p:spTree>
    <p:extLst>
      <p:ext uri="{BB962C8B-B14F-4D97-AF65-F5344CB8AC3E}">
        <p14:creationId xmlns:p14="http://schemas.microsoft.com/office/powerpoint/2010/main" val="1566409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7097" y="609600"/>
            <a:ext cx="11808823" cy="775063"/>
          </a:xfrm>
        </p:spPr>
        <p:txBody>
          <a:bodyPr>
            <a:normAutofit fontScale="90000"/>
          </a:bodyPr>
          <a:lstStyle/>
          <a:p>
            <a:pPr lvl="0" algn="r" rtl="1"/>
            <a:r>
              <a:rPr lang="ar-SA" dirty="0" smtClean="0"/>
              <a:t>2</a:t>
            </a:r>
            <a:r>
              <a:rPr lang="ar-SA" dirty="0" smtClean="0">
                <a:solidFill>
                  <a:srgbClr val="FF0000"/>
                </a:solidFill>
              </a:rPr>
              <a:t>-</a:t>
            </a:r>
            <a:r>
              <a:rPr lang="ar-EG" dirty="0">
                <a:solidFill>
                  <a:srgbClr val="FF0000"/>
                </a:solidFill>
              </a:rPr>
              <a:t>جهود وانجازات دولة الامارات  العربية المتحدة واضحة على المستوى</a:t>
            </a:r>
            <a:r>
              <a:rPr lang="en-US" dirty="0"/>
              <a:t/>
            </a:r>
            <a:br>
              <a:rPr lang="en-US" dirty="0"/>
            </a:br>
            <a:r>
              <a:rPr lang="ar-SA" dirty="0" smtClean="0"/>
              <a:t/>
            </a:r>
            <a:br>
              <a:rPr lang="ar-SA" dirty="0" smtClean="0"/>
            </a:br>
            <a:r>
              <a:rPr lang="ar-SA" dirty="0" smtClean="0"/>
              <a:t/>
            </a:r>
            <a:br>
              <a:rPr lang="ar-SA" dirty="0" smtClean="0"/>
            </a:br>
            <a:r>
              <a:rPr lang="ar-SA" dirty="0">
                <a:solidFill>
                  <a:schemeClr val="tx1"/>
                </a:solidFill>
              </a:rPr>
              <a:t>أ- </a:t>
            </a:r>
            <a:r>
              <a:rPr lang="ar-EG" dirty="0" smtClean="0">
                <a:solidFill>
                  <a:schemeClr val="tx1"/>
                </a:solidFill>
              </a:rPr>
              <a:t> </a:t>
            </a:r>
            <a:r>
              <a:rPr lang="ar-SA" dirty="0" smtClean="0">
                <a:solidFill>
                  <a:srgbClr val="FF0000"/>
                </a:solidFill>
              </a:rPr>
              <a:t>العالمي</a:t>
            </a:r>
            <a:r>
              <a:rPr lang="en-US" dirty="0">
                <a:solidFill>
                  <a:schemeClr val="tx1"/>
                </a:solidFill>
              </a:rPr>
              <a:t/>
            </a:r>
            <a:br>
              <a:rPr lang="en-US" dirty="0">
                <a:solidFill>
                  <a:schemeClr val="tx1"/>
                </a:solidFill>
              </a:rPr>
            </a:br>
            <a:r>
              <a:rPr lang="en-US" dirty="0">
                <a:solidFill>
                  <a:schemeClr val="tx1"/>
                </a:solidFill>
              </a:rPr>
              <a:t> </a:t>
            </a:r>
            <a:r>
              <a:rPr lang="ar-SA" dirty="0">
                <a:solidFill>
                  <a:schemeClr val="tx1"/>
                </a:solidFill>
              </a:rPr>
              <a:t>ب- </a:t>
            </a:r>
            <a:r>
              <a:rPr lang="ar-SA" dirty="0" smtClean="0">
                <a:solidFill>
                  <a:schemeClr val="tx1"/>
                </a:solidFill>
              </a:rPr>
              <a:t>المحلي</a:t>
            </a:r>
            <a:r>
              <a:rPr lang="en-US" dirty="0">
                <a:solidFill>
                  <a:schemeClr val="tx1"/>
                </a:solidFill>
              </a:rPr>
              <a:t/>
            </a:r>
            <a:br>
              <a:rPr lang="en-US" dirty="0">
                <a:solidFill>
                  <a:schemeClr val="tx1"/>
                </a:solidFill>
              </a:rPr>
            </a:br>
            <a:r>
              <a:rPr lang="ar-SA" dirty="0">
                <a:solidFill>
                  <a:schemeClr val="tx1"/>
                </a:solidFill>
              </a:rPr>
              <a:t>ج- </a:t>
            </a:r>
            <a:r>
              <a:rPr lang="ar-SA" dirty="0" smtClean="0">
                <a:solidFill>
                  <a:schemeClr val="tx1"/>
                </a:solidFill>
              </a:rPr>
              <a:t>الاقليمي</a:t>
            </a:r>
            <a:r>
              <a:rPr lang="en-US" dirty="0">
                <a:solidFill>
                  <a:schemeClr val="tx1"/>
                </a:solidFill>
              </a:rPr>
              <a:t/>
            </a:r>
            <a:br>
              <a:rPr lang="en-US" dirty="0">
                <a:solidFill>
                  <a:schemeClr val="tx1"/>
                </a:solidFill>
              </a:rPr>
            </a:br>
            <a:r>
              <a:rPr lang="ar-EG" dirty="0">
                <a:solidFill>
                  <a:schemeClr val="tx1"/>
                </a:solidFill>
              </a:rPr>
              <a:t>د - </a:t>
            </a:r>
            <a:r>
              <a:rPr lang="ar-SA" dirty="0" smtClean="0">
                <a:solidFill>
                  <a:schemeClr val="tx1"/>
                </a:solidFill>
              </a:rPr>
              <a:t>العربي</a:t>
            </a:r>
            <a:r>
              <a:rPr lang="en-US" dirty="0"/>
              <a:t/>
            </a:r>
            <a:br>
              <a:rPr lang="en-US" dirty="0"/>
            </a:br>
            <a:endParaRPr lang="en-US" dirty="0">
              <a:solidFill>
                <a:schemeClr val="tx1"/>
              </a:solidFill>
            </a:endParaRPr>
          </a:p>
        </p:txBody>
      </p:sp>
    </p:spTree>
    <p:extLst>
      <p:ext uri="{BB962C8B-B14F-4D97-AF65-F5344CB8AC3E}">
        <p14:creationId xmlns:p14="http://schemas.microsoft.com/office/powerpoint/2010/main" val="2839569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4035" y="91440"/>
            <a:ext cx="11090366" cy="1136469"/>
          </a:xfrm>
        </p:spPr>
        <p:txBody>
          <a:bodyPr>
            <a:normAutofit fontScale="90000"/>
          </a:bodyPr>
          <a:lstStyle/>
          <a:p>
            <a:pPr lvl="0" algn="r" rtl="1"/>
            <a:r>
              <a:rPr lang="ar-SA" dirty="0" smtClean="0">
                <a:solidFill>
                  <a:srgbClr val="FF0000"/>
                </a:solidFill>
              </a:rPr>
              <a:t>-</a:t>
            </a:r>
            <a:r>
              <a:rPr lang="en-US" dirty="0" smtClean="0">
                <a:solidFill>
                  <a:srgbClr val="FF0000"/>
                </a:solidFill>
              </a:rPr>
              <a:t>3</a:t>
            </a:r>
            <a:r>
              <a:rPr lang="ar-EG" dirty="0">
                <a:solidFill>
                  <a:srgbClr val="FF0000"/>
                </a:solidFill>
              </a:rPr>
              <a:t>كان الاحتفال بالذكرى الخامسة والعشرون لقيام الاتحاد عام</a:t>
            </a:r>
            <a:r>
              <a:rPr lang="en-US" dirty="0"/>
              <a:t/>
            </a:r>
            <a:br>
              <a:rPr lang="en-US" dirty="0"/>
            </a:br>
            <a:r>
              <a:rPr lang="ar-SA" dirty="0" smtClean="0"/>
              <a:t/>
            </a:r>
            <a:br>
              <a:rPr lang="ar-SA" dirty="0" smtClean="0"/>
            </a:br>
            <a:r>
              <a:rPr lang="ar-SA" dirty="0"/>
              <a:t/>
            </a:r>
            <a:br>
              <a:rPr lang="ar-SA" dirty="0"/>
            </a:br>
            <a:r>
              <a:rPr lang="ar-SA" dirty="0">
                <a:solidFill>
                  <a:schemeClr val="tx1"/>
                </a:solidFill>
              </a:rPr>
              <a:t>أ- </a:t>
            </a:r>
            <a:r>
              <a:rPr lang="en-US" dirty="0" smtClean="0">
                <a:solidFill>
                  <a:schemeClr val="tx1"/>
                </a:solidFill>
              </a:rPr>
              <a:t>1994 </a:t>
            </a:r>
            <a:r>
              <a:rPr lang="ar-SA" dirty="0" smtClean="0">
                <a:solidFill>
                  <a:schemeClr val="tx1"/>
                </a:solidFill>
              </a:rPr>
              <a:t>م</a:t>
            </a:r>
            <a:r>
              <a:rPr lang="en-US" dirty="0">
                <a:solidFill>
                  <a:schemeClr val="tx1"/>
                </a:solidFill>
              </a:rPr>
              <a:t/>
            </a:r>
            <a:br>
              <a:rPr lang="en-US" dirty="0">
                <a:solidFill>
                  <a:schemeClr val="tx1"/>
                </a:solidFill>
              </a:rPr>
            </a:br>
            <a:r>
              <a:rPr lang="en-US" dirty="0">
                <a:solidFill>
                  <a:schemeClr val="tx1"/>
                </a:solidFill>
              </a:rPr>
              <a:t> </a:t>
            </a:r>
            <a:r>
              <a:rPr lang="ar-SA" dirty="0">
                <a:solidFill>
                  <a:schemeClr val="tx1"/>
                </a:solidFill>
              </a:rPr>
              <a:t>ب- </a:t>
            </a:r>
            <a:r>
              <a:rPr lang="en-US" dirty="0" smtClean="0">
                <a:solidFill>
                  <a:schemeClr val="tx1"/>
                </a:solidFill>
              </a:rPr>
              <a:t>1995</a:t>
            </a:r>
            <a:r>
              <a:rPr lang="ar-SA" dirty="0" smtClean="0">
                <a:solidFill>
                  <a:schemeClr val="tx1"/>
                </a:solidFill>
              </a:rPr>
              <a:t>م</a:t>
            </a:r>
            <a:r>
              <a:rPr lang="en-US" dirty="0">
                <a:solidFill>
                  <a:schemeClr val="tx1"/>
                </a:solidFill>
              </a:rPr>
              <a:t/>
            </a:r>
            <a:br>
              <a:rPr lang="en-US" dirty="0">
                <a:solidFill>
                  <a:schemeClr val="tx1"/>
                </a:solidFill>
              </a:rPr>
            </a:br>
            <a:r>
              <a:rPr lang="ar-SA" dirty="0">
                <a:solidFill>
                  <a:srgbClr val="FF0000"/>
                </a:solidFill>
              </a:rPr>
              <a:t>ج- </a:t>
            </a:r>
            <a:r>
              <a:rPr lang="en-US" dirty="0" smtClean="0">
                <a:solidFill>
                  <a:srgbClr val="FF0000"/>
                </a:solidFill>
              </a:rPr>
              <a:t>1996</a:t>
            </a:r>
            <a:r>
              <a:rPr lang="ar-SA" dirty="0" smtClean="0">
                <a:solidFill>
                  <a:srgbClr val="FF0000"/>
                </a:solidFill>
              </a:rPr>
              <a:t>م</a:t>
            </a:r>
            <a:r>
              <a:rPr lang="en-US" dirty="0">
                <a:solidFill>
                  <a:schemeClr val="tx1"/>
                </a:solidFill>
              </a:rPr>
              <a:t/>
            </a:r>
            <a:br>
              <a:rPr lang="en-US" dirty="0">
                <a:solidFill>
                  <a:schemeClr val="tx1"/>
                </a:solidFill>
              </a:rPr>
            </a:br>
            <a:r>
              <a:rPr lang="ar-SA" dirty="0">
                <a:solidFill>
                  <a:schemeClr val="tx1"/>
                </a:solidFill>
              </a:rPr>
              <a:t>د- </a:t>
            </a:r>
            <a:r>
              <a:rPr lang="en-US" dirty="0" smtClean="0">
                <a:solidFill>
                  <a:schemeClr val="tx1"/>
                </a:solidFill>
              </a:rPr>
              <a:t>1997</a:t>
            </a:r>
            <a:r>
              <a:rPr lang="ar-SA" dirty="0" smtClean="0">
                <a:solidFill>
                  <a:schemeClr val="tx1"/>
                </a:solidFill>
              </a:rPr>
              <a:t>م</a:t>
            </a:r>
            <a:r>
              <a:rPr lang="en-US" dirty="0"/>
              <a:t/>
            </a:r>
            <a:br>
              <a:rPr lang="en-US" dirty="0"/>
            </a:br>
            <a:endParaRPr lang="en-US" dirty="0">
              <a:solidFill>
                <a:schemeClr val="tx1"/>
              </a:solidFill>
            </a:endParaRPr>
          </a:p>
        </p:txBody>
      </p:sp>
    </p:spTree>
    <p:extLst>
      <p:ext uri="{BB962C8B-B14F-4D97-AF65-F5344CB8AC3E}">
        <p14:creationId xmlns:p14="http://schemas.microsoft.com/office/powerpoint/2010/main" val="113816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9977" y="204651"/>
            <a:ext cx="13036731" cy="814251"/>
          </a:xfrm>
        </p:spPr>
        <p:txBody>
          <a:bodyPr>
            <a:normAutofit fontScale="90000"/>
          </a:bodyPr>
          <a:lstStyle/>
          <a:p>
            <a:pPr lvl="0" algn="r"/>
            <a:r>
              <a:rPr lang="ar-SA" dirty="0" smtClean="0"/>
              <a:t>4- </a:t>
            </a:r>
            <a:r>
              <a:rPr lang="ar-AE" dirty="0">
                <a:solidFill>
                  <a:srgbClr val="FF0000"/>
                </a:solidFill>
              </a:rPr>
              <a:t>عكس قيام دولة الامارات العربية المتحدة جهود مخلصة لقيادة فذة تمتلك</a:t>
            </a:r>
            <a:r>
              <a:rPr lang="en-US" dirty="0"/>
              <a:t/>
            </a:r>
            <a:br>
              <a:rPr lang="en-US" dirty="0"/>
            </a:br>
            <a:r>
              <a:rPr lang="ar-SA" dirty="0" smtClean="0"/>
              <a:t/>
            </a:r>
            <a:br>
              <a:rPr lang="ar-SA" dirty="0" smtClean="0"/>
            </a:br>
            <a:r>
              <a:rPr lang="ar-SA" dirty="0">
                <a:solidFill>
                  <a:schemeClr val="tx1"/>
                </a:solidFill>
              </a:rPr>
              <a:t/>
            </a:r>
            <a:br>
              <a:rPr lang="ar-SA" dirty="0">
                <a:solidFill>
                  <a:schemeClr val="tx1"/>
                </a:solidFill>
              </a:rPr>
            </a:br>
            <a:r>
              <a:rPr lang="ar-SA" dirty="0" smtClean="0">
                <a:solidFill>
                  <a:schemeClr val="tx1"/>
                </a:solidFill>
              </a:rPr>
              <a:t>أ-</a:t>
            </a:r>
            <a:r>
              <a:rPr lang="ar-AE" dirty="0">
                <a:solidFill>
                  <a:srgbClr val="FF0000"/>
                </a:solidFill>
              </a:rPr>
              <a:t>رؤية ورسالة واضحة</a:t>
            </a:r>
            <a:r>
              <a:rPr lang="en-US" dirty="0" smtClean="0">
                <a:solidFill>
                  <a:schemeClr val="tx1"/>
                </a:solidFill>
              </a:rPr>
              <a:t/>
            </a:r>
            <a:br>
              <a:rPr lang="en-US" dirty="0" smtClean="0">
                <a:solidFill>
                  <a:schemeClr val="tx1"/>
                </a:solidFill>
              </a:rPr>
            </a:br>
            <a:r>
              <a:rPr lang="ar-SA" dirty="0" smtClean="0">
                <a:solidFill>
                  <a:schemeClr val="tx1"/>
                </a:solidFill>
              </a:rPr>
              <a:t>ب-</a:t>
            </a:r>
            <a:r>
              <a:rPr lang="ar-AE" dirty="0">
                <a:solidFill>
                  <a:schemeClr val="tx1"/>
                </a:solidFill>
              </a:rPr>
              <a:t>طموحات كبيرة عالية يصعب تحقيقها</a:t>
            </a:r>
            <a:r>
              <a:rPr lang="ar-SA" dirty="0" smtClean="0">
                <a:solidFill>
                  <a:schemeClr val="tx1"/>
                </a:solidFill>
              </a:rPr>
              <a:t> </a:t>
            </a:r>
            <a:r>
              <a:rPr lang="en-US" dirty="0" smtClean="0">
                <a:solidFill>
                  <a:schemeClr val="tx1"/>
                </a:solidFill>
              </a:rPr>
              <a:t/>
            </a:r>
            <a:br>
              <a:rPr lang="en-US" dirty="0" smtClean="0">
                <a:solidFill>
                  <a:schemeClr val="tx1"/>
                </a:solidFill>
              </a:rPr>
            </a:br>
            <a:r>
              <a:rPr lang="ar-AE" dirty="0">
                <a:solidFill>
                  <a:schemeClr val="tx1"/>
                </a:solidFill>
              </a:rPr>
              <a:t>أيدي عاملة مدربة  وموارد بشرية</a:t>
            </a:r>
            <a:r>
              <a:rPr lang="en-US" dirty="0" smtClean="0">
                <a:solidFill>
                  <a:schemeClr val="tx1"/>
                </a:solidFill>
              </a:rPr>
              <a:t> </a:t>
            </a:r>
            <a:r>
              <a:rPr lang="ar-SA" dirty="0" smtClean="0">
                <a:solidFill>
                  <a:schemeClr val="tx1"/>
                </a:solidFill>
              </a:rPr>
              <a:t>ج-</a:t>
            </a:r>
            <a:r>
              <a:rPr lang="en-US" dirty="0">
                <a:solidFill>
                  <a:schemeClr val="tx1"/>
                </a:solidFill>
              </a:rPr>
              <a:t/>
            </a:r>
            <a:br>
              <a:rPr lang="en-US" dirty="0">
                <a:solidFill>
                  <a:schemeClr val="tx1"/>
                </a:solidFill>
              </a:rPr>
            </a:br>
            <a:r>
              <a:rPr lang="ar-SA" dirty="0">
                <a:solidFill>
                  <a:schemeClr val="tx1"/>
                </a:solidFill>
              </a:rPr>
              <a:t>د- </a:t>
            </a:r>
            <a:r>
              <a:rPr lang="ar-SA" dirty="0" smtClean="0">
                <a:solidFill>
                  <a:schemeClr val="tx1"/>
                </a:solidFill>
              </a:rPr>
              <a:t>موارد مالية كبيرة</a:t>
            </a:r>
            <a:r>
              <a:rPr lang="en-US" dirty="0">
                <a:solidFill>
                  <a:schemeClr val="tx1"/>
                </a:solidFill>
              </a:rPr>
              <a:t/>
            </a:r>
            <a:br>
              <a:rPr lang="en-US" dirty="0">
                <a:solidFill>
                  <a:schemeClr val="tx1"/>
                </a:solidFill>
              </a:rPr>
            </a:br>
            <a:endParaRPr lang="en-US" dirty="0">
              <a:solidFill>
                <a:schemeClr val="tx1"/>
              </a:solidFill>
            </a:endParaRPr>
          </a:p>
        </p:txBody>
      </p:sp>
    </p:spTree>
    <p:extLst>
      <p:ext uri="{BB962C8B-B14F-4D97-AF65-F5344CB8AC3E}">
        <p14:creationId xmlns:p14="http://schemas.microsoft.com/office/powerpoint/2010/main" val="3399175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14251"/>
          </a:xfrm>
        </p:spPr>
        <p:txBody>
          <a:bodyPr>
            <a:normAutofit fontScale="90000"/>
          </a:bodyPr>
          <a:lstStyle/>
          <a:p>
            <a:pPr algn="r"/>
            <a:r>
              <a:rPr lang="ar-SA" dirty="0" smtClean="0">
                <a:solidFill>
                  <a:srgbClr val="FF0000"/>
                </a:solidFill>
              </a:rPr>
              <a:t>5-</a:t>
            </a:r>
            <a:r>
              <a:rPr lang="ar-AE" dirty="0">
                <a:solidFill>
                  <a:srgbClr val="FF0000"/>
                </a:solidFill>
              </a:rPr>
              <a:t>الاتحاد بالنسبة للشيخ زايد – رحمه الله- يمثل.</a:t>
            </a:r>
            <a:r>
              <a:rPr lang="ar-SA" dirty="0" smtClean="0"/>
              <a:t/>
            </a:r>
            <a:br>
              <a:rPr lang="ar-SA" dirty="0" smtClean="0"/>
            </a:br>
            <a:r>
              <a:rPr lang="ar-SA" dirty="0"/>
              <a:t/>
            </a:r>
            <a:br>
              <a:rPr lang="ar-SA" dirty="0"/>
            </a:br>
            <a:r>
              <a:rPr lang="ar-SA" dirty="0" smtClean="0">
                <a:solidFill>
                  <a:schemeClr val="tx1"/>
                </a:solidFill>
              </a:rPr>
              <a:t>أ- </a:t>
            </a:r>
            <a:r>
              <a:rPr lang="ar-EG" dirty="0">
                <a:solidFill>
                  <a:schemeClr val="tx1"/>
                </a:solidFill>
              </a:rPr>
              <a:t>سيادة وقيادة </a:t>
            </a:r>
            <a:r>
              <a:rPr lang="ar-SA" dirty="0" smtClean="0">
                <a:solidFill>
                  <a:schemeClr val="tx1"/>
                </a:solidFill>
              </a:rPr>
              <a:t/>
            </a:r>
            <a:br>
              <a:rPr lang="ar-SA" dirty="0" smtClean="0">
                <a:solidFill>
                  <a:schemeClr val="tx1"/>
                </a:solidFill>
              </a:rPr>
            </a:br>
            <a:r>
              <a:rPr lang="ar-SA" dirty="0" smtClean="0">
                <a:solidFill>
                  <a:schemeClr val="tx1"/>
                </a:solidFill>
              </a:rPr>
              <a:t>ب- </a:t>
            </a:r>
            <a:r>
              <a:rPr lang="ar-AE" dirty="0">
                <a:solidFill>
                  <a:schemeClr val="tx1"/>
                </a:solidFill>
              </a:rPr>
              <a:t>أمنية شخصية</a:t>
            </a:r>
            <a:r>
              <a:rPr lang="ar-SA" dirty="0" smtClean="0">
                <a:solidFill>
                  <a:schemeClr val="tx1"/>
                </a:solidFill>
              </a:rPr>
              <a:t/>
            </a:r>
            <a:br>
              <a:rPr lang="ar-SA" dirty="0" smtClean="0">
                <a:solidFill>
                  <a:schemeClr val="tx1"/>
                </a:solidFill>
              </a:rPr>
            </a:br>
            <a:r>
              <a:rPr lang="ar-SA" dirty="0" smtClean="0">
                <a:solidFill>
                  <a:srgbClr val="FF0000"/>
                </a:solidFill>
              </a:rPr>
              <a:t>ج - </a:t>
            </a:r>
            <a:r>
              <a:rPr lang="ar-AE" dirty="0">
                <a:solidFill>
                  <a:srgbClr val="FF0000"/>
                </a:solidFill>
              </a:rPr>
              <a:t>هدف وطني </a:t>
            </a:r>
            <a:r>
              <a:rPr lang="ar-SA" dirty="0" smtClean="0">
                <a:solidFill>
                  <a:schemeClr val="tx1"/>
                </a:solidFill>
              </a:rPr>
              <a:t/>
            </a:r>
            <a:br>
              <a:rPr lang="ar-SA" dirty="0" smtClean="0">
                <a:solidFill>
                  <a:schemeClr val="tx1"/>
                </a:solidFill>
              </a:rPr>
            </a:br>
            <a:r>
              <a:rPr lang="ar-SA" dirty="0" smtClean="0">
                <a:solidFill>
                  <a:schemeClr val="tx1"/>
                </a:solidFill>
              </a:rPr>
              <a:t>د- </a:t>
            </a:r>
            <a:r>
              <a:rPr lang="ar-AE" dirty="0">
                <a:solidFill>
                  <a:schemeClr val="tx1"/>
                </a:solidFill>
              </a:rPr>
              <a:t>قيادة دولية</a:t>
            </a:r>
            <a:endParaRPr lang="en-US" dirty="0">
              <a:solidFill>
                <a:schemeClr val="tx1"/>
              </a:solidFill>
            </a:endParaRPr>
          </a:p>
        </p:txBody>
      </p:sp>
    </p:spTree>
    <p:extLst>
      <p:ext uri="{BB962C8B-B14F-4D97-AF65-F5344CB8AC3E}">
        <p14:creationId xmlns:p14="http://schemas.microsoft.com/office/powerpoint/2010/main" val="1684673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6754" y="1"/>
            <a:ext cx="12298239" cy="6701246"/>
          </a:xfrm>
          <a:prstGeom prst="rect">
            <a:avLst/>
          </a:prstGeom>
        </p:spPr>
      </p:pic>
    </p:spTree>
    <p:extLst>
      <p:ext uri="{BB962C8B-B14F-4D97-AF65-F5344CB8AC3E}">
        <p14:creationId xmlns:p14="http://schemas.microsoft.com/office/powerpoint/2010/main" val="3386108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280160" y="1240972"/>
            <a:ext cx="1280160" cy="52643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السؤال </a:t>
            </a:r>
            <a:r>
              <a:rPr lang="ar-SA" dirty="0" smtClean="0"/>
              <a:t>الثاني</a:t>
            </a:r>
          </a:p>
          <a:p>
            <a:pPr algn="ctr"/>
            <a:r>
              <a:rPr lang="ar-SA" dirty="0" smtClean="0"/>
              <a:t>الفيدرالية</a:t>
            </a:r>
            <a:endParaRPr lang="ar-SA" dirty="0" smtClean="0"/>
          </a:p>
          <a:p>
            <a:pPr algn="ctr"/>
            <a:endParaRPr lang="ar-SA" dirty="0"/>
          </a:p>
          <a:p>
            <a:pPr algn="ctr"/>
            <a:endParaRPr lang="ar-SA" dirty="0" smtClean="0"/>
          </a:p>
          <a:p>
            <a:pPr algn="ctr"/>
            <a:r>
              <a:rPr lang="ar-SA" dirty="0" smtClean="0"/>
              <a:t>الناتج الثاني</a:t>
            </a:r>
          </a:p>
          <a:p>
            <a:pPr algn="ctr"/>
            <a:endParaRPr lang="ar-SA" dirty="0"/>
          </a:p>
          <a:p>
            <a:pPr algn="ctr"/>
            <a:r>
              <a:rPr lang="ar-SA" dirty="0" smtClean="0"/>
              <a:t>يبين ملامح الفكر الاتحادي</a:t>
            </a:r>
            <a:endParaRPr lang="en-US" dirty="0"/>
          </a:p>
        </p:txBody>
      </p:sp>
      <p:sp>
        <p:nvSpPr>
          <p:cNvPr id="2" name="Rounded Rectangle 1"/>
          <p:cNvSpPr/>
          <p:nvPr/>
        </p:nvSpPr>
        <p:spPr>
          <a:xfrm>
            <a:off x="195943" y="182880"/>
            <a:ext cx="11808823" cy="632242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r" rtl="1"/>
            <a:r>
              <a:rPr lang="ar-AE" sz="2400" dirty="0"/>
              <a:t> تعريف الفيدرالية</a:t>
            </a:r>
            <a:endParaRPr lang="en-US" sz="2400" dirty="0"/>
          </a:p>
          <a:p>
            <a:pPr algn="r" rtl="1"/>
            <a:r>
              <a:rPr lang="ar-AE" sz="2400" dirty="0"/>
              <a:t>تعني الفيدرالية وجود مستويين  من مستويات الحكم في الدولة  وهما الحكم المركزي على المستوى الاتحادي للدولة  والحكم المحلي على مستوى الوحدات السياسية المكونه للدولة الفيدرالية . ويقوم النظام الفيدرالي على أساس الفصل بين ما هو من صلاحيات ومسؤوليات الحكومة الفيدرالية  المركزية. وبين ما هو من صلاحيات الحكومة المحلية على مستوى الوحدات السياسية المكونة للأتحاد.وما هو من الصلاحيات المشتركة  بين الحكومتين الاتحادية والمحلية </a:t>
            </a:r>
            <a:endParaRPr lang="en-US" sz="2400" dirty="0"/>
          </a:p>
          <a:p>
            <a:pPr algn="r" rtl="1"/>
            <a:r>
              <a:rPr lang="ar-AE" sz="2400" dirty="0"/>
              <a:t>وهذا الشكل الفيدرالي يختلف بالطبع عن شكل الدولة المركزية أو الموحدة التي توجد فيها حكومة مركزية واحدة بيدها جميع الصلاحيات و السلطات كالكويت أو البحرين أو مصر أو سورية أو فرنسا أو اليابان مثلا.التي تعتبر من الدول المركزية الموحدة التي توجد فيها حكومة مركزية واحدة تتمتع بجميع السلطات والصلاحيات وعالم اليوم ملىء بالدول الموحدة المركزية  التي تتبع النظام المركزي</a:t>
            </a:r>
            <a:endParaRPr lang="en-US" sz="2400" dirty="0"/>
          </a:p>
          <a:p>
            <a:pPr algn="r" rtl="1"/>
            <a:r>
              <a:rPr lang="ar-AE" sz="2400" dirty="0"/>
              <a:t>وتتخذ الوحدات السياسية في النظام الفيدرالي مسميات عدة  للاتحاد مثل كاونتات او ولايات او أمارات أو مقاطعات </a:t>
            </a:r>
            <a:endParaRPr lang="en-US" sz="2400" dirty="0"/>
          </a:p>
        </p:txBody>
      </p:sp>
    </p:spTree>
    <p:extLst>
      <p:ext uri="{BB962C8B-B14F-4D97-AF65-F5344CB8AC3E}">
        <p14:creationId xmlns:p14="http://schemas.microsoft.com/office/powerpoint/2010/main" val="1115246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6469" y="609600"/>
            <a:ext cx="10946675" cy="1101634"/>
          </a:xfrm>
        </p:spPr>
        <p:txBody>
          <a:bodyPr>
            <a:normAutofit fontScale="90000"/>
          </a:bodyPr>
          <a:lstStyle/>
          <a:p>
            <a:pPr algn="r" rtl="1"/>
            <a:r>
              <a:rPr lang="ar-SA" dirty="0" smtClean="0">
                <a:solidFill>
                  <a:srgbClr val="FF0000"/>
                </a:solidFill>
              </a:rPr>
              <a:t>6</a:t>
            </a:r>
            <a:r>
              <a:rPr lang="ar-SA" sz="3100" dirty="0" smtClean="0">
                <a:solidFill>
                  <a:srgbClr val="FF0000"/>
                </a:solidFill>
              </a:rPr>
              <a:t>- </a:t>
            </a:r>
            <a:r>
              <a:rPr lang="ar-AE" sz="3100" dirty="0">
                <a:solidFill>
                  <a:srgbClr val="FF0000"/>
                </a:solidFill>
              </a:rPr>
              <a:t>السلطة المحلية في النظام الفيرالي تختلف عن السلطة الفيدرالية في</a:t>
            </a:r>
            <a:r>
              <a:rPr lang="ar-SA" dirty="0" smtClean="0">
                <a:solidFill>
                  <a:srgbClr val="FF0000"/>
                </a:solidFill>
              </a:rPr>
              <a:t/>
            </a:r>
            <a:br>
              <a:rPr lang="ar-SA" dirty="0" smtClean="0">
                <a:solidFill>
                  <a:srgbClr val="FF0000"/>
                </a:solidFill>
              </a:rPr>
            </a:br>
            <a:r>
              <a:rPr lang="ar-SA" dirty="0">
                <a:solidFill>
                  <a:srgbClr val="FF0000"/>
                </a:solidFill>
              </a:rPr>
              <a:t/>
            </a:r>
            <a:br>
              <a:rPr lang="ar-SA" dirty="0">
                <a:solidFill>
                  <a:srgbClr val="FF0000"/>
                </a:solidFill>
              </a:rPr>
            </a:br>
            <a:r>
              <a:rPr lang="ar-SA" dirty="0" smtClean="0">
                <a:solidFill>
                  <a:schemeClr val="tx1"/>
                </a:solidFill>
              </a:rPr>
              <a:t>أ- </a:t>
            </a:r>
            <a:r>
              <a:rPr lang="ar-BH" dirty="0">
                <a:solidFill>
                  <a:schemeClr val="tx1"/>
                </a:solidFill>
              </a:rPr>
              <a:t>الحكومة والجيش </a:t>
            </a:r>
            <a:r>
              <a:rPr lang="ar-SA" dirty="0" smtClean="0">
                <a:solidFill>
                  <a:schemeClr val="tx1"/>
                </a:solidFill>
              </a:rPr>
              <a:t/>
            </a:r>
            <a:br>
              <a:rPr lang="ar-SA" dirty="0" smtClean="0">
                <a:solidFill>
                  <a:schemeClr val="tx1"/>
                </a:solidFill>
              </a:rPr>
            </a:br>
            <a:r>
              <a:rPr lang="ar-SA" dirty="0" smtClean="0">
                <a:solidFill>
                  <a:schemeClr val="tx1"/>
                </a:solidFill>
              </a:rPr>
              <a:t>ب-</a:t>
            </a:r>
            <a:r>
              <a:rPr lang="ar-BH" dirty="0">
                <a:solidFill>
                  <a:srgbClr val="FF0000"/>
                </a:solidFill>
              </a:rPr>
              <a:t>البلديات والشرطة </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BH" dirty="0">
                <a:solidFill>
                  <a:schemeClr val="tx1"/>
                </a:solidFill>
              </a:rPr>
              <a:t>النشيد والعلم </a:t>
            </a:r>
            <a:r>
              <a:rPr lang="ar-SA" dirty="0" smtClean="0">
                <a:solidFill>
                  <a:schemeClr val="tx1"/>
                </a:solidFill>
              </a:rPr>
              <a:t/>
            </a:r>
            <a:br>
              <a:rPr lang="ar-SA" dirty="0" smtClean="0">
                <a:solidFill>
                  <a:schemeClr val="tx1"/>
                </a:solidFill>
              </a:rPr>
            </a:br>
            <a:r>
              <a:rPr lang="ar-SA" dirty="0" smtClean="0">
                <a:solidFill>
                  <a:schemeClr val="tx1"/>
                </a:solidFill>
              </a:rPr>
              <a:t>د-</a:t>
            </a:r>
            <a:r>
              <a:rPr lang="ar-BH" dirty="0">
                <a:solidFill>
                  <a:schemeClr val="tx1"/>
                </a:solidFill>
              </a:rPr>
              <a:t>الدستور والخارجية</a:t>
            </a:r>
            <a:endParaRPr lang="en-US" dirty="0">
              <a:solidFill>
                <a:schemeClr val="tx1"/>
              </a:solidFill>
            </a:endParaRPr>
          </a:p>
        </p:txBody>
      </p:sp>
    </p:spTree>
    <p:extLst>
      <p:ext uri="{BB962C8B-B14F-4D97-AF65-F5344CB8AC3E}">
        <p14:creationId xmlns:p14="http://schemas.microsoft.com/office/powerpoint/2010/main" val="4238825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9714" y="609600"/>
            <a:ext cx="10253716" cy="683623"/>
          </a:xfrm>
        </p:spPr>
        <p:txBody>
          <a:bodyPr>
            <a:normAutofit fontScale="90000"/>
          </a:bodyPr>
          <a:lstStyle/>
          <a:p>
            <a:pPr algn="r" rtl="1"/>
            <a:r>
              <a:rPr lang="ar-SA" dirty="0" smtClean="0"/>
              <a:t>7</a:t>
            </a:r>
            <a:r>
              <a:rPr lang="ar-SA" sz="3100" dirty="0" smtClean="0">
                <a:solidFill>
                  <a:srgbClr val="FF0000"/>
                </a:solidFill>
              </a:rPr>
              <a:t>- </a:t>
            </a:r>
            <a:r>
              <a:rPr lang="ar-BH" sz="3100" dirty="0">
                <a:solidFill>
                  <a:srgbClr val="FF0000"/>
                </a:solidFill>
              </a:rPr>
              <a:t>تتبع دولة الامارات العربية المتحدة النظام ............. في الحكم</a:t>
            </a:r>
            <a:r>
              <a:rPr lang="ar-SA" dirty="0" smtClean="0"/>
              <a:t/>
            </a:r>
            <a:br>
              <a:rPr lang="ar-SA" dirty="0" smtClean="0"/>
            </a:br>
            <a:r>
              <a:rPr lang="en-US" dirty="0" smtClean="0">
                <a:solidFill>
                  <a:schemeClr val="tx1"/>
                </a:solidFill>
              </a:rPr>
              <a:t/>
            </a:r>
            <a:br>
              <a:rPr lang="en-US" dirty="0" smtClean="0">
                <a:solidFill>
                  <a:schemeClr val="tx1"/>
                </a:solidFill>
              </a:rPr>
            </a:br>
            <a:r>
              <a:rPr lang="ar-SA" dirty="0" smtClean="0">
                <a:solidFill>
                  <a:schemeClr val="tx1"/>
                </a:solidFill>
              </a:rPr>
              <a:t>أ- </a:t>
            </a:r>
            <a:r>
              <a:rPr lang="ar-BH" dirty="0">
                <a:solidFill>
                  <a:schemeClr val="tx1"/>
                </a:solidFill>
              </a:rPr>
              <a:t>الجمهوري</a:t>
            </a:r>
            <a:r>
              <a:rPr lang="en-US" dirty="0">
                <a:solidFill>
                  <a:schemeClr val="tx1"/>
                </a:solidFill>
              </a:rPr>
              <a:t/>
            </a:r>
            <a:br>
              <a:rPr lang="en-US" dirty="0">
                <a:solidFill>
                  <a:schemeClr val="tx1"/>
                </a:solidFill>
              </a:rPr>
            </a:br>
            <a:r>
              <a:rPr lang="ar-SA" dirty="0" smtClean="0">
                <a:solidFill>
                  <a:schemeClr val="tx1"/>
                </a:solidFill>
              </a:rPr>
              <a:t>ب-</a:t>
            </a:r>
            <a:r>
              <a:rPr lang="ar-BH" dirty="0">
                <a:solidFill>
                  <a:schemeClr val="tx1"/>
                </a:solidFill>
              </a:rPr>
              <a:t>الحكم البرلماني </a:t>
            </a:r>
            <a:r>
              <a:rPr lang="en-US" dirty="0">
                <a:solidFill>
                  <a:schemeClr val="tx1"/>
                </a:solidFill>
              </a:rPr>
              <a:t/>
            </a:r>
            <a:br>
              <a:rPr lang="en-US" dirty="0">
                <a:solidFill>
                  <a:schemeClr val="tx1"/>
                </a:solidFill>
              </a:rPr>
            </a:br>
            <a:r>
              <a:rPr lang="ar-SA" dirty="0" smtClean="0">
                <a:solidFill>
                  <a:srgbClr val="FF0000"/>
                </a:solidFill>
              </a:rPr>
              <a:t>ج-</a:t>
            </a:r>
            <a:r>
              <a:rPr lang="ar-BH" dirty="0">
                <a:solidFill>
                  <a:srgbClr val="FF0000"/>
                </a:solidFill>
              </a:rPr>
              <a:t>الفيدرالي</a:t>
            </a:r>
            <a:r>
              <a:rPr lang="en-US" dirty="0">
                <a:solidFill>
                  <a:schemeClr val="tx1"/>
                </a:solidFill>
              </a:rPr>
              <a:t/>
            </a:r>
            <a:br>
              <a:rPr lang="en-US" dirty="0">
                <a:solidFill>
                  <a:schemeClr val="tx1"/>
                </a:solidFill>
              </a:rPr>
            </a:br>
            <a:r>
              <a:rPr lang="ar-SA" dirty="0" smtClean="0">
                <a:solidFill>
                  <a:schemeClr val="tx1"/>
                </a:solidFill>
              </a:rPr>
              <a:t>د- المركزي</a:t>
            </a:r>
            <a:endParaRPr lang="en-US" dirty="0">
              <a:solidFill>
                <a:schemeClr val="tx1"/>
              </a:solidFill>
            </a:endParaRPr>
          </a:p>
        </p:txBody>
      </p:sp>
    </p:spTree>
    <p:extLst>
      <p:ext uri="{BB962C8B-B14F-4D97-AF65-F5344CB8AC3E}">
        <p14:creationId xmlns:p14="http://schemas.microsoft.com/office/powerpoint/2010/main" val="2407171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513" y="609600"/>
            <a:ext cx="10985862" cy="762000"/>
          </a:xfrm>
        </p:spPr>
        <p:txBody>
          <a:bodyPr>
            <a:normAutofit fontScale="90000"/>
          </a:bodyPr>
          <a:lstStyle/>
          <a:p>
            <a:pPr algn="r"/>
            <a:r>
              <a:rPr lang="ar-SA" dirty="0" smtClean="0">
                <a:solidFill>
                  <a:srgbClr val="FF0000"/>
                </a:solidFill>
              </a:rPr>
              <a:t>8- </a:t>
            </a:r>
            <a:r>
              <a:rPr lang="ar-BH" dirty="0">
                <a:solidFill>
                  <a:srgbClr val="FF0000"/>
                </a:solidFill>
              </a:rPr>
              <a:t>من خلال الفقرة مثالا على دولة بها النظام الجمهوري بالحكم</a:t>
            </a:r>
            <a:r>
              <a:rPr lang="ar-SA" dirty="0" smtClean="0"/>
              <a:t/>
            </a:r>
            <a:br>
              <a:rPr lang="ar-SA" dirty="0" smtClean="0"/>
            </a:br>
            <a:r>
              <a:rPr lang="ar-SA" dirty="0"/>
              <a:t/>
            </a:r>
            <a:br>
              <a:rPr lang="ar-SA" dirty="0"/>
            </a:br>
            <a:r>
              <a:rPr lang="ar-SA" dirty="0" smtClean="0">
                <a:solidFill>
                  <a:schemeClr val="tx1"/>
                </a:solidFill>
              </a:rPr>
              <a:t>أ- </a:t>
            </a:r>
            <a:r>
              <a:rPr lang="ar-BH" dirty="0">
                <a:solidFill>
                  <a:schemeClr val="tx1"/>
                </a:solidFill>
              </a:rPr>
              <a:t>دولة سويسرا </a:t>
            </a:r>
            <a:r>
              <a:rPr lang="ar-SA" dirty="0" smtClean="0">
                <a:solidFill>
                  <a:schemeClr val="tx1"/>
                </a:solidFill>
              </a:rPr>
              <a:t/>
            </a:r>
            <a:br>
              <a:rPr lang="ar-SA" dirty="0" smtClean="0">
                <a:solidFill>
                  <a:schemeClr val="tx1"/>
                </a:solidFill>
              </a:rPr>
            </a:br>
            <a:r>
              <a:rPr lang="ar-SA" dirty="0" smtClean="0">
                <a:solidFill>
                  <a:schemeClr val="tx1"/>
                </a:solidFill>
              </a:rPr>
              <a:t>ب- </a:t>
            </a:r>
            <a:r>
              <a:rPr lang="ar-SA" dirty="0" smtClean="0">
                <a:solidFill>
                  <a:schemeClr val="tx1"/>
                </a:solidFill>
              </a:rPr>
              <a:t>دولة </a:t>
            </a:r>
            <a:r>
              <a:rPr lang="ar-BH" dirty="0" smtClean="0">
                <a:solidFill>
                  <a:schemeClr val="tx1"/>
                </a:solidFill>
              </a:rPr>
              <a:t>الولايات </a:t>
            </a:r>
            <a:r>
              <a:rPr lang="ar-BH" dirty="0">
                <a:solidFill>
                  <a:schemeClr val="tx1"/>
                </a:solidFill>
              </a:rPr>
              <a:t>المتحدة الامريكية </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BH" dirty="0">
                <a:solidFill>
                  <a:schemeClr val="tx1"/>
                </a:solidFill>
              </a:rPr>
              <a:t>دولة المانيا </a:t>
            </a:r>
            <a:r>
              <a:rPr lang="ar-SA" dirty="0" smtClean="0">
                <a:solidFill>
                  <a:schemeClr val="tx1"/>
                </a:solidFill>
              </a:rPr>
              <a:t/>
            </a:r>
            <a:br>
              <a:rPr lang="ar-SA" dirty="0" smtClean="0">
                <a:solidFill>
                  <a:schemeClr val="tx1"/>
                </a:solidFill>
              </a:rPr>
            </a:br>
            <a:r>
              <a:rPr lang="ar-SA" dirty="0" smtClean="0">
                <a:solidFill>
                  <a:srgbClr val="FF0000"/>
                </a:solidFill>
              </a:rPr>
              <a:t>د- </a:t>
            </a:r>
            <a:r>
              <a:rPr lang="ar-SA" dirty="0" smtClean="0">
                <a:solidFill>
                  <a:srgbClr val="FF0000"/>
                </a:solidFill>
              </a:rPr>
              <a:t>دولة مصر</a:t>
            </a:r>
            <a:endParaRPr lang="en-US" dirty="0">
              <a:solidFill>
                <a:srgbClr val="FF0000"/>
              </a:solidFill>
            </a:endParaRPr>
          </a:p>
        </p:txBody>
      </p:sp>
    </p:spTree>
    <p:extLst>
      <p:ext uri="{BB962C8B-B14F-4D97-AF65-F5344CB8AC3E}">
        <p14:creationId xmlns:p14="http://schemas.microsoft.com/office/powerpoint/2010/main" val="42205474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4663" y="609600"/>
            <a:ext cx="11547565" cy="762000"/>
          </a:xfrm>
        </p:spPr>
        <p:txBody>
          <a:bodyPr>
            <a:normAutofit fontScale="90000"/>
          </a:bodyPr>
          <a:lstStyle/>
          <a:p>
            <a:pPr algn="r"/>
            <a:r>
              <a:rPr lang="ar-SA" dirty="0" smtClean="0">
                <a:solidFill>
                  <a:srgbClr val="FF0000"/>
                </a:solidFill>
              </a:rPr>
              <a:t>9- </a:t>
            </a:r>
            <a:r>
              <a:rPr lang="ar-BH" dirty="0">
                <a:solidFill>
                  <a:srgbClr val="FF0000"/>
                </a:solidFill>
              </a:rPr>
              <a:t>من خلال الفقرة يوجد في النظام الفيدرالي عدد مستويات الحكم </a:t>
            </a:r>
            <a:r>
              <a:rPr lang="ar-SA" dirty="0" smtClean="0"/>
              <a:t/>
            </a:r>
            <a:br>
              <a:rPr lang="ar-SA" dirty="0" smtClean="0"/>
            </a:br>
            <a:r>
              <a:rPr lang="ar-SA" dirty="0"/>
              <a:t/>
            </a:r>
            <a:br>
              <a:rPr lang="ar-SA" dirty="0"/>
            </a:br>
            <a:r>
              <a:rPr lang="ar-SA" dirty="0" smtClean="0">
                <a:solidFill>
                  <a:schemeClr val="tx1"/>
                </a:solidFill>
              </a:rPr>
              <a:t>أ-</a:t>
            </a:r>
            <a:r>
              <a:rPr lang="ar-BH" dirty="0">
                <a:solidFill>
                  <a:schemeClr val="tx1"/>
                </a:solidFill>
              </a:rPr>
              <a:t>أربع مستويات للحكم </a:t>
            </a:r>
            <a:r>
              <a:rPr lang="ar-SA" dirty="0" smtClean="0">
                <a:solidFill>
                  <a:schemeClr val="tx1"/>
                </a:solidFill>
              </a:rPr>
              <a:t/>
            </a:r>
            <a:br>
              <a:rPr lang="ar-SA" dirty="0" smtClean="0">
                <a:solidFill>
                  <a:schemeClr val="tx1"/>
                </a:solidFill>
              </a:rPr>
            </a:br>
            <a:r>
              <a:rPr lang="ar-SA" dirty="0" smtClean="0">
                <a:solidFill>
                  <a:schemeClr val="tx1"/>
                </a:solidFill>
              </a:rPr>
              <a:t>ب-</a:t>
            </a:r>
            <a:r>
              <a:rPr lang="ar-BH" dirty="0">
                <a:solidFill>
                  <a:schemeClr val="tx1"/>
                </a:solidFill>
              </a:rPr>
              <a:t>خمس مستويات للحكم </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BH" dirty="0">
                <a:solidFill>
                  <a:srgbClr val="FF0000"/>
                </a:solidFill>
              </a:rPr>
              <a:t>مستويين للحكم المحلي والمركزي الفيدرالي </a:t>
            </a:r>
            <a:r>
              <a:rPr lang="ar-SA" dirty="0" smtClean="0">
                <a:solidFill>
                  <a:schemeClr val="tx1"/>
                </a:solidFill>
              </a:rPr>
              <a:t/>
            </a:r>
            <a:br>
              <a:rPr lang="ar-SA" dirty="0" smtClean="0">
                <a:solidFill>
                  <a:schemeClr val="tx1"/>
                </a:solidFill>
              </a:rPr>
            </a:br>
            <a:r>
              <a:rPr lang="ar-SA" dirty="0" smtClean="0">
                <a:solidFill>
                  <a:schemeClr val="tx1"/>
                </a:solidFill>
              </a:rPr>
              <a:t>د-</a:t>
            </a:r>
            <a:r>
              <a:rPr lang="ar-BH" dirty="0">
                <a:solidFill>
                  <a:schemeClr val="tx1"/>
                </a:solidFill>
              </a:rPr>
              <a:t>اكثر من ثلاثة مستويات للحكم</a:t>
            </a:r>
            <a:endParaRPr lang="en-US" dirty="0">
              <a:solidFill>
                <a:schemeClr val="tx1"/>
              </a:solidFill>
            </a:endParaRPr>
          </a:p>
        </p:txBody>
      </p:sp>
    </p:spTree>
    <p:extLst>
      <p:ext uri="{BB962C8B-B14F-4D97-AF65-F5344CB8AC3E}">
        <p14:creationId xmlns:p14="http://schemas.microsoft.com/office/powerpoint/2010/main" val="518590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1966" y="609600"/>
            <a:ext cx="11887200" cy="1049383"/>
          </a:xfrm>
        </p:spPr>
        <p:txBody>
          <a:bodyPr>
            <a:normAutofit fontScale="90000"/>
          </a:bodyPr>
          <a:lstStyle/>
          <a:p>
            <a:pPr algn="r"/>
            <a:r>
              <a:rPr lang="ar-SA" dirty="0" smtClean="0"/>
              <a:t>1</a:t>
            </a:r>
            <a:r>
              <a:rPr lang="ar-SA" dirty="0" smtClean="0">
                <a:solidFill>
                  <a:srgbClr val="FF0000"/>
                </a:solidFill>
              </a:rPr>
              <a:t>0- </a:t>
            </a:r>
            <a:r>
              <a:rPr lang="ar-BH" dirty="0">
                <a:solidFill>
                  <a:srgbClr val="FF0000"/>
                </a:solidFill>
              </a:rPr>
              <a:t>يطلق على الوحدة السياسية في الولايات المتحدة الامريكية اسم</a:t>
            </a:r>
            <a:r>
              <a:rPr lang="ar-SA" dirty="0" smtClean="0"/>
              <a:t/>
            </a:r>
            <a:br>
              <a:rPr lang="ar-SA" dirty="0" smtClean="0"/>
            </a:br>
            <a:r>
              <a:rPr lang="ar-SA" dirty="0"/>
              <a:t/>
            </a:r>
            <a:br>
              <a:rPr lang="ar-SA" dirty="0"/>
            </a:br>
            <a:r>
              <a:rPr lang="ar-SA" dirty="0" smtClean="0">
                <a:solidFill>
                  <a:schemeClr val="tx1"/>
                </a:solidFill>
              </a:rPr>
              <a:t>أ-إمارة</a:t>
            </a:r>
            <a:r>
              <a:rPr lang="ar-SA" dirty="0" smtClean="0">
                <a:solidFill>
                  <a:schemeClr val="tx1"/>
                </a:solidFill>
              </a:rPr>
              <a:t/>
            </a:r>
            <a:br>
              <a:rPr lang="ar-SA" dirty="0" smtClean="0">
                <a:solidFill>
                  <a:schemeClr val="tx1"/>
                </a:solidFill>
              </a:rPr>
            </a:br>
            <a:r>
              <a:rPr lang="ar-SA" dirty="0" smtClean="0">
                <a:solidFill>
                  <a:srgbClr val="FF0000"/>
                </a:solidFill>
              </a:rPr>
              <a:t>ب-ولاية</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SA" dirty="0" smtClean="0">
                <a:solidFill>
                  <a:schemeClr val="tx1"/>
                </a:solidFill>
              </a:rPr>
              <a:t>مقاطعة</a:t>
            </a:r>
            <a:r>
              <a:rPr lang="ar-SA" dirty="0" smtClean="0">
                <a:solidFill>
                  <a:schemeClr val="tx1"/>
                </a:solidFill>
              </a:rPr>
              <a:t/>
            </a:r>
            <a:br>
              <a:rPr lang="ar-SA" dirty="0" smtClean="0">
                <a:solidFill>
                  <a:schemeClr val="tx1"/>
                </a:solidFill>
              </a:rPr>
            </a:br>
            <a:r>
              <a:rPr lang="ar-SA" dirty="0" smtClean="0">
                <a:solidFill>
                  <a:schemeClr val="tx1"/>
                </a:solidFill>
              </a:rPr>
              <a:t>د-كاونتات</a:t>
            </a:r>
            <a:endParaRPr lang="en-US" dirty="0">
              <a:solidFill>
                <a:schemeClr val="tx1"/>
              </a:solidFill>
            </a:endParaRPr>
          </a:p>
        </p:txBody>
      </p:sp>
    </p:spTree>
    <p:extLst>
      <p:ext uri="{BB962C8B-B14F-4D97-AF65-F5344CB8AC3E}">
        <p14:creationId xmlns:p14="http://schemas.microsoft.com/office/powerpoint/2010/main" val="17161591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0032274" y="561575"/>
            <a:ext cx="1645920" cy="629642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A" dirty="0" smtClean="0"/>
              <a:t>السؤال الثالث </a:t>
            </a:r>
          </a:p>
          <a:p>
            <a:pPr algn="ctr"/>
            <a:endParaRPr lang="ar-SA" dirty="0"/>
          </a:p>
          <a:p>
            <a:pPr algn="ctr"/>
            <a:endParaRPr lang="ar-SA" dirty="0" smtClean="0"/>
          </a:p>
          <a:p>
            <a:pPr algn="ctr"/>
            <a:r>
              <a:rPr lang="ar-SA" dirty="0" smtClean="0"/>
              <a:t>مظاهر الفكر الاتحادي  ومقومات الاتحاد</a:t>
            </a:r>
            <a:endParaRPr lang="ar-SA" dirty="0" smtClean="0"/>
          </a:p>
        </p:txBody>
      </p:sp>
      <p:pic>
        <p:nvPicPr>
          <p:cNvPr id="2" name="Picture 1"/>
          <p:cNvPicPr>
            <a:picLocks noChangeAspect="1"/>
          </p:cNvPicPr>
          <p:nvPr/>
        </p:nvPicPr>
        <p:blipFill>
          <a:blip r:embed="rId2"/>
          <a:stretch>
            <a:fillRect/>
          </a:stretch>
        </p:blipFill>
        <p:spPr>
          <a:xfrm>
            <a:off x="-1262707" y="-134884"/>
            <a:ext cx="11354544" cy="6992883"/>
          </a:xfrm>
          <a:prstGeom prst="rect">
            <a:avLst/>
          </a:prstGeom>
        </p:spPr>
      </p:pic>
    </p:spTree>
    <p:extLst>
      <p:ext uri="{BB962C8B-B14F-4D97-AF65-F5344CB8AC3E}">
        <p14:creationId xmlns:p14="http://schemas.microsoft.com/office/powerpoint/2010/main" val="36769255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280160" y="1240971"/>
            <a:ext cx="1280160" cy="54602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السؤال الثالث</a:t>
            </a:r>
          </a:p>
          <a:p>
            <a:pPr algn="ctr"/>
            <a:endParaRPr lang="ar-SA" dirty="0"/>
          </a:p>
          <a:p>
            <a:pPr algn="ctr"/>
            <a:endParaRPr lang="ar-SA" dirty="0" smtClean="0"/>
          </a:p>
          <a:p>
            <a:pPr algn="ctr"/>
            <a:r>
              <a:rPr lang="ar-SA" dirty="0" smtClean="0"/>
              <a:t>الناتج الثالث</a:t>
            </a:r>
          </a:p>
          <a:p>
            <a:pPr algn="ctr"/>
            <a:endParaRPr lang="ar-SA" dirty="0"/>
          </a:p>
          <a:p>
            <a:pPr algn="ctr"/>
            <a:endParaRPr lang="ar-SA" dirty="0" smtClean="0"/>
          </a:p>
          <a:p>
            <a:pPr algn="ctr"/>
            <a:r>
              <a:rPr lang="ar-SA" dirty="0" smtClean="0"/>
              <a:t>درس ملامح الوطن العربي</a:t>
            </a:r>
            <a:endParaRPr lang="en-US" dirty="0"/>
          </a:p>
        </p:txBody>
      </p:sp>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4763"/>
            <a:ext cx="12185650" cy="690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57492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09600"/>
            <a:ext cx="12279086" cy="1049383"/>
          </a:xfrm>
        </p:spPr>
        <p:txBody>
          <a:bodyPr>
            <a:normAutofit fontScale="90000"/>
          </a:bodyPr>
          <a:lstStyle/>
          <a:p>
            <a:pPr algn="r"/>
            <a:r>
              <a:rPr lang="ar-SA" sz="3100" dirty="0" smtClean="0">
                <a:solidFill>
                  <a:srgbClr val="FF0000"/>
                </a:solidFill>
              </a:rPr>
              <a:t>11-</a:t>
            </a:r>
            <a:r>
              <a:rPr lang="ar-AE" sz="3100" b="1" dirty="0" smtClean="0">
                <a:solidFill>
                  <a:srgbClr val="FF0000"/>
                </a:solidFill>
              </a:rPr>
              <a:t> </a:t>
            </a:r>
            <a:r>
              <a:rPr lang="ar-SA" sz="3100" b="1" dirty="0">
                <a:solidFill>
                  <a:srgbClr val="FF0000"/>
                </a:solidFill>
              </a:rPr>
              <a:t>من العوامل الاقتصادية التي أسهمت في نجاح دولة الامارات العربية </a:t>
            </a:r>
            <a:r>
              <a:rPr lang="ar-SA" sz="3100" b="1" dirty="0" smtClean="0">
                <a:solidFill>
                  <a:srgbClr val="FF0000"/>
                </a:solidFill>
              </a:rPr>
              <a:t>المتحدة</a:t>
            </a:r>
            <a:r>
              <a:rPr lang="en-US" b="1" dirty="0"/>
              <a:t/>
            </a:r>
            <a:br>
              <a:rPr lang="en-US" b="1" dirty="0"/>
            </a:br>
            <a:r>
              <a:rPr lang="ar-SA" dirty="0" smtClean="0"/>
              <a:t/>
            </a:r>
            <a:br>
              <a:rPr lang="ar-SA" dirty="0" smtClean="0"/>
            </a:br>
            <a:r>
              <a:rPr lang="ar-SA" dirty="0"/>
              <a:t/>
            </a:r>
            <a:br>
              <a:rPr lang="ar-SA" dirty="0"/>
            </a:br>
            <a:r>
              <a:rPr lang="ar-SA" dirty="0" smtClean="0">
                <a:solidFill>
                  <a:schemeClr val="tx1"/>
                </a:solidFill>
              </a:rPr>
              <a:t>أ-</a:t>
            </a:r>
            <a:r>
              <a:rPr lang="ar-AE" dirty="0">
                <a:solidFill>
                  <a:schemeClr val="tx1"/>
                </a:solidFill>
              </a:rPr>
              <a:t>التركيزعلى الخدمات</a:t>
            </a:r>
            <a:r>
              <a:rPr lang="ar-SA" dirty="0" smtClean="0">
                <a:solidFill>
                  <a:schemeClr val="tx1"/>
                </a:solidFill>
              </a:rPr>
              <a:t/>
            </a:r>
            <a:br>
              <a:rPr lang="ar-SA" dirty="0" smtClean="0">
                <a:solidFill>
                  <a:schemeClr val="tx1"/>
                </a:solidFill>
              </a:rPr>
            </a:br>
            <a:r>
              <a:rPr lang="ar-SA" dirty="0" smtClean="0">
                <a:solidFill>
                  <a:schemeClr val="tx1"/>
                </a:solidFill>
              </a:rPr>
              <a:t>ب-</a:t>
            </a:r>
            <a:r>
              <a:rPr lang="ar-AE" dirty="0">
                <a:solidFill>
                  <a:srgbClr val="FF0000"/>
                </a:solidFill>
              </a:rPr>
              <a:t>التنوع الاقتصادي</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AE" dirty="0">
                <a:solidFill>
                  <a:schemeClr val="tx1"/>
                </a:solidFill>
              </a:rPr>
              <a:t>تطوير السياحة</a:t>
            </a:r>
            <a:r>
              <a:rPr lang="ar-SA" dirty="0" smtClean="0">
                <a:solidFill>
                  <a:schemeClr val="tx1"/>
                </a:solidFill>
              </a:rPr>
              <a:t/>
            </a:r>
            <a:br>
              <a:rPr lang="ar-SA" dirty="0" smtClean="0">
                <a:solidFill>
                  <a:schemeClr val="tx1"/>
                </a:solidFill>
              </a:rPr>
            </a:br>
            <a:r>
              <a:rPr lang="ar-SA" dirty="0" smtClean="0">
                <a:solidFill>
                  <a:schemeClr val="tx1"/>
                </a:solidFill>
              </a:rPr>
              <a:t>د-</a:t>
            </a:r>
            <a:r>
              <a:rPr lang="ar-AE" dirty="0">
                <a:solidFill>
                  <a:schemeClr val="tx1"/>
                </a:solidFill>
              </a:rPr>
              <a:t>العلاقات الخارجية</a:t>
            </a:r>
            <a:endParaRPr lang="en-US" dirty="0">
              <a:solidFill>
                <a:schemeClr val="tx1"/>
              </a:solidFill>
            </a:endParaRPr>
          </a:p>
        </p:txBody>
      </p:sp>
    </p:spTree>
    <p:extLst>
      <p:ext uri="{BB962C8B-B14F-4D97-AF65-F5344CB8AC3E}">
        <p14:creationId xmlns:p14="http://schemas.microsoft.com/office/powerpoint/2010/main" val="27591184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8903" y="609600"/>
            <a:ext cx="11534503" cy="1049383"/>
          </a:xfrm>
        </p:spPr>
        <p:txBody>
          <a:bodyPr>
            <a:normAutofit fontScale="90000"/>
          </a:bodyPr>
          <a:lstStyle/>
          <a:p>
            <a:pPr algn="r"/>
            <a:r>
              <a:rPr lang="ar-SA" sz="3100" dirty="0" smtClean="0">
                <a:solidFill>
                  <a:srgbClr val="FF0000"/>
                </a:solidFill>
              </a:rPr>
              <a:t>12-</a:t>
            </a:r>
            <a:r>
              <a:rPr lang="ar-SA" sz="3100" dirty="0">
                <a:solidFill>
                  <a:srgbClr val="FF0000"/>
                </a:solidFill>
              </a:rPr>
              <a:t>من الركائز الرئيسة للاقتصاد في دولة الامارات العربية المتحدة قبل الاتحاد </a:t>
            </a:r>
            <a:r>
              <a:rPr lang="ar-SA" dirty="0" smtClean="0"/>
              <a:t/>
            </a:r>
            <a:br>
              <a:rPr lang="ar-SA" dirty="0" smtClean="0"/>
            </a:br>
            <a:r>
              <a:rPr lang="ar-SA" dirty="0"/>
              <a:t/>
            </a:r>
            <a:br>
              <a:rPr lang="ar-SA" dirty="0"/>
            </a:br>
            <a:r>
              <a:rPr lang="ar-SA" dirty="0" smtClean="0">
                <a:solidFill>
                  <a:schemeClr val="tx1"/>
                </a:solidFill>
              </a:rPr>
              <a:t>أ-  </a:t>
            </a:r>
            <a:r>
              <a:rPr lang="ar-AE" dirty="0">
                <a:solidFill>
                  <a:schemeClr val="tx1"/>
                </a:solidFill>
              </a:rPr>
              <a:t> </a:t>
            </a:r>
            <a:r>
              <a:rPr lang="ar-AE" dirty="0">
                <a:solidFill>
                  <a:schemeClr val="tx1"/>
                </a:solidFill>
              </a:rPr>
              <a:t>تطوير المواصلات</a:t>
            </a:r>
            <a:r>
              <a:rPr lang="ar-SA" dirty="0" smtClean="0">
                <a:solidFill>
                  <a:schemeClr val="tx1"/>
                </a:solidFill>
              </a:rPr>
              <a:t/>
            </a:r>
            <a:br>
              <a:rPr lang="ar-SA" dirty="0" smtClean="0">
                <a:solidFill>
                  <a:schemeClr val="tx1"/>
                </a:solidFill>
              </a:rPr>
            </a:br>
            <a:r>
              <a:rPr lang="ar-SA" dirty="0" smtClean="0">
                <a:solidFill>
                  <a:schemeClr val="tx1"/>
                </a:solidFill>
              </a:rPr>
              <a:t>ب-</a:t>
            </a:r>
            <a:r>
              <a:rPr lang="ar-AE" dirty="0">
                <a:solidFill>
                  <a:schemeClr val="tx1"/>
                </a:solidFill>
              </a:rPr>
              <a:t>المشاريع العمرانية</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AE" dirty="0">
                <a:solidFill>
                  <a:schemeClr val="tx1"/>
                </a:solidFill>
              </a:rPr>
              <a:t>الصناعة القائمة على النفط</a:t>
            </a:r>
            <a:r>
              <a:rPr lang="ar-SA" dirty="0" smtClean="0">
                <a:solidFill>
                  <a:schemeClr val="tx1"/>
                </a:solidFill>
              </a:rPr>
              <a:t/>
            </a:r>
            <a:br>
              <a:rPr lang="ar-SA" dirty="0" smtClean="0">
                <a:solidFill>
                  <a:schemeClr val="tx1"/>
                </a:solidFill>
              </a:rPr>
            </a:br>
            <a:r>
              <a:rPr lang="ar-SA" dirty="0" smtClean="0">
                <a:solidFill>
                  <a:schemeClr val="tx1"/>
                </a:solidFill>
              </a:rPr>
              <a:t>د-</a:t>
            </a:r>
            <a:r>
              <a:rPr lang="ar-AE" dirty="0">
                <a:solidFill>
                  <a:srgbClr val="FF0000"/>
                </a:solidFill>
              </a:rPr>
              <a:t>الحرف والمهن التقليدية</a:t>
            </a:r>
            <a:endParaRPr lang="en-US" dirty="0">
              <a:solidFill>
                <a:srgbClr val="FF0000"/>
              </a:solidFill>
            </a:endParaRPr>
          </a:p>
        </p:txBody>
      </p:sp>
    </p:spTree>
    <p:extLst>
      <p:ext uri="{BB962C8B-B14F-4D97-AF65-F5344CB8AC3E}">
        <p14:creationId xmlns:p14="http://schemas.microsoft.com/office/powerpoint/2010/main" val="588703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153" y="169818"/>
            <a:ext cx="11416936" cy="1489166"/>
          </a:xfrm>
        </p:spPr>
        <p:txBody>
          <a:bodyPr>
            <a:normAutofit fontScale="90000"/>
          </a:bodyPr>
          <a:lstStyle/>
          <a:p>
            <a:pPr algn="r"/>
            <a:r>
              <a:rPr lang="ar-SA" sz="3100" dirty="0" smtClean="0">
                <a:solidFill>
                  <a:srgbClr val="FF0000"/>
                </a:solidFill>
              </a:rPr>
              <a:t>13- </a:t>
            </a:r>
            <a:r>
              <a:rPr lang="ar-AE" sz="3100" b="1" dirty="0">
                <a:solidFill>
                  <a:srgbClr val="FF0000"/>
                </a:solidFill>
              </a:rPr>
              <a:t>- </a:t>
            </a:r>
            <a:r>
              <a:rPr lang="ar-SA" sz="3100" b="1" dirty="0">
                <a:solidFill>
                  <a:srgbClr val="FF0000"/>
                </a:solidFill>
              </a:rPr>
              <a:t>مشاركة المراة الاماراتية في التنمية الإقتصادية والإجتماعية لدى قيادة دولة الإمارات </a:t>
            </a:r>
            <a:r>
              <a:rPr lang="ar-SA" sz="3100" b="1" dirty="0" smtClean="0">
                <a:solidFill>
                  <a:srgbClr val="FF0000"/>
                </a:solidFill>
              </a:rPr>
              <a:t>تمثل</a:t>
            </a:r>
            <a:r>
              <a:rPr lang="en-US" b="1" dirty="0"/>
              <a:t/>
            </a:r>
            <a:br>
              <a:rPr lang="en-US" b="1" dirty="0"/>
            </a:br>
            <a:r>
              <a:rPr lang="ar-SA" dirty="0" smtClean="0"/>
              <a:t/>
            </a:r>
            <a:br>
              <a:rPr lang="ar-SA" dirty="0" smtClean="0"/>
            </a:br>
            <a:r>
              <a:rPr lang="ar-SA" dirty="0"/>
              <a:t/>
            </a:r>
            <a:br>
              <a:rPr lang="ar-SA" dirty="0"/>
            </a:br>
            <a:r>
              <a:rPr lang="ar-SA" dirty="0" smtClean="0">
                <a:solidFill>
                  <a:schemeClr val="tx1"/>
                </a:solidFill>
              </a:rPr>
              <a:t>أ-</a:t>
            </a:r>
            <a:r>
              <a:rPr lang="ar-AE" dirty="0">
                <a:solidFill>
                  <a:schemeClr val="tx1"/>
                </a:solidFill>
              </a:rPr>
              <a:t>ثانويا جديدا</a:t>
            </a:r>
            <a:r>
              <a:rPr lang="ar-SA" dirty="0" smtClean="0">
                <a:solidFill>
                  <a:schemeClr val="tx1"/>
                </a:solidFill>
              </a:rPr>
              <a:t/>
            </a:r>
            <a:br>
              <a:rPr lang="ar-SA" dirty="0" smtClean="0">
                <a:solidFill>
                  <a:schemeClr val="tx1"/>
                </a:solidFill>
              </a:rPr>
            </a:br>
            <a:r>
              <a:rPr lang="ar-SA" dirty="0" smtClean="0">
                <a:solidFill>
                  <a:srgbClr val="FF0000"/>
                </a:solidFill>
              </a:rPr>
              <a:t>ب-</a:t>
            </a:r>
            <a:r>
              <a:rPr lang="ar-AE" dirty="0">
                <a:solidFill>
                  <a:srgbClr val="FF0000"/>
                </a:solidFill>
              </a:rPr>
              <a:t>رئيسيا قديما وحديثا</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AE" dirty="0">
                <a:solidFill>
                  <a:schemeClr val="tx1"/>
                </a:solidFill>
              </a:rPr>
              <a:t>قديما رئيسيا</a:t>
            </a:r>
            <a:r>
              <a:rPr lang="ar-SA" dirty="0" smtClean="0">
                <a:solidFill>
                  <a:schemeClr val="tx1"/>
                </a:solidFill>
              </a:rPr>
              <a:t/>
            </a:r>
            <a:br>
              <a:rPr lang="ar-SA" dirty="0" smtClean="0">
                <a:solidFill>
                  <a:schemeClr val="tx1"/>
                </a:solidFill>
              </a:rPr>
            </a:br>
            <a:r>
              <a:rPr lang="ar-SA" dirty="0" smtClean="0">
                <a:solidFill>
                  <a:schemeClr val="tx1"/>
                </a:solidFill>
              </a:rPr>
              <a:t>د-</a:t>
            </a:r>
            <a:r>
              <a:rPr lang="ar-AE" dirty="0">
                <a:solidFill>
                  <a:schemeClr val="tx1"/>
                </a:solidFill>
              </a:rPr>
              <a:t>لاقيمة له</a:t>
            </a:r>
            <a:endParaRPr lang="en-US" dirty="0">
              <a:solidFill>
                <a:schemeClr val="tx1"/>
              </a:solidFill>
            </a:endParaRPr>
          </a:p>
        </p:txBody>
      </p:sp>
    </p:spTree>
    <p:extLst>
      <p:ext uri="{BB962C8B-B14F-4D97-AF65-F5344CB8AC3E}">
        <p14:creationId xmlns:p14="http://schemas.microsoft.com/office/powerpoint/2010/main" val="16512542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4765" y="609600"/>
            <a:ext cx="11861074" cy="1049383"/>
          </a:xfrm>
        </p:spPr>
        <p:txBody>
          <a:bodyPr>
            <a:normAutofit fontScale="90000"/>
          </a:bodyPr>
          <a:lstStyle/>
          <a:p>
            <a:pPr algn="r" rtl="1"/>
            <a:r>
              <a:rPr lang="ar-SA" dirty="0" smtClean="0">
                <a:solidFill>
                  <a:srgbClr val="FF0000"/>
                </a:solidFill>
              </a:rPr>
              <a:t>14- </a:t>
            </a:r>
            <a:r>
              <a:rPr lang="ar-AE" dirty="0">
                <a:solidFill>
                  <a:srgbClr val="FF0000"/>
                </a:solidFill>
              </a:rPr>
              <a:t>الحرف التقليدية  التي مارسها الرجال دون النساء قديما بدولة الامارات العربيةالمتحدة </a:t>
            </a:r>
            <a:r>
              <a:rPr lang="ar-SA" dirty="0" smtClean="0"/>
              <a:t/>
            </a:r>
            <a:br>
              <a:rPr lang="ar-SA" dirty="0" smtClean="0"/>
            </a:br>
            <a:r>
              <a:rPr lang="ar-SA" dirty="0"/>
              <a:t/>
            </a:r>
            <a:br>
              <a:rPr lang="ar-SA" dirty="0"/>
            </a:br>
            <a:r>
              <a:rPr lang="en-US" dirty="0">
                <a:solidFill>
                  <a:schemeClr val="tx1"/>
                </a:solidFill>
              </a:rPr>
              <a:t>A </a:t>
            </a:r>
            <a:r>
              <a:rPr lang="ar-AE" dirty="0">
                <a:solidFill>
                  <a:schemeClr val="tx1"/>
                </a:solidFill>
              </a:rPr>
              <a:t>– صناعة الفخار</a:t>
            </a:r>
            <a:r>
              <a:rPr lang="en-US" dirty="0">
                <a:solidFill>
                  <a:schemeClr val="tx1"/>
                </a:solidFill>
              </a:rPr>
              <a:t/>
            </a:r>
            <a:br>
              <a:rPr lang="en-US" dirty="0">
                <a:solidFill>
                  <a:schemeClr val="tx1"/>
                </a:solidFill>
              </a:rPr>
            </a:br>
            <a:r>
              <a:rPr lang="en-US" dirty="0">
                <a:solidFill>
                  <a:schemeClr val="tx1"/>
                </a:solidFill>
              </a:rPr>
              <a:t>B</a:t>
            </a:r>
            <a:r>
              <a:rPr lang="ar-AE" dirty="0">
                <a:solidFill>
                  <a:schemeClr val="tx1"/>
                </a:solidFill>
              </a:rPr>
              <a:t> </a:t>
            </a:r>
            <a:r>
              <a:rPr lang="ar-AE" dirty="0">
                <a:solidFill>
                  <a:srgbClr val="FF0000"/>
                </a:solidFill>
              </a:rPr>
              <a:t>-  صناعة القوارب</a:t>
            </a:r>
            <a:r>
              <a:rPr lang="en-US" dirty="0">
                <a:solidFill>
                  <a:schemeClr val="tx1"/>
                </a:solidFill>
              </a:rPr>
              <a:t/>
            </a:r>
            <a:br>
              <a:rPr lang="en-US" dirty="0">
                <a:solidFill>
                  <a:schemeClr val="tx1"/>
                </a:solidFill>
              </a:rPr>
            </a:br>
            <a:r>
              <a:rPr lang="en-US" dirty="0">
                <a:solidFill>
                  <a:schemeClr val="tx1"/>
                </a:solidFill>
              </a:rPr>
              <a:t>C </a:t>
            </a:r>
            <a:r>
              <a:rPr lang="ar-AE" dirty="0">
                <a:solidFill>
                  <a:schemeClr val="tx1"/>
                </a:solidFill>
              </a:rPr>
              <a:t>–صناعة ادوات الزينة</a:t>
            </a:r>
            <a:r>
              <a:rPr lang="en-US" dirty="0">
                <a:solidFill>
                  <a:schemeClr val="tx1"/>
                </a:solidFill>
              </a:rPr>
              <a:t/>
            </a:r>
            <a:br>
              <a:rPr lang="en-US" dirty="0">
                <a:solidFill>
                  <a:schemeClr val="tx1"/>
                </a:solidFill>
              </a:rPr>
            </a:br>
            <a:r>
              <a:rPr lang="en-US" dirty="0">
                <a:solidFill>
                  <a:schemeClr val="tx1"/>
                </a:solidFill>
              </a:rPr>
              <a:t>D </a:t>
            </a:r>
            <a:r>
              <a:rPr lang="ar-AE" dirty="0">
                <a:solidFill>
                  <a:schemeClr val="tx1"/>
                </a:solidFill>
              </a:rPr>
              <a:t>– صناعة الغزل والنسيج</a:t>
            </a:r>
            <a:r>
              <a:rPr lang="en-US" dirty="0"/>
              <a:t/>
            </a:r>
            <a:br>
              <a:rPr lang="en-US" dirty="0"/>
            </a:br>
            <a:endParaRPr lang="en-US" dirty="0">
              <a:solidFill>
                <a:schemeClr val="tx1"/>
              </a:solidFill>
            </a:endParaRPr>
          </a:p>
        </p:txBody>
      </p:sp>
    </p:spTree>
    <p:extLst>
      <p:ext uri="{BB962C8B-B14F-4D97-AF65-F5344CB8AC3E}">
        <p14:creationId xmlns:p14="http://schemas.microsoft.com/office/powerpoint/2010/main" val="1347656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8091" y="609600"/>
            <a:ext cx="11508377" cy="866503"/>
          </a:xfrm>
        </p:spPr>
        <p:txBody>
          <a:bodyPr>
            <a:normAutofit fontScale="90000"/>
          </a:bodyPr>
          <a:lstStyle/>
          <a:p>
            <a:pPr algn="r" rtl="1"/>
            <a:r>
              <a:rPr lang="ar-SA" dirty="0" smtClean="0"/>
              <a:t>15</a:t>
            </a:r>
            <a:r>
              <a:rPr lang="ar-SA" sz="3100" dirty="0" smtClean="0">
                <a:solidFill>
                  <a:srgbClr val="FF0000"/>
                </a:solidFill>
              </a:rPr>
              <a:t>-</a:t>
            </a:r>
            <a:r>
              <a:rPr lang="ar-AE" sz="3100" dirty="0">
                <a:solidFill>
                  <a:srgbClr val="FF0000"/>
                </a:solidFill>
              </a:rPr>
              <a:t>- من المهن القديمة التي اسهمت فيها المراة في دولة الامارات العربية المتحدة</a:t>
            </a:r>
            <a:r>
              <a:rPr lang="ar-SA" dirty="0" smtClean="0"/>
              <a:t/>
            </a:r>
            <a:br>
              <a:rPr lang="ar-SA" dirty="0" smtClean="0"/>
            </a:br>
            <a:r>
              <a:rPr lang="ar-SA" dirty="0"/>
              <a:t/>
            </a:r>
            <a:br>
              <a:rPr lang="ar-SA" dirty="0"/>
            </a:br>
            <a:r>
              <a:rPr lang="en-US" dirty="0">
                <a:solidFill>
                  <a:schemeClr val="tx1"/>
                </a:solidFill>
              </a:rPr>
              <a:t>A</a:t>
            </a:r>
            <a:r>
              <a:rPr lang="ar-AE" dirty="0">
                <a:solidFill>
                  <a:schemeClr val="tx1"/>
                </a:solidFill>
              </a:rPr>
              <a:t> - الهندسة</a:t>
            </a:r>
            <a:r>
              <a:rPr lang="en-US" dirty="0">
                <a:solidFill>
                  <a:schemeClr val="tx1"/>
                </a:solidFill>
              </a:rPr>
              <a:t/>
            </a:r>
            <a:br>
              <a:rPr lang="en-US" dirty="0">
                <a:solidFill>
                  <a:schemeClr val="tx1"/>
                </a:solidFill>
              </a:rPr>
            </a:br>
            <a:r>
              <a:rPr lang="en-US" dirty="0">
                <a:solidFill>
                  <a:schemeClr val="tx1"/>
                </a:solidFill>
              </a:rPr>
              <a:t>B</a:t>
            </a:r>
            <a:r>
              <a:rPr lang="ar-AE" dirty="0">
                <a:solidFill>
                  <a:schemeClr val="tx1"/>
                </a:solidFill>
              </a:rPr>
              <a:t> -البناء</a:t>
            </a:r>
            <a:r>
              <a:rPr lang="en-US" dirty="0">
                <a:solidFill>
                  <a:schemeClr val="tx1"/>
                </a:solidFill>
              </a:rPr>
              <a:t/>
            </a:r>
            <a:br>
              <a:rPr lang="en-US" dirty="0">
                <a:solidFill>
                  <a:schemeClr val="tx1"/>
                </a:solidFill>
              </a:rPr>
            </a:br>
            <a:r>
              <a:rPr lang="en-US" dirty="0">
                <a:solidFill>
                  <a:schemeClr val="tx1"/>
                </a:solidFill>
              </a:rPr>
              <a:t>C </a:t>
            </a:r>
            <a:r>
              <a:rPr lang="ar-AE" dirty="0">
                <a:solidFill>
                  <a:schemeClr val="tx1"/>
                </a:solidFill>
              </a:rPr>
              <a:t>– الصناعات الثقيلة</a:t>
            </a:r>
            <a:r>
              <a:rPr lang="en-US" dirty="0">
                <a:solidFill>
                  <a:schemeClr val="tx1"/>
                </a:solidFill>
              </a:rPr>
              <a:t/>
            </a:r>
            <a:br>
              <a:rPr lang="en-US" dirty="0">
                <a:solidFill>
                  <a:schemeClr val="tx1"/>
                </a:solidFill>
              </a:rPr>
            </a:br>
            <a:r>
              <a:rPr lang="en-US" dirty="0">
                <a:solidFill>
                  <a:srgbClr val="FF0000"/>
                </a:solidFill>
              </a:rPr>
              <a:t>D </a:t>
            </a:r>
            <a:r>
              <a:rPr lang="ar-AE" dirty="0">
                <a:solidFill>
                  <a:srgbClr val="FF0000"/>
                </a:solidFill>
              </a:rPr>
              <a:t>– التعليم</a:t>
            </a:r>
            <a:r>
              <a:rPr lang="en-US" dirty="0"/>
              <a:t/>
            </a:r>
            <a:br>
              <a:rPr lang="en-US" dirty="0"/>
            </a:br>
            <a:endParaRPr lang="en-US" dirty="0">
              <a:solidFill>
                <a:schemeClr val="tx1"/>
              </a:solidFill>
            </a:endParaRPr>
          </a:p>
        </p:txBody>
      </p:sp>
    </p:spTree>
    <p:extLst>
      <p:ext uri="{BB962C8B-B14F-4D97-AF65-F5344CB8AC3E}">
        <p14:creationId xmlns:p14="http://schemas.microsoft.com/office/powerpoint/2010/main" val="3215680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7566" y="-849086"/>
            <a:ext cx="11989689" cy="7707086"/>
          </a:xfrm>
          <a:prstGeom prst="rect">
            <a:avLst/>
          </a:prstGeom>
        </p:spPr>
      </p:pic>
      <p:sp>
        <p:nvSpPr>
          <p:cNvPr id="3" name="Rounded Rectangle 2"/>
          <p:cNvSpPr/>
          <p:nvPr/>
        </p:nvSpPr>
        <p:spPr>
          <a:xfrm>
            <a:off x="-1449977" y="431074"/>
            <a:ext cx="1449977" cy="612648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A" dirty="0" smtClean="0"/>
              <a:t>سؤال اضافي على الناتج التعليمي</a:t>
            </a:r>
            <a:endParaRPr lang="en-US" dirty="0"/>
          </a:p>
        </p:txBody>
      </p:sp>
    </p:spTree>
    <p:extLst>
      <p:ext uri="{BB962C8B-B14F-4D97-AF65-F5344CB8AC3E}">
        <p14:creationId xmlns:p14="http://schemas.microsoft.com/office/powerpoint/2010/main" val="3877932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8091" y="609600"/>
            <a:ext cx="11508377" cy="866503"/>
          </a:xfrm>
        </p:spPr>
        <p:txBody>
          <a:bodyPr>
            <a:normAutofit fontScale="90000"/>
          </a:bodyPr>
          <a:lstStyle/>
          <a:p>
            <a:pPr algn="r" rtl="1"/>
            <a:r>
              <a:rPr lang="ar-AE" dirty="0">
                <a:solidFill>
                  <a:srgbClr val="FF0000"/>
                </a:solidFill>
              </a:rPr>
              <a:t>من المدن الداخلية في دولة الامارات العربية المتحدة </a:t>
            </a:r>
            <a:r>
              <a:rPr lang="ar-SA" dirty="0" smtClean="0"/>
              <a:t/>
            </a:r>
            <a:br>
              <a:rPr lang="ar-SA" dirty="0" smtClean="0"/>
            </a:br>
            <a:r>
              <a:rPr lang="ar-SA" dirty="0"/>
              <a:t/>
            </a:r>
            <a:br>
              <a:rPr lang="ar-SA" dirty="0"/>
            </a:br>
            <a:r>
              <a:rPr lang="en-US" dirty="0"/>
              <a:t/>
            </a:r>
            <a:br>
              <a:rPr lang="en-US" dirty="0"/>
            </a:br>
            <a:r>
              <a:rPr lang="en-US" dirty="0">
                <a:solidFill>
                  <a:schemeClr val="tx1"/>
                </a:solidFill>
              </a:rPr>
              <a:t>A </a:t>
            </a:r>
            <a:r>
              <a:rPr lang="ar-AE" dirty="0">
                <a:solidFill>
                  <a:schemeClr val="tx1"/>
                </a:solidFill>
              </a:rPr>
              <a:t> - أم القيوين</a:t>
            </a:r>
            <a:r>
              <a:rPr lang="en-US" dirty="0">
                <a:solidFill>
                  <a:schemeClr val="tx1"/>
                </a:solidFill>
              </a:rPr>
              <a:t/>
            </a:r>
            <a:br>
              <a:rPr lang="en-US" dirty="0">
                <a:solidFill>
                  <a:schemeClr val="tx1"/>
                </a:solidFill>
              </a:rPr>
            </a:br>
            <a:r>
              <a:rPr lang="en-US" dirty="0">
                <a:solidFill>
                  <a:schemeClr val="tx1"/>
                </a:solidFill>
              </a:rPr>
              <a:t>B </a:t>
            </a:r>
            <a:r>
              <a:rPr lang="ar-AE" dirty="0">
                <a:solidFill>
                  <a:schemeClr val="tx1"/>
                </a:solidFill>
              </a:rPr>
              <a:t> -أبوظبي</a:t>
            </a:r>
            <a:r>
              <a:rPr lang="en-US" dirty="0">
                <a:solidFill>
                  <a:schemeClr val="tx1"/>
                </a:solidFill>
              </a:rPr>
              <a:t/>
            </a:r>
            <a:br>
              <a:rPr lang="en-US" dirty="0">
                <a:solidFill>
                  <a:schemeClr val="tx1"/>
                </a:solidFill>
              </a:rPr>
            </a:br>
            <a:r>
              <a:rPr lang="en-US" dirty="0">
                <a:solidFill>
                  <a:schemeClr val="tx1"/>
                </a:solidFill>
              </a:rPr>
              <a:t>C </a:t>
            </a:r>
            <a:r>
              <a:rPr lang="ar-AE" dirty="0">
                <a:solidFill>
                  <a:srgbClr val="FF0000"/>
                </a:solidFill>
              </a:rPr>
              <a:t> - العين</a:t>
            </a:r>
            <a:r>
              <a:rPr lang="en-US" dirty="0">
                <a:solidFill>
                  <a:schemeClr val="tx1"/>
                </a:solidFill>
              </a:rPr>
              <a:t/>
            </a:r>
            <a:br>
              <a:rPr lang="en-US" dirty="0">
                <a:solidFill>
                  <a:schemeClr val="tx1"/>
                </a:solidFill>
              </a:rPr>
            </a:br>
            <a:r>
              <a:rPr lang="en-US" dirty="0">
                <a:solidFill>
                  <a:schemeClr val="tx1"/>
                </a:solidFill>
              </a:rPr>
              <a:t>D </a:t>
            </a:r>
            <a:r>
              <a:rPr lang="ar-AE" dirty="0">
                <a:solidFill>
                  <a:schemeClr val="tx1"/>
                </a:solidFill>
              </a:rPr>
              <a:t>– عجمان</a:t>
            </a:r>
            <a:r>
              <a:rPr lang="en-US" dirty="0"/>
              <a:t/>
            </a:r>
            <a:br>
              <a:rPr lang="en-US" dirty="0"/>
            </a:br>
            <a:endParaRPr lang="en-US" dirty="0">
              <a:solidFill>
                <a:schemeClr val="tx1"/>
              </a:solidFill>
            </a:endParaRPr>
          </a:p>
        </p:txBody>
      </p:sp>
    </p:spTree>
    <p:extLst>
      <p:ext uri="{BB962C8B-B14F-4D97-AF65-F5344CB8AC3E}">
        <p14:creationId xmlns:p14="http://schemas.microsoft.com/office/powerpoint/2010/main" val="29664778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8091" y="609600"/>
            <a:ext cx="11508377" cy="866503"/>
          </a:xfrm>
        </p:spPr>
        <p:txBody>
          <a:bodyPr>
            <a:normAutofit fontScale="90000"/>
          </a:bodyPr>
          <a:lstStyle/>
          <a:p>
            <a:pPr algn="r" rtl="1"/>
            <a:r>
              <a:rPr lang="ar-AE" dirty="0">
                <a:solidFill>
                  <a:srgbClr val="FF0000"/>
                </a:solidFill>
              </a:rPr>
              <a:t>يمتاز السهل الساحلي الغربي بدولة الامارات العربية المتحدة ب</a:t>
            </a:r>
            <a:r>
              <a:rPr lang="ar-SA" dirty="0" smtClean="0"/>
              <a:t/>
            </a:r>
            <a:br>
              <a:rPr lang="ar-SA" dirty="0" smtClean="0"/>
            </a:br>
            <a:endParaRPr lang="en-US" dirty="0">
              <a:solidFill>
                <a:schemeClr val="tx1"/>
              </a:solidFill>
            </a:endParaRPr>
          </a:p>
        </p:txBody>
      </p:sp>
      <p:sp>
        <p:nvSpPr>
          <p:cNvPr id="3" name="Rectangle 2"/>
          <p:cNvSpPr/>
          <p:nvPr/>
        </p:nvSpPr>
        <p:spPr>
          <a:xfrm>
            <a:off x="3714206" y="1627053"/>
            <a:ext cx="6096000" cy="2554545"/>
          </a:xfrm>
          <a:prstGeom prst="rect">
            <a:avLst/>
          </a:prstGeom>
        </p:spPr>
        <p:txBody>
          <a:bodyPr>
            <a:spAutoFit/>
          </a:bodyPr>
          <a:lstStyle/>
          <a:p>
            <a:pPr algn="r" rtl="1">
              <a:spcAft>
                <a:spcPts val="0"/>
              </a:spcAft>
            </a:pPr>
            <a:r>
              <a:rPr lang="en-US" sz="4000" dirty="0">
                <a:solidFill>
                  <a:srgbClr val="FF0000"/>
                </a:solidFill>
                <a:latin typeface="Times New Roman" panose="02020603050405020304" pitchFamily="18" charset="0"/>
                <a:ea typeface="Times New Roman" panose="02020603050405020304" pitchFamily="18" charset="0"/>
                <a:cs typeface="(AH) Manal Black"/>
              </a:rPr>
              <a:t>A </a:t>
            </a:r>
            <a:r>
              <a:rPr lang="ar-AE" sz="4000" dirty="0">
                <a:solidFill>
                  <a:srgbClr val="FF0000"/>
                </a:solidFill>
                <a:latin typeface="Times New Roman" panose="02020603050405020304" pitchFamily="18" charset="0"/>
                <a:ea typeface="Times New Roman" panose="02020603050405020304" pitchFamily="18" charset="0"/>
                <a:cs typeface="(AH) Manal Black"/>
              </a:rPr>
              <a:t> - كثرة الجزر والموانيء</a:t>
            </a:r>
            <a:endParaRPr lang="en-US" sz="4000" dirty="0">
              <a:solidFill>
                <a:srgbClr val="FF0000"/>
              </a:solidFill>
              <a:latin typeface="Times New Roman" panose="02020603050405020304" pitchFamily="18" charset="0"/>
              <a:ea typeface="Times New Roman" panose="02020603050405020304" pitchFamily="18" charset="0"/>
            </a:endParaRPr>
          </a:p>
          <a:p>
            <a:pPr algn="r" rtl="1">
              <a:spcAft>
                <a:spcPts val="0"/>
              </a:spcAft>
            </a:pPr>
            <a:r>
              <a:rPr lang="en-US" sz="4000" dirty="0">
                <a:latin typeface="Times New Roman" panose="02020603050405020304" pitchFamily="18" charset="0"/>
                <a:ea typeface="Times New Roman" panose="02020603050405020304" pitchFamily="18" charset="0"/>
                <a:cs typeface="(AH) Manal Black"/>
              </a:rPr>
              <a:t>B </a:t>
            </a:r>
            <a:r>
              <a:rPr lang="ar-AE" sz="4000" dirty="0">
                <a:latin typeface="Times New Roman" panose="02020603050405020304" pitchFamily="18" charset="0"/>
                <a:ea typeface="Times New Roman" panose="02020603050405020304" pitchFamily="18" charset="0"/>
                <a:cs typeface="(AH) Manal Black"/>
              </a:rPr>
              <a:t> - الاستقامة وعدم التعرج</a:t>
            </a:r>
            <a:endParaRPr lang="en-US" sz="4000" dirty="0">
              <a:latin typeface="Times New Roman" panose="02020603050405020304" pitchFamily="18" charset="0"/>
              <a:ea typeface="Times New Roman" panose="02020603050405020304" pitchFamily="18" charset="0"/>
            </a:endParaRPr>
          </a:p>
          <a:p>
            <a:pPr algn="r" rtl="1">
              <a:spcAft>
                <a:spcPts val="0"/>
              </a:spcAft>
            </a:pPr>
            <a:r>
              <a:rPr lang="en-US" sz="4000" dirty="0">
                <a:latin typeface="Times New Roman" panose="02020603050405020304" pitchFamily="18" charset="0"/>
                <a:ea typeface="Times New Roman" panose="02020603050405020304" pitchFamily="18" charset="0"/>
                <a:cs typeface="(AH) Manal Black"/>
              </a:rPr>
              <a:t>C </a:t>
            </a:r>
            <a:r>
              <a:rPr lang="ar-AE" sz="4000" dirty="0">
                <a:latin typeface="Times New Roman" panose="02020603050405020304" pitchFamily="18" charset="0"/>
                <a:ea typeface="Times New Roman" panose="02020603050405020304" pitchFamily="18" charset="0"/>
                <a:cs typeface="(AH) Manal Black"/>
              </a:rPr>
              <a:t> - قلة المدن</a:t>
            </a:r>
            <a:endParaRPr lang="en-US" sz="4000" dirty="0">
              <a:latin typeface="Times New Roman" panose="02020603050405020304" pitchFamily="18" charset="0"/>
              <a:ea typeface="Times New Roman" panose="02020603050405020304" pitchFamily="18" charset="0"/>
            </a:endParaRPr>
          </a:p>
          <a:p>
            <a:pPr algn="r" rtl="1">
              <a:spcAft>
                <a:spcPts val="0"/>
              </a:spcAft>
            </a:pPr>
            <a:r>
              <a:rPr lang="en-US" sz="4000" dirty="0">
                <a:latin typeface="Times New Roman" panose="02020603050405020304" pitchFamily="18" charset="0"/>
                <a:ea typeface="Times New Roman" panose="02020603050405020304" pitchFamily="18" charset="0"/>
                <a:cs typeface="(AH) Manal Black"/>
              </a:rPr>
              <a:t>D</a:t>
            </a:r>
            <a:r>
              <a:rPr lang="en-US" sz="4000" dirty="0">
                <a:latin typeface="(AH) Manal Black"/>
                <a:ea typeface="Times New Roman" panose="02020603050405020304" pitchFamily="18" charset="0"/>
              </a:rPr>
              <a:t> </a:t>
            </a:r>
            <a:r>
              <a:rPr lang="ar-AE" sz="4000" dirty="0">
                <a:latin typeface="(AH) Manal Black"/>
                <a:ea typeface="Times New Roman" panose="02020603050405020304" pitchFamily="18" charset="0"/>
              </a:rPr>
              <a:t>– فقر الثروات المائية</a:t>
            </a:r>
            <a:endParaRPr lang="en-US"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270480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8091" y="609600"/>
            <a:ext cx="11508377" cy="866503"/>
          </a:xfrm>
        </p:spPr>
        <p:txBody>
          <a:bodyPr>
            <a:normAutofit fontScale="90000"/>
          </a:bodyPr>
          <a:lstStyle/>
          <a:p>
            <a:pPr algn="r" rtl="1"/>
            <a:r>
              <a:rPr lang="ar-AE" dirty="0">
                <a:solidFill>
                  <a:srgbClr val="FF0000"/>
                </a:solidFill>
              </a:rPr>
              <a:t>يطل السهل الساحلي الشرقي لدولة الامارات العربية المتحدة على مسطح مائي هو </a:t>
            </a:r>
            <a:r>
              <a:rPr lang="ar-SA" dirty="0" smtClean="0"/>
              <a:t/>
            </a:r>
            <a:br>
              <a:rPr lang="ar-SA" dirty="0" smtClean="0"/>
            </a:br>
            <a:endParaRPr lang="en-US" dirty="0">
              <a:solidFill>
                <a:schemeClr val="tx1"/>
              </a:solidFill>
            </a:endParaRPr>
          </a:p>
        </p:txBody>
      </p:sp>
      <p:sp>
        <p:nvSpPr>
          <p:cNvPr id="3" name="Rectangle 2"/>
          <p:cNvSpPr/>
          <p:nvPr/>
        </p:nvSpPr>
        <p:spPr>
          <a:xfrm>
            <a:off x="3818709" y="1679305"/>
            <a:ext cx="6096000" cy="2308324"/>
          </a:xfrm>
          <a:prstGeom prst="rect">
            <a:avLst/>
          </a:prstGeom>
        </p:spPr>
        <p:txBody>
          <a:bodyPr>
            <a:spAutoFit/>
          </a:bodyPr>
          <a:lstStyle/>
          <a:p>
            <a:pPr algn="r" rtl="1">
              <a:spcAft>
                <a:spcPts val="0"/>
              </a:spcAft>
            </a:pPr>
            <a:r>
              <a:rPr lang="en-US" sz="3600" dirty="0">
                <a:latin typeface="Times New Roman" panose="02020603050405020304" pitchFamily="18" charset="0"/>
                <a:ea typeface="Times New Roman" panose="02020603050405020304" pitchFamily="18" charset="0"/>
                <a:cs typeface="(AH) Manal Black"/>
              </a:rPr>
              <a:t>A </a:t>
            </a:r>
            <a:r>
              <a:rPr lang="ar-AE" sz="3600" dirty="0">
                <a:latin typeface="Times New Roman" panose="02020603050405020304" pitchFamily="18" charset="0"/>
                <a:ea typeface="Times New Roman" panose="02020603050405020304" pitchFamily="18" charset="0"/>
                <a:cs typeface="(AH) Manal Black"/>
              </a:rPr>
              <a:t> - المحيط الهندي</a:t>
            </a:r>
            <a:endParaRPr lang="en-US" sz="3600" dirty="0">
              <a:latin typeface="Times New Roman" panose="02020603050405020304" pitchFamily="18" charset="0"/>
              <a:ea typeface="Times New Roman" panose="02020603050405020304" pitchFamily="18" charset="0"/>
            </a:endParaRPr>
          </a:p>
          <a:p>
            <a:pPr algn="r" rtl="1">
              <a:spcAft>
                <a:spcPts val="0"/>
              </a:spcAft>
            </a:pPr>
            <a:r>
              <a:rPr lang="en-US" sz="3600" dirty="0">
                <a:solidFill>
                  <a:srgbClr val="FF0000"/>
                </a:solidFill>
                <a:latin typeface="Times New Roman" panose="02020603050405020304" pitchFamily="18" charset="0"/>
                <a:ea typeface="Times New Roman" panose="02020603050405020304" pitchFamily="18" charset="0"/>
                <a:cs typeface="(AH) Manal Black"/>
              </a:rPr>
              <a:t>B</a:t>
            </a:r>
            <a:r>
              <a:rPr lang="en-US" sz="3600" dirty="0">
                <a:solidFill>
                  <a:srgbClr val="FF0000"/>
                </a:solidFill>
                <a:latin typeface="(AH) Manal Black"/>
                <a:ea typeface="Times New Roman" panose="02020603050405020304" pitchFamily="18" charset="0"/>
              </a:rPr>
              <a:t> </a:t>
            </a:r>
            <a:r>
              <a:rPr lang="ar-AE" sz="3600" dirty="0">
                <a:solidFill>
                  <a:srgbClr val="FF0000"/>
                </a:solidFill>
                <a:latin typeface="(AH) Manal Black"/>
                <a:ea typeface="Times New Roman" panose="02020603050405020304" pitchFamily="18" charset="0"/>
              </a:rPr>
              <a:t>– بحر عمان</a:t>
            </a:r>
            <a:endParaRPr lang="en-US" sz="3600" dirty="0">
              <a:solidFill>
                <a:srgbClr val="FF0000"/>
              </a:solidFill>
              <a:latin typeface="Times New Roman" panose="02020603050405020304" pitchFamily="18" charset="0"/>
              <a:ea typeface="Times New Roman" panose="02020603050405020304" pitchFamily="18" charset="0"/>
            </a:endParaRPr>
          </a:p>
          <a:p>
            <a:pPr algn="r" rtl="1">
              <a:spcAft>
                <a:spcPts val="0"/>
              </a:spcAft>
            </a:pPr>
            <a:r>
              <a:rPr lang="en-US" sz="3600" dirty="0">
                <a:latin typeface="Times New Roman" panose="02020603050405020304" pitchFamily="18" charset="0"/>
                <a:ea typeface="Times New Roman" panose="02020603050405020304" pitchFamily="18" charset="0"/>
                <a:cs typeface="(AH) Manal Black"/>
              </a:rPr>
              <a:t>C</a:t>
            </a:r>
            <a:r>
              <a:rPr lang="en-US" sz="3600" dirty="0">
                <a:latin typeface="(AH) Manal Black"/>
                <a:ea typeface="Times New Roman" panose="02020603050405020304" pitchFamily="18" charset="0"/>
              </a:rPr>
              <a:t> </a:t>
            </a:r>
            <a:r>
              <a:rPr lang="ar-AE" sz="3600" dirty="0">
                <a:latin typeface="(AH) Manal Black"/>
                <a:ea typeface="Times New Roman" panose="02020603050405020304" pitchFamily="18" charset="0"/>
              </a:rPr>
              <a:t>– الخليج العربي</a:t>
            </a:r>
            <a:endParaRPr lang="en-US" sz="3600" dirty="0">
              <a:latin typeface="Times New Roman" panose="02020603050405020304" pitchFamily="18" charset="0"/>
              <a:ea typeface="Times New Roman" panose="02020603050405020304" pitchFamily="18" charset="0"/>
            </a:endParaRPr>
          </a:p>
          <a:p>
            <a:pPr algn="r" rtl="1">
              <a:spcAft>
                <a:spcPts val="0"/>
              </a:spcAft>
            </a:pPr>
            <a:r>
              <a:rPr lang="en-US" sz="3600" dirty="0">
                <a:latin typeface="Times New Roman" panose="02020603050405020304" pitchFamily="18" charset="0"/>
                <a:ea typeface="Times New Roman" panose="02020603050405020304" pitchFamily="18" charset="0"/>
                <a:cs typeface="(AH) Manal Black"/>
              </a:rPr>
              <a:t>D</a:t>
            </a:r>
            <a:r>
              <a:rPr lang="en-US" sz="3600" dirty="0">
                <a:latin typeface="(AH) Manal Black"/>
                <a:ea typeface="Times New Roman" panose="02020603050405020304" pitchFamily="18" charset="0"/>
              </a:rPr>
              <a:t> </a:t>
            </a:r>
            <a:r>
              <a:rPr lang="ar-AE" sz="3600" dirty="0">
                <a:latin typeface="(AH) Manal Black"/>
                <a:ea typeface="Times New Roman" panose="02020603050405020304" pitchFamily="18" charset="0"/>
              </a:rPr>
              <a:t>– بحر العرب</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744879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599" y="609600"/>
            <a:ext cx="11821886" cy="866503"/>
          </a:xfrm>
        </p:spPr>
        <p:txBody>
          <a:bodyPr>
            <a:normAutofit fontScale="90000"/>
          </a:bodyPr>
          <a:lstStyle/>
          <a:p>
            <a:pPr algn="r" rtl="1"/>
            <a:r>
              <a:rPr lang="ar-AE" dirty="0" smtClean="0">
                <a:solidFill>
                  <a:srgbClr val="FF0000"/>
                </a:solidFill>
              </a:rPr>
              <a:t>تزداد </a:t>
            </a:r>
            <a:r>
              <a:rPr lang="ar-AE" dirty="0">
                <a:solidFill>
                  <a:srgbClr val="FF0000"/>
                </a:solidFill>
              </a:rPr>
              <a:t>اهمية الموقع الاستراتيجي لدولة الامارات العربيةالمتحدة لوقوعها على مضيق</a:t>
            </a:r>
            <a:r>
              <a:rPr lang="en-US" dirty="0"/>
              <a:t/>
            </a:r>
            <a:br>
              <a:rPr lang="en-US" dirty="0"/>
            </a:br>
            <a:r>
              <a:rPr lang="ar-SA" dirty="0" smtClean="0"/>
              <a:t/>
            </a:r>
            <a:br>
              <a:rPr lang="ar-SA" dirty="0" smtClean="0"/>
            </a:br>
            <a:r>
              <a:rPr lang="ar-SA" dirty="0"/>
              <a:t/>
            </a:r>
            <a:br>
              <a:rPr lang="ar-SA" dirty="0"/>
            </a:br>
            <a:r>
              <a:rPr lang="en-US" sz="4000" dirty="0">
                <a:solidFill>
                  <a:schemeClr val="tx1"/>
                </a:solidFill>
              </a:rPr>
              <a:t>A</a:t>
            </a:r>
            <a:r>
              <a:rPr lang="ar-AE" sz="4000" dirty="0">
                <a:solidFill>
                  <a:schemeClr val="tx1"/>
                </a:solidFill>
              </a:rPr>
              <a:t> - البوسفور</a:t>
            </a:r>
            <a:r>
              <a:rPr lang="en-US" sz="4000" dirty="0">
                <a:solidFill>
                  <a:schemeClr val="tx1"/>
                </a:solidFill>
              </a:rPr>
              <a:t/>
            </a:r>
            <a:br>
              <a:rPr lang="en-US" sz="4000" dirty="0">
                <a:solidFill>
                  <a:schemeClr val="tx1"/>
                </a:solidFill>
              </a:rPr>
            </a:br>
            <a:r>
              <a:rPr lang="en-US" sz="4000" dirty="0">
                <a:solidFill>
                  <a:schemeClr val="tx1"/>
                </a:solidFill>
              </a:rPr>
              <a:t>B </a:t>
            </a:r>
            <a:r>
              <a:rPr lang="ar-AE" sz="4000" dirty="0">
                <a:solidFill>
                  <a:schemeClr val="tx1"/>
                </a:solidFill>
              </a:rPr>
              <a:t>– جبل طارق</a:t>
            </a:r>
            <a:r>
              <a:rPr lang="en-US" sz="4000" dirty="0">
                <a:solidFill>
                  <a:schemeClr val="tx1"/>
                </a:solidFill>
              </a:rPr>
              <a:t/>
            </a:r>
            <a:br>
              <a:rPr lang="en-US" sz="4000" dirty="0">
                <a:solidFill>
                  <a:schemeClr val="tx1"/>
                </a:solidFill>
              </a:rPr>
            </a:br>
            <a:r>
              <a:rPr lang="en-US" sz="4000" dirty="0">
                <a:solidFill>
                  <a:schemeClr val="tx1"/>
                </a:solidFill>
              </a:rPr>
              <a:t>C </a:t>
            </a:r>
            <a:r>
              <a:rPr lang="ar-AE" sz="4000" dirty="0">
                <a:solidFill>
                  <a:schemeClr val="tx1"/>
                </a:solidFill>
              </a:rPr>
              <a:t>– باب المندب</a:t>
            </a:r>
            <a:r>
              <a:rPr lang="en-US" sz="4000" dirty="0">
                <a:solidFill>
                  <a:schemeClr val="tx1"/>
                </a:solidFill>
              </a:rPr>
              <a:t/>
            </a:r>
            <a:br>
              <a:rPr lang="en-US" sz="4000" dirty="0">
                <a:solidFill>
                  <a:schemeClr val="tx1"/>
                </a:solidFill>
              </a:rPr>
            </a:br>
            <a:r>
              <a:rPr lang="en-US" sz="4000" dirty="0">
                <a:solidFill>
                  <a:srgbClr val="FF0000"/>
                </a:solidFill>
              </a:rPr>
              <a:t>D </a:t>
            </a:r>
            <a:r>
              <a:rPr lang="ar-AE" sz="4000" dirty="0">
                <a:solidFill>
                  <a:srgbClr val="FF0000"/>
                </a:solidFill>
              </a:rPr>
              <a:t>–هرمز</a:t>
            </a:r>
            <a:r>
              <a:rPr lang="en-US" dirty="0"/>
              <a:t/>
            </a:r>
            <a:br>
              <a:rPr lang="en-US" dirty="0"/>
            </a:br>
            <a:r>
              <a:rPr lang="en-US" dirty="0"/>
              <a:t/>
            </a:r>
            <a:br>
              <a:rPr lang="en-US" dirty="0"/>
            </a:br>
            <a:endParaRPr lang="en-US" dirty="0">
              <a:solidFill>
                <a:schemeClr val="tx1"/>
              </a:solidFill>
            </a:endParaRPr>
          </a:p>
        </p:txBody>
      </p:sp>
    </p:spTree>
    <p:extLst>
      <p:ext uri="{BB962C8B-B14F-4D97-AF65-F5344CB8AC3E}">
        <p14:creationId xmlns:p14="http://schemas.microsoft.com/office/powerpoint/2010/main" val="23983909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541" y="204652"/>
            <a:ext cx="13062856" cy="866503"/>
          </a:xfrm>
        </p:spPr>
        <p:txBody>
          <a:bodyPr>
            <a:normAutofit fontScale="90000"/>
          </a:bodyPr>
          <a:lstStyle/>
          <a:p>
            <a:pPr algn="r" rtl="1"/>
            <a:r>
              <a:rPr lang="ar-AE" dirty="0">
                <a:solidFill>
                  <a:srgbClr val="FF0000"/>
                </a:solidFill>
              </a:rPr>
              <a:t>الدولة العربية المجاورة لدولة الامارات العربية المتحدة من جهة الجنوب والجنوب الغربي هي</a:t>
            </a:r>
            <a:r>
              <a:rPr lang="ar-SA" dirty="0" smtClean="0"/>
              <a:t/>
            </a:r>
            <a:br>
              <a:rPr lang="ar-SA" dirty="0" smtClean="0"/>
            </a:br>
            <a:r>
              <a:rPr lang="ar-SA" dirty="0"/>
              <a:t/>
            </a:r>
            <a:br>
              <a:rPr lang="ar-SA" dirty="0"/>
            </a:br>
            <a:r>
              <a:rPr lang="en-US" sz="4000" dirty="0">
                <a:solidFill>
                  <a:schemeClr val="tx1"/>
                </a:solidFill>
              </a:rPr>
              <a:t>A </a:t>
            </a:r>
            <a:r>
              <a:rPr lang="ar-AE" sz="4000" dirty="0">
                <a:solidFill>
                  <a:schemeClr val="tx1"/>
                </a:solidFill>
              </a:rPr>
              <a:t>– سلطنة عمان</a:t>
            </a:r>
            <a:r>
              <a:rPr lang="en-US" sz="4000" dirty="0">
                <a:solidFill>
                  <a:schemeClr val="tx1"/>
                </a:solidFill>
              </a:rPr>
              <a:t/>
            </a:r>
            <a:br>
              <a:rPr lang="en-US" sz="4000" dirty="0">
                <a:solidFill>
                  <a:schemeClr val="tx1"/>
                </a:solidFill>
              </a:rPr>
            </a:br>
            <a:r>
              <a:rPr lang="en-US" sz="4000" dirty="0">
                <a:solidFill>
                  <a:schemeClr val="tx1"/>
                </a:solidFill>
              </a:rPr>
              <a:t>B </a:t>
            </a:r>
            <a:r>
              <a:rPr lang="ar-AE" sz="4000" dirty="0">
                <a:solidFill>
                  <a:srgbClr val="FF0000"/>
                </a:solidFill>
              </a:rPr>
              <a:t>–المملكة العربية السعودية</a:t>
            </a:r>
            <a:r>
              <a:rPr lang="en-US" sz="4000" dirty="0">
                <a:solidFill>
                  <a:schemeClr val="tx1"/>
                </a:solidFill>
              </a:rPr>
              <a:t/>
            </a:r>
            <a:br>
              <a:rPr lang="en-US" sz="4000" dirty="0">
                <a:solidFill>
                  <a:schemeClr val="tx1"/>
                </a:solidFill>
              </a:rPr>
            </a:br>
            <a:r>
              <a:rPr lang="en-US" sz="4000" dirty="0">
                <a:solidFill>
                  <a:schemeClr val="tx1"/>
                </a:solidFill>
              </a:rPr>
              <a:t>C </a:t>
            </a:r>
            <a:r>
              <a:rPr lang="ar-AE" sz="4000" dirty="0">
                <a:solidFill>
                  <a:schemeClr val="tx1"/>
                </a:solidFill>
              </a:rPr>
              <a:t>– جمهوية اليمن</a:t>
            </a:r>
            <a:r>
              <a:rPr lang="en-US" sz="4000" dirty="0">
                <a:solidFill>
                  <a:schemeClr val="tx1"/>
                </a:solidFill>
              </a:rPr>
              <a:t/>
            </a:r>
            <a:br>
              <a:rPr lang="en-US" sz="4000" dirty="0">
                <a:solidFill>
                  <a:schemeClr val="tx1"/>
                </a:solidFill>
              </a:rPr>
            </a:br>
            <a:r>
              <a:rPr lang="en-US" sz="4000" dirty="0">
                <a:solidFill>
                  <a:schemeClr val="tx1"/>
                </a:solidFill>
              </a:rPr>
              <a:t>D </a:t>
            </a:r>
            <a:r>
              <a:rPr lang="ar-AE" sz="4000" dirty="0">
                <a:solidFill>
                  <a:schemeClr val="tx1"/>
                </a:solidFill>
              </a:rPr>
              <a:t>– دولة الكويت</a:t>
            </a:r>
            <a:r>
              <a:rPr lang="en-US" dirty="0"/>
              <a:t/>
            </a:r>
            <a:br>
              <a:rPr lang="en-US" dirty="0"/>
            </a:br>
            <a:r>
              <a:rPr lang="en-US" dirty="0"/>
              <a:t/>
            </a:r>
            <a:br>
              <a:rPr lang="en-US" dirty="0"/>
            </a:br>
            <a:endParaRPr lang="en-US" dirty="0">
              <a:solidFill>
                <a:schemeClr val="tx1"/>
              </a:solidFill>
            </a:endParaRPr>
          </a:p>
        </p:txBody>
      </p:sp>
    </p:spTree>
    <p:extLst>
      <p:ext uri="{BB962C8B-B14F-4D97-AF65-F5344CB8AC3E}">
        <p14:creationId xmlns:p14="http://schemas.microsoft.com/office/powerpoint/2010/main" val="3967403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2491" y="204652"/>
            <a:ext cx="13467806" cy="866503"/>
          </a:xfrm>
        </p:spPr>
        <p:txBody>
          <a:bodyPr>
            <a:normAutofit fontScale="90000"/>
          </a:bodyPr>
          <a:lstStyle/>
          <a:p>
            <a:pPr algn="r" rtl="1"/>
            <a:r>
              <a:rPr lang="ar-AE" dirty="0">
                <a:solidFill>
                  <a:srgbClr val="FF0000"/>
                </a:solidFill>
              </a:rPr>
              <a:t>موقع الجزر الاماراتية الثلاث المحتلة  بالنسبة لدولة الامارات العربية المتحدة في </a:t>
            </a:r>
            <a:r>
              <a:rPr lang="en-US" dirty="0"/>
              <a:t/>
            </a:r>
            <a:br>
              <a:rPr lang="en-US" dirty="0"/>
            </a:br>
            <a:r>
              <a:rPr lang="ar-SA" dirty="0" smtClean="0"/>
              <a:t/>
            </a:r>
            <a:br>
              <a:rPr lang="ar-SA" dirty="0" smtClean="0"/>
            </a:br>
            <a:r>
              <a:rPr lang="ar-SA" dirty="0"/>
              <a:t/>
            </a:r>
            <a:br>
              <a:rPr lang="ar-SA" dirty="0"/>
            </a:br>
            <a:r>
              <a:rPr lang="en-US" dirty="0">
                <a:solidFill>
                  <a:schemeClr val="tx1"/>
                </a:solidFill>
              </a:rPr>
              <a:t>A</a:t>
            </a:r>
            <a:r>
              <a:rPr lang="ar-AE" dirty="0">
                <a:solidFill>
                  <a:schemeClr val="tx1"/>
                </a:solidFill>
              </a:rPr>
              <a:t> -  الجنوب الشرقي من دولة الامارات العربية المتحدة</a:t>
            </a:r>
            <a:r>
              <a:rPr lang="en-US" dirty="0">
                <a:solidFill>
                  <a:schemeClr val="tx1"/>
                </a:solidFill>
              </a:rPr>
              <a:t/>
            </a:r>
            <a:br>
              <a:rPr lang="en-US" dirty="0">
                <a:solidFill>
                  <a:schemeClr val="tx1"/>
                </a:solidFill>
              </a:rPr>
            </a:br>
            <a:r>
              <a:rPr lang="en-US" dirty="0">
                <a:solidFill>
                  <a:schemeClr val="tx1"/>
                </a:solidFill>
              </a:rPr>
              <a:t>B </a:t>
            </a:r>
            <a:r>
              <a:rPr lang="ar-AE" dirty="0">
                <a:solidFill>
                  <a:schemeClr val="tx1"/>
                </a:solidFill>
              </a:rPr>
              <a:t> - الشمال الشرقي من دولة الامارات العربية المتحدة</a:t>
            </a:r>
            <a:r>
              <a:rPr lang="en-US" dirty="0">
                <a:solidFill>
                  <a:schemeClr val="tx1"/>
                </a:solidFill>
              </a:rPr>
              <a:t/>
            </a:r>
            <a:br>
              <a:rPr lang="en-US" dirty="0">
                <a:solidFill>
                  <a:schemeClr val="tx1"/>
                </a:solidFill>
              </a:rPr>
            </a:br>
            <a:r>
              <a:rPr lang="en-US" dirty="0">
                <a:solidFill>
                  <a:schemeClr val="tx1"/>
                </a:solidFill>
              </a:rPr>
              <a:t>C </a:t>
            </a:r>
            <a:r>
              <a:rPr lang="ar-AE" dirty="0">
                <a:solidFill>
                  <a:schemeClr val="tx1"/>
                </a:solidFill>
              </a:rPr>
              <a:t> - الجنوب الغربي من دولة الامارات العربية المتحدة</a:t>
            </a:r>
            <a:r>
              <a:rPr lang="en-US" dirty="0">
                <a:solidFill>
                  <a:schemeClr val="tx1"/>
                </a:solidFill>
              </a:rPr>
              <a:t/>
            </a:r>
            <a:br>
              <a:rPr lang="en-US" dirty="0">
                <a:solidFill>
                  <a:schemeClr val="tx1"/>
                </a:solidFill>
              </a:rPr>
            </a:br>
            <a:r>
              <a:rPr lang="en-US" dirty="0">
                <a:solidFill>
                  <a:schemeClr val="tx1"/>
                </a:solidFill>
              </a:rPr>
              <a:t>D</a:t>
            </a:r>
            <a:r>
              <a:rPr lang="ar-AE" dirty="0">
                <a:solidFill>
                  <a:schemeClr val="tx1"/>
                </a:solidFill>
              </a:rPr>
              <a:t>  - </a:t>
            </a:r>
            <a:r>
              <a:rPr lang="ar-AE" dirty="0">
                <a:solidFill>
                  <a:srgbClr val="FF0000"/>
                </a:solidFill>
              </a:rPr>
              <a:t>الشمال الغربي من دولة الامارات العربية المتحدة</a:t>
            </a:r>
            <a:r>
              <a:rPr lang="en-US" dirty="0"/>
              <a:t/>
            </a:r>
            <a:br>
              <a:rPr lang="en-US" dirty="0"/>
            </a:br>
            <a:r>
              <a:rPr lang="en-US" dirty="0"/>
              <a:t/>
            </a:r>
            <a:br>
              <a:rPr lang="en-US" dirty="0"/>
            </a:br>
            <a:r>
              <a:rPr lang="en-US" dirty="0"/>
              <a:t/>
            </a:r>
            <a:br>
              <a:rPr lang="en-US" dirty="0"/>
            </a:br>
            <a:endParaRPr lang="en-US" dirty="0">
              <a:solidFill>
                <a:schemeClr val="tx1"/>
              </a:solidFill>
            </a:endParaRPr>
          </a:p>
        </p:txBody>
      </p:sp>
    </p:spTree>
    <p:extLst>
      <p:ext uri="{BB962C8B-B14F-4D97-AF65-F5344CB8AC3E}">
        <p14:creationId xmlns:p14="http://schemas.microsoft.com/office/powerpoint/2010/main" val="19110563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841863" y="692332"/>
            <a:ext cx="1841863" cy="604810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A" sz="2400" b="1" dirty="0" smtClean="0">
                <a:solidFill>
                  <a:srgbClr val="FF0000"/>
                </a:solidFill>
              </a:rPr>
              <a:t>السؤال الرابع </a:t>
            </a:r>
            <a:r>
              <a:rPr lang="ar-EG" sz="2400" b="1" dirty="0" smtClean="0">
                <a:solidFill>
                  <a:srgbClr val="FF0000"/>
                </a:solidFill>
              </a:rPr>
              <a:t>:-</a:t>
            </a:r>
            <a:endParaRPr lang="ar-SA" sz="2400" b="1" dirty="0" smtClean="0">
              <a:solidFill>
                <a:srgbClr val="FF0000"/>
              </a:solidFill>
            </a:endParaRPr>
          </a:p>
          <a:p>
            <a:pPr algn="ctr"/>
            <a:endParaRPr lang="ar-SA" sz="2400" b="1" dirty="0">
              <a:solidFill>
                <a:srgbClr val="FF0000"/>
              </a:solidFill>
            </a:endParaRPr>
          </a:p>
          <a:p>
            <a:pPr algn="ctr"/>
            <a:endParaRPr lang="ar-SA" sz="2400" b="1" dirty="0" smtClean="0">
              <a:solidFill>
                <a:srgbClr val="FF0000"/>
              </a:solidFill>
            </a:endParaRPr>
          </a:p>
          <a:p>
            <a:pPr algn="ctr"/>
            <a:r>
              <a:rPr lang="ar-SA" sz="2400" b="1" dirty="0" smtClean="0">
                <a:solidFill>
                  <a:srgbClr val="FF0000"/>
                </a:solidFill>
              </a:rPr>
              <a:t>الناتج الرابع</a:t>
            </a:r>
          </a:p>
          <a:p>
            <a:pPr algn="ctr"/>
            <a:r>
              <a:rPr lang="ar-SA" sz="2400" b="1" dirty="0" smtClean="0">
                <a:solidFill>
                  <a:srgbClr val="FF0000"/>
                </a:solidFill>
              </a:rPr>
              <a:t>     يستكشف مهارات الابتكار والريادة في العمل</a:t>
            </a:r>
            <a:endParaRPr lang="ar-SA" sz="2400" b="1" dirty="0">
              <a:solidFill>
                <a:srgbClr val="FF0000"/>
              </a:solidFill>
            </a:endParaRPr>
          </a:p>
        </p:txBody>
      </p:sp>
      <p:pic>
        <p:nvPicPr>
          <p:cNvPr id="2" name="Picture 1"/>
          <p:cNvPicPr>
            <a:picLocks noChangeAspect="1"/>
          </p:cNvPicPr>
          <p:nvPr/>
        </p:nvPicPr>
        <p:blipFill>
          <a:blip r:embed="rId2"/>
          <a:stretch>
            <a:fillRect/>
          </a:stretch>
        </p:blipFill>
        <p:spPr>
          <a:xfrm>
            <a:off x="169817" y="0"/>
            <a:ext cx="12022183" cy="6858000"/>
          </a:xfrm>
          <a:prstGeom prst="rect">
            <a:avLst/>
          </a:prstGeom>
        </p:spPr>
      </p:pic>
    </p:spTree>
    <p:extLst>
      <p:ext uri="{BB962C8B-B14F-4D97-AF65-F5344CB8AC3E}">
        <p14:creationId xmlns:p14="http://schemas.microsoft.com/office/powerpoint/2010/main" val="36042285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31966" y="0"/>
            <a:ext cx="13898879" cy="722376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r" rtl="1"/>
            <a:r>
              <a:rPr lang="ar-AE" sz="2400" dirty="0"/>
              <a:t>تهدف </a:t>
            </a:r>
            <a:r>
              <a:rPr lang="ar-SA" sz="2400" dirty="0" smtClean="0">
                <a:solidFill>
                  <a:srgbClr val="FF0000"/>
                </a:solidFill>
              </a:rPr>
              <a:t>الاجندة الوطنية لريادة الاعمال والمشاريع الصغيرة والمتوسطة</a:t>
            </a:r>
            <a:r>
              <a:rPr lang="ar-AE" sz="2400" dirty="0"/>
              <a:t> إلى أن تصبح الإمارات موطن ريادة الأعمال في العام </a:t>
            </a:r>
            <a:r>
              <a:rPr lang="en-US" sz="2400" dirty="0" smtClean="0"/>
              <a:t>2031 </a:t>
            </a:r>
            <a:r>
              <a:rPr lang="ar-SA" sz="2400" dirty="0" smtClean="0"/>
              <a:t>م</a:t>
            </a:r>
            <a:r>
              <a:rPr lang="ar-AE" sz="2400" dirty="0" smtClean="0"/>
              <a:t>، </a:t>
            </a:r>
            <a:r>
              <a:rPr lang="ar-AE" sz="2400" dirty="0"/>
              <a:t>وتشتمل الأجندة الوطنية على </a:t>
            </a:r>
            <a:r>
              <a:rPr lang="en-US" sz="2400" dirty="0" smtClean="0"/>
              <a:t>29</a:t>
            </a:r>
            <a:r>
              <a:rPr lang="ar-AE" sz="2400" dirty="0" smtClean="0"/>
              <a:t> </a:t>
            </a:r>
            <a:r>
              <a:rPr lang="ar-AE" sz="2400" dirty="0"/>
              <a:t>مبادرة، تستهدف:</a:t>
            </a:r>
          </a:p>
          <a:p>
            <a:pPr algn="r" rtl="1"/>
            <a:r>
              <a:rPr lang="ar-AE" sz="2400" dirty="0"/>
              <a:t>تعزيز بيئة الأعمال في دولة </a:t>
            </a:r>
            <a:r>
              <a:rPr lang="ar-AE" sz="2400" dirty="0" smtClean="0"/>
              <a:t>الإمارات</a:t>
            </a:r>
            <a:r>
              <a:rPr lang="ar-SA" sz="2400" dirty="0" smtClean="0"/>
              <a:t> و</a:t>
            </a:r>
            <a:r>
              <a:rPr lang="ar-AE" sz="2400" dirty="0" smtClean="0"/>
              <a:t>تقدم </a:t>
            </a:r>
            <a:r>
              <a:rPr lang="ar-AE" sz="2400" dirty="0"/>
              <a:t>حزمة مبادرات متكاملة ستمكن الإمارات من مضاعفة عدد شركاتها لتصل إلى مليون شركة ناشئة واحتضان </a:t>
            </a:r>
            <a:r>
              <a:rPr lang="en-US" sz="2400" dirty="0" smtClean="0"/>
              <a:t>10</a:t>
            </a:r>
            <a:r>
              <a:rPr lang="ar-AE" sz="2400" dirty="0" smtClean="0"/>
              <a:t> </a:t>
            </a:r>
            <a:r>
              <a:rPr lang="ar-AE" sz="2400" dirty="0"/>
              <a:t>شركات مليارية ناشئة</a:t>
            </a:r>
          </a:p>
          <a:p>
            <a:pPr algn="r" rtl="1"/>
            <a:r>
              <a:rPr lang="ar-AE" sz="2400" dirty="0"/>
              <a:t>تحقيق شراكة وطيدة بين القطاعين الحكومي والخاص</a:t>
            </a:r>
            <a:r>
              <a:rPr lang="ar-AE" sz="2400" dirty="0" smtClean="0"/>
              <a:t>.</a:t>
            </a:r>
            <a:endParaRPr lang="ar-AE" sz="2400" dirty="0"/>
          </a:p>
          <a:p>
            <a:pPr algn="r" rtl="1"/>
            <a:r>
              <a:rPr lang="ar-AE" sz="2400" dirty="0"/>
              <a:t>تتضمن الأجندة </a:t>
            </a:r>
            <a:r>
              <a:rPr lang="en-US" sz="2400" dirty="0" smtClean="0"/>
              <a:t>4</a:t>
            </a:r>
            <a:r>
              <a:rPr lang="ar-AE" sz="2400" dirty="0" smtClean="0"/>
              <a:t> </a:t>
            </a:r>
            <a:r>
              <a:rPr lang="ar-AE" sz="2400" dirty="0"/>
              <a:t>توجهات رئيسية هي:</a:t>
            </a:r>
          </a:p>
          <a:p>
            <a:pPr algn="r" rtl="1"/>
            <a:r>
              <a:rPr lang="ar-AE" sz="2400" dirty="0"/>
              <a:t>تعزيز مكانة الدولة كوجهة لريادة وممارسة الأعمال العالمية</a:t>
            </a:r>
          </a:p>
          <a:p>
            <a:pPr algn="r" rtl="1"/>
            <a:r>
              <a:rPr lang="ar-AE" sz="2400" dirty="0"/>
              <a:t>تمكين المشاريع الناشئة والمشاريع الصغيرة المتوسطة من النمو المتسارع</a:t>
            </a:r>
          </a:p>
          <a:p>
            <a:pPr algn="r" rtl="1"/>
            <a:r>
              <a:rPr lang="ar-AE" sz="2400" dirty="0"/>
              <a:t>تحفيز قطاع ريادة الأعمال والمشاريع الصغيرة والمتوسطة على الابتكار وزيادة الإنتاجية</a:t>
            </a:r>
          </a:p>
          <a:p>
            <a:pPr algn="r" rtl="1"/>
            <a:r>
              <a:rPr lang="ar-AE" sz="2400" dirty="0"/>
              <a:t>تعزيز ثقافة ريادة الأعمال لدى فئات المجتمع</a:t>
            </a:r>
            <a:r>
              <a:rPr lang="ar-AE" sz="2400" dirty="0" smtClean="0"/>
              <a:t>.</a:t>
            </a:r>
            <a:endParaRPr lang="ar-AE" sz="2400" dirty="0"/>
          </a:p>
          <a:p>
            <a:pPr algn="r" rtl="1"/>
            <a:r>
              <a:rPr lang="ar-AE" sz="2400" dirty="0"/>
              <a:t>تتضمن الأجندة الوطنية لريادة الأعمال والمشاريع الصغيرة والمتوسطة </a:t>
            </a:r>
            <a:r>
              <a:rPr lang="en-US" sz="2400" dirty="0" smtClean="0"/>
              <a:t>7</a:t>
            </a:r>
            <a:r>
              <a:rPr lang="ar-AE" sz="2400" dirty="0" smtClean="0"/>
              <a:t> </a:t>
            </a:r>
            <a:r>
              <a:rPr lang="ar-AE" sz="2400" dirty="0"/>
              <a:t>محاور تغطي </a:t>
            </a:r>
            <a:r>
              <a:rPr lang="ar-AE" sz="2400" dirty="0" smtClean="0"/>
              <a:t>أنشطتها</a:t>
            </a:r>
            <a:r>
              <a:rPr lang="ar-SA" sz="2400" dirty="0" smtClean="0"/>
              <a:t> وتشمل</a:t>
            </a:r>
            <a:r>
              <a:rPr lang="ar-AE" sz="2400" dirty="0" smtClean="0"/>
              <a:t> سهولة </a:t>
            </a:r>
            <a:r>
              <a:rPr lang="ar-AE" sz="2400" dirty="0"/>
              <a:t>ممارسة الأعمال</a:t>
            </a:r>
          </a:p>
          <a:p>
            <a:pPr algn="r" rtl="1"/>
            <a:r>
              <a:rPr lang="ar-AE" sz="2400" dirty="0"/>
              <a:t>الابتكار</a:t>
            </a:r>
          </a:p>
          <a:p>
            <a:pPr algn="r" rtl="1"/>
            <a:r>
              <a:rPr lang="ar-AE" sz="2400" dirty="0"/>
              <a:t>دعم الأعمال</a:t>
            </a:r>
          </a:p>
          <a:p>
            <a:pPr algn="r" rtl="1"/>
            <a:r>
              <a:rPr lang="ar-AE" sz="2400" dirty="0"/>
              <a:t>التحول الرقمي</a:t>
            </a:r>
          </a:p>
          <a:p>
            <a:pPr algn="r" rtl="1"/>
            <a:r>
              <a:rPr lang="ar-AE" sz="2800" dirty="0"/>
              <a:t>الحصول على التمويل</a:t>
            </a:r>
          </a:p>
          <a:p>
            <a:pPr algn="r" rtl="1"/>
            <a:r>
              <a:rPr lang="ar-AE" sz="2800" dirty="0"/>
              <a:t>رأس المال البشري</a:t>
            </a:r>
          </a:p>
          <a:p>
            <a:pPr algn="r" rtl="1"/>
            <a:r>
              <a:rPr lang="ar-SA" sz="2800" dirty="0" smtClean="0"/>
              <a:t>  </a:t>
            </a:r>
            <a:r>
              <a:rPr lang="ar-AE" sz="2800" dirty="0" smtClean="0"/>
              <a:t>زيادة </a:t>
            </a:r>
            <a:r>
              <a:rPr lang="ar-AE" sz="2800" dirty="0"/>
              <a:t>الطلب</a:t>
            </a:r>
          </a:p>
        </p:txBody>
      </p:sp>
    </p:spTree>
    <p:extLst>
      <p:ext uri="{BB962C8B-B14F-4D97-AF65-F5344CB8AC3E}">
        <p14:creationId xmlns:p14="http://schemas.microsoft.com/office/powerpoint/2010/main" val="38610492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0343" y="113212"/>
            <a:ext cx="11926389" cy="1049383"/>
          </a:xfrm>
        </p:spPr>
        <p:txBody>
          <a:bodyPr>
            <a:normAutofit fontScale="90000"/>
          </a:bodyPr>
          <a:lstStyle/>
          <a:p>
            <a:pPr algn="r" rtl="1"/>
            <a:r>
              <a:rPr lang="ar-SA" sz="3100" dirty="0" smtClean="0"/>
              <a:t>16-</a:t>
            </a:r>
            <a:r>
              <a:rPr lang="ar-SA" dirty="0">
                <a:solidFill>
                  <a:srgbClr val="FF0000"/>
                </a:solidFill>
              </a:rPr>
              <a:t> </a:t>
            </a:r>
            <a:r>
              <a:rPr lang="ar-SA" dirty="0" smtClean="0">
                <a:solidFill>
                  <a:srgbClr val="FF0000"/>
                </a:solidFill>
              </a:rPr>
              <a:t>يبلغ عدد المبادرات في الاجندة </a:t>
            </a:r>
            <a:r>
              <a:rPr lang="ar-SA" dirty="0">
                <a:solidFill>
                  <a:srgbClr val="FF0000"/>
                </a:solidFill>
              </a:rPr>
              <a:t>الوطنية لريادة الاعمال والمشاريع الصغيرة والمتوسطة</a:t>
            </a:r>
            <a:r>
              <a:rPr lang="en-US" dirty="0"/>
              <a:t/>
            </a:r>
            <a:br>
              <a:rPr lang="en-US" dirty="0"/>
            </a:br>
            <a:r>
              <a:rPr lang="ar-SA" dirty="0" smtClean="0"/>
              <a:t/>
            </a:r>
            <a:br>
              <a:rPr lang="ar-SA" dirty="0" smtClean="0"/>
            </a:br>
            <a:r>
              <a:rPr lang="ar-SA" dirty="0"/>
              <a:t/>
            </a:r>
            <a:br>
              <a:rPr lang="ar-SA" dirty="0"/>
            </a:br>
            <a:r>
              <a:rPr lang="ar-SA" dirty="0" smtClean="0">
                <a:solidFill>
                  <a:schemeClr val="tx1"/>
                </a:solidFill>
              </a:rPr>
              <a:t>أ-  </a:t>
            </a:r>
            <a:r>
              <a:rPr lang="en-US" dirty="0" smtClean="0">
                <a:solidFill>
                  <a:schemeClr val="tx1"/>
                </a:solidFill>
              </a:rPr>
              <a:t> 20 </a:t>
            </a:r>
            <a:r>
              <a:rPr lang="ar-SA" dirty="0" smtClean="0">
                <a:solidFill>
                  <a:schemeClr val="tx1"/>
                </a:solidFill>
              </a:rPr>
              <a:t>مبادرة</a:t>
            </a:r>
            <a:r>
              <a:rPr lang="ar-SA" dirty="0" smtClean="0">
                <a:solidFill>
                  <a:schemeClr val="tx1"/>
                </a:solidFill>
              </a:rPr>
              <a:t/>
            </a:r>
            <a:br>
              <a:rPr lang="ar-SA" dirty="0" smtClean="0">
                <a:solidFill>
                  <a:schemeClr val="tx1"/>
                </a:solidFill>
              </a:rPr>
            </a:br>
            <a:r>
              <a:rPr lang="ar-SA" dirty="0" smtClean="0">
                <a:solidFill>
                  <a:schemeClr val="tx1"/>
                </a:solidFill>
              </a:rPr>
              <a:t>ب-</a:t>
            </a:r>
            <a:r>
              <a:rPr lang="en-US" dirty="0" smtClean="0">
                <a:solidFill>
                  <a:schemeClr val="tx1"/>
                </a:solidFill>
              </a:rPr>
              <a:t> 25</a:t>
            </a:r>
            <a:r>
              <a:rPr lang="ar-SA" dirty="0" smtClean="0">
                <a:solidFill>
                  <a:schemeClr val="tx1"/>
                </a:solidFill>
              </a:rPr>
              <a:t> مبادرة</a:t>
            </a:r>
            <a:r>
              <a:rPr lang="ar-SA" dirty="0" smtClean="0">
                <a:solidFill>
                  <a:schemeClr val="tx1"/>
                </a:solidFill>
              </a:rPr>
              <a:t/>
            </a:r>
            <a:br>
              <a:rPr lang="ar-SA" dirty="0" smtClean="0">
                <a:solidFill>
                  <a:schemeClr val="tx1"/>
                </a:solidFill>
              </a:rPr>
            </a:br>
            <a:r>
              <a:rPr lang="ar-SA" dirty="0" smtClean="0">
                <a:solidFill>
                  <a:schemeClr val="tx1"/>
                </a:solidFill>
              </a:rPr>
              <a:t>ج – </a:t>
            </a:r>
            <a:r>
              <a:rPr lang="en-US" dirty="0" smtClean="0">
                <a:solidFill>
                  <a:schemeClr val="tx1"/>
                </a:solidFill>
              </a:rPr>
              <a:t>35</a:t>
            </a:r>
            <a:r>
              <a:rPr lang="ar-SA" dirty="0" smtClean="0">
                <a:solidFill>
                  <a:schemeClr val="tx1"/>
                </a:solidFill>
              </a:rPr>
              <a:t> مبادرة</a:t>
            </a:r>
            <a:r>
              <a:rPr lang="en-US" dirty="0" smtClean="0">
                <a:solidFill>
                  <a:schemeClr val="tx1"/>
                </a:solidFill>
              </a:rPr>
              <a:t> </a:t>
            </a:r>
            <a:r>
              <a:rPr lang="ar-SA" dirty="0" smtClean="0">
                <a:solidFill>
                  <a:schemeClr val="tx1"/>
                </a:solidFill>
              </a:rPr>
              <a:t/>
            </a:r>
            <a:br>
              <a:rPr lang="ar-SA" dirty="0" smtClean="0">
                <a:solidFill>
                  <a:schemeClr val="tx1"/>
                </a:solidFill>
              </a:rPr>
            </a:br>
            <a:r>
              <a:rPr lang="ar-SA" dirty="0" smtClean="0">
                <a:solidFill>
                  <a:srgbClr val="FF0000"/>
                </a:solidFill>
              </a:rPr>
              <a:t>د-</a:t>
            </a:r>
            <a:r>
              <a:rPr lang="en-US" dirty="0" smtClean="0">
                <a:solidFill>
                  <a:srgbClr val="FF0000"/>
                </a:solidFill>
              </a:rPr>
              <a:t>29</a:t>
            </a:r>
            <a:r>
              <a:rPr lang="ar-SA" dirty="0" smtClean="0">
                <a:solidFill>
                  <a:srgbClr val="FF0000"/>
                </a:solidFill>
              </a:rPr>
              <a:t>  مبادرة</a:t>
            </a:r>
            <a:endParaRPr lang="en-US" dirty="0">
              <a:solidFill>
                <a:srgbClr val="FF0000"/>
              </a:solidFill>
            </a:endParaRPr>
          </a:p>
        </p:txBody>
      </p:sp>
    </p:spTree>
    <p:extLst>
      <p:ext uri="{BB962C8B-B14F-4D97-AF65-F5344CB8AC3E}">
        <p14:creationId xmlns:p14="http://schemas.microsoft.com/office/powerpoint/2010/main" val="41884947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49383"/>
          </a:xfrm>
        </p:spPr>
        <p:txBody>
          <a:bodyPr>
            <a:normAutofit fontScale="90000"/>
          </a:bodyPr>
          <a:lstStyle/>
          <a:p>
            <a:pPr algn="r"/>
            <a:r>
              <a:rPr lang="ar-SA" dirty="0" smtClean="0"/>
              <a:t>17- </a:t>
            </a:r>
            <a:r>
              <a:rPr lang="ar-SA" dirty="0" smtClean="0">
                <a:solidFill>
                  <a:srgbClr val="FF0000"/>
                </a:solidFill>
              </a:rPr>
              <a:t>من الانشطة التي تغطيها الاجندة الوطنية</a:t>
            </a:r>
            <a:r>
              <a:rPr lang="ar-SA" dirty="0" smtClean="0"/>
              <a:t/>
            </a:r>
            <a:br>
              <a:rPr lang="ar-SA" dirty="0" smtClean="0"/>
            </a:br>
            <a:r>
              <a:rPr lang="ar-SA" dirty="0"/>
              <a:t/>
            </a:r>
            <a:br>
              <a:rPr lang="ar-SA" dirty="0"/>
            </a:br>
            <a:r>
              <a:rPr lang="ar-SA" dirty="0"/>
              <a:t/>
            </a:r>
            <a:br>
              <a:rPr lang="ar-SA" dirty="0"/>
            </a:br>
            <a:r>
              <a:rPr lang="ar-SA" dirty="0" smtClean="0">
                <a:solidFill>
                  <a:schemeClr val="tx1"/>
                </a:solidFill>
              </a:rPr>
              <a:t>أ-  </a:t>
            </a:r>
            <a:r>
              <a:rPr lang="ar-SA" dirty="0" smtClean="0">
                <a:solidFill>
                  <a:schemeClr val="tx1"/>
                </a:solidFill>
              </a:rPr>
              <a:t>مجالات الطاقة</a:t>
            </a:r>
            <a:r>
              <a:rPr lang="ar-SA" dirty="0" smtClean="0">
                <a:solidFill>
                  <a:schemeClr val="tx1"/>
                </a:solidFill>
              </a:rPr>
              <a:t/>
            </a:r>
            <a:br>
              <a:rPr lang="ar-SA" dirty="0" smtClean="0">
                <a:solidFill>
                  <a:schemeClr val="tx1"/>
                </a:solidFill>
              </a:rPr>
            </a:br>
            <a:r>
              <a:rPr lang="ar-SA" dirty="0" smtClean="0">
                <a:solidFill>
                  <a:schemeClr val="tx1"/>
                </a:solidFill>
              </a:rPr>
              <a:t>ب- </a:t>
            </a:r>
            <a:r>
              <a:rPr lang="ar-SA" dirty="0" smtClean="0">
                <a:solidFill>
                  <a:srgbClr val="FF0000"/>
                </a:solidFill>
              </a:rPr>
              <a:t>التحول الرقمي</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SA" dirty="0" smtClean="0">
                <a:solidFill>
                  <a:schemeClr val="tx1"/>
                </a:solidFill>
              </a:rPr>
              <a:t>الزراعة والصيد</a:t>
            </a:r>
            <a:r>
              <a:rPr lang="ar-SA" dirty="0" smtClean="0">
                <a:solidFill>
                  <a:schemeClr val="tx1"/>
                </a:solidFill>
              </a:rPr>
              <a:t/>
            </a:r>
            <a:br>
              <a:rPr lang="ar-SA" dirty="0" smtClean="0">
                <a:solidFill>
                  <a:schemeClr val="tx1"/>
                </a:solidFill>
              </a:rPr>
            </a:br>
            <a:r>
              <a:rPr lang="ar-SA" dirty="0" smtClean="0">
                <a:solidFill>
                  <a:schemeClr val="tx1"/>
                </a:solidFill>
              </a:rPr>
              <a:t>د- </a:t>
            </a:r>
            <a:r>
              <a:rPr lang="ar-SA" dirty="0" smtClean="0">
                <a:solidFill>
                  <a:schemeClr val="tx1"/>
                </a:solidFill>
              </a:rPr>
              <a:t>التحولات المالية</a:t>
            </a:r>
            <a:endParaRPr lang="en-US" dirty="0">
              <a:solidFill>
                <a:schemeClr val="tx1"/>
              </a:solidFill>
            </a:endParaRPr>
          </a:p>
        </p:txBody>
      </p:sp>
    </p:spTree>
    <p:extLst>
      <p:ext uri="{BB962C8B-B14F-4D97-AF65-F5344CB8AC3E}">
        <p14:creationId xmlns:p14="http://schemas.microsoft.com/office/powerpoint/2010/main" val="17526761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49383"/>
          </a:xfrm>
        </p:spPr>
        <p:txBody>
          <a:bodyPr>
            <a:normAutofit fontScale="90000"/>
          </a:bodyPr>
          <a:lstStyle/>
          <a:p>
            <a:pPr algn="r"/>
            <a:r>
              <a:rPr lang="ar-SA" dirty="0" smtClean="0"/>
              <a:t>18-</a:t>
            </a:r>
            <a:r>
              <a:rPr lang="ar-SA" dirty="0"/>
              <a:t> </a:t>
            </a:r>
            <a:r>
              <a:rPr lang="ar-SA" dirty="0" smtClean="0"/>
              <a:t>تتضمن الاجندة حوالي .........توجهات.</a:t>
            </a:r>
            <a:r>
              <a:rPr lang="ar-SA" dirty="0" smtClean="0"/>
              <a:t/>
            </a:r>
            <a:br>
              <a:rPr lang="ar-SA" dirty="0" smtClean="0"/>
            </a:br>
            <a:r>
              <a:rPr lang="ar-SA" dirty="0"/>
              <a:t/>
            </a:r>
            <a:br>
              <a:rPr lang="ar-SA" dirty="0"/>
            </a:br>
            <a:r>
              <a:rPr lang="ar-SA" dirty="0" smtClean="0">
                <a:solidFill>
                  <a:schemeClr val="tx1"/>
                </a:solidFill>
              </a:rPr>
              <a:t>أ-  </a:t>
            </a:r>
            <a:r>
              <a:rPr lang="ar-SA" dirty="0" smtClean="0">
                <a:solidFill>
                  <a:schemeClr val="tx1"/>
                </a:solidFill>
              </a:rPr>
              <a:t>ثلاث </a:t>
            </a:r>
            <a:r>
              <a:rPr lang="ar-SA" dirty="0" smtClean="0">
                <a:solidFill>
                  <a:schemeClr val="tx1"/>
                </a:solidFill>
              </a:rPr>
              <a:t/>
            </a:r>
            <a:br>
              <a:rPr lang="ar-SA" dirty="0" smtClean="0">
                <a:solidFill>
                  <a:schemeClr val="tx1"/>
                </a:solidFill>
              </a:rPr>
            </a:br>
            <a:r>
              <a:rPr lang="ar-SA" dirty="0" smtClean="0">
                <a:solidFill>
                  <a:schemeClr val="tx1"/>
                </a:solidFill>
              </a:rPr>
              <a:t>ب- </a:t>
            </a:r>
            <a:r>
              <a:rPr lang="ar-SA" dirty="0" smtClean="0">
                <a:solidFill>
                  <a:schemeClr val="tx1"/>
                </a:solidFill>
              </a:rPr>
              <a:t>خمس</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SA" dirty="0" smtClean="0">
                <a:solidFill>
                  <a:schemeClr val="tx1"/>
                </a:solidFill>
              </a:rPr>
              <a:t>أربع</a:t>
            </a:r>
            <a:r>
              <a:rPr lang="ar-SA" dirty="0" smtClean="0">
                <a:solidFill>
                  <a:schemeClr val="tx1"/>
                </a:solidFill>
              </a:rPr>
              <a:t/>
            </a:r>
            <a:br>
              <a:rPr lang="ar-SA" dirty="0" smtClean="0">
                <a:solidFill>
                  <a:schemeClr val="tx1"/>
                </a:solidFill>
              </a:rPr>
            </a:br>
            <a:r>
              <a:rPr lang="ar-SA" dirty="0" smtClean="0">
                <a:solidFill>
                  <a:schemeClr val="tx1"/>
                </a:solidFill>
              </a:rPr>
              <a:t>د- </a:t>
            </a:r>
            <a:r>
              <a:rPr lang="ar-SA" dirty="0" smtClean="0">
                <a:solidFill>
                  <a:schemeClr val="tx1"/>
                </a:solidFill>
              </a:rPr>
              <a:t>ست</a:t>
            </a:r>
            <a:endParaRPr lang="en-US" dirty="0">
              <a:solidFill>
                <a:schemeClr val="tx1"/>
              </a:solidFill>
            </a:endParaRPr>
          </a:p>
        </p:txBody>
      </p:sp>
    </p:spTree>
    <p:extLst>
      <p:ext uri="{BB962C8B-B14F-4D97-AF65-F5344CB8AC3E}">
        <p14:creationId xmlns:p14="http://schemas.microsoft.com/office/powerpoint/2010/main" val="20906270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23" y="609600"/>
            <a:ext cx="11443063" cy="1049383"/>
          </a:xfrm>
        </p:spPr>
        <p:txBody>
          <a:bodyPr>
            <a:normAutofit fontScale="90000"/>
          </a:bodyPr>
          <a:lstStyle/>
          <a:p>
            <a:pPr algn="r"/>
            <a:r>
              <a:rPr lang="ar-SA" dirty="0" smtClean="0"/>
              <a:t>19</a:t>
            </a:r>
            <a:r>
              <a:rPr lang="ar-SA" dirty="0" smtClean="0">
                <a:solidFill>
                  <a:srgbClr val="FF0000"/>
                </a:solidFill>
              </a:rPr>
              <a:t>-</a:t>
            </a:r>
            <a:r>
              <a:rPr lang="ar-SA" dirty="0">
                <a:solidFill>
                  <a:srgbClr val="FF0000"/>
                </a:solidFill>
              </a:rPr>
              <a:t> </a:t>
            </a:r>
            <a:r>
              <a:rPr lang="ar-SA" dirty="0" smtClean="0">
                <a:solidFill>
                  <a:srgbClr val="FF0000"/>
                </a:solidFill>
              </a:rPr>
              <a:t>الهدف من الاجندة ومحاورها</a:t>
            </a:r>
            <a:r>
              <a:rPr lang="ar-EG" dirty="0" smtClean="0">
                <a:solidFill>
                  <a:srgbClr val="FF0000"/>
                </a:solidFill>
              </a:rPr>
              <a:t>: </a:t>
            </a:r>
            <a:r>
              <a:rPr lang="ar-SA" dirty="0" smtClean="0"/>
              <a:t/>
            </a:r>
            <a:br>
              <a:rPr lang="ar-SA" dirty="0" smtClean="0"/>
            </a:br>
            <a:r>
              <a:rPr lang="ar-SA" dirty="0"/>
              <a:t/>
            </a:r>
            <a:br>
              <a:rPr lang="ar-SA" dirty="0"/>
            </a:br>
            <a:r>
              <a:rPr lang="ar-SA" dirty="0" smtClean="0">
                <a:solidFill>
                  <a:schemeClr val="tx1"/>
                </a:solidFill>
              </a:rPr>
              <a:t>أ-</a:t>
            </a:r>
            <a:r>
              <a:rPr lang="ar-SA" dirty="0">
                <a:solidFill>
                  <a:schemeClr val="tx1"/>
                </a:solidFill>
              </a:rPr>
              <a:t> </a:t>
            </a:r>
            <a:r>
              <a:rPr lang="ar-SA" dirty="0" smtClean="0">
                <a:solidFill>
                  <a:schemeClr val="tx1"/>
                </a:solidFill>
              </a:rPr>
              <a:t>التراجع الاقتصادي</a:t>
            </a:r>
            <a:r>
              <a:rPr lang="ar-AE" dirty="0" smtClean="0">
                <a:solidFill>
                  <a:schemeClr val="tx1"/>
                </a:solidFill>
              </a:rPr>
              <a:t> </a:t>
            </a:r>
            <a:r>
              <a:rPr lang="ar-SA" dirty="0" smtClean="0">
                <a:solidFill>
                  <a:schemeClr val="tx1"/>
                </a:solidFill>
              </a:rPr>
              <a:t/>
            </a:r>
            <a:br>
              <a:rPr lang="ar-SA" dirty="0" smtClean="0">
                <a:solidFill>
                  <a:schemeClr val="tx1"/>
                </a:solidFill>
              </a:rPr>
            </a:br>
            <a:r>
              <a:rPr lang="ar-SA" dirty="0" smtClean="0">
                <a:solidFill>
                  <a:schemeClr val="tx1"/>
                </a:solidFill>
              </a:rPr>
              <a:t>ب-</a:t>
            </a:r>
            <a:r>
              <a:rPr lang="ar-AE" dirty="0">
                <a:solidFill>
                  <a:srgbClr val="FF0000"/>
                </a:solidFill>
              </a:rPr>
              <a:t>تحفيز قطاع ريادة الأعمال والمشاريع الصغيرة والمتوسطة على الابتكار وزيادة </a:t>
            </a:r>
            <a:r>
              <a:rPr lang="ar-AE" dirty="0" smtClean="0">
                <a:solidFill>
                  <a:srgbClr val="FF0000"/>
                </a:solidFill>
              </a:rPr>
              <a:t>الإنتاجية</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SA" dirty="0" smtClean="0">
                <a:solidFill>
                  <a:schemeClr val="tx1"/>
                </a:solidFill>
              </a:rPr>
              <a:t>زيادة انتاج النفط</a:t>
            </a:r>
            <a:r>
              <a:rPr lang="ar-SA" dirty="0" smtClean="0">
                <a:solidFill>
                  <a:schemeClr val="tx1"/>
                </a:solidFill>
              </a:rPr>
              <a:t/>
            </a:r>
            <a:br>
              <a:rPr lang="ar-SA" dirty="0" smtClean="0">
                <a:solidFill>
                  <a:schemeClr val="tx1"/>
                </a:solidFill>
              </a:rPr>
            </a:br>
            <a:r>
              <a:rPr lang="ar-SA" dirty="0" smtClean="0">
                <a:solidFill>
                  <a:schemeClr val="tx1"/>
                </a:solidFill>
              </a:rPr>
              <a:t>د- زيادة ايرادات جميع المهن والاعمال</a:t>
            </a:r>
            <a:endParaRPr lang="en-US" dirty="0">
              <a:solidFill>
                <a:schemeClr val="tx1"/>
              </a:solidFill>
            </a:endParaRPr>
          </a:p>
        </p:txBody>
      </p:sp>
    </p:spTree>
    <p:extLst>
      <p:ext uri="{BB962C8B-B14F-4D97-AF65-F5344CB8AC3E}">
        <p14:creationId xmlns:p14="http://schemas.microsoft.com/office/powerpoint/2010/main" val="373653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83474"/>
            <a:ext cx="10476411" cy="1049383"/>
          </a:xfrm>
        </p:spPr>
        <p:txBody>
          <a:bodyPr>
            <a:normAutofit fontScale="90000"/>
          </a:bodyPr>
          <a:lstStyle/>
          <a:p>
            <a:pPr algn="r" rtl="1"/>
            <a:r>
              <a:rPr lang="ar-SA" dirty="0" smtClean="0">
                <a:solidFill>
                  <a:srgbClr val="FF0000"/>
                </a:solidFill>
              </a:rPr>
              <a:t>20- تدل عبارة </a:t>
            </a:r>
            <a:r>
              <a:rPr lang="ar-SA" dirty="0">
                <a:solidFill>
                  <a:srgbClr val="FF0000"/>
                </a:solidFill>
              </a:rPr>
              <a:t>(</a:t>
            </a:r>
            <a:r>
              <a:rPr lang="ar-AE" dirty="0" smtClean="0">
                <a:solidFill>
                  <a:srgbClr val="FF0000"/>
                </a:solidFill>
              </a:rPr>
              <a:t>احتضان </a:t>
            </a:r>
            <a:r>
              <a:rPr lang="en-US" dirty="0">
                <a:solidFill>
                  <a:srgbClr val="FF0000"/>
                </a:solidFill>
              </a:rPr>
              <a:t>10</a:t>
            </a:r>
            <a:r>
              <a:rPr lang="ar-AE" dirty="0">
                <a:solidFill>
                  <a:srgbClr val="FF0000"/>
                </a:solidFill>
              </a:rPr>
              <a:t> شركات مليارية </a:t>
            </a:r>
            <a:r>
              <a:rPr lang="ar-AE" dirty="0" smtClean="0">
                <a:solidFill>
                  <a:srgbClr val="FF0000"/>
                </a:solidFill>
              </a:rPr>
              <a:t>ناشئة</a:t>
            </a:r>
            <a:r>
              <a:rPr lang="ar-SA" dirty="0" smtClean="0">
                <a:solidFill>
                  <a:srgbClr val="FF0000"/>
                </a:solidFill>
              </a:rPr>
              <a:t>) على</a:t>
            </a:r>
            <a:r>
              <a:rPr lang="ar-SA" dirty="0" smtClean="0"/>
              <a:t/>
            </a:r>
            <a:br>
              <a:rPr lang="ar-SA" dirty="0" smtClean="0"/>
            </a:br>
            <a:r>
              <a:rPr lang="ar-SA" dirty="0"/>
              <a:t/>
            </a:r>
            <a:br>
              <a:rPr lang="ar-SA" dirty="0"/>
            </a:br>
            <a:r>
              <a:rPr lang="ar-SA" dirty="0" smtClean="0">
                <a:solidFill>
                  <a:schemeClr val="tx1"/>
                </a:solidFill>
              </a:rPr>
              <a:t>أ-  </a:t>
            </a:r>
            <a:r>
              <a:rPr lang="ar-SA" dirty="0" smtClean="0">
                <a:solidFill>
                  <a:srgbClr val="FF0000"/>
                </a:solidFill>
              </a:rPr>
              <a:t>تطور اقتصاد دولة الامارات</a:t>
            </a:r>
            <a:r>
              <a:rPr lang="ar-SA" dirty="0" smtClean="0">
                <a:solidFill>
                  <a:schemeClr val="tx1"/>
                </a:solidFill>
              </a:rPr>
              <a:t/>
            </a:r>
            <a:br>
              <a:rPr lang="ar-SA" dirty="0" smtClean="0">
                <a:solidFill>
                  <a:schemeClr val="tx1"/>
                </a:solidFill>
              </a:rPr>
            </a:br>
            <a:r>
              <a:rPr lang="ar-SA" dirty="0" smtClean="0">
                <a:solidFill>
                  <a:schemeClr val="tx1"/>
                </a:solidFill>
              </a:rPr>
              <a:t>ب- </a:t>
            </a:r>
            <a:r>
              <a:rPr lang="ar-SA" dirty="0" smtClean="0">
                <a:solidFill>
                  <a:schemeClr val="tx1"/>
                </a:solidFill>
              </a:rPr>
              <a:t>قلة عدد الشركات الكبيرة</a:t>
            </a:r>
            <a:r>
              <a:rPr lang="ar-SA" dirty="0" smtClean="0">
                <a:solidFill>
                  <a:schemeClr val="tx1"/>
                </a:solidFill>
              </a:rPr>
              <a:t/>
            </a:r>
            <a:br>
              <a:rPr lang="ar-SA" dirty="0" smtClean="0">
                <a:solidFill>
                  <a:schemeClr val="tx1"/>
                </a:solidFill>
              </a:rPr>
            </a:br>
            <a:r>
              <a:rPr lang="ar-SA" dirty="0" smtClean="0">
                <a:solidFill>
                  <a:schemeClr val="tx1"/>
                </a:solidFill>
              </a:rPr>
              <a:t>ج – </a:t>
            </a:r>
            <a:r>
              <a:rPr lang="ar-SA" dirty="0" smtClean="0">
                <a:solidFill>
                  <a:schemeClr val="tx1"/>
                </a:solidFill>
              </a:rPr>
              <a:t>تراجع القيمة السوقية للشركات</a:t>
            </a:r>
            <a:r>
              <a:rPr lang="ar-SA" dirty="0" smtClean="0">
                <a:solidFill>
                  <a:schemeClr val="tx1"/>
                </a:solidFill>
              </a:rPr>
              <a:t/>
            </a:r>
            <a:br>
              <a:rPr lang="ar-SA" dirty="0" smtClean="0">
                <a:solidFill>
                  <a:schemeClr val="tx1"/>
                </a:solidFill>
              </a:rPr>
            </a:br>
            <a:r>
              <a:rPr lang="ar-SA" dirty="0" smtClean="0">
                <a:solidFill>
                  <a:schemeClr val="tx1"/>
                </a:solidFill>
              </a:rPr>
              <a:t>د- </a:t>
            </a:r>
            <a:r>
              <a:rPr lang="ar-SA" dirty="0" smtClean="0">
                <a:solidFill>
                  <a:schemeClr val="tx1"/>
                </a:solidFill>
              </a:rPr>
              <a:t>تطور الشركات الكبيرة فقط</a:t>
            </a:r>
            <a:endParaRPr lang="en-US" dirty="0">
              <a:solidFill>
                <a:schemeClr val="tx1"/>
              </a:solidFill>
            </a:endParaRPr>
          </a:p>
        </p:txBody>
      </p:sp>
    </p:spTree>
    <p:extLst>
      <p:ext uri="{BB962C8B-B14F-4D97-AF65-F5344CB8AC3E}">
        <p14:creationId xmlns:p14="http://schemas.microsoft.com/office/powerpoint/2010/main" val="2704189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9041432" cy="3100251"/>
          </a:xfrm>
        </p:spPr>
        <p:txBody>
          <a:bodyPr>
            <a:normAutofit/>
          </a:bodyPr>
          <a:lstStyle/>
          <a:p>
            <a:pPr algn="r"/>
            <a:r>
              <a:rPr lang="ar-SA" dirty="0" smtClean="0">
                <a:solidFill>
                  <a:srgbClr val="FF0000"/>
                </a:solidFill>
              </a:rPr>
              <a:t>مع</a:t>
            </a:r>
            <a:r>
              <a:rPr lang="ar-SA" sz="4900" dirty="0" smtClean="0">
                <a:solidFill>
                  <a:srgbClr val="FF0000"/>
                </a:solidFill>
                <a:latin typeface="Arial" panose="020B0604020202020204" pitchFamily="34" charset="0"/>
                <a:cs typeface="Arial" panose="020B0604020202020204" pitchFamily="34" charset="0"/>
              </a:rPr>
              <a:t> أطيب الامنيات بالتوفيق والنجاح للجميع </a:t>
            </a:r>
            <a:br>
              <a:rPr lang="ar-SA" sz="4900" dirty="0" smtClean="0">
                <a:solidFill>
                  <a:srgbClr val="FF0000"/>
                </a:solidFill>
                <a:latin typeface="Arial" panose="020B0604020202020204" pitchFamily="34" charset="0"/>
                <a:cs typeface="Arial" panose="020B0604020202020204" pitchFamily="34" charset="0"/>
              </a:rPr>
            </a:br>
            <a:r>
              <a:rPr lang="ar-SA" sz="4900" dirty="0" smtClean="0">
                <a:solidFill>
                  <a:srgbClr val="FF0000"/>
                </a:solidFill>
                <a:latin typeface="Arial" panose="020B0604020202020204" pitchFamily="34" charset="0"/>
                <a:cs typeface="Arial" panose="020B0604020202020204" pitchFamily="34" charset="0"/>
              </a:rPr>
              <a:t>إعداد العبد الفقير إلى الله  </a:t>
            </a:r>
            <a:br>
              <a:rPr lang="ar-SA" sz="4900" dirty="0" smtClean="0">
                <a:solidFill>
                  <a:srgbClr val="FF0000"/>
                </a:solidFill>
                <a:latin typeface="Arial" panose="020B0604020202020204" pitchFamily="34" charset="0"/>
                <a:cs typeface="Arial" panose="020B0604020202020204" pitchFamily="34" charset="0"/>
              </a:rPr>
            </a:br>
            <a:r>
              <a:rPr lang="ar-SA" sz="4900" dirty="0" smtClean="0">
                <a:solidFill>
                  <a:srgbClr val="FF0000"/>
                </a:solidFill>
                <a:latin typeface="Arial" panose="020B0604020202020204" pitchFamily="34" charset="0"/>
                <a:cs typeface="Arial" panose="020B0604020202020204" pitchFamily="34" charset="0"/>
              </a:rPr>
              <a:t>أحمد جاد</a:t>
            </a:r>
            <a:endParaRPr lang="en-US" sz="49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288834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437</TotalTime>
  <Words>554</Words>
  <Application>Microsoft Office PowerPoint</Application>
  <PresentationFormat>Widescreen</PresentationFormat>
  <Paragraphs>94</Paragraphs>
  <Slides>42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(AH) Manal Black</vt:lpstr>
      <vt:lpstr>Aldhabi</vt:lpstr>
      <vt:lpstr>Arabic Typesetting</vt:lpstr>
      <vt:lpstr>Arial</vt:lpstr>
      <vt:lpstr>Calibri</vt:lpstr>
      <vt:lpstr>Tahoma</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كرس الشيخ زايد- رحمه الله- جهوده لخدمة   أ- دول الخليج ب- أبناء الامارات ج-الأمه العربية د- أمته وشعوب العالم</vt:lpstr>
      <vt:lpstr>2-جهود وانجازات دولة الامارات  العربية المتحدة واضحة على المستوى   أ-  العالمي  ب- المحلي ج- الاقليمي د - العربي </vt:lpstr>
      <vt:lpstr>-3كان الاحتفال بالذكرى الخامسة والعشرون لقيام الاتحاد عام   أ- 1994 م  ب- 1995م ج- 1996م د- 1997م </vt:lpstr>
      <vt:lpstr>4- عكس قيام دولة الامارات العربية المتحدة جهود مخلصة لقيادة فذة تمتلك   أ-رؤية ورسالة واضحة ب-طموحات كبيرة عالية يصعب تحقيقها  أيدي عاملة مدربة  وموارد بشرية ج- د- موارد مالية كبيرة </vt:lpstr>
      <vt:lpstr>5-الاتحاد بالنسبة للشيخ زايد – رحمه الله- يمثل.  أ- سيادة وقيادة  ب- أمنية شخصية ج - هدف وطني  د- قيادة دولية</vt:lpstr>
      <vt:lpstr>PowerPoint Presentation</vt:lpstr>
      <vt:lpstr>PowerPoint Presentation</vt:lpstr>
      <vt:lpstr>6- السلطة المحلية في النظام الفيرالي تختلف عن السلطة الفيدرالية في  أ- الحكومة والجيش  ب-البلديات والشرطة  ج – النشيد والعلم  د-الدستور والخارجية</vt:lpstr>
      <vt:lpstr>7- تتبع دولة الامارات العربية المتحدة النظام ............. في الحكم  أ- الجمهوري ب-الحكم البرلماني  ج-الفيدرالي د- المركزي</vt:lpstr>
      <vt:lpstr>8- من خلال الفقرة مثالا على دولة بها النظام الجمهوري بالحكم  أ- دولة سويسرا  ب- دولة الولايات المتحدة الامريكية  ج – دولة المانيا  د- دولة مصر</vt:lpstr>
      <vt:lpstr>9- من خلال الفقرة يوجد في النظام الفيدرالي عدد مستويات الحكم   أ-أربع مستويات للحكم  ب-خمس مستويات للحكم  ج – مستويين للحكم المحلي والمركزي الفيدرالي  د-اكثر من ثلاثة مستويات للحكم</vt:lpstr>
      <vt:lpstr>10- يطلق على الوحدة السياسية في الولايات المتحدة الامريكية اسم  أ-إمارة ب-ولاية ج – مقاطعة د-كاونتات</vt:lpstr>
      <vt:lpstr>PowerPoint Presentation</vt:lpstr>
      <vt:lpstr>PowerPoint Presentation</vt:lpstr>
      <vt:lpstr>11- من العوامل الاقتصادية التي أسهمت في نجاح دولة الامارات العربية المتحدة   أ-التركيزعلى الخدمات ب-التنوع الاقتصادي ج – تطوير السياحة د-العلاقات الخارجية</vt:lpstr>
      <vt:lpstr>12-من الركائز الرئيسة للاقتصاد في دولة الامارات العربية المتحدة قبل الاتحاد   أ-   تطوير المواصلات ب-المشاريع العمرانية ج – الصناعة القائمة على النفط د-الحرف والمهن التقليدية</vt:lpstr>
      <vt:lpstr>13- - مشاركة المراة الاماراتية في التنمية الإقتصادية والإجتماعية لدى قيادة دولة الإمارات تمثل   أ-ثانويا جديدا ب-رئيسيا قديما وحديثا ج –  قديما رئيسيا د-لاقيمة له</vt:lpstr>
      <vt:lpstr>14- الحرف التقليدية  التي مارسها الرجال دون النساء قديما بدولة الامارات العربيةالمتحدة   A – صناعة الفخار B -  صناعة القوارب C –صناعة ادوات الزينة D – صناعة الغزل والنسيج </vt:lpstr>
      <vt:lpstr>15-- من المهن القديمة التي اسهمت فيها المراة في دولة الامارات العربية المتحدة  A - الهندسة B -البناء C – الصناعات الثقيلة D – التعليم </vt:lpstr>
      <vt:lpstr>PowerPoint Presentation</vt:lpstr>
      <vt:lpstr>من المدن الداخلية في دولة الامارات العربية المتحدة    A  - أم القيوين B  -أبوظبي C  - العين D – عجمان </vt:lpstr>
      <vt:lpstr>يمتاز السهل الساحلي الغربي بدولة الامارات العربية المتحدة ب </vt:lpstr>
      <vt:lpstr>يطل السهل الساحلي الشرقي لدولة الامارات العربية المتحدة على مسطح مائي هو  </vt:lpstr>
      <vt:lpstr>تزداد اهمية الموقع الاستراتيجي لدولة الامارات العربيةالمتحدة لوقوعها على مضيق   A - البوسفور B – جبل طارق C – باب المندب D –هرمز  </vt:lpstr>
      <vt:lpstr>الدولة العربية المجاورة لدولة الامارات العربية المتحدة من جهة الجنوب والجنوب الغربي هي  A – سلطنة عمان B –المملكة العربية السعودية C – جمهوية اليمن D – دولة الكويت  </vt:lpstr>
      <vt:lpstr>موقع الجزر الاماراتية الثلاث المحتلة  بالنسبة لدولة الامارات العربية المتحدة في    A -  الجنوب الشرقي من دولة الامارات العربية المتحدة B  - الشمال الشرقي من دولة الامارات العربية المتحدة C  - الجنوب الغربي من دولة الامارات العربية المتحدة D  - الشمال الغربي من دولة الامارات العربية المتحدة   </vt:lpstr>
      <vt:lpstr>PowerPoint Presentation</vt:lpstr>
      <vt:lpstr>PowerPoint Presentation</vt:lpstr>
      <vt:lpstr>16- يبلغ عدد المبادرات في الاجندة الوطنية لريادة الاعمال والمشاريع الصغيرة والمتوسطة   أ-   20 مبادرة ب- 25 مبادرة ج – 35 مبادرة  د-29  مبادرة</vt:lpstr>
      <vt:lpstr>17- من الانشطة التي تغطيها الاجندة الوطنية   أ-  مجالات الطاقة ب- التحول الرقمي ج – الزراعة والصيد د- التحولات المالية</vt:lpstr>
      <vt:lpstr>18- تتضمن الاجندة حوالي .........توجهات.  أ-  ثلاث  ب- خمس ج – أربع د- ست</vt:lpstr>
      <vt:lpstr>19- الهدف من الاجندة ومحاورها:   أ- التراجع الاقتصادي  ب-تحفيز قطاع ريادة الأعمال والمشاريع الصغيرة والمتوسطة على الابتكار وزيادة الإنتاجية ج – زيادة انتاج النفط د- زيادة ايرادات جميع المهن والاعمال</vt:lpstr>
      <vt:lpstr>20- تدل عبارة (احتضان 10 شركات مليارية ناشئة) على  أ-  تطور اقتصاد دولة الامارات ب- قلة عدد الشركات الكبيرة ج – تراجع القيمة السوقية للشركات د- تطور الشركات الكبيرة فقط</vt:lpstr>
      <vt:lpstr>مع أطيب الامنيات بالتوفيق والنجاح للجميع  إعداد العبد الفقير إلى الله   أحمد جاد</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Shirin Mohamed Elmetwalli Mohamed Elsayed    Ammar</dc:creator>
  <cp:lastModifiedBy>Lenovo</cp:lastModifiedBy>
  <cp:revision>50</cp:revision>
  <dcterms:created xsi:type="dcterms:W3CDTF">2022-11-28T07:52:10Z</dcterms:created>
  <dcterms:modified xsi:type="dcterms:W3CDTF">2023-11-11T17:54:25Z</dcterms:modified>
</cp:coreProperties>
</file>