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2" r:id="rId4"/>
    <p:sldId id="257" r:id="rId5"/>
    <p:sldId id="259" r:id="rId6"/>
    <p:sldId id="260" r:id="rId7"/>
    <p:sldId id="268" r:id="rId8"/>
    <p:sldId id="269" r:id="rId9"/>
    <p:sldId id="270" r:id="rId10"/>
    <p:sldId id="271" r:id="rId11"/>
    <p:sldId id="261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Relationship Id="rId14" Type="http://schemas.openxmlformats.org/officeDocument/2006/relationships/image" Target="../media/image14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Relationship Id="rId14" Type="http://schemas.openxmlformats.org/officeDocument/2006/relationships/image" Target="../media/image1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2F058A-800E-4B94-BFDA-B44C3A76FAAE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275F8DB3-43EE-479E-8D17-9E82FCF15881}">
      <dgm:prSet custT="1"/>
      <dgm:spPr/>
      <dgm:t>
        <a:bodyPr/>
        <a:lstStyle/>
        <a:p>
          <a:pPr>
            <a:lnSpc>
              <a:spcPct val="100000"/>
            </a:lnSpc>
          </a:pPr>
          <a:endParaRPr lang="en-US" sz="1600" b="1" dirty="0"/>
        </a:p>
        <a:p>
          <a:pPr>
            <a:lnSpc>
              <a:spcPct val="100000"/>
            </a:lnSpc>
          </a:pPr>
          <a:endParaRPr lang="en-US" sz="1600" b="1" dirty="0"/>
        </a:p>
        <a:p>
          <a:pPr>
            <a:lnSpc>
              <a:spcPct val="100000"/>
            </a:lnSpc>
          </a:pPr>
          <a:r>
            <a:rPr lang="en-US" sz="1600" b="1" dirty="0"/>
            <a:t>1) Please mute your microphones and cameras</a:t>
          </a:r>
        </a:p>
      </dgm:t>
    </dgm:pt>
    <dgm:pt modelId="{7F016C4F-EA95-4BF6-88A6-5589EB29D13A}" type="parTrans" cxnId="{9B928B05-7A4B-4906-BA7B-E7FD9EF16301}">
      <dgm:prSet/>
      <dgm:spPr/>
      <dgm:t>
        <a:bodyPr/>
        <a:lstStyle/>
        <a:p>
          <a:endParaRPr lang="en-US"/>
        </a:p>
      </dgm:t>
    </dgm:pt>
    <dgm:pt modelId="{1B80E44D-BC17-48A3-BA74-1DB43765F983}" type="sibTrans" cxnId="{9B928B05-7A4B-4906-BA7B-E7FD9EF1630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60617A1-2F73-41C0-B374-F0A5A515CED6}">
      <dgm:prSet custT="1"/>
      <dgm:spPr/>
      <dgm:t>
        <a:bodyPr/>
        <a:lstStyle/>
        <a:p>
          <a:pPr>
            <a:lnSpc>
              <a:spcPct val="100000"/>
            </a:lnSpc>
          </a:pPr>
          <a:endParaRPr lang="en-US" sz="1600" b="1" dirty="0"/>
        </a:p>
        <a:p>
          <a:pPr>
            <a:lnSpc>
              <a:spcPct val="100000"/>
            </a:lnSpc>
          </a:pPr>
          <a:endParaRPr lang="en-US" sz="1600" b="1" dirty="0"/>
        </a:p>
        <a:p>
          <a:pPr>
            <a:lnSpc>
              <a:spcPct val="100000"/>
            </a:lnSpc>
          </a:pPr>
          <a:endParaRPr lang="en-US" sz="1600" b="1" dirty="0"/>
        </a:p>
        <a:p>
          <a:pPr>
            <a:lnSpc>
              <a:spcPct val="100000"/>
            </a:lnSpc>
          </a:pPr>
          <a:r>
            <a:rPr lang="en-US" sz="1600" b="1" dirty="0"/>
            <a:t>2) Do not touch the screen or click on anything when the PowerPoint is showing</a:t>
          </a:r>
        </a:p>
      </dgm:t>
    </dgm:pt>
    <dgm:pt modelId="{04781273-0FD1-47CC-8229-BBE4E928F1FF}" type="parTrans" cxnId="{CECC4DC0-FC25-4575-8CB9-E1B580ACD081}">
      <dgm:prSet/>
      <dgm:spPr/>
      <dgm:t>
        <a:bodyPr/>
        <a:lstStyle/>
        <a:p>
          <a:endParaRPr lang="en-US"/>
        </a:p>
      </dgm:t>
    </dgm:pt>
    <dgm:pt modelId="{43870346-1F6C-44AC-A309-4402F573A2AB}" type="sibTrans" cxnId="{CECC4DC0-FC25-4575-8CB9-E1B580ACD08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119FBC6-F52F-4DF8-9EFF-053A3A97424A}">
      <dgm:prSet custT="1"/>
      <dgm:spPr/>
      <dgm:t>
        <a:bodyPr/>
        <a:lstStyle/>
        <a:p>
          <a:pPr>
            <a:lnSpc>
              <a:spcPct val="100000"/>
            </a:lnSpc>
          </a:pPr>
          <a:endParaRPr lang="en-US" sz="1600" b="1" dirty="0"/>
        </a:p>
        <a:p>
          <a:pPr>
            <a:lnSpc>
              <a:spcPct val="100000"/>
            </a:lnSpc>
          </a:pPr>
          <a:endParaRPr lang="en-US" sz="1600" b="1" dirty="0"/>
        </a:p>
        <a:p>
          <a:pPr>
            <a:lnSpc>
              <a:spcPct val="100000"/>
            </a:lnSpc>
          </a:pPr>
          <a:r>
            <a:rPr lang="en-US" sz="1600" b="1" dirty="0"/>
            <a:t>3) If you are joining us on a phone, please keep phones on silent</a:t>
          </a:r>
        </a:p>
      </dgm:t>
    </dgm:pt>
    <dgm:pt modelId="{5D0AEA7B-A8AD-4E12-953C-E713747A40EC}" type="parTrans" cxnId="{9249A71D-95A3-4D28-9753-8D6C818F7AB3}">
      <dgm:prSet/>
      <dgm:spPr/>
      <dgm:t>
        <a:bodyPr/>
        <a:lstStyle/>
        <a:p>
          <a:endParaRPr lang="en-US"/>
        </a:p>
      </dgm:t>
    </dgm:pt>
    <dgm:pt modelId="{9AA59293-9D50-46AA-896F-56E1E7605B4E}" type="sibTrans" cxnId="{9249A71D-95A3-4D28-9753-8D6C818F7AB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64B931F1-BAC8-42FE-8D14-FC28A38BD43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/>
            <a:t>4) Do not record this session</a:t>
          </a:r>
        </a:p>
      </dgm:t>
    </dgm:pt>
    <dgm:pt modelId="{F08B123C-7E62-46D5-AE09-558F9DC02F76}" type="parTrans" cxnId="{66039A39-0DA4-4E9F-9620-C75644058879}">
      <dgm:prSet/>
      <dgm:spPr/>
      <dgm:t>
        <a:bodyPr/>
        <a:lstStyle/>
        <a:p>
          <a:endParaRPr lang="en-US"/>
        </a:p>
      </dgm:t>
    </dgm:pt>
    <dgm:pt modelId="{F5315A93-63CE-40AA-B074-0312E1D82629}" type="sibTrans" cxnId="{66039A39-0DA4-4E9F-9620-C75644058879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5E3E57E-F595-4091-B097-C030AC45DAE5}">
      <dgm:prSet custT="1"/>
      <dgm:spPr/>
      <dgm:t>
        <a:bodyPr/>
        <a:lstStyle/>
        <a:p>
          <a:pPr>
            <a:lnSpc>
              <a:spcPct val="100000"/>
            </a:lnSpc>
          </a:pPr>
          <a:endParaRPr lang="en-US" sz="1600" b="1" dirty="0"/>
        </a:p>
        <a:p>
          <a:pPr>
            <a:lnSpc>
              <a:spcPct val="100000"/>
            </a:lnSpc>
          </a:pPr>
          <a:r>
            <a:rPr lang="en-US" sz="1600" b="1" dirty="0"/>
            <a:t>5) If you have any questions you can write them on the chat or request to speak</a:t>
          </a:r>
        </a:p>
      </dgm:t>
    </dgm:pt>
    <dgm:pt modelId="{BC921DBB-E0AA-4FD5-AEB1-DE65AA3323B3}" type="parTrans" cxnId="{40A9E520-B3F1-47DA-BDA5-1611CBC4869D}">
      <dgm:prSet/>
      <dgm:spPr/>
      <dgm:t>
        <a:bodyPr/>
        <a:lstStyle/>
        <a:p>
          <a:endParaRPr lang="en-US"/>
        </a:p>
      </dgm:t>
    </dgm:pt>
    <dgm:pt modelId="{326F9FE6-6769-4FBD-92DA-8F7F8408ADFD}" type="sibTrans" cxnId="{40A9E520-B3F1-47DA-BDA5-1611CBC4869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E7159AF-2EDA-4144-BEDC-00C1B07BE7B2}">
      <dgm:prSet custT="1"/>
      <dgm:spPr/>
      <dgm:t>
        <a:bodyPr/>
        <a:lstStyle/>
        <a:p>
          <a:pPr>
            <a:lnSpc>
              <a:spcPct val="100000"/>
            </a:lnSpc>
          </a:pPr>
          <a:endParaRPr lang="en-US" sz="1600" b="1" dirty="0"/>
        </a:p>
        <a:p>
          <a:pPr>
            <a:lnSpc>
              <a:spcPct val="100000"/>
            </a:lnSpc>
          </a:pPr>
          <a:endParaRPr lang="en-US" sz="1600" b="1" dirty="0"/>
        </a:p>
        <a:p>
          <a:pPr>
            <a:lnSpc>
              <a:spcPct val="100000"/>
            </a:lnSpc>
          </a:pPr>
          <a:r>
            <a:rPr lang="en-US" sz="1600" b="1" dirty="0"/>
            <a:t>6) Please write your name for me when you first enter the chat so I can monitor attendance</a:t>
          </a:r>
        </a:p>
      </dgm:t>
    </dgm:pt>
    <dgm:pt modelId="{49E6841D-6E3F-45CF-AEE6-F9806AE8E310}" type="parTrans" cxnId="{56A27BAE-D40D-4121-84DB-3D991FF10C98}">
      <dgm:prSet/>
      <dgm:spPr/>
      <dgm:t>
        <a:bodyPr/>
        <a:lstStyle/>
        <a:p>
          <a:endParaRPr lang="en-US"/>
        </a:p>
      </dgm:t>
    </dgm:pt>
    <dgm:pt modelId="{DA7DE0A2-7D33-40AA-9D69-AB7E09DA2A38}" type="sibTrans" cxnId="{56A27BAE-D40D-4121-84DB-3D991FF10C9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FA885BD-FAFF-4B5E-8BB8-6B709776B2F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/>
            <a:t>7) Please join the meeting at the assigned time</a:t>
          </a:r>
        </a:p>
      </dgm:t>
    </dgm:pt>
    <dgm:pt modelId="{5EE5073B-3513-4012-9A2F-0A5D89BF11B2}" type="parTrans" cxnId="{A36A5361-2696-427F-A6D2-D71A3E8A7647}">
      <dgm:prSet/>
      <dgm:spPr/>
      <dgm:t>
        <a:bodyPr/>
        <a:lstStyle/>
        <a:p>
          <a:endParaRPr lang="en-US"/>
        </a:p>
      </dgm:t>
    </dgm:pt>
    <dgm:pt modelId="{68D9FCDF-6633-46D6-9699-A360C0A4194B}" type="sibTrans" cxnId="{A36A5361-2696-427F-A6D2-D71A3E8A7647}">
      <dgm:prSet/>
      <dgm:spPr/>
      <dgm:t>
        <a:bodyPr/>
        <a:lstStyle/>
        <a:p>
          <a:endParaRPr lang="en-US"/>
        </a:p>
      </dgm:t>
    </dgm:pt>
    <dgm:pt modelId="{B277D620-2A84-457F-B86B-F341950B82BE}" type="pres">
      <dgm:prSet presAssocID="{0A2F058A-800E-4B94-BFDA-B44C3A76FAAE}" presName="root" presStyleCnt="0">
        <dgm:presLayoutVars>
          <dgm:dir/>
          <dgm:resizeHandles val="exact"/>
        </dgm:presLayoutVars>
      </dgm:prSet>
      <dgm:spPr/>
    </dgm:pt>
    <dgm:pt modelId="{A017E4D8-064F-406A-BBA2-21C192BBC09F}" type="pres">
      <dgm:prSet presAssocID="{0A2F058A-800E-4B94-BFDA-B44C3A76FAAE}" presName="container" presStyleCnt="0">
        <dgm:presLayoutVars>
          <dgm:dir/>
          <dgm:resizeHandles val="exact"/>
        </dgm:presLayoutVars>
      </dgm:prSet>
      <dgm:spPr/>
    </dgm:pt>
    <dgm:pt modelId="{7C528047-192C-4732-BBFE-754CFE85FC90}" type="pres">
      <dgm:prSet presAssocID="{275F8DB3-43EE-479E-8D17-9E82FCF15881}" presName="compNode" presStyleCnt="0"/>
      <dgm:spPr/>
    </dgm:pt>
    <dgm:pt modelId="{3DFA08B7-EBC5-4735-ACE9-9E8D5585F94E}" type="pres">
      <dgm:prSet presAssocID="{275F8DB3-43EE-479E-8D17-9E82FCF15881}" presName="iconBgRect" presStyleLbl="bgShp" presStyleIdx="0" presStyleCnt="7"/>
      <dgm:spPr/>
    </dgm:pt>
    <dgm:pt modelId="{AF4C4404-8FCF-4C8C-B48D-0460981F61B5}" type="pres">
      <dgm:prSet presAssocID="{275F8DB3-43EE-479E-8D17-9E82FCF15881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ute Ringer"/>
        </a:ext>
      </dgm:extLst>
    </dgm:pt>
    <dgm:pt modelId="{17E2DE18-4BAC-4DB2-9417-0898BE464537}" type="pres">
      <dgm:prSet presAssocID="{275F8DB3-43EE-479E-8D17-9E82FCF15881}" presName="spaceRect" presStyleCnt="0"/>
      <dgm:spPr/>
    </dgm:pt>
    <dgm:pt modelId="{4C1DBCA8-DE97-41CF-A2BF-422E88E94B2D}" type="pres">
      <dgm:prSet presAssocID="{275F8DB3-43EE-479E-8D17-9E82FCF15881}" presName="textRect" presStyleLbl="revTx" presStyleIdx="0" presStyleCnt="7">
        <dgm:presLayoutVars>
          <dgm:chMax val="1"/>
          <dgm:chPref val="1"/>
        </dgm:presLayoutVars>
      </dgm:prSet>
      <dgm:spPr/>
    </dgm:pt>
    <dgm:pt modelId="{39C2D6DF-B4F3-4FF1-81F6-D53AD49C39FD}" type="pres">
      <dgm:prSet presAssocID="{1B80E44D-BC17-48A3-BA74-1DB43765F983}" presName="sibTrans" presStyleLbl="sibTrans2D1" presStyleIdx="0" presStyleCnt="0"/>
      <dgm:spPr/>
    </dgm:pt>
    <dgm:pt modelId="{5632D00F-7E7C-439D-90E9-5589BA2776D5}" type="pres">
      <dgm:prSet presAssocID="{A60617A1-2F73-41C0-B374-F0A5A515CED6}" presName="compNode" presStyleCnt="0"/>
      <dgm:spPr/>
    </dgm:pt>
    <dgm:pt modelId="{99D4319C-2ED0-489B-BA16-8E68E7F8B271}" type="pres">
      <dgm:prSet presAssocID="{A60617A1-2F73-41C0-B374-F0A5A515CED6}" presName="iconBgRect" presStyleLbl="bgShp" presStyleIdx="1" presStyleCnt="7"/>
      <dgm:spPr/>
    </dgm:pt>
    <dgm:pt modelId="{86A67A0E-D936-4153-A74B-6120496A310A}" type="pres">
      <dgm:prSet presAssocID="{A60617A1-2F73-41C0-B374-F0A5A515CED6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ight Pointing Backhand Index"/>
        </a:ext>
      </dgm:extLst>
    </dgm:pt>
    <dgm:pt modelId="{FC3DA83D-2789-4C3D-A8F6-3EB86E90F283}" type="pres">
      <dgm:prSet presAssocID="{A60617A1-2F73-41C0-B374-F0A5A515CED6}" presName="spaceRect" presStyleCnt="0"/>
      <dgm:spPr/>
    </dgm:pt>
    <dgm:pt modelId="{52D51B59-36A6-4D3D-A392-FBFEC4D968D3}" type="pres">
      <dgm:prSet presAssocID="{A60617A1-2F73-41C0-B374-F0A5A515CED6}" presName="textRect" presStyleLbl="revTx" presStyleIdx="1" presStyleCnt="7">
        <dgm:presLayoutVars>
          <dgm:chMax val="1"/>
          <dgm:chPref val="1"/>
        </dgm:presLayoutVars>
      </dgm:prSet>
      <dgm:spPr/>
    </dgm:pt>
    <dgm:pt modelId="{E5DF3371-6220-4C99-89C0-0EADEF0D9B79}" type="pres">
      <dgm:prSet presAssocID="{43870346-1F6C-44AC-A309-4402F573A2AB}" presName="sibTrans" presStyleLbl="sibTrans2D1" presStyleIdx="0" presStyleCnt="0"/>
      <dgm:spPr/>
    </dgm:pt>
    <dgm:pt modelId="{4993EF0D-2FF5-48C8-984E-68F470579CA5}" type="pres">
      <dgm:prSet presAssocID="{8119FBC6-F52F-4DF8-9EFF-053A3A97424A}" presName="compNode" presStyleCnt="0"/>
      <dgm:spPr/>
    </dgm:pt>
    <dgm:pt modelId="{ADCE4CA1-F736-4726-B8EF-19435D08CA58}" type="pres">
      <dgm:prSet presAssocID="{8119FBC6-F52F-4DF8-9EFF-053A3A97424A}" presName="iconBgRect" presStyleLbl="bgShp" presStyleIdx="2" presStyleCnt="7"/>
      <dgm:spPr/>
    </dgm:pt>
    <dgm:pt modelId="{C76A7A85-6796-4B32-A8A6-64D92BE1964C}" type="pres">
      <dgm:prSet presAssocID="{8119FBC6-F52F-4DF8-9EFF-053A3A97424A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peaker Phone"/>
        </a:ext>
      </dgm:extLst>
    </dgm:pt>
    <dgm:pt modelId="{5EF62DF7-30E0-40FB-83B9-02EFB5F31821}" type="pres">
      <dgm:prSet presAssocID="{8119FBC6-F52F-4DF8-9EFF-053A3A97424A}" presName="spaceRect" presStyleCnt="0"/>
      <dgm:spPr/>
    </dgm:pt>
    <dgm:pt modelId="{B0ABE651-EBD6-4A49-A148-950E41C986DA}" type="pres">
      <dgm:prSet presAssocID="{8119FBC6-F52F-4DF8-9EFF-053A3A97424A}" presName="textRect" presStyleLbl="revTx" presStyleIdx="2" presStyleCnt="7">
        <dgm:presLayoutVars>
          <dgm:chMax val="1"/>
          <dgm:chPref val="1"/>
        </dgm:presLayoutVars>
      </dgm:prSet>
      <dgm:spPr/>
    </dgm:pt>
    <dgm:pt modelId="{34802D87-B89F-4C2B-BF53-AE3E101717A4}" type="pres">
      <dgm:prSet presAssocID="{9AA59293-9D50-46AA-896F-56E1E7605B4E}" presName="sibTrans" presStyleLbl="sibTrans2D1" presStyleIdx="0" presStyleCnt="0"/>
      <dgm:spPr/>
    </dgm:pt>
    <dgm:pt modelId="{66DE169F-F82B-4C92-9880-FDC43ED804F1}" type="pres">
      <dgm:prSet presAssocID="{64B931F1-BAC8-42FE-8D14-FC28A38BD437}" presName="compNode" presStyleCnt="0"/>
      <dgm:spPr/>
    </dgm:pt>
    <dgm:pt modelId="{F7A35E47-0E40-40D1-8D9F-0C8871CA29B3}" type="pres">
      <dgm:prSet presAssocID="{64B931F1-BAC8-42FE-8D14-FC28A38BD437}" presName="iconBgRect" presStyleLbl="bgShp" presStyleIdx="3" presStyleCnt="7"/>
      <dgm:spPr/>
    </dgm:pt>
    <dgm:pt modelId="{E8F18F8A-02E1-4844-985F-F7D854251177}" type="pres">
      <dgm:prSet presAssocID="{64B931F1-BAC8-42FE-8D14-FC28A38BD437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E6B946DF-B0AC-4DA9-A6F5-591FFDAA8D0A}" type="pres">
      <dgm:prSet presAssocID="{64B931F1-BAC8-42FE-8D14-FC28A38BD437}" presName="spaceRect" presStyleCnt="0"/>
      <dgm:spPr/>
    </dgm:pt>
    <dgm:pt modelId="{757CEDEF-9A67-4A18-87EE-E253007DB2C9}" type="pres">
      <dgm:prSet presAssocID="{64B931F1-BAC8-42FE-8D14-FC28A38BD437}" presName="textRect" presStyleLbl="revTx" presStyleIdx="3" presStyleCnt="7">
        <dgm:presLayoutVars>
          <dgm:chMax val="1"/>
          <dgm:chPref val="1"/>
        </dgm:presLayoutVars>
      </dgm:prSet>
      <dgm:spPr/>
    </dgm:pt>
    <dgm:pt modelId="{2372D9D5-EB66-415F-970B-2C8BA4B960AD}" type="pres">
      <dgm:prSet presAssocID="{F5315A93-63CE-40AA-B074-0312E1D82629}" presName="sibTrans" presStyleLbl="sibTrans2D1" presStyleIdx="0" presStyleCnt="0"/>
      <dgm:spPr/>
    </dgm:pt>
    <dgm:pt modelId="{A99CA988-2129-4EF4-968A-A88A4F20169E}" type="pres">
      <dgm:prSet presAssocID="{E5E3E57E-F595-4091-B097-C030AC45DAE5}" presName="compNode" presStyleCnt="0"/>
      <dgm:spPr/>
    </dgm:pt>
    <dgm:pt modelId="{1A80F85F-07CA-43E2-A116-AF6855083DB8}" type="pres">
      <dgm:prSet presAssocID="{E5E3E57E-F595-4091-B097-C030AC45DAE5}" presName="iconBgRect" presStyleLbl="bgShp" presStyleIdx="4" presStyleCnt="7"/>
      <dgm:spPr/>
    </dgm:pt>
    <dgm:pt modelId="{530021FD-9183-4F8D-9C55-A9ECB09C1EEC}" type="pres">
      <dgm:prSet presAssocID="{E5E3E57E-F595-4091-B097-C030AC45DAE5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AD70AFA5-C06D-4853-BAB7-70B6052DAB10}" type="pres">
      <dgm:prSet presAssocID="{E5E3E57E-F595-4091-B097-C030AC45DAE5}" presName="spaceRect" presStyleCnt="0"/>
      <dgm:spPr/>
    </dgm:pt>
    <dgm:pt modelId="{0BF2FE1C-1468-4A94-98A5-630504D62A4C}" type="pres">
      <dgm:prSet presAssocID="{E5E3E57E-F595-4091-B097-C030AC45DAE5}" presName="textRect" presStyleLbl="revTx" presStyleIdx="4" presStyleCnt="7">
        <dgm:presLayoutVars>
          <dgm:chMax val="1"/>
          <dgm:chPref val="1"/>
        </dgm:presLayoutVars>
      </dgm:prSet>
      <dgm:spPr/>
    </dgm:pt>
    <dgm:pt modelId="{ED65AA93-CC09-47B9-8DBE-B4101B2E6F5D}" type="pres">
      <dgm:prSet presAssocID="{326F9FE6-6769-4FBD-92DA-8F7F8408ADFD}" presName="sibTrans" presStyleLbl="sibTrans2D1" presStyleIdx="0" presStyleCnt="0"/>
      <dgm:spPr/>
    </dgm:pt>
    <dgm:pt modelId="{30C0C95A-F70C-4ACA-8F95-4F23747A528F}" type="pres">
      <dgm:prSet presAssocID="{3E7159AF-2EDA-4144-BEDC-00C1B07BE7B2}" presName="compNode" presStyleCnt="0"/>
      <dgm:spPr/>
    </dgm:pt>
    <dgm:pt modelId="{501B19B9-A40F-4E2A-888B-FE8D60E54799}" type="pres">
      <dgm:prSet presAssocID="{3E7159AF-2EDA-4144-BEDC-00C1B07BE7B2}" presName="iconBgRect" presStyleLbl="bgShp" presStyleIdx="5" presStyleCnt="7"/>
      <dgm:spPr/>
    </dgm:pt>
    <dgm:pt modelId="{CC34EF1C-1237-4E21-8CA5-2D62D20B872E}" type="pres">
      <dgm:prSet presAssocID="{3E7159AF-2EDA-4144-BEDC-00C1B07BE7B2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 Bubble"/>
        </a:ext>
      </dgm:extLst>
    </dgm:pt>
    <dgm:pt modelId="{6F2250CC-448C-4856-9025-47D8A42BC2A8}" type="pres">
      <dgm:prSet presAssocID="{3E7159AF-2EDA-4144-BEDC-00C1B07BE7B2}" presName="spaceRect" presStyleCnt="0"/>
      <dgm:spPr/>
    </dgm:pt>
    <dgm:pt modelId="{A920EDE2-4759-4CD8-9047-E123E7684481}" type="pres">
      <dgm:prSet presAssocID="{3E7159AF-2EDA-4144-BEDC-00C1B07BE7B2}" presName="textRect" presStyleLbl="revTx" presStyleIdx="5" presStyleCnt="7">
        <dgm:presLayoutVars>
          <dgm:chMax val="1"/>
          <dgm:chPref val="1"/>
        </dgm:presLayoutVars>
      </dgm:prSet>
      <dgm:spPr/>
    </dgm:pt>
    <dgm:pt modelId="{5C019745-E3FC-4D78-B404-685DD29CEA35}" type="pres">
      <dgm:prSet presAssocID="{DA7DE0A2-7D33-40AA-9D69-AB7E09DA2A38}" presName="sibTrans" presStyleLbl="sibTrans2D1" presStyleIdx="0" presStyleCnt="0"/>
      <dgm:spPr/>
    </dgm:pt>
    <dgm:pt modelId="{31A1EE12-2C76-419D-ACF6-CB26639FB9F3}" type="pres">
      <dgm:prSet presAssocID="{8FA885BD-FAFF-4B5E-8BB8-6B709776B2F7}" presName="compNode" presStyleCnt="0"/>
      <dgm:spPr/>
    </dgm:pt>
    <dgm:pt modelId="{0AF94B00-AE37-4F1C-9562-A97ED4F0C85B}" type="pres">
      <dgm:prSet presAssocID="{8FA885BD-FAFF-4B5E-8BB8-6B709776B2F7}" presName="iconBgRect" presStyleLbl="bgShp" presStyleIdx="6" presStyleCnt="7" custLinFactNeighborX="164"/>
      <dgm:spPr/>
    </dgm:pt>
    <dgm:pt modelId="{CC22D3F8-E1D1-47DE-B5FE-EAB429791221}" type="pres">
      <dgm:prSet presAssocID="{8FA885BD-FAFF-4B5E-8BB8-6B709776B2F7}" presName="iconRect" presStyleLbl="node1" presStyleIdx="6" presStyleCnt="7" custLinFactNeighborX="282" custLinFactNeighborY="-44509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CAFD4466-6C07-47DB-B634-8ECEB3FB14CA}" type="pres">
      <dgm:prSet presAssocID="{8FA885BD-FAFF-4B5E-8BB8-6B709776B2F7}" presName="spaceRect" presStyleCnt="0"/>
      <dgm:spPr/>
    </dgm:pt>
    <dgm:pt modelId="{912FEBA1-B2FA-4BE1-9ECB-20B1377CD162}" type="pres">
      <dgm:prSet presAssocID="{8FA885BD-FAFF-4B5E-8BB8-6B709776B2F7}" presName="textRect" presStyleLbl="revTx" presStyleIdx="6" presStyleCnt="7">
        <dgm:presLayoutVars>
          <dgm:chMax val="1"/>
          <dgm:chPref val="1"/>
        </dgm:presLayoutVars>
      </dgm:prSet>
      <dgm:spPr/>
    </dgm:pt>
  </dgm:ptLst>
  <dgm:cxnLst>
    <dgm:cxn modelId="{9B928B05-7A4B-4906-BA7B-E7FD9EF16301}" srcId="{0A2F058A-800E-4B94-BFDA-B44C3A76FAAE}" destId="{275F8DB3-43EE-479E-8D17-9E82FCF15881}" srcOrd="0" destOrd="0" parTransId="{7F016C4F-EA95-4BF6-88A6-5589EB29D13A}" sibTransId="{1B80E44D-BC17-48A3-BA74-1DB43765F983}"/>
    <dgm:cxn modelId="{031ACA0B-6B86-474B-A0EC-E2CB7FBDFC24}" type="presOf" srcId="{0A2F058A-800E-4B94-BFDA-B44C3A76FAAE}" destId="{B277D620-2A84-457F-B86B-F341950B82BE}" srcOrd="0" destOrd="0" presId="urn:microsoft.com/office/officeart/2018/2/layout/IconCircleList"/>
    <dgm:cxn modelId="{3643800E-5D00-4F1B-904D-71E2A2A47DA3}" type="presOf" srcId="{F5315A93-63CE-40AA-B074-0312E1D82629}" destId="{2372D9D5-EB66-415F-970B-2C8BA4B960AD}" srcOrd="0" destOrd="0" presId="urn:microsoft.com/office/officeart/2018/2/layout/IconCircleList"/>
    <dgm:cxn modelId="{9249A71D-95A3-4D28-9753-8D6C818F7AB3}" srcId="{0A2F058A-800E-4B94-BFDA-B44C3A76FAAE}" destId="{8119FBC6-F52F-4DF8-9EFF-053A3A97424A}" srcOrd="2" destOrd="0" parTransId="{5D0AEA7B-A8AD-4E12-953C-E713747A40EC}" sibTransId="{9AA59293-9D50-46AA-896F-56E1E7605B4E}"/>
    <dgm:cxn modelId="{49EE2820-2207-4CA3-9E8C-9A20B0124F43}" type="presOf" srcId="{275F8DB3-43EE-479E-8D17-9E82FCF15881}" destId="{4C1DBCA8-DE97-41CF-A2BF-422E88E94B2D}" srcOrd="0" destOrd="0" presId="urn:microsoft.com/office/officeart/2018/2/layout/IconCircleList"/>
    <dgm:cxn modelId="{40A9E520-B3F1-47DA-BDA5-1611CBC4869D}" srcId="{0A2F058A-800E-4B94-BFDA-B44C3A76FAAE}" destId="{E5E3E57E-F595-4091-B097-C030AC45DAE5}" srcOrd="4" destOrd="0" parTransId="{BC921DBB-E0AA-4FD5-AEB1-DE65AA3323B3}" sibTransId="{326F9FE6-6769-4FBD-92DA-8F7F8408ADFD}"/>
    <dgm:cxn modelId="{2E96792D-A8AC-4400-861F-81BE5E232DE6}" type="presOf" srcId="{9AA59293-9D50-46AA-896F-56E1E7605B4E}" destId="{34802D87-B89F-4C2B-BF53-AE3E101717A4}" srcOrd="0" destOrd="0" presId="urn:microsoft.com/office/officeart/2018/2/layout/IconCircleList"/>
    <dgm:cxn modelId="{66039A39-0DA4-4E9F-9620-C75644058879}" srcId="{0A2F058A-800E-4B94-BFDA-B44C3A76FAAE}" destId="{64B931F1-BAC8-42FE-8D14-FC28A38BD437}" srcOrd="3" destOrd="0" parTransId="{F08B123C-7E62-46D5-AE09-558F9DC02F76}" sibTransId="{F5315A93-63CE-40AA-B074-0312E1D82629}"/>
    <dgm:cxn modelId="{A36A5361-2696-427F-A6D2-D71A3E8A7647}" srcId="{0A2F058A-800E-4B94-BFDA-B44C3A76FAAE}" destId="{8FA885BD-FAFF-4B5E-8BB8-6B709776B2F7}" srcOrd="6" destOrd="0" parTransId="{5EE5073B-3513-4012-9A2F-0A5D89BF11B2}" sibTransId="{68D9FCDF-6633-46D6-9699-A360C0A4194B}"/>
    <dgm:cxn modelId="{3270304E-1597-4186-A9D6-CA5F940C3BFA}" type="presOf" srcId="{64B931F1-BAC8-42FE-8D14-FC28A38BD437}" destId="{757CEDEF-9A67-4A18-87EE-E253007DB2C9}" srcOrd="0" destOrd="0" presId="urn:microsoft.com/office/officeart/2018/2/layout/IconCircleList"/>
    <dgm:cxn modelId="{A5F0634F-178E-4B33-8696-2E466EEA7705}" type="presOf" srcId="{326F9FE6-6769-4FBD-92DA-8F7F8408ADFD}" destId="{ED65AA93-CC09-47B9-8DBE-B4101B2E6F5D}" srcOrd="0" destOrd="0" presId="urn:microsoft.com/office/officeart/2018/2/layout/IconCircleList"/>
    <dgm:cxn modelId="{2A019673-F118-4919-A22C-ACC615AEC9D0}" type="presOf" srcId="{3E7159AF-2EDA-4144-BEDC-00C1B07BE7B2}" destId="{A920EDE2-4759-4CD8-9047-E123E7684481}" srcOrd="0" destOrd="0" presId="urn:microsoft.com/office/officeart/2018/2/layout/IconCircleList"/>
    <dgm:cxn modelId="{3BD52478-F362-4543-8207-0E07F8BA61BC}" type="presOf" srcId="{8119FBC6-F52F-4DF8-9EFF-053A3A97424A}" destId="{B0ABE651-EBD6-4A49-A148-950E41C986DA}" srcOrd="0" destOrd="0" presId="urn:microsoft.com/office/officeart/2018/2/layout/IconCircleList"/>
    <dgm:cxn modelId="{62881282-8D57-4AEB-BC0B-E750101BA559}" type="presOf" srcId="{A60617A1-2F73-41C0-B374-F0A5A515CED6}" destId="{52D51B59-36A6-4D3D-A392-FBFEC4D968D3}" srcOrd="0" destOrd="0" presId="urn:microsoft.com/office/officeart/2018/2/layout/IconCircleList"/>
    <dgm:cxn modelId="{A4210E93-4D16-44A7-A2C0-B10291C5EDBB}" type="presOf" srcId="{43870346-1F6C-44AC-A309-4402F573A2AB}" destId="{E5DF3371-6220-4C99-89C0-0EADEF0D9B79}" srcOrd="0" destOrd="0" presId="urn:microsoft.com/office/officeart/2018/2/layout/IconCircleList"/>
    <dgm:cxn modelId="{2218EE95-E49B-427B-95C6-78B512765F4E}" type="presOf" srcId="{DA7DE0A2-7D33-40AA-9D69-AB7E09DA2A38}" destId="{5C019745-E3FC-4D78-B404-685DD29CEA35}" srcOrd="0" destOrd="0" presId="urn:microsoft.com/office/officeart/2018/2/layout/IconCircleList"/>
    <dgm:cxn modelId="{56A27BAE-D40D-4121-84DB-3D991FF10C98}" srcId="{0A2F058A-800E-4B94-BFDA-B44C3A76FAAE}" destId="{3E7159AF-2EDA-4144-BEDC-00C1B07BE7B2}" srcOrd="5" destOrd="0" parTransId="{49E6841D-6E3F-45CF-AEE6-F9806AE8E310}" sibTransId="{DA7DE0A2-7D33-40AA-9D69-AB7E09DA2A38}"/>
    <dgm:cxn modelId="{CECC4DC0-FC25-4575-8CB9-E1B580ACD081}" srcId="{0A2F058A-800E-4B94-BFDA-B44C3A76FAAE}" destId="{A60617A1-2F73-41C0-B374-F0A5A515CED6}" srcOrd="1" destOrd="0" parTransId="{04781273-0FD1-47CC-8229-BBE4E928F1FF}" sibTransId="{43870346-1F6C-44AC-A309-4402F573A2AB}"/>
    <dgm:cxn modelId="{A42141D2-83FB-4FAF-A8A2-08220444BC96}" type="presOf" srcId="{E5E3E57E-F595-4091-B097-C030AC45DAE5}" destId="{0BF2FE1C-1468-4A94-98A5-630504D62A4C}" srcOrd="0" destOrd="0" presId="urn:microsoft.com/office/officeart/2018/2/layout/IconCircleList"/>
    <dgm:cxn modelId="{C2A6AFEC-5363-4B94-A6DE-81732D8831CF}" type="presOf" srcId="{8FA885BD-FAFF-4B5E-8BB8-6B709776B2F7}" destId="{912FEBA1-B2FA-4BE1-9ECB-20B1377CD162}" srcOrd="0" destOrd="0" presId="urn:microsoft.com/office/officeart/2018/2/layout/IconCircleList"/>
    <dgm:cxn modelId="{C46845FE-68E6-4A47-B3C3-4484D921B7BC}" type="presOf" srcId="{1B80E44D-BC17-48A3-BA74-1DB43765F983}" destId="{39C2D6DF-B4F3-4FF1-81F6-D53AD49C39FD}" srcOrd="0" destOrd="0" presId="urn:microsoft.com/office/officeart/2018/2/layout/IconCircleList"/>
    <dgm:cxn modelId="{5CDEB9AA-2EAB-419C-B3F0-8DF6CF05A9FD}" type="presParOf" srcId="{B277D620-2A84-457F-B86B-F341950B82BE}" destId="{A017E4D8-064F-406A-BBA2-21C192BBC09F}" srcOrd="0" destOrd="0" presId="urn:microsoft.com/office/officeart/2018/2/layout/IconCircleList"/>
    <dgm:cxn modelId="{F09AD0A1-3572-4869-BDC8-D224CB628A31}" type="presParOf" srcId="{A017E4D8-064F-406A-BBA2-21C192BBC09F}" destId="{7C528047-192C-4732-BBFE-754CFE85FC90}" srcOrd="0" destOrd="0" presId="urn:microsoft.com/office/officeart/2018/2/layout/IconCircleList"/>
    <dgm:cxn modelId="{44697B95-04A8-4B7D-90A4-954178976E73}" type="presParOf" srcId="{7C528047-192C-4732-BBFE-754CFE85FC90}" destId="{3DFA08B7-EBC5-4735-ACE9-9E8D5585F94E}" srcOrd="0" destOrd="0" presId="urn:microsoft.com/office/officeart/2018/2/layout/IconCircleList"/>
    <dgm:cxn modelId="{94B8A46B-0A6C-4471-BE81-368DCB76DC31}" type="presParOf" srcId="{7C528047-192C-4732-BBFE-754CFE85FC90}" destId="{AF4C4404-8FCF-4C8C-B48D-0460981F61B5}" srcOrd="1" destOrd="0" presId="urn:microsoft.com/office/officeart/2018/2/layout/IconCircleList"/>
    <dgm:cxn modelId="{CFC511E6-179B-4DEB-AAEE-636ACDB67306}" type="presParOf" srcId="{7C528047-192C-4732-BBFE-754CFE85FC90}" destId="{17E2DE18-4BAC-4DB2-9417-0898BE464537}" srcOrd="2" destOrd="0" presId="urn:microsoft.com/office/officeart/2018/2/layout/IconCircleList"/>
    <dgm:cxn modelId="{612F651B-1074-42B4-9224-5A6EC90E8A7C}" type="presParOf" srcId="{7C528047-192C-4732-BBFE-754CFE85FC90}" destId="{4C1DBCA8-DE97-41CF-A2BF-422E88E94B2D}" srcOrd="3" destOrd="0" presId="urn:microsoft.com/office/officeart/2018/2/layout/IconCircleList"/>
    <dgm:cxn modelId="{C3407F00-B471-47DE-9274-D49590085755}" type="presParOf" srcId="{A017E4D8-064F-406A-BBA2-21C192BBC09F}" destId="{39C2D6DF-B4F3-4FF1-81F6-D53AD49C39FD}" srcOrd="1" destOrd="0" presId="urn:microsoft.com/office/officeart/2018/2/layout/IconCircleList"/>
    <dgm:cxn modelId="{22C7C2C3-5923-4A2E-8FBB-B317D28719DF}" type="presParOf" srcId="{A017E4D8-064F-406A-BBA2-21C192BBC09F}" destId="{5632D00F-7E7C-439D-90E9-5589BA2776D5}" srcOrd="2" destOrd="0" presId="urn:microsoft.com/office/officeart/2018/2/layout/IconCircleList"/>
    <dgm:cxn modelId="{C93266AE-0950-4B4E-A76B-6BFCE955312C}" type="presParOf" srcId="{5632D00F-7E7C-439D-90E9-5589BA2776D5}" destId="{99D4319C-2ED0-489B-BA16-8E68E7F8B271}" srcOrd="0" destOrd="0" presId="urn:microsoft.com/office/officeart/2018/2/layout/IconCircleList"/>
    <dgm:cxn modelId="{2B1E1501-C7A4-49DA-ADF5-887437ED3952}" type="presParOf" srcId="{5632D00F-7E7C-439D-90E9-5589BA2776D5}" destId="{86A67A0E-D936-4153-A74B-6120496A310A}" srcOrd="1" destOrd="0" presId="urn:microsoft.com/office/officeart/2018/2/layout/IconCircleList"/>
    <dgm:cxn modelId="{6394E338-FEF1-4925-9B2F-487D19B22C0B}" type="presParOf" srcId="{5632D00F-7E7C-439D-90E9-5589BA2776D5}" destId="{FC3DA83D-2789-4C3D-A8F6-3EB86E90F283}" srcOrd="2" destOrd="0" presId="urn:microsoft.com/office/officeart/2018/2/layout/IconCircleList"/>
    <dgm:cxn modelId="{6B85E0FA-7F0A-4617-8057-3E9E35DE7D7A}" type="presParOf" srcId="{5632D00F-7E7C-439D-90E9-5589BA2776D5}" destId="{52D51B59-36A6-4D3D-A392-FBFEC4D968D3}" srcOrd="3" destOrd="0" presId="urn:microsoft.com/office/officeart/2018/2/layout/IconCircleList"/>
    <dgm:cxn modelId="{95737688-BA75-474C-B8E4-8A3ABD54C2E9}" type="presParOf" srcId="{A017E4D8-064F-406A-BBA2-21C192BBC09F}" destId="{E5DF3371-6220-4C99-89C0-0EADEF0D9B79}" srcOrd="3" destOrd="0" presId="urn:microsoft.com/office/officeart/2018/2/layout/IconCircleList"/>
    <dgm:cxn modelId="{1E15E5F0-A3D0-401D-8F8D-3ADF060A87EA}" type="presParOf" srcId="{A017E4D8-064F-406A-BBA2-21C192BBC09F}" destId="{4993EF0D-2FF5-48C8-984E-68F470579CA5}" srcOrd="4" destOrd="0" presId="urn:microsoft.com/office/officeart/2018/2/layout/IconCircleList"/>
    <dgm:cxn modelId="{0A173B09-8485-4A22-A3F7-7BA69BBC20B3}" type="presParOf" srcId="{4993EF0D-2FF5-48C8-984E-68F470579CA5}" destId="{ADCE4CA1-F736-4726-B8EF-19435D08CA58}" srcOrd="0" destOrd="0" presId="urn:microsoft.com/office/officeart/2018/2/layout/IconCircleList"/>
    <dgm:cxn modelId="{F604B9BE-79C9-4A8D-A559-9FB6FF1FA3A1}" type="presParOf" srcId="{4993EF0D-2FF5-48C8-984E-68F470579CA5}" destId="{C76A7A85-6796-4B32-A8A6-64D92BE1964C}" srcOrd="1" destOrd="0" presId="urn:microsoft.com/office/officeart/2018/2/layout/IconCircleList"/>
    <dgm:cxn modelId="{31812231-94B4-4E2D-9E0C-2709D0FECB1B}" type="presParOf" srcId="{4993EF0D-2FF5-48C8-984E-68F470579CA5}" destId="{5EF62DF7-30E0-40FB-83B9-02EFB5F31821}" srcOrd="2" destOrd="0" presId="urn:microsoft.com/office/officeart/2018/2/layout/IconCircleList"/>
    <dgm:cxn modelId="{58C8C830-8BC3-4060-81E1-D06F72593B7B}" type="presParOf" srcId="{4993EF0D-2FF5-48C8-984E-68F470579CA5}" destId="{B0ABE651-EBD6-4A49-A148-950E41C986DA}" srcOrd="3" destOrd="0" presId="urn:microsoft.com/office/officeart/2018/2/layout/IconCircleList"/>
    <dgm:cxn modelId="{7AA2F836-ED5B-4E18-AE53-95A1E308A341}" type="presParOf" srcId="{A017E4D8-064F-406A-BBA2-21C192BBC09F}" destId="{34802D87-B89F-4C2B-BF53-AE3E101717A4}" srcOrd="5" destOrd="0" presId="urn:microsoft.com/office/officeart/2018/2/layout/IconCircleList"/>
    <dgm:cxn modelId="{84A74FCB-8591-4A5B-8FAE-8B1A50B6EFEA}" type="presParOf" srcId="{A017E4D8-064F-406A-BBA2-21C192BBC09F}" destId="{66DE169F-F82B-4C92-9880-FDC43ED804F1}" srcOrd="6" destOrd="0" presId="urn:microsoft.com/office/officeart/2018/2/layout/IconCircleList"/>
    <dgm:cxn modelId="{1654039C-B7C7-44F9-9BE2-270B6D617DF5}" type="presParOf" srcId="{66DE169F-F82B-4C92-9880-FDC43ED804F1}" destId="{F7A35E47-0E40-40D1-8D9F-0C8871CA29B3}" srcOrd="0" destOrd="0" presId="urn:microsoft.com/office/officeart/2018/2/layout/IconCircleList"/>
    <dgm:cxn modelId="{180094F3-D040-4CC3-BF28-15B3D86C2F41}" type="presParOf" srcId="{66DE169F-F82B-4C92-9880-FDC43ED804F1}" destId="{E8F18F8A-02E1-4844-985F-F7D854251177}" srcOrd="1" destOrd="0" presId="urn:microsoft.com/office/officeart/2018/2/layout/IconCircleList"/>
    <dgm:cxn modelId="{736D4179-B62B-4203-9D95-0892538B7A93}" type="presParOf" srcId="{66DE169F-F82B-4C92-9880-FDC43ED804F1}" destId="{E6B946DF-B0AC-4DA9-A6F5-591FFDAA8D0A}" srcOrd="2" destOrd="0" presId="urn:microsoft.com/office/officeart/2018/2/layout/IconCircleList"/>
    <dgm:cxn modelId="{4B1C8669-BD5E-481C-A6A4-F288B64513AB}" type="presParOf" srcId="{66DE169F-F82B-4C92-9880-FDC43ED804F1}" destId="{757CEDEF-9A67-4A18-87EE-E253007DB2C9}" srcOrd="3" destOrd="0" presId="urn:microsoft.com/office/officeart/2018/2/layout/IconCircleList"/>
    <dgm:cxn modelId="{C09842D1-4A41-4ECD-A41F-1D8F49B8DCFB}" type="presParOf" srcId="{A017E4D8-064F-406A-BBA2-21C192BBC09F}" destId="{2372D9D5-EB66-415F-970B-2C8BA4B960AD}" srcOrd="7" destOrd="0" presId="urn:microsoft.com/office/officeart/2018/2/layout/IconCircleList"/>
    <dgm:cxn modelId="{A20EF221-58A9-445F-8333-CD6319D9FBA0}" type="presParOf" srcId="{A017E4D8-064F-406A-BBA2-21C192BBC09F}" destId="{A99CA988-2129-4EF4-968A-A88A4F20169E}" srcOrd="8" destOrd="0" presId="urn:microsoft.com/office/officeart/2018/2/layout/IconCircleList"/>
    <dgm:cxn modelId="{48DEEC83-A60A-4AD1-A3DE-F9CC49570AA6}" type="presParOf" srcId="{A99CA988-2129-4EF4-968A-A88A4F20169E}" destId="{1A80F85F-07CA-43E2-A116-AF6855083DB8}" srcOrd="0" destOrd="0" presId="urn:microsoft.com/office/officeart/2018/2/layout/IconCircleList"/>
    <dgm:cxn modelId="{F2F8D739-B88F-4244-9296-3F5E0EDD45AC}" type="presParOf" srcId="{A99CA988-2129-4EF4-968A-A88A4F20169E}" destId="{530021FD-9183-4F8D-9C55-A9ECB09C1EEC}" srcOrd="1" destOrd="0" presId="urn:microsoft.com/office/officeart/2018/2/layout/IconCircleList"/>
    <dgm:cxn modelId="{24B52079-66C1-4137-B83E-C10BAF15984A}" type="presParOf" srcId="{A99CA988-2129-4EF4-968A-A88A4F20169E}" destId="{AD70AFA5-C06D-4853-BAB7-70B6052DAB10}" srcOrd="2" destOrd="0" presId="urn:microsoft.com/office/officeart/2018/2/layout/IconCircleList"/>
    <dgm:cxn modelId="{CBD8197F-5EEC-4E46-BC9F-E2E76A22350F}" type="presParOf" srcId="{A99CA988-2129-4EF4-968A-A88A4F20169E}" destId="{0BF2FE1C-1468-4A94-98A5-630504D62A4C}" srcOrd="3" destOrd="0" presId="urn:microsoft.com/office/officeart/2018/2/layout/IconCircleList"/>
    <dgm:cxn modelId="{1D96A4EC-F585-483C-934D-C17CEEFC84E1}" type="presParOf" srcId="{A017E4D8-064F-406A-BBA2-21C192BBC09F}" destId="{ED65AA93-CC09-47B9-8DBE-B4101B2E6F5D}" srcOrd="9" destOrd="0" presId="urn:microsoft.com/office/officeart/2018/2/layout/IconCircleList"/>
    <dgm:cxn modelId="{1DD79C80-395A-46EB-AEF8-6A5DEF68F3D1}" type="presParOf" srcId="{A017E4D8-064F-406A-BBA2-21C192BBC09F}" destId="{30C0C95A-F70C-4ACA-8F95-4F23747A528F}" srcOrd="10" destOrd="0" presId="urn:microsoft.com/office/officeart/2018/2/layout/IconCircleList"/>
    <dgm:cxn modelId="{36530E40-79A1-4A03-8A6C-95CB9456A52A}" type="presParOf" srcId="{30C0C95A-F70C-4ACA-8F95-4F23747A528F}" destId="{501B19B9-A40F-4E2A-888B-FE8D60E54799}" srcOrd="0" destOrd="0" presId="urn:microsoft.com/office/officeart/2018/2/layout/IconCircleList"/>
    <dgm:cxn modelId="{FE8F940D-489B-4F71-9B07-6C4F894A3BE0}" type="presParOf" srcId="{30C0C95A-F70C-4ACA-8F95-4F23747A528F}" destId="{CC34EF1C-1237-4E21-8CA5-2D62D20B872E}" srcOrd="1" destOrd="0" presId="urn:microsoft.com/office/officeart/2018/2/layout/IconCircleList"/>
    <dgm:cxn modelId="{7C91BE27-C3AA-49DC-B604-C8BC425E0A41}" type="presParOf" srcId="{30C0C95A-F70C-4ACA-8F95-4F23747A528F}" destId="{6F2250CC-448C-4856-9025-47D8A42BC2A8}" srcOrd="2" destOrd="0" presId="urn:microsoft.com/office/officeart/2018/2/layout/IconCircleList"/>
    <dgm:cxn modelId="{6228D5EB-9505-4FEE-AE6B-3A8DD0AA4A64}" type="presParOf" srcId="{30C0C95A-F70C-4ACA-8F95-4F23747A528F}" destId="{A920EDE2-4759-4CD8-9047-E123E7684481}" srcOrd="3" destOrd="0" presId="urn:microsoft.com/office/officeart/2018/2/layout/IconCircleList"/>
    <dgm:cxn modelId="{A544C5B5-C582-4E13-B65C-6BDD43AD194A}" type="presParOf" srcId="{A017E4D8-064F-406A-BBA2-21C192BBC09F}" destId="{5C019745-E3FC-4D78-B404-685DD29CEA35}" srcOrd="11" destOrd="0" presId="urn:microsoft.com/office/officeart/2018/2/layout/IconCircleList"/>
    <dgm:cxn modelId="{BB2BE672-3067-4569-9769-945C49D40394}" type="presParOf" srcId="{A017E4D8-064F-406A-BBA2-21C192BBC09F}" destId="{31A1EE12-2C76-419D-ACF6-CB26639FB9F3}" srcOrd="12" destOrd="0" presId="urn:microsoft.com/office/officeart/2018/2/layout/IconCircleList"/>
    <dgm:cxn modelId="{372C352C-D5A0-4530-814B-C3D6DAC0A6AA}" type="presParOf" srcId="{31A1EE12-2C76-419D-ACF6-CB26639FB9F3}" destId="{0AF94B00-AE37-4F1C-9562-A97ED4F0C85B}" srcOrd="0" destOrd="0" presId="urn:microsoft.com/office/officeart/2018/2/layout/IconCircleList"/>
    <dgm:cxn modelId="{24DB93C6-FBE3-4F75-A4FB-9751D9D4BC46}" type="presParOf" srcId="{31A1EE12-2C76-419D-ACF6-CB26639FB9F3}" destId="{CC22D3F8-E1D1-47DE-B5FE-EAB429791221}" srcOrd="1" destOrd="0" presId="urn:microsoft.com/office/officeart/2018/2/layout/IconCircleList"/>
    <dgm:cxn modelId="{6289D7D6-E2B1-40E6-8656-88A8DF8DDB29}" type="presParOf" srcId="{31A1EE12-2C76-419D-ACF6-CB26639FB9F3}" destId="{CAFD4466-6C07-47DB-B634-8ECEB3FB14CA}" srcOrd="2" destOrd="0" presId="urn:microsoft.com/office/officeart/2018/2/layout/IconCircleList"/>
    <dgm:cxn modelId="{A810AEA3-25E5-49B7-8CFB-A5222CBF4AB2}" type="presParOf" srcId="{31A1EE12-2C76-419D-ACF6-CB26639FB9F3}" destId="{912FEBA1-B2FA-4BE1-9ECB-20B1377CD162}" srcOrd="3" destOrd="0" presId="urn:microsoft.com/office/officeart/2018/2/layout/IconCircleList"/>
  </dgm:cxnLst>
  <dgm:bg/>
  <dgm:whole>
    <a:ln w="57150">
      <a:solidFill>
        <a:srgbClr val="0070C0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FA08B7-EBC5-4735-ACE9-9E8D5585F94E}">
      <dsp:nvSpPr>
        <dsp:cNvPr id="0" name=""/>
        <dsp:cNvSpPr/>
      </dsp:nvSpPr>
      <dsp:spPr>
        <a:xfrm>
          <a:off x="128047" y="322699"/>
          <a:ext cx="902580" cy="90258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4C4404-8FCF-4C8C-B48D-0460981F61B5}">
      <dsp:nvSpPr>
        <dsp:cNvPr id="0" name=""/>
        <dsp:cNvSpPr/>
      </dsp:nvSpPr>
      <dsp:spPr>
        <a:xfrm>
          <a:off x="317589" y="512241"/>
          <a:ext cx="523496" cy="52349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1DBCA8-DE97-41CF-A2BF-422E88E94B2D}">
      <dsp:nvSpPr>
        <dsp:cNvPr id="0" name=""/>
        <dsp:cNvSpPr/>
      </dsp:nvSpPr>
      <dsp:spPr>
        <a:xfrm>
          <a:off x="1224037" y="322699"/>
          <a:ext cx="2127509" cy="902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1" kern="1200" dirty="0"/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1" kern="1200" dirty="0"/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1) Please mute your microphones and cameras</a:t>
          </a:r>
        </a:p>
      </dsp:txBody>
      <dsp:txXfrm>
        <a:off x="1224037" y="322699"/>
        <a:ext cx="2127509" cy="902580"/>
      </dsp:txXfrm>
    </dsp:sp>
    <dsp:sp modelId="{99D4319C-2ED0-489B-BA16-8E68E7F8B271}">
      <dsp:nvSpPr>
        <dsp:cNvPr id="0" name=""/>
        <dsp:cNvSpPr/>
      </dsp:nvSpPr>
      <dsp:spPr>
        <a:xfrm>
          <a:off x="3722250" y="322699"/>
          <a:ext cx="902580" cy="90258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A67A0E-D936-4153-A74B-6120496A310A}">
      <dsp:nvSpPr>
        <dsp:cNvPr id="0" name=""/>
        <dsp:cNvSpPr/>
      </dsp:nvSpPr>
      <dsp:spPr>
        <a:xfrm>
          <a:off x="3911791" y="512241"/>
          <a:ext cx="523496" cy="52349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D51B59-36A6-4D3D-A392-FBFEC4D968D3}">
      <dsp:nvSpPr>
        <dsp:cNvPr id="0" name=""/>
        <dsp:cNvSpPr/>
      </dsp:nvSpPr>
      <dsp:spPr>
        <a:xfrm>
          <a:off x="4818240" y="322699"/>
          <a:ext cx="2127509" cy="902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1" kern="1200" dirty="0"/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1" kern="1200" dirty="0"/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1" kern="1200" dirty="0"/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2) Do not touch the screen or click on anything when the PowerPoint is showing</a:t>
          </a:r>
        </a:p>
      </dsp:txBody>
      <dsp:txXfrm>
        <a:off x="4818240" y="322699"/>
        <a:ext cx="2127509" cy="902580"/>
      </dsp:txXfrm>
    </dsp:sp>
    <dsp:sp modelId="{ADCE4CA1-F736-4726-B8EF-19435D08CA58}">
      <dsp:nvSpPr>
        <dsp:cNvPr id="0" name=""/>
        <dsp:cNvSpPr/>
      </dsp:nvSpPr>
      <dsp:spPr>
        <a:xfrm>
          <a:off x="7316452" y="322699"/>
          <a:ext cx="902580" cy="90258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6A7A85-6796-4B32-A8A6-64D92BE1964C}">
      <dsp:nvSpPr>
        <dsp:cNvPr id="0" name=""/>
        <dsp:cNvSpPr/>
      </dsp:nvSpPr>
      <dsp:spPr>
        <a:xfrm>
          <a:off x="7505994" y="512241"/>
          <a:ext cx="523496" cy="52349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ABE651-EBD6-4A49-A148-950E41C986DA}">
      <dsp:nvSpPr>
        <dsp:cNvPr id="0" name=""/>
        <dsp:cNvSpPr/>
      </dsp:nvSpPr>
      <dsp:spPr>
        <a:xfrm>
          <a:off x="8412442" y="322699"/>
          <a:ext cx="2127509" cy="902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1" kern="1200" dirty="0"/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1" kern="1200" dirty="0"/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3) If you are joining us on a phone, please keep phones on silent</a:t>
          </a:r>
        </a:p>
      </dsp:txBody>
      <dsp:txXfrm>
        <a:off x="8412442" y="322699"/>
        <a:ext cx="2127509" cy="902580"/>
      </dsp:txXfrm>
    </dsp:sp>
    <dsp:sp modelId="{F7A35E47-0E40-40D1-8D9F-0C8871CA29B3}">
      <dsp:nvSpPr>
        <dsp:cNvPr id="0" name=""/>
        <dsp:cNvSpPr/>
      </dsp:nvSpPr>
      <dsp:spPr>
        <a:xfrm>
          <a:off x="128047" y="2088967"/>
          <a:ext cx="902580" cy="90258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F18F8A-02E1-4844-985F-F7D854251177}">
      <dsp:nvSpPr>
        <dsp:cNvPr id="0" name=""/>
        <dsp:cNvSpPr/>
      </dsp:nvSpPr>
      <dsp:spPr>
        <a:xfrm>
          <a:off x="317589" y="2278509"/>
          <a:ext cx="523496" cy="52349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7CEDEF-9A67-4A18-87EE-E253007DB2C9}">
      <dsp:nvSpPr>
        <dsp:cNvPr id="0" name=""/>
        <dsp:cNvSpPr/>
      </dsp:nvSpPr>
      <dsp:spPr>
        <a:xfrm>
          <a:off x="1224037" y="2088967"/>
          <a:ext cx="2127509" cy="902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4) Do not record this session</a:t>
          </a:r>
        </a:p>
      </dsp:txBody>
      <dsp:txXfrm>
        <a:off x="1224037" y="2088967"/>
        <a:ext cx="2127509" cy="902580"/>
      </dsp:txXfrm>
    </dsp:sp>
    <dsp:sp modelId="{1A80F85F-07CA-43E2-A116-AF6855083DB8}">
      <dsp:nvSpPr>
        <dsp:cNvPr id="0" name=""/>
        <dsp:cNvSpPr/>
      </dsp:nvSpPr>
      <dsp:spPr>
        <a:xfrm>
          <a:off x="3722250" y="2088967"/>
          <a:ext cx="902580" cy="902580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0021FD-9183-4F8D-9C55-A9ECB09C1EEC}">
      <dsp:nvSpPr>
        <dsp:cNvPr id="0" name=""/>
        <dsp:cNvSpPr/>
      </dsp:nvSpPr>
      <dsp:spPr>
        <a:xfrm>
          <a:off x="3911791" y="2278509"/>
          <a:ext cx="523496" cy="52349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F2FE1C-1468-4A94-98A5-630504D62A4C}">
      <dsp:nvSpPr>
        <dsp:cNvPr id="0" name=""/>
        <dsp:cNvSpPr/>
      </dsp:nvSpPr>
      <dsp:spPr>
        <a:xfrm>
          <a:off x="4818240" y="2088967"/>
          <a:ext cx="2127509" cy="902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1" kern="1200" dirty="0"/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5) If you have any questions you can write them on the chat or request to speak</a:t>
          </a:r>
        </a:p>
      </dsp:txBody>
      <dsp:txXfrm>
        <a:off x="4818240" y="2088967"/>
        <a:ext cx="2127509" cy="902580"/>
      </dsp:txXfrm>
    </dsp:sp>
    <dsp:sp modelId="{501B19B9-A40F-4E2A-888B-FE8D60E54799}">
      <dsp:nvSpPr>
        <dsp:cNvPr id="0" name=""/>
        <dsp:cNvSpPr/>
      </dsp:nvSpPr>
      <dsp:spPr>
        <a:xfrm>
          <a:off x="7316452" y="2088967"/>
          <a:ext cx="902580" cy="90258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34EF1C-1237-4E21-8CA5-2D62D20B872E}">
      <dsp:nvSpPr>
        <dsp:cNvPr id="0" name=""/>
        <dsp:cNvSpPr/>
      </dsp:nvSpPr>
      <dsp:spPr>
        <a:xfrm>
          <a:off x="7505994" y="2278509"/>
          <a:ext cx="523496" cy="52349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20EDE2-4759-4CD8-9047-E123E7684481}">
      <dsp:nvSpPr>
        <dsp:cNvPr id="0" name=""/>
        <dsp:cNvSpPr/>
      </dsp:nvSpPr>
      <dsp:spPr>
        <a:xfrm>
          <a:off x="8412442" y="2088967"/>
          <a:ext cx="2127509" cy="902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1" kern="1200" dirty="0"/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1" kern="1200" dirty="0"/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6) Please write your name for me when you first enter the chat so I can monitor attendance</a:t>
          </a:r>
        </a:p>
      </dsp:txBody>
      <dsp:txXfrm>
        <a:off x="8412442" y="2088967"/>
        <a:ext cx="2127509" cy="902580"/>
      </dsp:txXfrm>
    </dsp:sp>
    <dsp:sp modelId="{0AF94B00-AE37-4F1C-9562-A97ED4F0C85B}">
      <dsp:nvSpPr>
        <dsp:cNvPr id="0" name=""/>
        <dsp:cNvSpPr/>
      </dsp:nvSpPr>
      <dsp:spPr>
        <a:xfrm>
          <a:off x="129527" y="3855235"/>
          <a:ext cx="902580" cy="90258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22D3F8-E1D1-47DE-B5FE-EAB429791221}">
      <dsp:nvSpPr>
        <dsp:cNvPr id="0" name=""/>
        <dsp:cNvSpPr/>
      </dsp:nvSpPr>
      <dsp:spPr>
        <a:xfrm>
          <a:off x="319065" y="3811773"/>
          <a:ext cx="523496" cy="523496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2FEBA1-B2FA-4BE1-9ECB-20B1377CD162}">
      <dsp:nvSpPr>
        <dsp:cNvPr id="0" name=""/>
        <dsp:cNvSpPr/>
      </dsp:nvSpPr>
      <dsp:spPr>
        <a:xfrm>
          <a:off x="1224037" y="3855235"/>
          <a:ext cx="2127509" cy="902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7) Please join the meeting at the assigned time</a:t>
          </a:r>
        </a:p>
      </dsp:txBody>
      <dsp:txXfrm>
        <a:off x="1224037" y="3855235"/>
        <a:ext cx="2127509" cy="9025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6FB3A1-024D-4ED5-976E-08D067DF7A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E91C24-4E8E-485E-9D9F-52066BE6D6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B28BBA-2EB6-477E-B616-6EE2C08E8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B8B23-13E7-47FD-98A4-09C1A8952E09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E19D79-5345-4AC7-A7A5-81E671B8C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0F9ACB-62F0-4945-BBBF-18E23A150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7696-18BF-412F-925B-24B6D0803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374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DF439-036A-460D-AA31-A1B4F2CDFB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B73934-B264-43E4-8D82-F3BAC378AF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3F9A36-2A39-4718-A0B1-A7C76A94E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B8B23-13E7-47FD-98A4-09C1A8952E09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0CF216-EAEF-41A0-8534-A51989D85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822C10-14EA-4FE6-8488-904C3096E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7696-18BF-412F-925B-24B6D0803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508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84F83D-F496-4570-A8B6-2B42A3C79F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8AD332-D412-4636-B1C8-AA683EDE86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C4A087-511F-4610-9F4F-D569B7814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B8B23-13E7-47FD-98A4-09C1A8952E09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3DD37-125A-4453-9097-E08F9FF08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F2C2B-37CE-467C-A6F0-4D76963E1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7696-18BF-412F-925B-24B6D0803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26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34F1A-61EC-4670-A40A-DDF5E87C7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4E559E-AC1F-47A5-A8B5-6F9D13240C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AFC2AC-6D3F-4F44-B5DB-8AD78D2E23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CB29C4-4E13-4E8D-9B41-AAA7B11E5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B8B23-13E7-47FD-98A4-09C1A8952E09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0EEF7F-D328-42B3-9B9D-7F03481C3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36D906-73E7-4978-93AE-6ECD99E1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7696-18BF-412F-925B-24B6D0803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420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64151-5F97-4F66-A60F-EFC246DD8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2FA37E-A4F9-45E1-96D7-50F0992EF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06581B-0A62-429F-AA2A-F7B1807669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1079067-804F-4C06-B5AC-4562B046AB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A8E0EB7-6596-4FFA-8B07-FFC699E95E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8C503D5-FA7D-4982-B1CF-51118A451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B8B23-13E7-47FD-98A4-09C1A8952E09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25677E-3DCD-46E6-A84C-E45D9954D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ECF0A61-FD29-4844-AD64-4C4636FD1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7696-18BF-412F-925B-24B6D0803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919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288DD-9BC7-4E6A-BA14-38D1A9725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783EC1-1A7F-44EB-940E-A07ABD483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B8B23-13E7-47FD-98A4-09C1A8952E09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271C7B-1783-4ED6-993C-EC8F7E07D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34BFB4-82FD-47B8-A7F5-858B45317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7696-18BF-412F-925B-24B6D0803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749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6A55C0-6D1D-4E58-A2CE-054A915A9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B8B23-13E7-47FD-98A4-09C1A8952E09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C1AFCD3-E09B-46B0-8A80-13F44911B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82B260-3E95-4F06-9FE4-B6D462C28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7696-18BF-412F-925B-24B6D0803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866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B832DE-A949-4ED0-BF15-392B137D1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7FBF10-D6C8-4ED9-9747-74A41CC5E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77EAFE-732A-4E5B-9041-358BFFC4B6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7027AE-173F-4C7C-A001-BB477E1EB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B8B23-13E7-47FD-98A4-09C1A8952E09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9E1BF2-0E7E-4DBA-8947-3063B5F5E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DDFD43-62FA-4211-A912-8CC3BA980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7696-18BF-412F-925B-24B6D0803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307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DD1A2-A6FF-4869-8715-1FF020A0E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4E5435F-D782-47B5-A191-A118AC3D54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1C8E01-0AD2-4D45-8D18-388E90B95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748A29-8531-4BF0-B763-A046A2DA0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B8B23-13E7-47FD-98A4-09C1A8952E09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84B00F-6CE4-40A6-BFB1-23F5E650B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ADB814-85B2-411A-802F-BDD5CC6C7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7696-18BF-412F-925B-24B6D0803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592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65A09-48FA-48CA-B296-0D9DD9D2AF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DA62DC-22D5-442F-B150-3648571A84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66D7B3-58E7-4D57-8594-CEA1DBF56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B8B23-13E7-47FD-98A4-09C1A8952E09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F4F5A8-090F-4158-866E-5E16FB4DF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0D2AFD-EABD-4559-BCBC-4CD666F2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7696-18BF-412F-925B-24B6D0803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225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5BC0BC-DEF3-4828-AFBA-328B114E26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405C9C-C98F-4AEC-9CF1-5AA58C55FC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122E38-E5A4-4277-A7E1-0E086822D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B8B23-13E7-47FD-98A4-09C1A8952E09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778A05-8B5F-49AD-87A2-5DE280F73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F93CF-57E1-46DC-9640-8941EB07B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7696-18BF-412F-925B-24B6D0803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109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00CFD2-FBBD-4E86-B522-D4CA7B654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05819D-3EA2-4C49-A499-9461EEDCB8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E68488-6746-4683-BD27-6B9E6C12F7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B8B23-13E7-47FD-98A4-09C1A8952E09}" type="datetimeFigureOut">
              <a:rPr lang="en-US" smtClean="0"/>
              <a:t>8/30/2023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B0322C-6465-4ADC-A26A-BA50DB4F5E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D17AD3-FFF1-498B-9954-F2D91889B1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467696-18BF-412F-925B-24B6D0803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216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PDu_O7-wzg4?feature=oembed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E4DF7-5633-4D59-887A-39DFFE4B79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2387600"/>
          </a:xfrm>
        </p:spPr>
        <p:txBody>
          <a:bodyPr/>
          <a:lstStyle/>
          <a:p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Lesson 8: Language focus 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8A68EA-7BF2-4DF2-8DC4-3897C91F05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9725" y="3052763"/>
            <a:ext cx="9144000" cy="576262"/>
          </a:xfrm>
        </p:spPr>
        <p:txBody>
          <a:bodyPr>
            <a:noAutofit/>
          </a:bodyPr>
          <a:lstStyle/>
          <a:p>
            <a:r>
              <a:rPr lang="en-US" sz="4400" dirty="0"/>
              <a:t>Present simple questions</a:t>
            </a:r>
            <a:endParaRPr lang="en-US" sz="4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7329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910C9D7-4F0F-4857-9C92-07DF4FA9CF32}"/>
              </a:ext>
            </a:extLst>
          </p:cNvPr>
          <p:cNvSpPr/>
          <p:nvPr/>
        </p:nvSpPr>
        <p:spPr>
          <a:xfrm>
            <a:off x="3149600" y="304800"/>
            <a:ext cx="6329337" cy="707886"/>
          </a:xfrm>
          <a:custGeom>
            <a:avLst/>
            <a:gdLst>
              <a:gd name="connsiteX0" fmla="*/ 0 w 6329337"/>
              <a:gd name="connsiteY0" fmla="*/ 0 h 707886"/>
              <a:gd name="connsiteX1" fmla="*/ 512101 w 6329337"/>
              <a:gd name="connsiteY1" fmla="*/ 0 h 707886"/>
              <a:gd name="connsiteX2" fmla="*/ 1150789 w 6329337"/>
              <a:gd name="connsiteY2" fmla="*/ 0 h 707886"/>
              <a:gd name="connsiteX3" fmla="*/ 1599596 w 6329337"/>
              <a:gd name="connsiteY3" fmla="*/ 0 h 707886"/>
              <a:gd name="connsiteX4" fmla="*/ 2301577 w 6329337"/>
              <a:gd name="connsiteY4" fmla="*/ 0 h 707886"/>
              <a:gd name="connsiteX5" fmla="*/ 2813678 w 6329337"/>
              <a:gd name="connsiteY5" fmla="*/ 0 h 707886"/>
              <a:gd name="connsiteX6" fmla="*/ 3325779 w 6329337"/>
              <a:gd name="connsiteY6" fmla="*/ 0 h 707886"/>
              <a:gd name="connsiteX7" fmla="*/ 3901173 w 6329337"/>
              <a:gd name="connsiteY7" fmla="*/ 0 h 707886"/>
              <a:gd name="connsiteX8" fmla="*/ 4286687 w 6329337"/>
              <a:gd name="connsiteY8" fmla="*/ 0 h 707886"/>
              <a:gd name="connsiteX9" fmla="*/ 4735495 w 6329337"/>
              <a:gd name="connsiteY9" fmla="*/ 0 h 707886"/>
              <a:gd name="connsiteX10" fmla="*/ 5437476 w 6329337"/>
              <a:gd name="connsiteY10" fmla="*/ 0 h 707886"/>
              <a:gd name="connsiteX11" fmla="*/ 6329337 w 6329337"/>
              <a:gd name="connsiteY11" fmla="*/ 0 h 707886"/>
              <a:gd name="connsiteX12" fmla="*/ 6329337 w 6329337"/>
              <a:gd name="connsiteY12" fmla="*/ 346864 h 707886"/>
              <a:gd name="connsiteX13" fmla="*/ 6329337 w 6329337"/>
              <a:gd name="connsiteY13" fmla="*/ 707886 h 707886"/>
              <a:gd name="connsiteX14" fmla="*/ 5943823 w 6329337"/>
              <a:gd name="connsiteY14" fmla="*/ 707886 h 707886"/>
              <a:gd name="connsiteX15" fmla="*/ 5495015 w 6329337"/>
              <a:gd name="connsiteY15" fmla="*/ 707886 h 707886"/>
              <a:gd name="connsiteX16" fmla="*/ 4982914 w 6329337"/>
              <a:gd name="connsiteY16" fmla="*/ 707886 h 707886"/>
              <a:gd name="connsiteX17" fmla="*/ 4280933 w 6329337"/>
              <a:gd name="connsiteY17" fmla="*/ 707886 h 707886"/>
              <a:gd name="connsiteX18" fmla="*/ 3895419 w 6329337"/>
              <a:gd name="connsiteY18" fmla="*/ 707886 h 707886"/>
              <a:gd name="connsiteX19" fmla="*/ 3256732 w 6329337"/>
              <a:gd name="connsiteY19" fmla="*/ 707886 h 707886"/>
              <a:gd name="connsiteX20" fmla="*/ 2618044 w 6329337"/>
              <a:gd name="connsiteY20" fmla="*/ 707886 h 707886"/>
              <a:gd name="connsiteX21" fmla="*/ 1979356 w 6329337"/>
              <a:gd name="connsiteY21" fmla="*/ 707886 h 707886"/>
              <a:gd name="connsiteX22" fmla="*/ 1403962 w 6329337"/>
              <a:gd name="connsiteY22" fmla="*/ 707886 h 707886"/>
              <a:gd name="connsiteX23" fmla="*/ 891861 w 6329337"/>
              <a:gd name="connsiteY23" fmla="*/ 707886 h 707886"/>
              <a:gd name="connsiteX24" fmla="*/ 0 w 6329337"/>
              <a:gd name="connsiteY24" fmla="*/ 707886 h 707886"/>
              <a:gd name="connsiteX25" fmla="*/ 0 w 6329337"/>
              <a:gd name="connsiteY25" fmla="*/ 375180 h 707886"/>
              <a:gd name="connsiteX26" fmla="*/ 0 w 6329337"/>
              <a:gd name="connsiteY26" fmla="*/ 0 h 707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6329337" h="707886" fill="none" extrusionOk="0">
                <a:moveTo>
                  <a:pt x="0" y="0"/>
                </a:moveTo>
                <a:cubicBezTo>
                  <a:pt x="136305" y="-42198"/>
                  <a:pt x="304262" y="41470"/>
                  <a:pt x="512101" y="0"/>
                </a:cubicBezTo>
                <a:cubicBezTo>
                  <a:pt x="719940" y="-41470"/>
                  <a:pt x="990795" y="71020"/>
                  <a:pt x="1150789" y="0"/>
                </a:cubicBezTo>
                <a:cubicBezTo>
                  <a:pt x="1310783" y="-71020"/>
                  <a:pt x="1419483" y="32102"/>
                  <a:pt x="1599596" y="0"/>
                </a:cubicBezTo>
                <a:cubicBezTo>
                  <a:pt x="1779709" y="-32102"/>
                  <a:pt x="1964797" y="26222"/>
                  <a:pt x="2301577" y="0"/>
                </a:cubicBezTo>
                <a:cubicBezTo>
                  <a:pt x="2638357" y="-26222"/>
                  <a:pt x="2588195" y="1523"/>
                  <a:pt x="2813678" y="0"/>
                </a:cubicBezTo>
                <a:cubicBezTo>
                  <a:pt x="3039161" y="-1523"/>
                  <a:pt x="3123348" y="35885"/>
                  <a:pt x="3325779" y="0"/>
                </a:cubicBezTo>
                <a:cubicBezTo>
                  <a:pt x="3528210" y="-35885"/>
                  <a:pt x="3622993" y="42637"/>
                  <a:pt x="3901173" y="0"/>
                </a:cubicBezTo>
                <a:cubicBezTo>
                  <a:pt x="4179353" y="-42637"/>
                  <a:pt x="4196973" y="38207"/>
                  <a:pt x="4286687" y="0"/>
                </a:cubicBezTo>
                <a:cubicBezTo>
                  <a:pt x="4376401" y="-38207"/>
                  <a:pt x="4520868" y="3712"/>
                  <a:pt x="4735495" y="0"/>
                </a:cubicBezTo>
                <a:cubicBezTo>
                  <a:pt x="4950122" y="-3712"/>
                  <a:pt x="5287627" y="9094"/>
                  <a:pt x="5437476" y="0"/>
                </a:cubicBezTo>
                <a:cubicBezTo>
                  <a:pt x="5587325" y="-9094"/>
                  <a:pt x="6079301" y="63301"/>
                  <a:pt x="6329337" y="0"/>
                </a:cubicBezTo>
                <a:cubicBezTo>
                  <a:pt x="6344903" y="86546"/>
                  <a:pt x="6315215" y="208721"/>
                  <a:pt x="6329337" y="346864"/>
                </a:cubicBezTo>
                <a:cubicBezTo>
                  <a:pt x="6343459" y="485007"/>
                  <a:pt x="6307850" y="631750"/>
                  <a:pt x="6329337" y="707886"/>
                </a:cubicBezTo>
                <a:cubicBezTo>
                  <a:pt x="6251370" y="746958"/>
                  <a:pt x="6051504" y="678338"/>
                  <a:pt x="5943823" y="707886"/>
                </a:cubicBezTo>
                <a:cubicBezTo>
                  <a:pt x="5836142" y="737434"/>
                  <a:pt x="5589381" y="679935"/>
                  <a:pt x="5495015" y="707886"/>
                </a:cubicBezTo>
                <a:cubicBezTo>
                  <a:pt x="5400649" y="735837"/>
                  <a:pt x="5102053" y="694930"/>
                  <a:pt x="4982914" y="707886"/>
                </a:cubicBezTo>
                <a:cubicBezTo>
                  <a:pt x="4863775" y="720842"/>
                  <a:pt x="4499956" y="682292"/>
                  <a:pt x="4280933" y="707886"/>
                </a:cubicBezTo>
                <a:cubicBezTo>
                  <a:pt x="4061910" y="733480"/>
                  <a:pt x="4009300" y="692336"/>
                  <a:pt x="3895419" y="707886"/>
                </a:cubicBezTo>
                <a:cubicBezTo>
                  <a:pt x="3781538" y="723436"/>
                  <a:pt x="3454148" y="643661"/>
                  <a:pt x="3256732" y="707886"/>
                </a:cubicBezTo>
                <a:cubicBezTo>
                  <a:pt x="3059316" y="772111"/>
                  <a:pt x="2748042" y="640645"/>
                  <a:pt x="2618044" y="707886"/>
                </a:cubicBezTo>
                <a:cubicBezTo>
                  <a:pt x="2488046" y="775127"/>
                  <a:pt x="2194756" y="640706"/>
                  <a:pt x="1979356" y="707886"/>
                </a:cubicBezTo>
                <a:cubicBezTo>
                  <a:pt x="1763956" y="775066"/>
                  <a:pt x="1555561" y="670910"/>
                  <a:pt x="1403962" y="707886"/>
                </a:cubicBezTo>
                <a:cubicBezTo>
                  <a:pt x="1252363" y="744862"/>
                  <a:pt x="1043252" y="677127"/>
                  <a:pt x="891861" y="707886"/>
                </a:cubicBezTo>
                <a:cubicBezTo>
                  <a:pt x="740470" y="738645"/>
                  <a:pt x="292739" y="612480"/>
                  <a:pt x="0" y="707886"/>
                </a:cubicBezTo>
                <a:cubicBezTo>
                  <a:pt x="-28769" y="598101"/>
                  <a:pt x="1050" y="455013"/>
                  <a:pt x="0" y="375180"/>
                </a:cubicBezTo>
                <a:cubicBezTo>
                  <a:pt x="-1050" y="295347"/>
                  <a:pt x="2542" y="122813"/>
                  <a:pt x="0" y="0"/>
                </a:cubicBezTo>
                <a:close/>
              </a:path>
              <a:path w="6329337" h="707886" stroke="0" extrusionOk="0">
                <a:moveTo>
                  <a:pt x="0" y="0"/>
                </a:moveTo>
                <a:cubicBezTo>
                  <a:pt x="116750" y="-45414"/>
                  <a:pt x="293257" y="16938"/>
                  <a:pt x="385514" y="0"/>
                </a:cubicBezTo>
                <a:cubicBezTo>
                  <a:pt x="477771" y="-16938"/>
                  <a:pt x="614654" y="32624"/>
                  <a:pt x="771028" y="0"/>
                </a:cubicBezTo>
                <a:cubicBezTo>
                  <a:pt x="927402" y="-32624"/>
                  <a:pt x="1100267" y="25822"/>
                  <a:pt x="1409716" y="0"/>
                </a:cubicBezTo>
                <a:cubicBezTo>
                  <a:pt x="1719165" y="-25822"/>
                  <a:pt x="1904352" y="19989"/>
                  <a:pt x="2111697" y="0"/>
                </a:cubicBezTo>
                <a:cubicBezTo>
                  <a:pt x="2319042" y="-19989"/>
                  <a:pt x="2553241" y="70340"/>
                  <a:pt x="2750385" y="0"/>
                </a:cubicBezTo>
                <a:cubicBezTo>
                  <a:pt x="2947529" y="-70340"/>
                  <a:pt x="3029824" y="108"/>
                  <a:pt x="3135899" y="0"/>
                </a:cubicBezTo>
                <a:cubicBezTo>
                  <a:pt x="3241974" y="-108"/>
                  <a:pt x="3540326" y="52545"/>
                  <a:pt x="3648000" y="0"/>
                </a:cubicBezTo>
                <a:cubicBezTo>
                  <a:pt x="3755674" y="-52545"/>
                  <a:pt x="3972095" y="16420"/>
                  <a:pt x="4096807" y="0"/>
                </a:cubicBezTo>
                <a:cubicBezTo>
                  <a:pt x="4221519" y="-16420"/>
                  <a:pt x="4520200" y="14191"/>
                  <a:pt x="4672201" y="0"/>
                </a:cubicBezTo>
                <a:cubicBezTo>
                  <a:pt x="4824202" y="-14191"/>
                  <a:pt x="4937644" y="24601"/>
                  <a:pt x="5184302" y="0"/>
                </a:cubicBezTo>
                <a:cubicBezTo>
                  <a:pt x="5430960" y="-24601"/>
                  <a:pt x="5381150" y="23881"/>
                  <a:pt x="5569817" y="0"/>
                </a:cubicBezTo>
                <a:cubicBezTo>
                  <a:pt x="5758485" y="-23881"/>
                  <a:pt x="5983987" y="51959"/>
                  <a:pt x="6329337" y="0"/>
                </a:cubicBezTo>
                <a:cubicBezTo>
                  <a:pt x="6331266" y="141204"/>
                  <a:pt x="6301951" y="189921"/>
                  <a:pt x="6329337" y="361022"/>
                </a:cubicBezTo>
                <a:cubicBezTo>
                  <a:pt x="6356723" y="532123"/>
                  <a:pt x="6303815" y="550310"/>
                  <a:pt x="6329337" y="707886"/>
                </a:cubicBezTo>
                <a:cubicBezTo>
                  <a:pt x="6183262" y="768737"/>
                  <a:pt x="5946133" y="644678"/>
                  <a:pt x="5753943" y="707886"/>
                </a:cubicBezTo>
                <a:cubicBezTo>
                  <a:pt x="5561753" y="771094"/>
                  <a:pt x="5431199" y="703299"/>
                  <a:pt x="5305135" y="707886"/>
                </a:cubicBezTo>
                <a:cubicBezTo>
                  <a:pt x="5179071" y="712473"/>
                  <a:pt x="4853691" y="662737"/>
                  <a:pt x="4603154" y="707886"/>
                </a:cubicBezTo>
                <a:cubicBezTo>
                  <a:pt x="4352617" y="753035"/>
                  <a:pt x="4356644" y="669490"/>
                  <a:pt x="4154347" y="707886"/>
                </a:cubicBezTo>
                <a:cubicBezTo>
                  <a:pt x="3952050" y="746282"/>
                  <a:pt x="3820404" y="675064"/>
                  <a:pt x="3642246" y="707886"/>
                </a:cubicBezTo>
                <a:cubicBezTo>
                  <a:pt x="3464088" y="740708"/>
                  <a:pt x="3286983" y="672524"/>
                  <a:pt x="3066851" y="707886"/>
                </a:cubicBezTo>
                <a:cubicBezTo>
                  <a:pt x="2846719" y="743248"/>
                  <a:pt x="2657132" y="704657"/>
                  <a:pt x="2364870" y="707886"/>
                </a:cubicBezTo>
                <a:cubicBezTo>
                  <a:pt x="2072608" y="711115"/>
                  <a:pt x="2023563" y="668424"/>
                  <a:pt x="1726183" y="707886"/>
                </a:cubicBezTo>
                <a:cubicBezTo>
                  <a:pt x="1428803" y="747348"/>
                  <a:pt x="1495370" y="659005"/>
                  <a:pt x="1277375" y="707886"/>
                </a:cubicBezTo>
                <a:cubicBezTo>
                  <a:pt x="1059380" y="756767"/>
                  <a:pt x="933303" y="697067"/>
                  <a:pt x="765274" y="707886"/>
                </a:cubicBezTo>
                <a:cubicBezTo>
                  <a:pt x="597245" y="718705"/>
                  <a:pt x="297674" y="657577"/>
                  <a:pt x="0" y="707886"/>
                </a:cubicBezTo>
                <a:cubicBezTo>
                  <a:pt x="-13854" y="550282"/>
                  <a:pt x="13503" y="453815"/>
                  <a:pt x="0" y="361022"/>
                </a:cubicBezTo>
                <a:cubicBezTo>
                  <a:pt x="-13503" y="268229"/>
                  <a:pt x="10437" y="145353"/>
                  <a:pt x="0" y="0"/>
                </a:cubicBezTo>
                <a:close/>
              </a:path>
            </a:pathLst>
          </a:custGeom>
          <a:ln w="76200">
            <a:solidFill>
              <a:srgbClr val="C00000"/>
            </a:solidFill>
            <a:extLst>
              <a:ext uri="{C807C97D-BFC1-408E-A445-0C87EB9F89A2}">
                <ask:lineSketchStyleProps xmlns:ask="http://schemas.microsoft.com/office/drawing/2018/sketchyshapes" sd="3737302230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Distance Learning Guidelines</a:t>
            </a:r>
            <a:endParaRPr lang="en-US" sz="4000" dirty="0"/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5EEB5A43-A0AC-427D-B487-B79855683E7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56209695"/>
              </p:ext>
            </p:extLst>
          </p:nvPr>
        </p:nvGraphicFramePr>
        <p:xfrm>
          <a:off x="666750" y="1419225"/>
          <a:ext cx="10668000" cy="50805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12019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>
            <a:extLst>
              <a:ext uri="{FF2B5EF4-FFF2-40B4-BE49-F238E27FC236}">
                <a16:creationId xmlns:a16="http://schemas.microsoft.com/office/drawing/2014/main" id="{F7132D58-E945-4C0F-9D97-B19D19923EB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5760" y="231315"/>
            <a:ext cx="8077062" cy="4543347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" name="Picture 2" descr="Teams">
            <a:extLst>
              <a:ext uri="{FF2B5EF4-FFF2-40B4-BE49-F238E27FC236}">
                <a16:creationId xmlns:a16="http://schemas.microsoft.com/office/drawing/2014/main" id="{EF97F53B-5851-49E6-9505-EB236F83DB8F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91" t="65306" r="32875" b="13266"/>
          <a:stretch/>
        </p:blipFill>
        <p:spPr>
          <a:xfrm>
            <a:off x="5679440" y="4921885"/>
            <a:ext cx="6061870" cy="1792947"/>
          </a:xfrm>
          <a:prstGeom prst="rect">
            <a:avLst/>
          </a:prstGeom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6B49AB6C-E0D4-4761-BBAC-FCE1187414EA}"/>
              </a:ext>
            </a:extLst>
          </p:cNvPr>
          <p:cNvCxnSpPr>
            <a:cxnSpLocks/>
          </p:cNvCxnSpPr>
          <p:nvPr/>
        </p:nvCxnSpPr>
        <p:spPr>
          <a:xfrm>
            <a:off x="2600960" y="3429000"/>
            <a:ext cx="5090160" cy="2494280"/>
          </a:xfrm>
          <a:prstGeom prst="straightConnector1">
            <a:avLst/>
          </a:prstGeom>
          <a:ln w="79375" cmpd="sng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2C7F8F9-6BEB-4686-8A69-847C6DECEB35}"/>
              </a:ext>
            </a:extLst>
          </p:cNvPr>
          <p:cNvCxnSpPr>
            <a:cxnSpLocks/>
          </p:cNvCxnSpPr>
          <p:nvPr/>
        </p:nvCxnSpPr>
        <p:spPr>
          <a:xfrm>
            <a:off x="3256280" y="2956291"/>
            <a:ext cx="4993640" cy="2862067"/>
          </a:xfrm>
          <a:prstGeom prst="straightConnector1">
            <a:avLst/>
          </a:prstGeom>
          <a:ln w="79375" cmpd="sng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5419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5C9E064-6F2D-4B8B-8B03-6339104596F1}"/>
              </a:ext>
            </a:extLst>
          </p:cNvPr>
          <p:cNvSpPr txBox="1"/>
          <p:nvPr/>
        </p:nvSpPr>
        <p:spPr>
          <a:xfrm>
            <a:off x="3243262" y="561975"/>
            <a:ext cx="5705475" cy="830997"/>
          </a:xfrm>
          <a:custGeom>
            <a:avLst/>
            <a:gdLst>
              <a:gd name="connsiteX0" fmla="*/ 0 w 5705475"/>
              <a:gd name="connsiteY0" fmla="*/ 0 h 830997"/>
              <a:gd name="connsiteX1" fmla="*/ 684657 w 5705475"/>
              <a:gd name="connsiteY1" fmla="*/ 0 h 830997"/>
              <a:gd name="connsiteX2" fmla="*/ 1141095 w 5705475"/>
              <a:gd name="connsiteY2" fmla="*/ 0 h 830997"/>
              <a:gd name="connsiteX3" fmla="*/ 1825752 w 5705475"/>
              <a:gd name="connsiteY3" fmla="*/ 0 h 830997"/>
              <a:gd name="connsiteX4" fmla="*/ 2225135 w 5705475"/>
              <a:gd name="connsiteY4" fmla="*/ 0 h 830997"/>
              <a:gd name="connsiteX5" fmla="*/ 2909792 w 5705475"/>
              <a:gd name="connsiteY5" fmla="*/ 0 h 830997"/>
              <a:gd name="connsiteX6" fmla="*/ 3309176 w 5705475"/>
              <a:gd name="connsiteY6" fmla="*/ 0 h 830997"/>
              <a:gd name="connsiteX7" fmla="*/ 3822668 w 5705475"/>
              <a:gd name="connsiteY7" fmla="*/ 0 h 830997"/>
              <a:gd name="connsiteX8" fmla="*/ 4450271 w 5705475"/>
              <a:gd name="connsiteY8" fmla="*/ 0 h 830997"/>
              <a:gd name="connsiteX9" fmla="*/ 4963763 w 5705475"/>
              <a:gd name="connsiteY9" fmla="*/ 0 h 830997"/>
              <a:gd name="connsiteX10" fmla="*/ 5705475 w 5705475"/>
              <a:gd name="connsiteY10" fmla="*/ 0 h 830997"/>
              <a:gd name="connsiteX11" fmla="*/ 5705475 w 5705475"/>
              <a:gd name="connsiteY11" fmla="*/ 415499 h 830997"/>
              <a:gd name="connsiteX12" fmla="*/ 5705475 w 5705475"/>
              <a:gd name="connsiteY12" fmla="*/ 830997 h 830997"/>
              <a:gd name="connsiteX13" fmla="*/ 5191982 w 5705475"/>
              <a:gd name="connsiteY13" fmla="*/ 830997 h 830997"/>
              <a:gd name="connsiteX14" fmla="*/ 4678490 w 5705475"/>
              <a:gd name="connsiteY14" fmla="*/ 830997 h 830997"/>
              <a:gd name="connsiteX15" fmla="*/ 4279106 w 5705475"/>
              <a:gd name="connsiteY15" fmla="*/ 830997 h 830997"/>
              <a:gd name="connsiteX16" fmla="*/ 3765613 w 5705475"/>
              <a:gd name="connsiteY16" fmla="*/ 830997 h 830997"/>
              <a:gd name="connsiteX17" fmla="*/ 3138011 w 5705475"/>
              <a:gd name="connsiteY17" fmla="*/ 830997 h 830997"/>
              <a:gd name="connsiteX18" fmla="*/ 2453354 w 5705475"/>
              <a:gd name="connsiteY18" fmla="*/ 830997 h 830997"/>
              <a:gd name="connsiteX19" fmla="*/ 1768697 w 5705475"/>
              <a:gd name="connsiteY19" fmla="*/ 830997 h 830997"/>
              <a:gd name="connsiteX20" fmla="*/ 1141095 w 5705475"/>
              <a:gd name="connsiteY20" fmla="*/ 830997 h 830997"/>
              <a:gd name="connsiteX21" fmla="*/ 627602 w 5705475"/>
              <a:gd name="connsiteY21" fmla="*/ 830997 h 830997"/>
              <a:gd name="connsiteX22" fmla="*/ 0 w 5705475"/>
              <a:gd name="connsiteY22" fmla="*/ 830997 h 830997"/>
              <a:gd name="connsiteX23" fmla="*/ 0 w 5705475"/>
              <a:gd name="connsiteY23" fmla="*/ 407189 h 830997"/>
              <a:gd name="connsiteX24" fmla="*/ 0 w 5705475"/>
              <a:gd name="connsiteY24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5705475" h="830997" extrusionOk="0">
                <a:moveTo>
                  <a:pt x="0" y="0"/>
                </a:moveTo>
                <a:cubicBezTo>
                  <a:pt x="273798" y="-61541"/>
                  <a:pt x="466722" y="16714"/>
                  <a:pt x="684657" y="0"/>
                </a:cubicBezTo>
                <a:cubicBezTo>
                  <a:pt x="902592" y="-16714"/>
                  <a:pt x="925075" y="53927"/>
                  <a:pt x="1141095" y="0"/>
                </a:cubicBezTo>
                <a:cubicBezTo>
                  <a:pt x="1357115" y="-53927"/>
                  <a:pt x="1487031" y="51161"/>
                  <a:pt x="1825752" y="0"/>
                </a:cubicBezTo>
                <a:cubicBezTo>
                  <a:pt x="2164473" y="-51161"/>
                  <a:pt x="2142684" y="17729"/>
                  <a:pt x="2225135" y="0"/>
                </a:cubicBezTo>
                <a:cubicBezTo>
                  <a:pt x="2307586" y="-17729"/>
                  <a:pt x="2683339" y="18586"/>
                  <a:pt x="2909792" y="0"/>
                </a:cubicBezTo>
                <a:cubicBezTo>
                  <a:pt x="3136245" y="-18586"/>
                  <a:pt x="3222790" y="28603"/>
                  <a:pt x="3309176" y="0"/>
                </a:cubicBezTo>
                <a:cubicBezTo>
                  <a:pt x="3395562" y="-28603"/>
                  <a:pt x="3569542" y="57274"/>
                  <a:pt x="3822668" y="0"/>
                </a:cubicBezTo>
                <a:cubicBezTo>
                  <a:pt x="4075794" y="-57274"/>
                  <a:pt x="4256367" y="72153"/>
                  <a:pt x="4450271" y="0"/>
                </a:cubicBezTo>
                <a:cubicBezTo>
                  <a:pt x="4644175" y="-72153"/>
                  <a:pt x="4713988" y="17064"/>
                  <a:pt x="4963763" y="0"/>
                </a:cubicBezTo>
                <a:cubicBezTo>
                  <a:pt x="5213538" y="-17064"/>
                  <a:pt x="5476264" y="27680"/>
                  <a:pt x="5705475" y="0"/>
                </a:cubicBezTo>
                <a:cubicBezTo>
                  <a:pt x="5736937" y="91568"/>
                  <a:pt x="5689535" y="271085"/>
                  <a:pt x="5705475" y="415499"/>
                </a:cubicBezTo>
                <a:cubicBezTo>
                  <a:pt x="5721415" y="559913"/>
                  <a:pt x="5672105" y="700899"/>
                  <a:pt x="5705475" y="830997"/>
                </a:cubicBezTo>
                <a:cubicBezTo>
                  <a:pt x="5527718" y="891986"/>
                  <a:pt x="5433217" y="827151"/>
                  <a:pt x="5191982" y="830997"/>
                </a:cubicBezTo>
                <a:cubicBezTo>
                  <a:pt x="4950747" y="834843"/>
                  <a:pt x="4790203" y="775952"/>
                  <a:pt x="4678490" y="830997"/>
                </a:cubicBezTo>
                <a:cubicBezTo>
                  <a:pt x="4566777" y="886042"/>
                  <a:pt x="4470091" y="823572"/>
                  <a:pt x="4279106" y="830997"/>
                </a:cubicBezTo>
                <a:cubicBezTo>
                  <a:pt x="4088121" y="838422"/>
                  <a:pt x="3887606" y="814832"/>
                  <a:pt x="3765613" y="830997"/>
                </a:cubicBezTo>
                <a:cubicBezTo>
                  <a:pt x="3643620" y="847162"/>
                  <a:pt x="3406512" y="779775"/>
                  <a:pt x="3138011" y="830997"/>
                </a:cubicBezTo>
                <a:cubicBezTo>
                  <a:pt x="2869510" y="882219"/>
                  <a:pt x="2697079" y="757229"/>
                  <a:pt x="2453354" y="830997"/>
                </a:cubicBezTo>
                <a:cubicBezTo>
                  <a:pt x="2209629" y="904765"/>
                  <a:pt x="2003104" y="750229"/>
                  <a:pt x="1768697" y="830997"/>
                </a:cubicBezTo>
                <a:cubicBezTo>
                  <a:pt x="1534290" y="911765"/>
                  <a:pt x="1390751" y="801042"/>
                  <a:pt x="1141095" y="830997"/>
                </a:cubicBezTo>
                <a:cubicBezTo>
                  <a:pt x="891439" y="860952"/>
                  <a:pt x="790789" y="770924"/>
                  <a:pt x="627602" y="830997"/>
                </a:cubicBezTo>
                <a:cubicBezTo>
                  <a:pt x="464415" y="891070"/>
                  <a:pt x="204585" y="825601"/>
                  <a:pt x="0" y="830997"/>
                </a:cubicBezTo>
                <a:cubicBezTo>
                  <a:pt x="-7968" y="653637"/>
                  <a:pt x="13462" y="519938"/>
                  <a:pt x="0" y="407189"/>
                </a:cubicBezTo>
                <a:cubicBezTo>
                  <a:pt x="-13462" y="294440"/>
                  <a:pt x="30089" y="196725"/>
                  <a:pt x="0" y="0"/>
                </a:cubicBezTo>
                <a:close/>
              </a:path>
            </a:pathLst>
          </a:custGeom>
          <a:noFill/>
          <a:ln w="76200">
            <a:solidFill>
              <a:srgbClr val="C00000"/>
            </a:solidFill>
            <a:extLst>
              <a:ext uri="{C807C97D-BFC1-408E-A445-0C87EB9F89A2}">
                <ask:lineSketchStyleProps xmlns:ask="http://schemas.microsoft.com/office/drawing/2018/sketchyshapes" sd="3510341999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Learning Objective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4B9625-175E-4C65-A6E6-152FE9BBDD0B}"/>
              </a:ext>
            </a:extLst>
          </p:cNvPr>
          <p:cNvSpPr txBox="1"/>
          <p:nvPr/>
        </p:nvSpPr>
        <p:spPr>
          <a:xfrm>
            <a:off x="1238250" y="2143125"/>
            <a:ext cx="10058400" cy="1446550"/>
          </a:xfrm>
          <a:prstGeom prst="rect">
            <a:avLst/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400" b="1" dirty="0"/>
              <a:t>To understand and use present simple questions</a:t>
            </a:r>
          </a:p>
        </p:txBody>
      </p:sp>
    </p:spTree>
    <p:extLst>
      <p:ext uri="{BB962C8B-B14F-4D97-AF65-F5344CB8AC3E}">
        <p14:creationId xmlns:p14="http://schemas.microsoft.com/office/powerpoint/2010/main" val="4060241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Learning And Growing Children. A Cute Boy Thinking Stock Vector -  Illustration of thinking, cartoon: 137762504">
            <a:extLst>
              <a:ext uri="{FF2B5EF4-FFF2-40B4-BE49-F238E27FC236}">
                <a16:creationId xmlns:a16="http://schemas.microsoft.com/office/drawing/2014/main" id="{A0773B3D-09C0-404F-BFD8-9B1C1AFB71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78480" cy="307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8EDD19A-0DF0-4C49-8899-943E147E3D05}"/>
              </a:ext>
            </a:extLst>
          </p:cNvPr>
          <p:cNvSpPr txBox="1"/>
          <p:nvPr/>
        </p:nvSpPr>
        <p:spPr>
          <a:xfrm>
            <a:off x="3243262" y="266700"/>
            <a:ext cx="5705475" cy="830997"/>
          </a:xfrm>
          <a:custGeom>
            <a:avLst/>
            <a:gdLst>
              <a:gd name="connsiteX0" fmla="*/ 0 w 5705475"/>
              <a:gd name="connsiteY0" fmla="*/ 0 h 830997"/>
              <a:gd name="connsiteX1" fmla="*/ 684657 w 5705475"/>
              <a:gd name="connsiteY1" fmla="*/ 0 h 830997"/>
              <a:gd name="connsiteX2" fmla="*/ 1141095 w 5705475"/>
              <a:gd name="connsiteY2" fmla="*/ 0 h 830997"/>
              <a:gd name="connsiteX3" fmla="*/ 1825752 w 5705475"/>
              <a:gd name="connsiteY3" fmla="*/ 0 h 830997"/>
              <a:gd name="connsiteX4" fmla="*/ 2225135 w 5705475"/>
              <a:gd name="connsiteY4" fmla="*/ 0 h 830997"/>
              <a:gd name="connsiteX5" fmla="*/ 2909792 w 5705475"/>
              <a:gd name="connsiteY5" fmla="*/ 0 h 830997"/>
              <a:gd name="connsiteX6" fmla="*/ 3309176 w 5705475"/>
              <a:gd name="connsiteY6" fmla="*/ 0 h 830997"/>
              <a:gd name="connsiteX7" fmla="*/ 3822668 w 5705475"/>
              <a:gd name="connsiteY7" fmla="*/ 0 h 830997"/>
              <a:gd name="connsiteX8" fmla="*/ 4450271 w 5705475"/>
              <a:gd name="connsiteY8" fmla="*/ 0 h 830997"/>
              <a:gd name="connsiteX9" fmla="*/ 4963763 w 5705475"/>
              <a:gd name="connsiteY9" fmla="*/ 0 h 830997"/>
              <a:gd name="connsiteX10" fmla="*/ 5705475 w 5705475"/>
              <a:gd name="connsiteY10" fmla="*/ 0 h 830997"/>
              <a:gd name="connsiteX11" fmla="*/ 5705475 w 5705475"/>
              <a:gd name="connsiteY11" fmla="*/ 415499 h 830997"/>
              <a:gd name="connsiteX12" fmla="*/ 5705475 w 5705475"/>
              <a:gd name="connsiteY12" fmla="*/ 830997 h 830997"/>
              <a:gd name="connsiteX13" fmla="*/ 5191982 w 5705475"/>
              <a:gd name="connsiteY13" fmla="*/ 830997 h 830997"/>
              <a:gd name="connsiteX14" fmla="*/ 4678490 w 5705475"/>
              <a:gd name="connsiteY14" fmla="*/ 830997 h 830997"/>
              <a:gd name="connsiteX15" fmla="*/ 4279106 w 5705475"/>
              <a:gd name="connsiteY15" fmla="*/ 830997 h 830997"/>
              <a:gd name="connsiteX16" fmla="*/ 3765613 w 5705475"/>
              <a:gd name="connsiteY16" fmla="*/ 830997 h 830997"/>
              <a:gd name="connsiteX17" fmla="*/ 3138011 w 5705475"/>
              <a:gd name="connsiteY17" fmla="*/ 830997 h 830997"/>
              <a:gd name="connsiteX18" fmla="*/ 2453354 w 5705475"/>
              <a:gd name="connsiteY18" fmla="*/ 830997 h 830997"/>
              <a:gd name="connsiteX19" fmla="*/ 1768697 w 5705475"/>
              <a:gd name="connsiteY19" fmla="*/ 830997 h 830997"/>
              <a:gd name="connsiteX20" fmla="*/ 1141095 w 5705475"/>
              <a:gd name="connsiteY20" fmla="*/ 830997 h 830997"/>
              <a:gd name="connsiteX21" fmla="*/ 627602 w 5705475"/>
              <a:gd name="connsiteY21" fmla="*/ 830997 h 830997"/>
              <a:gd name="connsiteX22" fmla="*/ 0 w 5705475"/>
              <a:gd name="connsiteY22" fmla="*/ 830997 h 830997"/>
              <a:gd name="connsiteX23" fmla="*/ 0 w 5705475"/>
              <a:gd name="connsiteY23" fmla="*/ 407189 h 830997"/>
              <a:gd name="connsiteX24" fmla="*/ 0 w 5705475"/>
              <a:gd name="connsiteY24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5705475" h="830997" extrusionOk="0">
                <a:moveTo>
                  <a:pt x="0" y="0"/>
                </a:moveTo>
                <a:cubicBezTo>
                  <a:pt x="273798" y="-61541"/>
                  <a:pt x="466722" y="16714"/>
                  <a:pt x="684657" y="0"/>
                </a:cubicBezTo>
                <a:cubicBezTo>
                  <a:pt x="902592" y="-16714"/>
                  <a:pt x="925075" y="53927"/>
                  <a:pt x="1141095" y="0"/>
                </a:cubicBezTo>
                <a:cubicBezTo>
                  <a:pt x="1357115" y="-53927"/>
                  <a:pt x="1487031" y="51161"/>
                  <a:pt x="1825752" y="0"/>
                </a:cubicBezTo>
                <a:cubicBezTo>
                  <a:pt x="2164473" y="-51161"/>
                  <a:pt x="2142684" y="17729"/>
                  <a:pt x="2225135" y="0"/>
                </a:cubicBezTo>
                <a:cubicBezTo>
                  <a:pt x="2307586" y="-17729"/>
                  <a:pt x="2683339" y="18586"/>
                  <a:pt x="2909792" y="0"/>
                </a:cubicBezTo>
                <a:cubicBezTo>
                  <a:pt x="3136245" y="-18586"/>
                  <a:pt x="3222790" y="28603"/>
                  <a:pt x="3309176" y="0"/>
                </a:cubicBezTo>
                <a:cubicBezTo>
                  <a:pt x="3395562" y="-28603"/>
                  <a:pt x="3569542" y="57274"/>
                  <a:pt x="3822668" y="0"/>
                </a:cubicBezTo>
                <a:cubicBezTo>
                  <a:pt x="4075794" y="-57274"/>
                  <a:pt x="4256367" y="72153"/>
                  <a:pt x="4450271" y="0"/>
                </a:cubicBezTo>
                <a:cubicBezTo>
                  <a:pt x="4644175" y="-72153"/>
                  <a:pt x="4713988" y="17064"/>
                  <a:pt x="4963763" y="0"/>
                </a:cubicBezTo>
                <a:cubicBezTo>
                  <a:pt x="5213538" y="-17064"/>
                  <a:pt x="5476264" y="27680"/>
                  <a:pt x="5705475" y="0"/>
                </a:cubicBezTo>
                <a:cubicBezTo>
                  <a:pt x="5736937" y="91568"/>
                  <a:pt x="5689535" y="271085"/>
                  <a:pt x="5705475" y="415499"/>
                </a:cubicBezTo>
                <a:cubicBezTo>
                  <a:pt x="5721415" y="559913"/>
                  <a:pt x="5672105" y="700899"/>
                  <a:pt x="5705475" y="830997"/>
                </a:cubicBezTo>
                <a:cubicBezTo>
                  <a:pt x="5527718" y="891986"/>
                  <a:pt x="5433217" y="827151"/>
                  <a:pt x="5191982" y="830997"/>
                </a:cubicBezTo>
                <a:cubicBezTo>
                  <a:pt x="4950747" y="834843"/>
                  <a:pt x="4790203" y="775952"/>
                  <a:pt x="4678490" y="830997"/>
                </a:cubicBezTo>
                <a:cubicBezTo>
                  <a:pt x="4566777" y="886042"/>
                  <a:pt x="4470091" y="823572"/>
                  <a:pt x="4279106" y="830997"/>
                </a:cubicBezTo>
                <a:cubicBezTo>
                  <a:pt x="4088121" y="838422"/>
                  <a:pt x="3887606" y="814832"/>
                  <a:pt x="3765613" y="830997"/>
                </a:cubicBezTo>
                <a:cubicBezTo>
                  <a:pt x="3643620" y="847162"/>
                  <a:pt x="3406512" y="779775"/>
                  <a:pt x="3138011" y="830997"/>
                </a:cubicBezTo>
                <a:cubicBezTo>
                  <a:pt x="2869510" y="882219"/>
                  <a:pt x="2697079" y="757229"/>
                  <a:pt x="2453354" y="830997"/>
                </a:cubicBezTo>
                <a:cubicBezTo>
                  <a:pt x="2209629" y="904765"/>
                  <a:pt x="2003104" y="750229"/>
                  <a:pt x="1768697" y="830997"/>
                </a:cubicBezTo>
                <a:cubicBezTo>
                  <a:pt x="1534290" y="911765"/>
                  <a:pt x="1390751" y="801042"/>
                  <a:pt x="1141095" y="830997"/>
                </a:cubicBezTo>
                <a:cubicBezTo>
                  <a:pt x="891439" y="860952"/>
                  <a:pt x="790789" y="770924"/>
                  <a:pt x="627602" y="830997"/>
                </a:cubicBezTo>
                <a:cubicBezTo>
                  <a:pt x="464415" y="891070"/>
                  <a:pt x="204585" y="825601"/>
                  <a:pt x="0" y="830997"/>
                </a:cubicBezTo>
                <a:cubicBezTo>
                  <a:pt x="-7968" y="653637"/>
                  <a:pt x="13462" y="519938"/>
                  <a:pt x="0" y="407189"/>
                </a:cubicBezTo>
                <a:cubicBezTo>
                  <a:pt x="-13462" y="294440"/>
                  <a:pt x="30089" y="196725"/>
                  <a:pt x="0" y="0"/>
                </a:cubicBezTo>
                <a:close/>
              </a:path>
            </a:pathLst>
          </a:custGeom>
          <a:noFill/>
          <a:ln w="76200">
            <a:solidFill>
              <a:srgbClr val="C00000"/>
            </a:solidFill>
            <a:extLst>
              <a:ext uri="{C807C97D-BFC1-408E-A445-0C87EB9F89A2}">
                <ask:lineSketchStyleProps xmlns:ask="http://schemas.microsoft.com/office/drawing/2018/sketchyshapes" sd="3510341999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Starter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D730AC-3D5E-4E6B-A9DD-71DE0290231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90" r="5841"/>
          <a:stretch/>
        </p:blipFill>
        <p:spPr>
          <a:xfrm>
            <a:off x="2694185" y="1817505"/>
            <a:ext cx="8900189" cy="1397902"/>
          </a:xfrm>
          <a:prstGeom prst="rect">
            <a:avLst/>
          </a:prstGeom>
        </p:spPr>
      </p:pic>
      <p:pic>
        <p:nvPicPr>
          <p:cNvPr id="1026" name="Picture 2" descr="Muslim school vector illustration cartoon children and teacher going to school. Woman teacher and pupils kids in traditional Arabian Islamic clothes and schoolbags at schoolyard Stock Vector - 95996264">
            <a:extLst>
              <a:ext uri="{FF2B5EF4-FFF2-40B4-BE49-F238E27FC236}">
                <a16:creationId xmlns:a16="http://schemas.microsoft.com/office/drawing/2014/main" id="{E23646E5-5183-484A-94F8-9BF588D29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6" y="3935216"/>
            <a:ext cx="6388552" cy="2881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artoon group of elementary school kids in the sch vector image on  (มีรูปภาพ) | การตกแต่งห้องเรียน, โรงเรียน, การจัดการชั้นเรียน">
            <a:extLst>
              <a:ext uri="{FF2B5EF4-FFF2-40B4-BE49-F238E27FC236}">
                <a16:creationId xmlns:a16="http://schemas.microsoft.com/office/drawing/2014/main" id="{CA70786C-7B8A-466A-ABF7-9B547AFA9B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48"/>
          <a:stretch/>
        </p:blipFill>
        <p:spPr bwMode="auto">
          <a:xfrm>
            <a:off x="7389004" y="3935216"/>
            <a:ext cx="4205370" cy="2881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6740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C53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F04778-F433-41FB-8A70-34DF7FCC2C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3414" y="643467"/>
            <a:ext cx="750517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126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C53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Online Media 1" title="Simple Present - Question Words - Part 2">
            <a:hlinkClick r:id="" action="ppaction://media"/>
            <a:extLst>
              <a:ext uri="{FF2B5EF4-FFF2-40B4-BE49-F238E27FC236}">
                <a16:creationId xmlns:a16="http://schemas.microsoft.com/office/drawing/2014/main" id="{5047FF45-4286-4B35-9391-AC939A824E1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419225" y="1435894"/>
            <a:ext cx="9536642" cy="472678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86CA0D2-74D5-4A6B-93A7-1358047A429A}"/>
              </a:ext>
            </a:extLst>
          </p:cNvPr>
          <p:cNvSpPr/>
          <p:nvPr/>
        </p:nvSpPr>
        <p:spPr>
          <a:xfrm>
            <a:off x="3048000" y="619760"/>
            <a:ext cx="6329337" cy="707886"/>
          </a:xfrm>
          <a:custGeom>
            <a:avLst/>
            <a:gdLst>
              <a:gd name="connsiteX0" fmla="*/ 0 w 6329337"/>
              <a:gd name="connsiteY0" fmla="*/ 0 h 707886"/>
              <a:gd name="connsiteX1" fmla="*/ 512101 w 6329337"/>
              <a:gd name="connsiteY1" fmla="*/ 0 h 707886"/>
              <a:gd name="connsiteX2" fmla="*/ 1150789 w 6329337"/>
              <a:gd name="connsiteY2" fmla="*/ 0 h 707886"/>
              <a:gd name="connsiteX3" fmla="*/ 1599596 w 6329337"/>
              <a:gd name="connsiteY3" fmla="*/ 0 h 707886"/>
              <a:gd name="connsiteX4" fmla="*/ 2301577 w 6329337"/>
              <a:gd name="connsiteY4" fmla="*/ 0 h 707886"/>
              <a:gd name="connsiteX5" fmla="*/ 2813678 w 6329337"/>
              <a:gd name="connsiteY5" fmla="*/ 0 h 707886"/>
              <a:gd name="connsiteX6" fmla="*/ 3325779 w 6329337"/>
              <a:gd name="connsiteY6" fmla="*/ 0 h 707886"/>
              <a:gd name="connsiteX7" fmla="*/ 3901173 w 6329337"/>
              <a:gd name="connsiteY7" fmla="*/ 0 h 707886"/>
              <a:gd name="connsiteX8" fmla="*/ 4286687 w 6329337"/>
              <a:gd name="connsiteY8" fmla="*/ 0 h 707886"/>
              <a:gd name="connsiteX9" fmla="*/ 4735495 w 6329337"/>
              <a:gd name="connsiteY9" fmla="*/ 0 h 707886"/>
              <a:gd name="connsiteX10" fmla="*/ 5437476 w 6329337"/>
              <a:gd name="connsiteY10" fmla="*/ 0 h 707886"/>
              <a:gd name="connsiteX11" fmla="*/ 6329337 w 6329337"/>
              <a:gd name="connsiteY11" fmla="*/ 0 h 707886"/>
              <a:gd name="connsiteX12" fmla="*/ 6329337 w 6329337"/>
              <a:gd name="connsiteY12" fmla="*/ 346864 h 707886"/>
              <a:gd name="connsiteX13" fmla="*/ 6329337 w 6329337"/>
              <a:gd name="connsiteY13" fmla="*/ 707886 h 707886"/>
              <a:gd name="connsiteX14" fmla="*/ 5943823 w 6329337"/>
              <a:gd name="connsiteY14" fmla="*/ 707886 h 707886"/>
              <a:gd name="connsiteX15" fmla="*/ 5495015 w 6329337"/>
              <a:gd name="connsiteY15" fmla="*/ 707886 h 707886"/>
              <a:gd name="connsiteX16" fmla="*/ 4982914 w 6329337"/>
              <a:gd name="connsiteY16" fmla="*/ 707886 h 707886"/>
              <a:gd name="connsiteX17" fmla="*/ 4280933 w 6329337"/>
              <a:gd name="connsiteY17" fmla="*/ 707886 h 707886"/>
              <a:gd name="connsiteX18" fmla="*/ 3895419 w 6329337"/>
              <a:gd name="connsiteY18" fmla="*/ 707886 h 707886"/>
              <a:gd name="connsiteX19" fmla="*/ 3256732 w 6329337"/>
              <a:gd name="connsiteY19" fmla="*/ 707886 h 707886"/>
              <a:gd name="connsiteX20" fmla="*/ 2618044 w 6329337"/>
              <a:gd name="connsiteY20" fmla="*/ 707886 h 707886"/>
              <a:gd name="connsiteX21" fmla="*/ 1979356 w 6329337"/>
              <a:gd name="connsiteY21" fmla="*/ 707886 h 707886"/>
              <a:gd name="connsiteX22" fmla="*/ 1403962 w 6329337"/>
              <a:gd name="connsiteY22" fmla="*/ 707886 h 707886"/>
              <a:gd name="connsiteX23" fmla="*/ 891861 w 6329337"/>
              <a:gd name="connsiteY23" fmla="*/ 707886 h 707886"/>
              <a:gd name="connsiteX24" fmla="*/ 0 w 6329337"/>
              <a:gd name="connsiteY24" fmla="*/ 707886 h 707886"/>
              <a:gd name="connsiteX25" fmla="*/ 0 w 6329337"/>
              <a:gd name="connsiteY25" fmla="*/ 375180 h 707886"/>
              <a:gd name="connsiteX26" fmla="*/ 0 w 6329337"/>
              <a:gd name="connsiteY26" fmla="*/ 0 h 707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6329337" h="707886" fill="none" extrusionOk="0">
                <a:moveTo>
                  <a:pt x="0" y="0"/>
                </a:moveTo>
                <a:cubicBezTo>
                  <a:pt x="136305" y="-42198"/>
                  <a:pt x="304262" y="41470"/>
                  <a:pt x="512101" y="0"/>
                </a:cubicBezTo>
                <a:cubicBezTo>
                  <a:pt x="719940" y="-41470"/>
                  <a:pt x="990795" y="71020"/>
                  <a:pt x="1150789" y="0"/>
                </a:cubicBezTo>
                <a:cubicBezTo>
                  <a:pt x="1310783" y="-71020"/>
                  <a:pt x="1419483" y="32102"/>
                  <a:pt x="1599596" y="0"/>
                </a:cubicBezTo>
                <a:cubicBezTo>
                  <a:pt x="1779709" y="-32102"/>
                  <a:pt x="1964797" y="26222"/>
                  <a:pt x="2301577" y="0"/>
                </a:cubicBezTo>
                <a:cubicBezTo>
                  <a:pt x="2638357" y="-26222"/>
                  <a:pt x="2588195" y="1523"/>
                  <a:pt x="2813678" y="0"/>
                </a:cubicBezTo>
                <a:cubicBezTo>
                  <a:pt x="3039161" y="-1523"/>
                  <a:pt x="3123348" y="35885"/>
                  <a:pt x="3325779" y="0"/>
                </a:cubicBezTo>
                <a:cubicBezTo>
                  <a:pt x="3528210" y="-35885"/>
                  <a:pt x="3622993" y="42637"/>
                  <a:pt x="3901173" y="0"/>
                </a:cubicBezTo>
                <a:cubicBezTo>
                  <a:pt x="4179353" y="-42637"/>
                  <a:pt x="4196973" y="38207"/>
                  <a:pt x="4286687" y="0"/>
                </a:cubicBezTo>
                <a:cubicBezTo>
                  <a:pt x="4376401" y="-38207"/>
                  <a:pt x="4520868" y="3712"/>
                  <a:pt x="4735495" y="0"/>
                </a:cubicBezTo>
                <a:cubicBezTo>
                  <a:pt x="4950122" y="-3712"/>
                  <a:pt x="5287627" y="9094"/>
                  <a:pt x="5437476" y="0"/>
                </a:cubicBezTo>
                <a:cubicBezTo>
                  <a:pt x="5587325" y="-9094"/>
                  <a:pt x="6079301" y="63301"/>
                  <a:pt x="6329337" y="0"/>
                </a:cubicBezTo>
                <a:cubicBezTo>
                  <a:pt x="6344903" y="86546"/>
                  <a:pt x="6315215" y="208721"/>
                  <a:pt x="6329337" y="346864"/>
                </a:cubicBezTo>
                <a:cubicBezTo>
                  <a:pt x="6343459" y="485007"/>
                  <a:pt x="6307850" y="631750"/>
                  <a:pt x="6329337" y="707886"/>
                </a:cubicBezTo>
                <a:cubicBezTo>
                  <a:pt x="6251370" y="746958"/>
                  <a:pt x="6051504" y="678338"/>
                  <a:pt x="5943823" y="707886"/>
                </a:cubicBezTo>
                <a:cubicBezTo>
                  <a:pt x="5836142" y="737434"/>
                  <a:pt x="5589381" y="679935"/>
                  <a:pt x="5495015" y="707886"/>
                </a:cubicBezTo>
                <a:cubicBezTo>
                  <a:pt x="5400649" y="735837"/>
                  <a:pt x="5102053" y="694930"/>
                  <a:pt x="4982914" y="707886"/>
                </a:cubicBezTo>
                <a:cubicBezTo>
                  <a:pt x="4863775" y="720842"/>
                  <a:pt x="4499956" y="682292"/>
                  <a:pt x="4280933" y="707886"/>
                </a:cubicBezTo>
                <a:cubicBezTo>
                  <a:pt x="4061910" y="733480"/>
                  <a:pt x="4009300" y="692336"/>
                  <a:pt x="3895419" y="707886"/>
                </a:cubicBezTo>
                <a:cubicBezTo>
                  <a:pt x="3781538" y="723436"/>
                  <a:pt x="3454148" y="643661"/>
                  <a:pt x="3256732" y="707886"/>
                </a:cubicBezTo>
                <a:cubicBezTo>
                  <a:pt x="3059316" y="772111"/>
                  <a:pt x="2748042" y="640645"/>
                  <a:pt x="2618044" y="707886"/>
                </a:cubicBezTo>
                <a:cubicBezTo>
                  <a:pt x="2488046" y="775127"/>
                  <a:pt x="2194756" y="640706"/>
                  <a:pt x="1979356" y="707886"/>
                </a:cubicBezTo>
                <a:cubicBezTo>
                  <a:pt x="1763956" y="775066"/>
                  <a:pt x="1555561" y="670910"/>
                  <a:pt x="1403962" y="707886"/>
                </a:cubicBezTo>
                <a:cubicBezTo>
                  <a:pt x="1252363" y="744862"/>
                  <a:pt x="1043252" y="677127"/>
                  <a:pt x="891861" y="707886"/>
                </a:cubicBezTo>
                <a:cubicBezTo>
                  <a:pt x="740470" y="738645"/>
                  <a:pt x="292739" y="612480"/>
                  <a:pt x="0" y="707886"/>
                </a:cubicBezTo>
                <a:cubicBezTo>
                  <a:pt x="-28769" y="598101"/>
                  <a:pt x="1050" y="455013"/>
                  <a:pt x="0" y="375180"/>
                </a:cubicBezTo>
                <a:cubicBezTo>
                  <a:pt x="-1050" y="295347"/>
                  <a:pt x="2542" y="122813"/>
                  <a:pt x="0" y="0"/>
                </a:cubicBezTo>
                <a:close/>
              </a:path>
              <a:path w="6329337" h="707886" stroke="0" extrusionOk="0">
                <a:moveTo>
                  <a:pt x="0" y="0"/>
                </a:moveTo>
                <a:cubicBezTo>
                  <a:pt x="116750" y="-45414"/>
                  <a:pt x="293257" y="16938"/>
                  <a:pt x="385514" y="0"/>
                </a:cubicBezTo>
                <a:cubicBezTo>
                  <a:pt x="477771" y="-16938"/>
                  <a:pt x="614654" y="32624"/>
                  <a:pt x="771028" y="0"/>
                </a:cubicBezTo>
                <a:cubicBezTo>
                  <a:pt x="927402" y="-32624"/>
                  <a:pt x="1100267" y="25822"/>
                  <a:pt x="1409716" y="0"/>
                </a:cubicBezTo>
                <a:cubicBezTo>
                  <a:pt x="1719165" y="-25822"/>
                  <a:pt x="1904352" y="19989"/>
                  <a:pt x="2111697" y="0"/>
                </a:cubicBezTo>
                <a:cubicBezTo>
                  <a:pt x="2319042" y="-19989"/>
                  <a:pt x="2553241" y="70340"/>
                  <a:pt x="2750385" y="0"/>
                </a:cubicBezTo>
                <a:cubicBezTo>
                  <a:pt x="2947529" y="-70340"/>
                  <a:pt x="3029824" y="108"/>
                  <a:pt x="3135899" y="0"/>
                </a:cubicBezTo>
                <a:cubicBezTo>
                  <a:pt x="3241974" y="-108"/>
                  <a:pt x="3540326" y="52545"/>
                  <a:pt x="3648000" y="0"/>
                </a:cubicBezTo>
                <a:cubicBezTo>
                  <a:pt x="3755674" y="-52545"/>
                  <a:pt x="3972095" y="16420"/>
                  <a:pt x="4096807" y="0"/>
                </a:cubicBezTo>
                <a:cubicBezTo>
                  <a:pt x="4221519" y="-16420"/>
                  <a:pt x="4520200" y="14191"/>
                  <a:pt x="4672201" y="0"/>
                </a:cubicBezTo>
                <a:cubicBezTo>
                  <a:pt x="4824202" y="-14191"/>
                  <a:pt x="4937644" y="24601"/>
                  <a:pt x="5184302" y="0"/>
                </a:cubicBezTo>
                <a:cubicBezTo>
                  <a:pt x="5430960" y="-24601"/>
                  <a:pt x="5381150" y="23881"/>
                  <a:pt x="5569817" y="0"/>
                </a:cubicBezTo>
                <a:cubicBezTo>
                  <a:pt x="5758485" y="-23881"/>
                  <a:pt x="5983987" y="51959"/>
                  <a:pt x="6329337" y="0"/>
                </a:cubicBezTo>
                <a:cubicBezTo>
                  <a:pt x="6331266" y="141204"/>
                  <a:pt x="6301951" y="189921"/>
                  <a:pt x="6329337" y="361022"/>
                </a:cubicBezTo>
                <a:cubicBezTo>
                  <a:pt x="6356723" y="532123"/>
                  <a:pt x="6303815" y="550310"/>
                  <a:pt x="6329337" y="707886"/>
                </a:cubicBezTo>
                <a:cubicBezTo>
                  <a:pt x="6183262" y="768737"/>
                  <a:pt x="5946133" y="644678"/>
                  <a:pt x="5753943" y="707886"/>
                </a:cubicBezTo>
                <a:cubicBezTo>
                  <a:pt x="5561753" y="771094"/>
                  <a:pt x="5431199" y="703299"/>
                  <a:pt x="5305135" y="707886"/>
                </a:cubicBezTo>
                <a:cubicBezTo>
                  <a:pt x="5179071" y="712473"/>
                  <a:pt x="4853691" y="662737"/>
                  <a:pt x="4603154" y="707886"/>
                </a:cubicBezTo>
                <a:cubicBezTo>
                  <a:pt x="4352617" y="753035"/>
                  <a:pt x="4356644" y="669490"/>
                  <a:pt x="4154347" y="707886"/>
                </a:cubicBezTo>
                <a:cubicBezTo>
                  <a:pt x="3952050" y="746282"/>
                  <a:pt x="3820404" y="675064"/>
                  <a:pt x="3642246" y="707886"/>
                </a:cubicBezTo>
                <a:cubicBezTo>
                  <a:pt x="3464088" y="740708"/>
                  <a:pt x="3286983" y="672524"/>
                  <a:pt x="3066851" y="707886"/>
                </a:cubicBezTo>
                <a:cubicBezTo>
                  <a:pt x="2846719" y="743248"/>
                  <a:pt x="2657132" y="704657"/>
                  <a:pt x="2364870" y="707886"/>
                </a:cubicBezTo>
                <a:cubicBezTo>
                  <a:pt x="2072608" y="711115"/>
                  <a:pt x="2023563" y="668424"/>
                  <a:pt x="1726183" y="707886"/>
                </a:cubicBezTo>
                <a:cubicBezTo>
                  <a:pt x="1428803" y="747348"/>
                  <a:pt x="1495370" y="659005"/>
                  <a:pt x="1277375" y="707886"/>
                </a:cubicBezTo>
                <a:cubicBezTo>
                  <a:pt x="1059380" y="756767"/>
                  <a:pt x="933303" y="697067"/>
                  <a:pt x="765274" y="707886"/>
                </a:cubicBezTo>
                <a:cubicBezTo>
                  <a:pt x="597245" y="718705"/>
                  <a:pt x="297674" y="657577"/>
                  <a:pt x="0" y="707886"/>
                </a:cubicBezTo>
                <a:cubicBezTo>
                  <a:pt x="-13854" y="550282"/>
                  <a:pt x="13503" y="453815"/>
                  <a:pt x="0" y="361022"/>
                </a:cubicBezTo>
                <a:cubicBezTo>
                  <a:pt x="-13503" y="268229"/>
                  <a:pt x="10437" y="145353"/>
                  <a:pt x="0" y="0"/>
                </a:cubicBezTo>
                <a:close/>
              </a:path>
            </a:pathLst>
          </a:custGeom>
          <a:ln w="76200">
            <a:solidFill>
              <a:srgbClr val="C00000"/>
            </a:solidFill>
            <a:extLst>
              <a:ext uri="{C807C97D-BFC1-408E-A445-0C87EB9F89A2}">
                <ask:lineSketchStyleProps xmlns:ask="http://schemas.microsoft.com/office/drawing/2018/sketchyshapes" sd="3737302230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Let us watch a video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57605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6B60D09-0992-4CD2-832D-A5410E13D0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590302" cy="36242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62AE36-7515-4949-83B8-73D7EED56F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0302" y="0"/>
            <a:ext cx="6461760" cy="67032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F5CBADE-1F1F-40B3-B781-7A4F897B93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593" y="3624263"/>
            <a:ext cx="2744102" cy="300420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8443BF-A1D6-43C5-95B8-F7B6691DEBD8}"/>
              </a:ext>
            </a:extLst>
          </p:cNvPr>
          <p:cNvSpPr txBox="1"/>
          <p:nvPr/>
        </p:nvSpPr>
        <p:spPr>
          <a:xfrm>
            <a:off x="7487920" y="2600960"/>
            <a:ext cx="4297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What do you do at lunch time?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A0B871-B29F-40AF-90A9-68142F20B7C3}"/>
              </a:ext>
            </a:extLst>
          </p:cNvPr>
          <p:cNvSpPr txBox="1"/>
          <p:nvPr/>
        </p:nvSpPr>
        <p:spPr>
          <a:xfrm>
            <a:off x="7538720" y="3564543"/>
            <a:ext cx="4246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When do you go home?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DAC7AEE-8858-435F-86E3-F6040A6D15E0}"/>
              </a:ext>
            </a:extLst>
          </p:cNvPr>
          <p:cNvSpPr txBox="1"/>
          <p:nvPr/>
        </p:nvSpPr>
        <p:spPr>
          <a:xfrm>
            <a:off x="7559040" y="4461907"/>
            <a:ext cx="4201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What do you do after school?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C260CC-2F7D-4EAC-A678-AAB983DBAD8F}"/>
              </a:ext>
            </a:extLst>
          </p:cNvPr>
          <p:cNvSpPr txBox="1"/>
          <p:nvPr/>
        </p:nvSpPr>
        <p:spPr>
          <a:xfrm>
            <a:off x="7487920" y="5432752"/>
            <a:ext cx="4201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What do you do after school?</a:t>
            </a:r>
          </a:p>
        </p:txBody>
      </p:sp>
    </p:spTree>
    <p:extLst>
      <p:ext uri="{BB962C8B-B14F-4D97-AF65-F5344CB8AC3E}">
        <p14:creationId xmlns:p14="http://schemas.microsoft.com/office/powerpoint/2010/main" val="1334804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FE68255-A617-48A3-8117-59DB7D6D51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2342" y="643467"/>
            <a:ext cx="6207315" cy="5571065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8767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55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3DE7A91-6C5D-4BCD-B566-9E2AF43B43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825416"/>
            <a:ext cx="10905066" cy="520716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4AFCB5D-7059-4A51-860A-553021E494CF}"/>
              </a:ext>
            </a:extLst>
          </p:cNvPr>
          <p:cNvSpPr txBox="1"/>
          <p:nvPr/>
        </p:nvSpPr>
        <p:spPr>
          <a:xfrm>
            <a:off x="1114425" y="2580640"/>
            <a:ext cx="73285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When do you start school?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6CA5E4-0CDE-4B35-AF40-685C617BB40C}"/>
              </a:ext>
            </a:extLst>
          </p:cNvPr>
          <p:cNvSpPr txBox="1"/>
          <p:nvPr/>
        </p:nvSpPr>
        <p:spPr>
          <a:xfrm>
            <a:off x="1123950" y="3510771"/>
            <a:ext cx="73190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When do you start school?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3E235B-BF04-43F4-8C76-542674C225BC}"/>
              </a:ext>
            </a:extLst>
          </p:cNvPr>
          <p:cNvSpPr txBox="1"/>
          <p:nvPr/>
        </p:nvSpPr>
        <p:spPr>
          <a:xfrm>
            <a:off x="1114425" y="4447313"/>
            <a:ext cx="73285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What do you do after school?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2F24C8-FFA3-4598-804A-CCACEF93CDDB}"/>
              </a:ext>
            </a:extLst>
          </p:cNvPr>
          <p:cNvSpPr txBox="1"/>
          <p:nvPr/>
        </p:nvSpPr>
        <p:spPr>
          <a:xfrm>
            <a:off x="1114426" y="5383855"/>
            <a:ext cx="7338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Do you like school?</a:t>
            </a:r>
          </a:p>
        </p:txBody>
      </p:sp>
    </p:spTree>
    <p:extLst>
      <p:ext uri="{BB962C8B-B14F-4D97-AF65-F5344CB8AC3E}">
        <p14:creationId xmlns:p14="http://schemas.microsoft.com/office/powerpoint/2010/main" val="2518878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81B8E1E-E824-4BD6-B9EF-D29E2B634B55}"/>
              </a:ext>
            </a:extLst>
          </p:cNvPr>
          <p:cNvSpPr/>
          <p:nvPr/>
        </p:nvSpPr>
        <p:spPr>
          <a:xfrm>
            <a:off x="9723120" y="822960"/>
            <a:ext cx="2346960" cy="6578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 descr="Teams">
            <a:extLst>
              <a:ext uri="{FF2B5EF4-FFF2-40B4-BE49-F238E27FC236}">
                <a16:creationId xmlns:a16="http://schemas.microsoft.com/office/drawing/2014/main" id="{5474761B-092B-4E7A-91A0-4D218AB2192A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91" t="65306" r="32875" b="13266"/>
          <a:stretch/>
        </p:blipFill>
        <p:spPr>
          <a:xfrm>
            <a:off x="312883" y="4701669"/>
            <a:ext cx="6606051" cy="1953902"/>
          </a:xfrm>
          <a:prstGeom prst="rect">
            <a:avLst/>
          </a:prstGeom>
        </p:spPr>
      </p:pic>
      <p:sp>
        <p:nvSpPr>
          <p:cNvPr id="4" name="Arrow: Down 3">
            <a:extLst>
              <a:ext uri="{FF2B5EF4-FFF2-40B4-BE49-F238E27FC236}">
                <a16:creationId xmlns:a16="http://schemas.microsoft.com/office/drawing/2014/main" id="{B710D2D9-08B2-41BE-9D32-FE8FC57965E7}"/>
              </a:ext>
            </a:extLst>
          </p:cNvPr>
          <p:cNvSpPr/>
          <p:nvPr/>
        </p:nvSpPr>
        <p:spPr>
          <a:xfrm>
            <a:off x="4882938" y="4082444"/>
            <a:ext cx="289138" cy="1550966"/>
          </a:xfrm>
          <a:prstGeom prst="downArrow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87BEB4-37E9-4159-9E45-BD8A29BFDE98}"/>
              </a:ext>
            </a:extLst>
          </p:cNvPr>
          <p:cNvSpPr txBox="1"/>
          <p:nvPr/>
        </p:nvSpPr>
        <p:spPr>
          <a:xfrm>
            <a:off x="5172076" y="4051244"/>
            <a:ext cx="67070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Write your answer to our chat board.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52C0799-F10C-447B-904B-0A87DB6CB3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34" r="7422"/>
          <a:stretch/>
        </p:blipFill>
        <p:spPr>
          <a:xfrm>
            <a:off x="1318665" y="198693"/>
            <a:ext cx="8932148" cy="378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7482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77675CD-5AB8-47BE-B6AE-A0083EFECE91}"/>
              </a:ext>
            </a:extLst>
          </p:cNvPr>
          <p:cNvSpPr txBox="1"/>
          <p:nvPr/>
        </p:nvSpPr>
        <p:spPr>
          <a:xfrm>
            <a:off x="990600" y="2318506"/>
            <a:ext cx="10553700" cy="830997"/>
          </a:xfrm>
          <a:custGeom>
            <a:avLst/>
            <a:gdLst>
              <a:gd name="connsiteX0" fmla="*/ 0 w 10553700"/>
              <a:gd name="connsiteY0" fmla="*/ 0 h 830997"/>
              <a:gd name="connsiteX1" fmla="*/ 691854 w 10553700"/>
              <a:gd name="connsiteY1" fmla="*/ 0 h 830997"/>
              <a:gd name="connsiteX2" fmla="*/ 961559 w 10553700"/>
              <a:gd name="connsiteY2" fmla="*/ 0 h 830997"/>
              <a:gd name="connsiteX3" fmla="*/ 1442339 w 10553700"/>
              <a:gd name="connsiteY3" fmla="*/ 0 h 830997"/>
              <a:gd name="connsiteX4" fmla="*/ 2134193 w 10553700"/>
              <a:gd name="connsiteY4" fmla="*/ 0 h 830997"/>
              <a:gd name="connsiteX5" fmla="*/ 2720509 w 10553700"/>
              <a:gd name="connsiteY5" fmla="*/ 0 h 830997"/>
              <a:gd name="connsiteX6" fmla="*/ 3412363 w 10553700"/>
              <a:gd name="connsiteY6" fmla="*/ 0 h 830997"/>
              <a:gd name="connsiteX7" fmla="*/ 3787606 w 10553700"/>
              <a:gd name="connsiteY7" fmla="*/ 0 h 830997"/>
              <a:gd name="connsiteX8" fmla="*/ 4373922 w 10553700"/>
              <a:gd name="connsiteY8" fmla="*/ 0 h 830997"/>
              <a:gd name="connsiteX9" fmla="*/ 4749165 w 10553700"/>
              <a:gd name="connsiteY9" fmla="*/ 0 h 830997"/>
              <a:gd name="connsiteX10" fmla="*/ 5229945 w 10553700"/>
              <a:gd name="connsiteY10" fmla="*/ 0 h 830997"/>
              <a:gd name="connsiteX11" fmla="*/ 5921798 w 10553700"/>
              <a:gd name="connsiteY11" fmla="*/ 0 h 830997"/>
              <a:gd name="connsiteX12" fmla="*/ 6402578 w 10553700"/>
              <a:gd name="connsiteY12" fmla="*/ 0 h 830997"/>
              <a:gd name="connsiteX13" fmla="*/ 6672284 w 10553700"/>
              <a:gd name="connsiteY13" fmla="*/ 0 h 830997"/>
              <a:gd name="connsiteX14" fmla="*/ 6941989 w 10553700"/>
              <a:gd name="connsiteY14" fmla="*/ 0 h 830997"/>
              <a:gd name="connsiteX15" fmla="*/ 7528306 w 10553700"/>
              <a:gd name="connsiteY15" fmla="*/ 0 h 830997"/>
              <a:gd name="connsiteX16" fmla="*/ 8325697 w 10553700"/>
              <a:gd name="connsiteY16" fmla="*/ 0 h 830997"/>
              <a:gd name="connsiteX17" fmla="*/ 8912013 w 10553700"/>
              <a:gd name="connsiteY17" fmla="*/ 0 h 830997"/>
              <a:gd name="connsiteX18" fmla="*/ 9287256 w 10553700"/>
              <a:gd name="connsiteY18" fmla="*/ 0 h 830997"/>
              <a:gd name="connsiteX19" fmla="*/ 9873573 w 10553700"/>
              <a:gd name="connsiteY19" fmla="*/ 0 h 830997"/>
              <a:gd name="connsiteX20" fmla="*/ 10553700 w 10553700"/>
              <a:gd name="connsiteY20" fmla="*/ 0 h 830997"/>
              <a:gd name="connsiteX21" fmla="*/ 10553700 w 10553700"/>
              <a:gd name="connsiteY21" fmla="*/ 390569 h 830997"/>
              <a:gd name="connsiteX22" fmla="*/ 10553700 w 10553700"/>
              <a:gd name="connsiteY22" fmla="*/ 830997 h 830997"/>
              <a:gd name="connsiteX23" fmla="*/ 9861846 w 10553700"/>
              <a:gd name="connsiteY23" fmla="*/ 830997 h 830997"/>
              <a:gd name="connsiteX24" fmla="*/ 9592141 w 10553700"/>
              <a:gd name="connsiteY24" fmla="*/ 830997 h 830997"/>
              <a:gd name="connsiteX25" fmla="*/ 9322435 w 10553700"/>
              <a:gd name="connsiteY25" fmla="*/ 830997 h 830997"/>
              <a:gd name="connsiteX26" fmla="*/ 8736118 w 10553700"/>
              <a:gd name="connsiteY26" fmla="*/ 830997 h 830997"/>
              <a:gd name="connsiteX27" fmla="*/ 8044265 w 10553700"/>
              <a:gd name="connsiteY27" fmla="*/ 830997 h 830997"/>
              <a:gd name="connsiteX28" fmla="*/ 7246874 w 10553700"/>
              <a:gd name="connsiteY28" fmla="*/ 830997 h 830997"/>
              <a:gd name="connsiteX29" fmla="*/ 6555020 w 10553700"/>
              <a:gd name="connsiteY29" fmla="*/ 830997 h 830997"/>
              <a:gd name="connsiteX30" fmla="*/ 5863167 w 10553700"/>
              <a:gd name="connsiteY30" fmla="*/ 830997 h 830997"/>
              <a:gd name="connsiteX31" fmla="*/ 5065776 w 10553700"/>
              <a:gd name="connsiteY31" fmla="*/ 830997 h 830997"/>
              <a:gd name="connsiteX32" fmla="*/ 4690533 w 10553700"/>
              <a:gd name="connsiteY32" fmla="*/ 830997 h 830997"/>
              <a:gd name="connsiteX33" fmla="*/ 4209754 w 10553700"/>
              <a:gd name="connsiteY33" fmla="*/ 830997 h 830997"/>
              <a:gd name="connsiteX34" fmla="*/ 3412363 w 10553700"/>
              <a:gd name="connsiteY34" fmla="*/ 830997 h 830997"/>
              <a:gd name="connsiteX35" fmla="*/ 2614972 w 10553700"/>
              <a:gd name="connsiteY35" fmla="*/ 830997 h 830997"/>
              <a:gd name="connsiteX36" fmla="*/ 2028656 w 10553700"/>
              <a:gd name="connsiteY36" fmla="*/ 830997 h 830997"/>
              <a:gd name="connsiteX37" fmla="*/ 1758950 w 10553700"/>
              <a:gd name="connsiteY37" fmla="*/ 830997 h 830997"/>
              <a:gd name="connsiteX38" fmla="*/ 961559 w 10553700"/>
              <a:gd name="connsiteY38" fmla="*/ 830997 h 830997"/>
              <a:gd name="connsiteX39" fmla="*/ 0 w 10553700"/>
              <a:gd name="connsiteY39" fmla="*/ 830997 h 830997"/>
              <a:gd name="connsiteX40" fmla="*/ 0 w 10553700"/>
              <a:gd name="connsiteY40" fmla="*/ 440428 h 830997"/>
              <a:gd name="connsiteX41" fmla="*/ 0 w 10553700"/>
              <a:gd name="connsiteY41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10553700" h="830997" extrusionOk="0">
                <a:moveTo>
                  <a:pt x="0" y="0"/>
                </a:moveTo>
                <a:cubicBezTo>
                  <a:pt x="178567" y="-18556"/>
                  <a:pt x="489736" y="24939"/>
                  <a:pt x="691854" y="0"/>
                </a:cubicBezTo>
                <a:cubicBezTo>
                  <a:pt x="893972" y="-24939"/>
                  <a:pt x="874061" y="27206"/>
                  <a:pt x="961559" y="0"/>
                </a:cubicBezTo>
                <a:cubicBezTo>
                  <a:pt x="1049057" y="-27206"/>
                  <a:pt x="1337915" y="21462"/>
                  <a:pt x="1442339" y="0"/>
                </a:cubicBezTo>
                <a:cubicBezTo>
                  <a:pt x="1546763" y="-21462"/>
                  <a:pt x="1927305" y="69560"/>
                  <a:pt x="2134193" y="0"/>
                </a:cubicBezTo>
                <a:cubicBezTo>
                  <a:pt x="2341081" y="-69560"/>
                  <a:pt x="2526421" y="38395"/>
                  <a:pt x="2720509" y="0"/>
                </a:cubicBezTo>
                <a:cubicBezTo>
                  <a:pt x="2914597" y="-38395"/>
                  <a:pt x="3178766" y="16759"/>
                  <a:pt x="3412363" y="0"/>
                </a:cubicBezTo>
                <a:cubicBezTo>
                  <a:pt x="3645960" y="-16759"/>
                  <a:pt x="3641349" y="11743"/>
                  <a:pt x="3787606" y="0"/>
                </a:cubicBezTo>
                <a:cubicBezTo>
                  <a:pt x="3933863" y="-11743"/>
                  <a:pt x="4110340" y="68219"/>
                  <a:pt x="4373922" y="0"/>
                </a:cubicBezTo>
                <a:cubicBezTo>
                  <a:pt x="4637504" y="-68219"/>
                  <a:pt x="4605416" y="617"/>
                  <a:pt x="4749165" y="0"/>
                </a:cubicBezTo>
                <a:cubicBezTo>
                  <a:pt x="4892914" y="-617"/>
                  <a:pt x="5029992" y="46419"/>
                  <a:pt x="5229945" y="0"/>
                </a:cubicBezTo>
                <a:cubicBezTo>
                  <a:pt x="5429898" y="-46419"/>
                  <a:pt x="5678361" y="17882"/>
                  <a:pt x="5921798" y="0"/>
                </a:cubicBezTo>
                <a:cubicBezTo>
                  <a:pt x="6165235" y="-17882"/>
                  <a:pt x="6304675" y="24528"/>
                  <a:pt x="6402578" y="0"/>
                </a:cubicBezTo>
                <a:cubicBezTo>
                  <a:pt x="6500481" y="-24528"/>
                  <a:pt x="6560720" y="30603"/>
                  <a:pt x="6672284" y="0"/>
                </a:cubicBezTo>
                <a:cubicBezTo>
                  <a:pt x="6783848" y="-30603"/>
                  <a:pt x="6853500" y="17359"/>
                  <a:pt x="6941989" y="0"/>
                </a:cubicBezTo>
                <a:cubicBezTo>
                  <a:pt x="7030478" y="-17359"/>
                  <a:pt x="7285205" y="31759"/>
                  <a:pt x="7528306" y="0"/>
                </a:cubicBezTo>
                <a:cubicBezTo>
                  <a:pt x="7771407" y="-31759"/>
                  <a:pt x="8068369" y="31272"/>
                  <a:pt x="8325697" y="0"/>
                </a:cubicBezTo>
                <a:cubicBezTo>
                  <a:pt x="8583025" y="-31272"/>
                  <a:pt x="8669926" y="10437"/>
                  <a:pt x="8912013" y="0"/>
                </a:cubicBezTo>
                <a:cubicBezTo>
                  <a:pt x="9154100" y="-10437"/>
                  <a:pt x="9146956" y="23202"/>
                  <a:pt x="9287256" y="0"/>
                </a:cubicBezTo>
                <a:cubicBezTo>
                  <a:pt x="9427556" y="-23202"/>
                  <a:pt x="9604837" y="47710"/>
                  <a:pt x="9873573" y="0"/>
                </a:cubicBezTo>
                <a:cubicBezTo>
                  <a:pt x="10142309" y="-47710"/>
                  <a:pt x="10261857" y="74667"/>
                  <a:pt x="10553700" y="0"/>
                </a:cubicBezTo>
                <a:cubicBezTo>
                  <a:pt x="10573719" y="162541"/>
                  <a:pt x="10551229" y="286282"/>
                  <a:pt x="10553700" y="390569"/>
                </a:cubicBezTo>
                <a:cubicBezTo>
                  <a:pt x="10556171" y="494856"/>
                  <a:pt x="10548746" y="615137"/>
                  <a:pt x="10553700" y="830997"/>
                </a:cubicBezTo>
                <a:cubicBezTo>
                  <a:pt x="10302267" y="842099"/>
                  <a:pt x="10060990" y="786682"/>
                  <a:pt x="9861846" y="830997"/>
                </a:cubicBezTo>
                <a:cubicBezTo>
                  <a:pt x="9662702" y="875312"/>
                  <a:pt x="9704660" y="814723"/>
                  <a:pt x="9592141" y="830997"/>
                </a:cubicBezTo>
                <a:cubicBezTo>
                  <a:pt x="9479623" y="847271"/>
                  <a:pt x="9447746" y="811191"/>
                  <a:pt x="9322435" y="830997"/>
                </a:cubicBezTo>
                <a:cubicBezTo>
                  <a:pt x="9197124" y="850803"/>
                  <a:pt x="9011792" y="800695"/>
                  <a:pt x="8736118" y="830997"/>
                </a:cubicBezTo>
                <a:cubicBezTo>
                  <a:pt x="8460444" y="861299"/>
                  <a:pt x="8272584" y="781430"/>
                  <a:pt x="8044265" y="830997"/>
                </a:cubicBezTo>
                <a:cubicBezTo>
                  <a:pt x="7815946" y="880564"/>
                  <a:pt x="7490451" y="752318"/>
                  <a:pt x="7246874" y="830997"/>
                </a:cubicBezTo>
                <a:cubicBezTo>
                  <a:pt x="7003297" y="909676"/>
                  <a:pt x="6708951" y="805664"/>
                  <a:pt x="6555020" y="830997"/>
                </a:cubicBezTo>
                <a:cubicBezTo>
                  <a:pt x="6401089" y="856330"/>
                  <a:pt x="6169744" y="828934"/>
                  <a:pt x="5863167" y="830997"/>
                </a:cubicBezTo>
                <a:cubicBezTo>
                  <a:pt x="5556590" y="833060"/>
                  <a:pt x="5286266" y="822455"/>
                  <a:pt x="5065776" y="830997"/>
                </a:cubicBezTo>
                <a:cubicBezTo>
                  <a:pt x="4845286" y="839539"/>
                  <a:pt x="4827029" y="795982"/>
                  <a:pt x="4690533" y="830997"/>
                </a:cubicBezTo>
                <a:cubicBezTo>
                  <a:pt x="4554037" y="866012"/>
                  <a:pt x="4440649" y="823385"/>
                  <a:pt x="4209754" y="830997"/>
                </a:cubicBezTo>
                <a:cubicBezTo>
                  <a:pt x="3978859" y="838609"/>
                  <a:pt x="3765601" y="813436"/>
                  <a:pt x="3412363" y="830997"/>
                </a:cubicBezTo>
                <a:cubicBezTo>
                  <a:pt x="3059125" y="848558"/>
                  <a:pt x="2918324" y="822293"/>
                  <a:pt x="2614972" y="830997"/>
                </a:cubicBezTo>
                <a:cubicBezTo>
                  <a:pt x="2311620" y="839701"/>
                  <a:pt x="2245252" y="811051"/>
                  <a:pt x="2028656" y="830997"/>
                </a:cubicBezTo>
                <a:cubicBezTo>
                  <a:pt x="1812060" y="850943"/>
                  <a:pt x="1861470" y="807446"/>
                  <a:pt x="1758950" y="830997"/>
                </a:cubicBezTo>
                <a:cubicBezTo>
                  <a:pt x="1656430" y="854548"/>
                  <a:pt x="1235593" y="767548"/>
                  <a:pt x="961559" y="830997"/>
                </a:cubicBezTo>
                <a:cubicBezTo>
                  <a:pt x="687525" y="894446"/>
                  <a:pt x="376229" y="719679"/>
                  <a:pt x="0" y="830997"/>
                </a:cubicBezTo>
                <a:cubicBezTo>
                  <a:pt x="-41778" y="725580"/>
                  <a:pt x="27649" y="535685"/>
                  <a:pt x="0" y="440428"/>
                </a:cubicBezTo>
                <a:cubicBezTo>
                  <a:pt x="-27649" y="345171"/>
                  <a:pt x="22044" y="189478"/>
                  <a:pt x="0" y="0"/>
                </a:cubicBezTo>
                <a:close/>
              </a:path>
            </a:pathLst>
          </a:custGeom>
          <a:noFill/>
          <a:ln w="76200">
            <a:solidFill>
              <a:srgbClr val="C00000"/>
            </a:solidFill>
            <a:extLst>
              <a:ext uri="{C807C97D-BFC1-408E-A445-0C87EB9F89A2}">
                <ask:lineSketchStyleProps xmlns:ask="http://schemas.microsoft.com/office/drawing/2018/sketchyshapes" sd="4150744569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What did you learn today?</a:t>
            </a:r>
          </a:p>
        </p:txBody>
      </p:sp>
    </p:spTree>
    <p:extLst>
      <p:ext uri="{BB962C8B-B14F-4D97-AF65-F5344CB8AC3E}">
        <p14:creationId xmlns:p14="http://schemas.microsoft.com/office/powerpoint/2010/main" val="12648873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186</Words>
  <Application>Microsoft Office PowerPoint</Application>
  <PresentationFormat>Widescreen</PresentationFormat>
  <Paragraphs>34</Paragraphs>
  <Slides>12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Lesson 8: Language focus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8: Language focus</dc:title>
  <dc:creator>Angelica Orbeta</dc:creator>
  <cp:lastModifiedBy>Saad Mahmoud Wahba  Ismail</cp:lastModifiedBy>
  <cp:revision>7</cp:revision>
  <dcterms:created xsi:type="dcterms:W3CDTF">2020-09-11T19:37:34Z</dcterms:created>
  <dcterms:modified xsi:type="dcterms:W3CDTF">2023-08-30T05:04:43Z</dcterms:modified>
</cp:coreProperties>
</file>