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7A5E"/>
    <a:srgbClr val="209875"/>
    <a:srgbClr val="158463"/>
    <a:srgbClr val="585858"/>
    <a:srgbClr val="5D5D5D"/>
    <a:srgbClr val="5C5C5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5" d="100"/>
          <a:sy n="65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6D07C09-7C8B-17CF-28AF-46AFA820F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B22E7925-3E45-277E-F607-9D75167436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D3D3547-D2E3-66C7-84EC-F339FB148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813F72A-E4BF-B7C5-E75D-373068338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9670ACF-D071-C3E3-2C80-CB8B541E1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60952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F116F2F-9EFB-7E34-F8AE-635AEF4B6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8A49C9F-004B-B57F-48DC-946DB36B88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8CD5B66-0A3B-858A-2A46-DE73A960A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CDDC925-4F7F-2C22-D360-6500BDE3C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AFF2B2C-D575-5962-83A3-EA09B0A0C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50224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F0723C8-B523-C9F8-D738-CE531036A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56391923-CD41-521C-B3DE-1553701B18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DE6896B-7D98-D4B1-691B-3AE5B7A41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DA0BBB2-781E-9919-F7BB-BD8EDD7C0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668F1B7-FC9C-C5BF-5E01-067D58AAF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55146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AE41814-E8EC-AFFD-1216-819872140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D749FD0-F72A-C42B-C1E2-4E22883C61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9851B608-ACF4-BF67-0757-DC5E567F6E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82CCB4F-B13C-6DAE-1FAE-700A8D693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A5BD367-545A-5712-70AE-80EA8C5F1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209B3689-3073-4AEF-F461-926F36C2B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51895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49FC0B1-2B62-40F4-9778-CF85E8984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3CBD761-15EA-D16A-016B-3889B8EF3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36A98068-8888-D739-E693-BE6CC863C0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F51164BE-4A2B-6A0A-F6CD-0B8F86ECC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A1EE705C-8A57-69F5-EE7D-0EF39B72C5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270E32ED-AD5F-2E34-CF59-E339DD992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17ECF638-868B-DE76-8DC2-716268538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573C353A-9E51-9CAA-855E-807EDE4C0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58907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B827C6D-0F5E-760D-CFDF-AB660F998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44042F1E-9C29-7C03-6460-CE48529F9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DC225C07-B251-17C0-5C36-7B48084C7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58500F6F-EA0E-246A-418F-371080366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11639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9ADCC4A3-5FDE-8072-5045-0F4E6D0A1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4E87B096-9461-72C8-0780-93B7D1BEE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B96CA6A1-4ED3-33B8-71EA-EAC5EE7BC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39771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793455E-ED59-A46F-4ECF-BEA118C07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71A3204-4AEC-DB36-4EE8-8BACEDEFDA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970B8646-BB1F-05C5-D029-75C6CF3FE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7C35C00-9CE3-DCE6-A334-CBAD2F137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AC05648B-30A5-7BD4-8052-5A1D24CB8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389EF108-CD89-5F4E-B018-10190C3B7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58664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B59A959-AF67-E978-F074-95C9E24F2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A5BDA098-2DCD-7B70-EEB1-87DB4CE0ED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4779E383-29D8-1E9C-13A0-1C297DBD98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60647EC-C11D-B734-5D2D-EAF000FAE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89ACB352-C47D-C3E4-7312-C6D2A2505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19363249-5640-0A1A-427B-D6B68CF0E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23588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63E6160-156A-19A3-1942-DAB4A9746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D87E0898-2166-F090-E989-B1150B8B10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7F743025-FF8A-82D3-33F2-56D02CEF9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18837A0-A76C-BAE4-7E7F-48E269848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AB491BB-7C8F-2AB1-CAB8-3079B23C3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17697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4810D428-020C-AEAF-A46F-F265F106B2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B935F1D5-4B5F-CE7B-4780-1341BBD22B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EB6B79D-0BE5-2A15-CD4D-528CD26C2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6ADCD90-0FE8-F21C-4288-7454AE292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139C654-BF6E-561E-E826-6BE999019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7762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302A6819-A530-364F-7941-BE29D0B0BB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92D967CD-05FA-A3CE-F0D3-1C6BFFACA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0753838-BF2B-5B02-FB52-6BC8AA3FF5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B696D-7720-4E3D-9E18-CA1978A0BFBD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1CBCE29-1B75-2F6D-F1F6-8A1080F6DC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DC48EC6-C8C2-7811-5886-3B6F626771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9DA13-6CA9-4460-B9E4-CF3748A22BE1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33864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78E25D69-0E60-59A3-A886-9FA6FD0845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20232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3121AE9E-0AAB-D02D-9E9B-A97705615F81}"/>
              </a:ext>
            </a:extLst>
          </p:cNvPr>
          <p:cNvSpPr/>
          <p:nvPr/>
        </p:nvSpPr>
        <p:spPr>
          <a:xfrm>
            <a:off x="221226" y="3170903"/>
            <a:ext cx="11813457" cy="244823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1E7F637C-253D-578B-B586-78CE1D74E8F0}"/>
              </a:ext>
            </a:extLst>
          </p:cNvPr>
          <p:cNvSpPr txBox="1"/>
          <p:nvPr/>
        </p:nvSpPr>
        <p:spPr>
          <a:xfrm>
            <a:off x="78658" y="3170903"/>
            <a:ext cx="12034683" cy="27392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                      </a:t>
            </a:r>
            <a:r>
              <a:rPr lang="ar-SA" sz="32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يسر إدارة مدرسة الزبير بن العوام الابتدائية بمحافظة بيش</a:t>
            </a:r>
          </a:p>
          <a:p>
            <a:endParaRPr lang="ar-SA" sz="2800" dirty="0">
              <a:solidFill>
                <a:srgbClr val="5C5C5C"/>
              </a:solidFill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  <a:p>
            <a:r>
              <a:rPr lang="ar-SA" sz="28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   أن تتقدم  بوافر الشكر والتقدير  للطالب </a:t>
            </a:r>
            <a:r>
              <a:rPr lang="ar-SA" sz="3600" dirty="0">
                <a:solidFill>
                  <a:srgbClr val="209875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ضياء يحي مصطفى سويد </a:t>
            </a:r>
            <a:r>
              <a:rPr lang="ar-SA" sz="28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بالصف</a:t>
            </a:r>
            <a:r>
              <a:rPr lang="ar-SA" sz="24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الرابع   </a:t>
            </a:r>
          </a:p>
          <a:p>
            <a:r>
              <a:rPr lang="ar-SA" sz="24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                                                                  </a:t>
            </a:r>
            <a:endParaRPr lang="ar-SA" dirty="0">
              <a:solidFill>
                <a:srgbClr val="5C5C5C"/>
              </a:solidFill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  <a:p>
            <a:r>
              <a:rPr lang="ar-SA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 </a:t>
            </a:r>
            <a:r>
              <a:rPr lang="ar-SA" sz="28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على تفوقه الدراسي في مادة (المهارات الرقمية)في الفصل الدراسي الثاني للعام ١٤٤٤ هـ </a:t>
            </a:r>
          </a:p>
          <a:p>
            <a:r>
              <a:rPr lang="ar-SA" sz="24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كما تتقدم بالشكر الجزيل لأسرته على الاهتمام وحسن المتابعة سائلين الله له المزيد من التفوق والنجاح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FDD6662A-3479-AE54-CFEB-6E4DEEFB11B5}"/>
              </a:ext>
            </a:extLst>
          </p:cNvPr>
          <p:cNvSpPr txBox="1"/>
          <p:nvPr/>
        </p:nvSpPr>
        <p:spPr>
          <a:xfrm>
            <a:off x="6966154" y="5903893"/>
            <a:ext cx="2639961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rgbClr val="5D5D5D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معلم المادة </a:t>
            </a:r>
          </a:p>
          <a:p>
            <a:pPr algn="ctr"/>
            <a:r>
              <a:rPr lang="ar-SA" sz="2800" dirty="0">
                <a:solidFill>
                  <a:srgbClr val="5D5D5D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محمد بن علي سويد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38F1DE55-E267-53B6-D27C-19C54C9190D7}"/>
              </a:ext>
            </a:extLst>
          </p:cNvPr>
          <p:cNvSpPr txBox="1"/>
          <p:nvPr/>
        </p:nvSpPr>
        <p:spPr>
          <a:xfrm>
            <a:off x="2256505" y="5905247"/>
            <a:ext cx="296934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>
                <a:solidFill>
                  <a:srgbClr val="585858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مدير المدرسة</a:t>
            </a:r>
          </a:p>
          <a:p>
            <a:pPr algn="ctr"/>
            <a:r>
              <a:rPr lang="ar-SA" sz="2800" dirty="0">
                <a:solidFill>
                  <a:srgbClr val="585858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علي بن جبريل جندلي</a:t>
            </a:r>
          </a:p>
        </p:txBody>
      </p:sp>
    </p:spTree>
    <p:extLst>
      <p:ext uri="{BB962C8B-B14F-4D97-AF65-F5344CB8AC3E}">
        <p14:creationId xmlns:p14="http://schemas.microsoft.com/office/powerpoint/2010/main" val="2128560447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69</Words>
  <Application>Microsoft Office PowerPoint</Application>
  <PresentationFormat>شاشة عريضة</PresentationFormat>
  <Paragraphs>10</Paragraphs>
  <Slides>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Monotype Koufi</vt:lpstr>
      <vt:lpstr>نسق Office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محمد سويد</dc:creator>
  <cp:lastModifiedBy>محمد سويد</cp:lastModifiedBy>
  <cp:revision>4</cp:revision>
  <dcterms:created xsi:type="dcterms:W3CDTF">2023-02-06T12:02:12Z</dcterms:created>
  <dcterms:modified xsi:type="dcterms:W3CDTF">2023-02-07T10:43:15Z</dcterms:modified>
</cp:coreProperties>
</file>