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1" r:id="rId4"/>
    <p:sldId id="256" r:id="rId5"/>
    <p:sldId id="264" r:id="rId6"/>
    <p:sldId id="259" r:id="rId7"/>
    <p:sldId id="263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4660"/>
  </p:normalViewPr>
  <p:slideViewPr>
    <p:cSldViewPr snapToGrid="0">
      <p:cViewPr>
        <p:scale>
          <a:sx n="72" d="100"/>
          <a:sy n="72" d="100"/>
        </p:scale>
        <p:origin x="-822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3AEE26-1ED0-4B88-8214-768205C8CE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625F704-4B4E-472A-863F-0D2D799383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1B52CCA-90E2-419C-9A74-4A7AC8759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FB5B9F-C611-48BE-9039-B05568997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0385486-FAD7-4434-9BC2-5C310A788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509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47325A-DC24-41F6-A0E8-D9FD26AA5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4DAE6E-2B54-4122-9618-38D405D6C3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F329B52-FBC4-4306-91BC-24E671B19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7A1D75B-CCE7-4C27-822C-EFEAB485A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B09180-2CCA-4D7A-92ED-C74070C55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930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52B8F6-BADA-4AF6-91B7-584294CD1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2D51C02-1440-414A-A544-183CB1E2E0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2A6C39C-44B0-4E9C-99CC-D332D61C6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E3D487B-EBF9-435E-B62C-6248D5286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7002170-2593-4124-B918-CE1FE51D4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324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BC9DCA-3E10-4354-9CF8-24506F6F0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3B44CB-EAED-4C93-AB24-ABF7E2433F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7BE4511-17B2-4DB0-82F7-DF728E7E51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E71A840-4CD5-4CF9-99C6-5149B939A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8B2E6A5-0392-48CC-9009-416C26659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1DC3E0A-863D-415E-A264-8A9D129C7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91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60C80A-73A0-4AB1-87C4-13B6F8E7C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0818C59-02C0-49DA-9BD3-CE5144E9B8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9B0404C-031B-4D57-8526-C4BFCA306A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1C39238-46BE-4DB2-8B88-3287905E1F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248282D-5E9A-4E92-9286-22F15912B1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B9FE073-631E-4851-8DC8-A529C09AF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0E4862A-3AB0-45C5-9337-650ADC0C7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BE65CDC9-20EB-4D0F-B49B-CAE30C900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97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63DB22-A85A-487D-8F16-6156B90C6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A0AF251-683D-4CF4-A9AE-393C1E1B4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5271FB0-24B7-4937-A3A7-796B2600A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FDA721E-CFA3-49FB-A911-57D801D7F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479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99B2094-3523-40F0-A868-211D958B2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811BBFA-28A8-4141-86CB-A0F055828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077579E-4BCF-456D-9ED8-7705D86EA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995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71F16F-A737-4C23-B324-FB9214A26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5A174A1-E042-4AD4-A4C1-31719E14A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37B861C-5361-495B-B7A5-22E6D7A3A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40BB2FA-3A38-42F6-8DE2-12DB7143E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19450B9-399A-4326-85C7-CC7839700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E399637-DE06-418E-AC4D-E4822CF8E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039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18DB0B-0BB7-49E8-930A-9E8B45308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1C57F49-5124-47D5-9482-C6AA694C8A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DBC3B91-7525-4FFA-B918-F5FAD63255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4983A4C-0FF8-4FEC-A02E-00797FB52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A556717-974C-4445-9FC7-6F472FEDD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02A50D2-0830-43A9-9D58-E9C2B406F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774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A9D6AA-380A-478E-9541-BBA274C80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A7B5EC6-2E66-4476-AA92-314B66D7E1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B23A4C4-5619-4AA6-ACF3-C5E37E8B8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7C3A20F-6032-40E8-A2BF-3560DBDA8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3B6D7DB-20BE-4C54-B6C7-23450D4A9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32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F5FF788-BEA7-4F6C-8B71-BB776464CF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E622329-D9BF-4720-A18A-3417045267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6B74278-DFC5-4E64-8E44-0B313653A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0D40035-46DA-4C8B-9A04-2BF0BD668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BA72045-1C32-4FC6-8BC7-B6B36F218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09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3C83A76-B876-423C-AD99-F9818BB77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94B2431-9903-4E4D-A8F4-F93408DAC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5ED13BF-D7B6-4180-9020-D9EDD07B39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B01E8-475D-4BC4-80AC-FF4507BFEADA}" type="datetimeFigureOut">
              <a:rPr lang="en-US" smtClean="0"/>
              <a:t>7/16/2022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64C5BD5-A3BA-4C95-9158-511BB432E8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781B743-FACE-44EC-BD29-975F667533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8E506-D1B9-4D20-86AB-1100C4E3A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47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C509313-72A6-4828-A59C-63CFCED492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6552" l="8000" r="93222">
                        <a14:foregroundMark x1="86667" y1="89655" x2="24444" y2="91034"/>
                        <a14:foregroundMark x1="24444" y1="91034" x2="19556" y2="87069"/>
                        <a14:foregroundMark x1="19556" y1="87069" x2="18111" y2="68966"/>
                        <a14:foregroundMark x1="18111" y1="68966" x2="28778" y2="66724"/>
                        <a14:foregroundMark x1="28778" y1="66724" x2="67778" y2="70345"/>
                        <a14:foregroundMark x1="67778" y1="70345" x2="80111" y2="69655"/>
                        <a14:foregroundMark x1="80111" y1="69655" x2="88889" y2="69828"/>
                        <a14:foregroundMark x1="88889" y1="69828" x2="92111" y2="64828"/>
                        <a14:foregroundMark x1="92111" y1="64828" x2="87889" y2="60172"/>
                        <a14:foregroundMark x1="87889" y1="60172" x2="68222" y2="68448"/>
                        <a14:foregroundMark x1="83667" y1="52759" x2="71667" y2="56207"/>
                        <a14:foregroundMark x1="85222" y1="50172" x2="83889" y2="61552"/>
                        <a14:foregroundMark x1="85222" y1="47759" x2="79444" y2="52759"/>
                        <a14:foregroundMark x1="85778" y1="49655" x2="89444" y2="56034"/>
                        <a14:foregroundMark x1="89444" y1="56034" x2="90111" y2="59483"/>
                        <a14:foregroundMark x1="90778" y1="65517" x2="89667" y2="83103"/>
                        <a14:foregroundMark x1="89667" y1="83103" x2="88111" y2="88448"/>
                        <a14:foregroundMark x1="12778" y1="64483" x2="12778" y2="74310"/>
                        <a14:foregroundMark x1="12778" y1="74310" x2="13333" y2="77069"/>
                        <a14:foregroundMark x1="10000" y1="60172" x2="33667" y2="66207"/>
                        <a14:foregroundMark x1="9111" y1="59310" x2="7667" y2="66724"/>
                        <a14:foregroundMark x1="7667" y1="66724" x2="8222" y2="74310"/>
                        <a14:foregroundMark x1="8222" y1="74310" x2="10333" y2="80690"/>
                        <a14:foregroundMark x1="8333" y1="73276" x2="7000" y2="81897"/>
                        <a14:foregroundMark x1="7000" y1="81897" x2="9667" y2="88103"/>
                        <a14:foregroundMark x1="9667" y1="88103" x2="18222" y2="92931"/>
                        <a14:foregroundMark x1="7222" y1="60172" x2="5889" y2="77069"/>
                        <a14:foregroundMark x1="5889" y1="77069" x2="6444" y2="84310"/>
                        <a14:foregroundMark x1="6444" y1="84310" x2="14119" y2="94424"/>
                        <a14:foregroundMark x1="37360" y1="94798" x2="54556" y2="93276"/>
                        <a14:foregroundMark x1="91222" y1="83621" x2="89333" y2="91207"/>
                        <a14:foregroundMark x1="89333" y1="91207" x2="83444" y2="94828"/>
                        <a14:foregroundMark x1="83444" y1="94828" x2="36889" y2="91552"/>
                        <a14:foregroundMark x1="88556" y1="57069" x2="92222" y2="71724"/>
                        <a14:foregroundMark x1="92222" y1="71724" x2="92333" y2="79483"/>
                        <a14:foregroundMark x1="92333" y1="79483" x2="86000" y2="87414"/>
                        <a14:foregroundMark x1="94222" y1="72586" x2="93333" y2="82414"/>
                        <a14:foregroundMark x1="93333" y1="82414" x2="89333" y2="87931"/>
                        <a14:foregroundMark x1="89333" y1="87931" x2="87111" y2="89828"/>
                        <a14:foregroundMark x1="69222" y1="91034" x2="63444" y2="94138"/>
                        <a14:foregroundMark x1="63444" y1="94138" x2="49666" y2="94996"/>
                        <a14:foregroundMark x1="21377" y1="94540" x2="21000" y2="94310"/>
                        <a14:foregroundMark x1="34000" y1="93966" x2="34000" y2="93966"/>
                        <a14:foregroundMark x1="28889" y1="93966" x2="28889" y2="93966"/>
                        <a14:foregroundMark x1="27111" y1="94483" x2="27111" y2="94483"/>
                        <a14:backgroundMark x1="89778" y1="98103" x2="14778" y2="96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342" t="53153" r="40715" b="26940"/>
          <a:stretch/>
        </p:blipFill>
        <p:spPr>
          <a:xfrm>
            <a:off x="0" y="6791"/>
            <a:ext cx="12192000" cy="68512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AFB3484-D051-42D7-85CF-81CD2C1A9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6552" l="8000" r="93222">
                        <a14:foregroundMark x1="86667" y1="89655" x2="24444" y2="91034"/>
                        <a14:foregroundMark x1="24444" y1="91034" x2="19556" y2="87069"/>
                        <a14:foregroundMark x1="19556" y1="87069" x2="18111" y2="68966"/>
                        <a14:foregroundMark x1="18111" y1="68966" x2="28778" y2="66724"/>
                        <a14:foregroundMark x1="28778" y1="66724" x2="67778" y2="70345"/>
                        <a14:foregroundMark x1="67778" y1="70345" x2="80111" y2="69655"/>
                        <a14:foregroundMark x1="80111" y1="69655" x2="88889" y2="69828"/>
                        <a14:foregroundMark x1="88889" y1="69828" x2="92111" y2="64828"/>
                        <a14:foregroundMark x1="92111" y1="64828" x2="87889" y2="60172"/>
                        <a14:foregroundMark x1="87889" y1="60172" x2="68222" y2="68448"/>
                        <a14:foregroundMark x1="83667" y1="52759" x2="71667" y2="56207"/>
                        <a14:foregroundMark x1="85222" y1="50172" x2="83889" y2="61552"/>
                        <a14:foregroundMark x1="85222" y1="47759" x2="79444" y2="52759"/>
                        <a14:foregroundMark x1="85778" y1="49655" x2="89444" y2="56034"/>
                        <a14:foregroundMark x1="89444" y1="56034" x2="90111" y2="59483"/>
                        <a14:foregroundMark x1="90778" y1="65517" x2="89667" y2="83103"/>
                        <a14:foregroundMark x1="89667" y1="83103" x2="88111" y2="88448"/>
                        <a14:foregroundMark x1="12778" y1="64483" x2="12778" y2="74310"/>
                        <a14:foregroundMark x1="12778" y1="74310" x2="13333" y2="77069"/>
                        <a14:foregroundMark x1="10000" y1="60172" x2="33667" y2="66207"/>
                        <a14:foregroundMark x1="9111" y1="59310" x2="7667" y2="66724"/>
                        <a14:foregroundMark x1="7667" y1="66724" x2="8222" y2="74310"/>
                        <a14:foregroundMark x1="8222" y1="74310" x2="10333" y2="80690"/>
                        <a14:foregroundMark x1="8333" y1="73276" x2="7000" y2="81897"/>
                        <a14:foregroundMark x1="7000" y1="81897" x2="9667" y2="88103"/>
                        <a14:foregroundMark x1="9667" y1="88103" x2="18222" y2="92931"/>
                        <a14:foregroundMark x1="7222" y1="60172" x2="5889" y2="77069"/>
                        <a14:foregroundMark x1="5889" y1="77069" x2="6444" y2="84310"/>
                        <a14:foregroundMark x1="6444" y1="84310" x2="14119" y2="94424"/>
                        <a14:foregroundMark x1="37360" y1="94798" x2="54556" y2="93276"/>
                        <a14:foregroundMark x1="91222" y1="83621" x2="89333" y2="91207"/>
                        <a14:foregroundMark x1="89333" y1="91207" x2="83444" y2="94828"/>
                        <a14:foregroundMark x1="83444" y1="94828" x2="36889" y2="91552"/>
                        <a14:foregroundMark x1="88556" y1="57069" x2="92222" y2="71724"/>
                        <a14:foregroundMark x1="92222" y1="71724" x2="92333" y2="79483"/>
                        <a14:foregroundMark x1="92333" y1="79483" x2="86000" y2="87414"/>
                        <a14:foregroundMark x1="94222" y1="72586" x2="93333" y2="82414"/>
                        <a14:foregroundMark x1="93333" y1="82414" x2="89333" y2="87931"/>
                        <a14:foregroundMark x1="89333" y1="87931" x2="87111" y2="89828"/>
                        <a14:foregroundMark x1="69222" y1="91034" x2="63444" y2="94138"/>
                        <a14:foregroundMark x1="63444" y1="94138" x2="49666" y2="94996"/>
                        <a14:foregroundMark x1="21377" y1="94540" x2="21000" y2="94310"/>
                        <a14:foregroundMark x1="34000" y1="93966" x2="34000" y2="93966"/>
                        <a14:foregroundMark x1="28889" y1="93966" x2="28889" y2="93966"/>
                        <a14:foregroundMark x1="27111" y1="94483" x2="27111" y2="94483"/>
                        <a14:backgroundMark x1="89778" y1="98103" x2="14778" y2="96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973" y="942852"/>
            <a:ext cx="9312814" cy="59151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A90BD5-59EA-4CF8-84E0-A11E1B7638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3725" y="-780292"/>
            <a:ext cx="10269414" cy="2215197"/>
          </a:xfrm>
        </p:spPr>
        <p:txBody>
          <a:bodyPr>
            <a:noAutofit/>
          </a:bodyPr>
          <a:lstStyle/>
          <a:p>
            <a:r>
              <a:rPr lang="ar-SA" sz="8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محمد</a:t>
            </a:r>
            <a:r>
              <a:rPr lang="ar-SA" sz="8000" b="1" dirty="0">
                <a:latin typeface="Calibri" panose="020F0502020204030204" pitchFamily="34" charset="0"/>
                <a:cs typeface="Calibri" panose="020F0502020204030204" pitchFamily="34" charset="0"/>
              </a:rPr>
              <a:t> صلى الله عليه وسلم</a:t>
            </a:r>
            <a:endParaRPr lang="en-US" sz="8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0071AE8-BB01-4979-9C03-582FB2AB35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9256" y="1432094"/>
            <a:ext cx="9144000" cy="663989"/>
          </a:xfrm>
        </p:spPr>
        <p:txBody>
          <a:bodyPr/>
          <a:lstStyle/>
          <a:p>
            <a:r>
              <a:rPr lang="ar-SA" dirty="0">
                <a:latin typeface="Calibri" panose="020F0502020204030204" pitchFamily="34" charset="0"/>
                <a:cs typeface="Calibri" panose="020F0502020204030204" pitchFamily="34" charset="0"/>
              </a:rPr>
              <a:t>نبذه عن رسول الله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353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0AFE2626-2018-43DB-BC7A-851B802580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6552" l="8000" r="93222">
                        <a14:foregroundMark x1="86667" y1="89655" x2="24444" y2="91034"/>
                        <a14:foregroundMark x1="24444" y1="91034" x2="19556" y2="87069"/>
                        <a14:foregroundMark x1="19556" y1="87069" x2="18111" y2="68966"/>
                        <a14:foregroundMark x1="18111" y1="68966" x2="28778" y2="66724"/>
                        <a14:foregroundMark x1="28778" y1="66724" x2="67778" y2="70345"/>
                        <a14:foregroundMark x1="67778" y1="70345" x2="80111" y2="69655"/>
                        <a14:foregroundMark x1="80111" y1="69655" x2="88889" y2="69828"/>
                        <a14:foregroundMark x1="88889" y1="69828" x2="92111" y2="64828"/>
                        <a14:foregroundMark x1="92111" y1="64828" x2="87889" y2="60172"/>
                        <a14:foregroundMark x1="87889" y1="60172" x2="68222" y2="68448"/>
                        <a14:foregroundMark x1="83667" y1="52759" x2="71667" y2="56207"/>
                        <a14:foregroundMark x1="85222" y1="50172" x2="83889" y2="61552"/>
                        <a14:foregroundMark x1="85222" y1="47759" x2="79444" y2="52759"/>
                        <a14:foregroundMark x1="85778" y1="49655" x2="89444" y2="56034"/>
                        <a14:foregroundMark x1="89444" y1="56034" x2="90111" y2="59483"/>
                        <a14:foregroundMark x1="90778" y1="65517" x2="89667" y2="83103"/>
                        <a14:foregroundMark x1="89667" y1="83103" x2="88111" y2="88448"/>
                        <a14:foregroundMark x1="12778" y1="64483" x2="12778" y2="74310"/>
                        <a14:foregroundMark x1="12778" y1="74310" x2="13333" y2="77069"/>
                        <a14:foregroundMark x1="10000" y1="60172" x2="33667" y2="66207"/>
                        <a14:foregroundMark x1="9111" y1="59310" x2="7667" y2="66724"/>
                        <a14:foregroundMark x1="7667" y1="66724" x2="8222" y2="74310"/>
                        <a14:foregroundMark x1="8222" y1="74310" x2="10333" y2="80690"/>
                        <a14:foregroundMark x1="8333" y1="73276" x2="7000" y2="81897"/>
                        <a14:foregroundMark x1="7000" y1="81897" x2="9667" y2="88103"/>
                        <a14:foregroundMark x1="9667" y1="88103" x2="18222" y2="92931"/>
                        <a14:foregroundMark x1="7222" y1="60172" x2="5889" y2="77069"/>
                        <a14:foregroundMark x1="5889" y1="77069" x2="6444" y2="84310"/>
                        <a14:foregroundMark x1="6444" y1="84310" x2="14119" y2="94424"/>
                        <a14:foregroundMark x1="37360" y1="94798" x2="54556" y2="93276"/>
                        <a14:foregroundMark x1="91222" y1="83621" x2="89333" y2="91207"/>
                        <a14:foregroundMark x1="89333" y1="91207" x2="83444" y2="94828"/>
                        <a14:foregroundMark x1="83444" y1="94828" x2="36889" y2="91552"/>
                        <a14:foregroundMark x1="88556" y1="57069" x2="92222" y2="71724"/>
                        <a14:foregroundMark x1="92222" y1="71724" x2="92333" y2="79483"/>
                        <a14:foregroundMark x1="92333" y1="79483" x2="86000" y2="87414"/>
                        <a14:foregroundMark x1="94222" y1="72586" x2="93333" y2="82414"/>
                        <a14:foregroundMark x1="93333" y1="82414" x2="89333" y2="87931"/>
                        <a14:foregroundMark x1="89333" y1="87931" x2="87111" y2="89828"/>
                        <a14:foregroundMark x1="69222" y1="91034" x2="63444" y2="94138"/>
                        <a14:foregroundMark x1="63444" y1="94138" x2="49666" y2="94996"/>
                        <a14:foregroundMark x1="21377" y1="94540" x2="21000" y2="94310"/>
                        <a14:foregroundMark x1="34000" y1="93966" x2="34000" y2="93966"/>
                        <a14:foregroundMark x1="28889" y1="93966" x2="28889" y2="93966"/>
                        <a14:foregroundMark x1="27111" y1="94483" x2="27111" y2="94483"/>
                        <a14:backgroundMark x1="89778" y1="98103" x2="14778" y2="96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342" t="53153" r="40715" b="26940"/>
          <a:stretch/>
        </p:blipFill>
        <p:spPr>
          <a:xfrm>
            <a:off x="0" y="6791"/>
            <a:ext cx="12192000" cy="6851209"/>
          </a:xfrm>
          <a:prstGeom prst="rect">
            <a:avLst/>
          </a:prstGeom>
        </p:spPr>
      </p:pic>
      <p:sp>
        <p:nvSpPr>
          <p:cNvPr id="10" name="Rectangle: Diagonal Corners Rounded 9">
            <a:extLst>
              <a:ext uri="{FF2B5EF4-FFF2-40B4-BE49-F238E27FC236}">
                <a16:creationId xmlns:a16="http://schemas.microsoft.com/office/drawing/2014/main" xmlns="" id="{810726AE-75C6-4366-B654-4EA578028256}"/>
              </a:ext>
            </a:extLst>
          </p:cNvPr>
          <p:cNvSpPr/>
          <p:nvPr/>
        </p:nvSpPr>
        <p:spPr>
          <a:xfrm>
            <a:off x="3882359" y="1275092"/>
            <a:ext cx="8074856" cy="1162876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Diagonal Corners Rounded 10">
            <a:extLst>
              <a:ext uri="{FF2B5EF4-FFF2-40B4-BE49-F238E27FC236}">
                <a16:creationId xmlns:a16="http://schemas.microsoft.com/office/drawing/2014/main" xmlns="" id="{411AF29E-E247-4648-BE32-53E50E0CDBA1}"/>
              </a:ext>
            </a:extLst>
          </p:cNvPr>
          <p:cNvSpPr/>
          <p:nvPr/>
        </p:nvSpPr>
        <p:spPr>
          <a:xfrm>
            <a:off x="3882359" y="2665397"/>
            <a:ext cx="8074856" cy="1246593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DEC3E9-5887-44BB-A5A2-F729D85E6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9134" y="-132154"/>
            <a:ext cx="6572865" cy="1325563"/>
          </a:xfrm>
        </p:spPr>
        <p:txBody>
          <a:bodyPr>
            <a:normAutofit/>
          </a:bodyPr>
          <a:lstStyle/>
          <a:p>
            <a:pPr algn="r"/>
            <a:r>
              <a:rPr lang="ar-SA" sz="4800" dirty="0">
                <a:latin typeface="Calibri" panose="020F0502020204030204" pitchFamily="34" charset="0"/>
                <a:cs typeface="Calibri" panose="020F0502020204030204" pitchFamily="34" charset="0"/>
              </a:rPr>
              <a:t>معلومات عن رسول الله محمد :</a:t>
            </a:r>
            <a:endParaRPr lang="en-US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: Diagonal Corners Rounded 11">
            <a:extLst>
              <a:ext uri="{FF2B5EF4-FFF2-40B4-BE49-F238E27FC236}">
                <a16:creationId xmlns:a16="http://schemas.microsoft.com/office/drawing/2014/main" xmlns="" id="{16A5D552-6742-4FCF-855E-9F59F3BD4239}"/>
              </a:ext>
            </a:extLst>
          </p:cNvPr>
          <p:cNvSpPr/>
          <p:nvPr/>
        </p:nvSpPr>
        <p:spPr>
          <a:xfrm>
            <a:off x="3882359" y="4139419"/>
            <a:ext cx="8074856" cy="1162876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Diagonal Corners Rounded 12">
            <a:extLst>
              <a:ext uri="{FF2B5EF4-FFF2-40B4-BE49-F238E27FC236}">
                <a16:creationId xmlns:a16="http://schemas.microsoft.com/office/drawing/2014/main" xmlns="" id="{C3D5AF26-3F91-4E91-B309-C7819A861C1B}"/>
              </a:ext>
            </a:extLst>
          </p:cNvPr>
          <p:cNvSpPr/>
          <p:nvPr/>
        </p:nvSpPr>
        <p:spPr>
          <a:xfrm>
            <a:off x="3882359" y="5529724"/>
            <a:ext cx="8074856" cy="1246593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DBD19D8A-A06B-44AD-A6DD-A6297E19ECD1}"/>
              </a:ext>
            </a:extLst>
          </p:cNvPr>
          <p:cNvSpPr txBox="1">
            <a:spLocks/>
          </p:cNvSpPr>
          <p:nvPr/>
        </p:nvSpPr>
        <p:spPr>
          <a:xfrm>
            <a:off x="4742570" y="1275092"/>
            <a:ext cx="6730219" cy="11628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اسمه : </a:t>
            </a:r>
            <a:r>
              <a:rPr lang="ar-SA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محمد بن عبدالله</a:t>
            </a:r>
            <a:endParaRPr lang="en-US" sz="6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36962D4E-6F88-4F30-B56C-4E3A74D7EA8E}"/>
              </a:ext>
            </a:extLst>
          </p:cNvPr>
          <p:cNvSpPr txBox="1">
            <a:spLocks/>
          </p:cNvSpPr>
          <p:nvPr/>
        </p:nvSpPr>
        <p:spPr>
          <a:xfrm>
            <a:off x="3882359" y="2669235"/>
            <a:ext cx="807485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قبيلته : </a:t>
            </a:r>
            <a:r>
              <a:rPr lang="ar-SA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قريش</a:t>
            </a:r>
            <a:endParaRPr lang="en-US" sz="6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55C7BBFC-36ED-42CE-AD03-1AB113B72F62}"/>
              </a:ext>
            </a:extLst>
          </p:cNvPr>
          <p:cNvSpPr txBox="1">
            <a:spLocks/>
          </p:cNvSpPr>
          <p:nvPr/>
        </p:nvSpPr>
        <p:spPr>
          <a:xfrm>
            <a:off x="3882359" y="4139419"/>
            <a:ext cx="8074856" cy="1214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أمه : </a:t>
            </a:r>
            <a:r>
              <a:rPr lang="ar-SA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آمنه بت وهب</a:t>
            </a:r>
            <a:endParaRPr lang="en-US" sz="6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D3F73146-CEB3-4184-9AE4-CA1F88F54EE9}"/>
              </a:ext>
            </a:extLst>
          </p:cNvPr>
          <p:cNvSpPr txBox="1">
            <a:spLocks/>
          </p:cNvSpPr>
          <p:nvPr/>
        </p:nvSpPr>
        <p:spPr>
          <a:xfrm>
            <a:off x="3882359" y="5529724"/>
            <a:ext cx="8074856" cy="1214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مرضعته : </a:t>
            </a:r>
            <a:r>
              <a:rPr lang="ar-SA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حليمة السعدية</a:t>
            </a:r>
            <a:endParaRPr lang="en-US" sz="6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62596A60-0B36-4EDD-971D-A0BC9338A6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628" b="89865" l="10000" r="90000">
                        <a14:foregroundMark x1="52024" y1="9628" x2="52024" y2="96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7349" y="3021069"/>
            <a:ext cx="4897058" cy="3451260"/>
          </a:xfrm>
          <a:prstGeom prst="rect">
            <a:avLst/>
          </a:prstGeom>
        </p:spPr>
      </p:pic>
      <p:pic>
        <p:nvPicPr>
          <p:cNvPr id="18" name="Picture 17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xmlns="" id="{A9D63404-577E-4B4F-BBDB-1C328239C1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063"/>
            <a:ext cx="2763190" cy="2763190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0111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26DFB0C3-86C3-4B9E-AFF4-BED136E501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6552" l="8000" r="93222">
                        <a14:foregroundMark x1="86667" y1="89655" x2="24444" y2="91034"/>
                        <a14:foregroundMark x1="24444" y1="91034" x2="19556" y2="87069"/>
                        <a14:foregroundMark x1="19556" y1="87069" x2="18111" y2="68966"/>
                        <a14:foregroundMark x1="18111" y1="68966" x2="28778" y2="66724"/>
                        <a14:foregroundMark x1="28778" y1="66724" x2="67778" y2="70345"/>
                        <a14:foregroundMark x1="67778" y1="70345" x2="80111" y2="69655"/>
                        <a14:foregroundMark x1="80111" y1="69655" x2="88889" y2="69828"/>
                        <a14:foregroundMark x1="88889" y1="69828" x2="92111" y2="64828"/>
                        <a14:foregroundMark x1="92111" y1="64828" x2="87889" y2="60172"/>
                        <a14:foregroundMark x1="87889" y1="60172" x2="68222" y2="68448"/>
                        <a14:foregroundMark x1="83667" y1="52759" x2="71667" y2="56207"/>
                        <a14:foregroundMark x1="85222" y1="50172" x2="83889" y2="61552"/>
                        <a14:foregroundMark x1="85222" y1="47759" x2="79444" y2="52759"/>
                        <a14:foregroundMark x1="85778" y1="49655" x2="89444" y2="56034"/>
                        <a14:foregroundMark x1="89444" y1="56034" x2="90111" y2="59483"/>
                        <a14:foregroundMark x1="90778" y1="65517" x2="89667" y2="83103"/>
                        <a14:foregroundMark x1="89667" y1="83103" x2="88111" y2="88448"/>
                        <a14:foregroundMark x1="12778" y1="64483" x2="12778" y2="74310"/>
                        <a14:foregroundMark x1="12778" y1="74310" x2="13333" y2="77069"/>
                        <a14:foregroundMark x1="10000" y1="60172" x2="33667" y2="66207"/>
                        <a14:foregroundMark x1="9111" y1="59310" x2="7667" y2="66724"/>
                        <a14:foregroundMark x1="7667" y1="66724" x2="8222" y2="74310"/>
                        <a14:foregroundMark x1="8222" y1="74310" x2="10333" y2="80690"/>
                        <a14:foregroundMark x1="8333" y1="73276" x2="7000" y2="81897"/>
                        <a14:foregroundMark x1="7000" y1="81897" x2="9667" y2="88103"/>
                        <a14:foregroundMark x1="9667" y1="88103" x2="18222" y2="92931"/>
                        <a14:foregroundMark x1="7222" y1="60172" x2="5889" y2="77069"/>
                        <a14:foregroundMark x1="5889" y1="77069" x2="6444" y2="84310"/>
                        <a14:foregroundMark x1="6444" y1="84310" x2="14119" y2="94424"/>
                        <a14:foregroundMark x1="37360" y1="94798" x2="54556" y2="93276"/>
                        <a14:foregroundMark x1="91222" y1="83621" x2="89333" y2="91207"/>
                        <a14:foregroundMark x1="89333" y1="91207" x2="83444" y2="94828"/>
                        <a14:foregroundMark x1="83444" y1="94828" x2="36889" y2="91552"/>
                        <a14:foregroundMark x1="88556" y1="57069" x2="92222" y2="71724"/>
                        <a14:foregroundMark x1="92222" y1="71724" x2="92333" y2="79483"/>
                        <a14:foregroundMark x1="92333" y1="79483" x2="86000" y2="87414"/>
                        <a14:foregroundMark x1="94222" y1="72586" x2="93333" y2="82414"/>
                        <a14:foregroundMark x1="93333" y1="82414" x2="89333" y2="87931"/>
                        <a14:foregroundMark x1="89333" y1="87931" x2="87111" y2="89828"/>
                        <a14:foregroundMark x1="69222" y1="91034" x2="63444" y2="94138"/>
                        <a14:foregroundMark x1="63444" y1="94138" x2="49666" y2="94996"/>
                        <a14:foregroundMark x1="21377" y1="94540" x2="21000" y2="94310"/>
                        <a14:foregroundMark x1="34000" y1="93966" x2="34000" y2="93966"/>
                        <a14:foregroundMark x1="28889" y1="93966" x2="28889" y2="93966"/>
                        <a14:foregroundMark x1="27111" y1="94483" x2="27111" y2="94483"/>
                        <a14:backgroundMark x1="89778" y1="98103" x2="14778" y2="96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342" t="53153" r="40715" b="26940"/>
          <a:stretch/>
        </p:blipFill>
        <p:spPr>
          <a:xfrm>
            <a:off x="0" y="6791"/>
            <a:ext cx="12192000" cy="685120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B29A138F-0CF2-410B-AFBD-7E3C723BA1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628" b="89865" l="10000" r="90000">
                        <a14:foregroundMark x1="52024" y1="9628" x2="52024" y2="96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7349" y="3021069"/>
            <a:ext cx="4897058" cy="3451260"/>
          </a:xfrm>
          <a:prstGeom prst="rect">
            <a:avLst/>
          </a:prstGeom>
        </p:spPr>
      </p:pic>
      <p:pic>
        <p:nvPicPr>
          <p:cNvPr id="20" name="Picture 1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xmlns="" id="{0806295D-B55E-4034-BB97-91D789DA72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063"/>
            <a:ext cx="2763190" cy="2763190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xmlns="" id="{E4C75D8B-3A9E-44D9-9389-86EDBF8EAD3A}"/>
              </a:ext>
            </a:extLst>
          </p:cNvPr>
          <p:cNvSpPr txBox="1">
            <a:spLocks/>
          </p:cNvSpPr>
          <p:nvPr/>
        </p:nvSpPr>
        <p:spPr>
          <a:xfrm>
            <a:off x="5619134" y="-132154"/>
            <a:ext cx="657286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4800">
                <a:latin typeface="Calibri" panose="020F0502020204030204" pitchFamily="34" charset="0"/>
                <a:cs typeface="Calibri" panose="020F0502020204030204" pitchFamily="34" charset="0"/>
              </a:rPr>
              <a:t>معلومات عن رسول الله محمد :</a:t>
            </a:r>
            <a:endParaRPr lang="en-US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: Diagonal Corners Rounded 11">
            <a:extLst>
              <a:ext uri="{FF2B5EF4-FFF2-40B4-BE49-F238E27FC236}">
                <a16:creationId xmlns:a16="http://schemas.microsoft.com/office/drawing/2014/main" xmlns="" id="{59C9734B-27BD-4F46-A5D7-A9B9D03B5A9B}"/>
              </a:ext>
            </a:extLst>
          </p:cNvPr>
          <p:cNvSpPr/>
          <p:nvPr/>
        </p:nvSpPr>
        <p:spPr>
          <a:xfrm>
            <a:off x="3960159" y="1058167"/>
            <a:ext cx="8074856" cy="1162876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Diagonal Corners Rounded 12">
            <a:extLst>
              <a:ext uri="{FF2B5EF4-FFF2-40B4-BE49-F238E27FC236}">
                <a16:creationId xmlns:a16="http://schemas.microsoft.com/office/drawing/2014/main" xmlns="" id="{16F5D252-BBC7-4B4D-AE63-CFFD26956A08}"/>
              </a:ext>
            </a:extLst>
          </p:cNvPr>
          <p:cNvSpPr/>
          <p:nvPr/>
        </p:nvSpPr>
        <p:spPr>
          <a:xfrm>
            <a:off x="3960159" y="2448472"/>
            <a:ext cx="8074856" cy="1246593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: Diagonal Corners Rounded 13">
            <a:extLst>
              <a:ext uri="{FF2B5EF4-FFF2-40B4-BE49-F238E27FC236}">
                <a16:creationId xmlns:a16="http://schemas.microsoft.com/office/drawing/2014/main" xmlns="" id="{A6166B0F-53ED-49BA-9E5B-4A14517A1A9B}"/>
              </a:ext>
            </a:extLst>
          </p:cNvPr>
          <p:cNvSpPr/>
          <p:nvPr/>
        </p:nvSpPr>
        <p:spPr>
          <a:xfrm>
            <a:off x="3941596" y="5316621"/>
            <a:ext cx="8074856" cy="1246593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D3F73146-CEB3-4184-9AE4-CA1F88F54EE9}"/>
              </a:ext>
            </a:extLst>
          </p:cNvPr>
          <p:cNvSpPr txBox="1">
            <a:spLocks/>
          </p:cNvSpPr>
          <p:nvPr/>
        </p:nvSpPr>
        <p:spPr>
          <a:xfrm>
            <a:off x="3960160" y="5345991"/>
            <a:ext cx="7986408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5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كان يعمل في </a:t>
            </a:r>
            <a:r>
              <a:rPr lang="ar-SA" sz="5400" dirty="0">
                <a:latin typeface="Calibri" panose="020F0502020204030204" pitchFamily="34" charset="0"/>
                <a:cs typeface="Calibri" panose="020F0502020204030204" pitchFamily="34" charset="0"/>
              </a:rPr>
              <a:t>التجارة و رعي الأغنام</a:t>
            </a:r>
            <a:endParaRPr lang="en-US" sz="5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039B60EF-61D2-48B1-BF57-E4E3379D17A2}"/>
              </a:ext>
            </a:extLst>
          </p:cNvPr>
          <p:cNvSpPr txBox="1">
            <a:spLocks/>
          </p:cNvSpPr>
          <p:nvPr/>
        </p:nvSpPr>
        <p:spPr>
          <a:xfrm>
            <a:off x="4335945" y="1058167"/>
            <a:ext cx="76106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عمه : </a:t>
            </a:r>
            <a:r>
              <a:rPr lang="ar-SA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أبو طالب</a:t>
            </a:r>
            <a:endParaRPr lang="en-US" sz="6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: Diagonal Corners Rounded 15">
            <a:extLst>
              <a:ext uri="{FF2B5EF4-FFF2-40B4-BE49-F238E27FC236}">
                <a16:creationId xmlns:a16="http://schemas.microsoft.com/office/drawing/2014/main" xmlns="" id="{80F04118-4B98-4591-8932-5B40F9566973}"/>
              </a:ext>
            </a:extLst>
          </p:cNvPr>
          <p:cNvSpPr/>
          <p:nvPr/>
        </p:nvSpPr>
        <p:spPr>
          <a:xfrm>
            <a:off x="3960159" y="3859084"/>
            <a:ext cx="8074856" cy="1246593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xmlns="" id="{E16CE510-5491-427A-AA26-4B721A5AE96A}"/>
              </a:ext>
            </a:extLst>
          </p:cNvPr>
          <p:cNvSpPr txBox="1">
            <a:spLocks/>
          </p:cNvSpPr>
          <p:nvPr/>
        </p:nvSpPr>
        <p:spPr>
          <a:xfrm>
            <a:off x="4405830" y="2490088"/>
            <a:ext cx="7610622" cy="1204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جده : </a:t>
            </a:r>
            <a:r>
              <a:rPr lang="ar-SA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عبد المطلب</a:t>
            </a:r>
            <a:endParaRPr lang="en-US" sz="6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01A4375B-626F-420C-AE38-78AF5B5DBD1B}"/>
              </a:ext>
            </a:extLst>
          </p:cNvPr>
          <p:cNvSpPr txBox="1">
            <a:spLocks/>
          </p:cNvSpPr>
          <p:nvPr/>
        </p:nvSpPr>
        <p:spPr>
          <a:xfrm>
            <a:off x="4103827" y="3801423"/>
            <a:ext cx="7610622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صديقة : </a:t>
            </a:r>
            <a:r>
              <a:rPr lang="ar-SA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أبو بكر الصديق</a:t>
            </a:r>
            <a:endParaRPr lang="en-US" sz="6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51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7" grpId="0"/>
      <p:bldP spid="8" grpId="0"/>
      <p:bldP spid="16" grpId="0" animBg="1"/>
      <p:bldP spid="1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BC59EC05-A542-4F84-BD9A-0C832FA369F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A90BD5-59EA-4CF8-84E0-A11E1B7638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5117" y="1044110"/>
            <a:ext cx="9144000" cy="2387600"/>
          </a:xfrm>
        </p:spPr>
        <p:txBody>
          <a:bodyPr>
            <a:normAutofit/>
          </a:bodyPr>
          <a:lstStyle/>
          <a:p>
            <a:r>
              <a:rPr lang="ar-SA" sz="11500" b="1" dirty="0">
                <a:latin typeface="Calibri" panose="020F0502020204030204" pitchFamily="34" charset="0"/>
                <a:cs typeface="Calibri" panose="020F0502020204030204" pitchFamily="34" charset="0"/>
              </a:rPr>
              <a:t>علمني رسول الله</a:t>
            </a:r>
            <a:endParaRPr lang="en-US" sz="11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8304DA0-270E-45B5-BBA0-56C7FC6B6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4677" l="10000" r="90000">
                        <a14:foregroundMark x1="55000" y1="15323" x2="55333" y2="66774"/>
                        <a14:foregroundMark x1="55333" y1="66774" x2="55333" y2="66774"/>
                        <a14:foregroundMark x1="36333" y1="73710" x2="41667" y2="78710"/>
                        <a14:foregroundMark x1="41667" y1="78710" x2="52778" y2="81290"/>
                        <a14:foregroundMark x1="43222" y1="73226" x2="48000" y2="82097"/>
                        <a14:foregroundMark x1="48000" y1="82097" x2="54111" y2="85806"/>
                        <a14:foregroundMark x1="54111" y1="85806" x2="56000" y2="85968"/>
                        <a14:foregroundMark x1="50556" y1="76290" x2="42889" y2="76613"/>
                        <a14:foregroundMark x1="42889" y1="76613" x2="39667" y2="84032"/>
                        <a14:foregroundMark x1="39667" y1="84032" x2="45556" y2="91613"/>
                        <a14:foregroundMark x1="45556" y1="91613" x2="50556" y2="94677"/>
                        <a14:foregroundMark x1="31222" y1="84355" x2="47111" y2="91935"/>
                        <a14:foregroundMark x1="46444" y1="28871" x2="44889" y2="709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4963" y="-333866"/>
            <a:ext cx="10422080" cy="7179655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0071AE8-BB01-4979-9C03-582FB2AB35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85846" y="3772367"/>
            <a:ext cx="9144000" cy="1655762"/>
          </a:xfrm>
        </p:spPr>
        <p:txBody>
          <a:bodyPr/>
          <a:lstStyle/>
          <a:p>
            <a:r>
              <a:rPr lang="ar-SA" dirty="0">
                <a:latin typeface="Calibri" panose="020F0502020204030204" pitchFamily="34" charset="0"/>
                <a:cs typeface="Calibri" panose="020F0502020204030204" pitchFamily="34" charset="0"/>
              </a:rPr>
              <a:t>سنن الرسول عليه الصلاة  السلام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475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469DB3C0-F54F-47C4-AC2F-9E31F40B91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8" t="-138" r="21706" b="16332"/>
          <a:stretch/>
        </p:blipFill>
        <p:spPr>
          <a:xfrm>
            <a:off x="444305" y="745440"/>
            <a:ext cx="3438186" cy="57474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DEC3E9-5887-44BB-A5A2-F729D85E6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6840" y="365126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علمني رسول الله : </a:t>
            </a:r>
            <a:endParaRPr lang="en-US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xmlns="" id="{C71B6DA5-ABAB-48BA-B26E-890899890ECA}"/>
              </a:ext>
            </a:extLst>
          </p:cNvPr>
          <p:cNvSpPr txBox="1">
            <a:spLocks/>
          </p:cNvSpPr>
          <p:nvPr/>
        </p:nvSpPr>
        <p:spPr>
          <a:xfrm>
            <a:off x="3339908" y="2171061"/>
            <a:ext cx="8407787" cy="251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b="1" dirty="0">
                <a:latin typeface="Calibri" panose="020F0502020204030204" pitchFamily="34" charset="0"/>
                <a:cs typeface="Calibri" panose="020F0502020204030204" pitchFamily="34" charset="0"/>
              </a:rPr>
              <a:t>( تبسمك في وجه أخيك صدقة )</a:t>
            </a:r>
            <a:endParaRPr lang="en-US" sz="6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61169DF-09B6-4771-B1AF-E50B20E77980}"/>
              </a:ext>
            </a:extLst>
          </p:cNvPr>
          <p:cNvSpPr/>
          <p:nvPr/>
        </p:nvSpPr>
        <p:spPr>
          <a:xfrm>
            <a:off x="98474" y="92087"/>
            <a:ext cx="11980982" cy="6660405"/>
          </a:xfrm>
          <a:prstGeom prst="rect">
            <a:avLst/>
          </a:prstGeom>
          <a:noFill/>
          <a:ln w="184150">
            <a:solidFill>
              <a:srgbClr val="92D050">
                <a:alpha val="8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444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picture containing toy&#10;&#10;Description automatically generated">
            <a:extLst>
              <a:ext uri="{FF2B5EF4-FFF2-40B4-BE49-F238E27FC236}">
                <a16:creationId xmlns:a16="http://schemas.microsoft.com/office/drawing/2014/main" xmlns="" id="{054FF084-056C-4E6D-8C9A-32AB3FABA3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1" t="12308" r="13964" b="13641"/>
          <a:stretch/>
        </p:blipFill>
        <p:spPr>
          <a:xfrm>
            <a:off x="289560" y="1526980"/>
            <a:ext cx="4431321" cy="50784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DEC3E9-5887-44BB-A5A2-F729D85E6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6840" y="365126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علمني رسول الله : </a:t>
            </a:r>
            <a:endParaRPr lang="en-US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xmlns="" id="{C71B6DA5-ABAB-48BA-B26E-890899890ECA}"/>
              </a:ext>
            </a:extLst>
          </p:cNvPr>
          <p:cNvSpPr txBox="1">
            <a:spLocks/>
          </p:cNvSpPr>
          <p:nvPr/>
        </p:nvSpPr>
        <p:spPr>
          <a:xfrm>
            <a:off x="3494653" y="2290959"/>
            <a:ext cx="8407787" cy="251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b="1" dirty="0">
                <a:latin typeface="Calibri" panose="020F0502020204030204" pitchFamily="34" charset="0"/>
                <a:cs typeface="Calibri" panose="020F0502020204030204" pitchFamily="34" charset="0"/>
              </a:rPr>
              <a:t>( المصافحة و إفشاء السلام )</a:t>
            </a:r>
            <a:endParaRPr lang="en-US" sz="6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61169DF-09B6-4771-B1AF-E50B20E77980}"/>
              </a:ext>
            </a:extLst>
          </p:cNvPr>
          <p:cNvSpPr/>
          <p:nvPr/>
        </p:nvSpPr>
        <p:spPr>
          <a:xfrm>
            <a:off x="98474" y="92087"/>
            <a:ext cx="11980982" cy="6660405"/>
          </a:xfrm>
          <a:prstGeom prst="rect">
            <a:avLst/>
          </a:prstGeom>
          <a:noFill/>
          <a:ln w="184150">
            <a:solidFill>
              <a:srgbClr val="92D050">
                <a:alpha val="8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334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DEC3E9-5887-44BB-A5A2-F729D85E6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6840" y="365126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علمني رسول الله : </a:t>
            </a:r>
            <a:endParaRPr lang="en-US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xmlns="" id="{4D07EA80-102A-414A-9FE6-096EA43C57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556" b="75556" l="1042" r="90000">
                        <a14:foregroundMark x1="43958" y1="60000" x2="48125" y2="71111"/>
                        <a14:foregroundMark x1="48125" y1="71111" x2="48750" y2="72037"/>
                        <a14:foregroundMark x1="43125" y1="52593" x2="43125" y2="52593"/>
                        <a14:foregroundMark x1="14792" y1="29815" x2="1042" y2="22407"/>
                        <a14:foregroundMark x1="52917" y1="74630" x2="65625" y2="7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496" b="19299"/>
          <a:stretch/>
        </p:blipFill>
        <p:spPr>
          <a:xfrm>
            <a:off x="211020" y="2981703"/>
            <a:ext cx="4572000" cy="371387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61169DF-09B6-4771-B1AF-E50B20E77980}"/>
              </a:ext>
            </a:extLst>
          </p:cNvPr>
          <p:cNvSpPr/>
          <p:nvPr/>
        </p:nvSpPr>
        <p:spPr>
          <a:xfrm>
            <a:off x="98474" y="92087"/>
            <a:ext cx="11980982" cy="6660405"/>
          </a:xfrm>
          <a:prstGeom prst="rect">
            <a:avLst/>
          </a:prstGeom>
          <a:noFill/>
          <a:ln w="184150">
            <a:solidFill>
              <a:srgbClr val="92D050">
                <a:alpha val="8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36B4DE61-ED97-4BE3-A49E-F226CC0CCD0D}"/>
              </a:ext>
            </a:extLst>
          </p:cNvPr>
          <p:cNvSpPr txBox="1">
            <a:spLocks/>
          </p:cNvSpPr>
          <p:nvPr/>
        </p:nvSpPr>
        <p:spPr>
          <a:xfrm>
            <a:off x="838200" y="253442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8000" b="1" dirty="0">
                <a:latin typeface="Calibri" panose="020F0502020204030204" pitchFamily="34" charset="0"/>
                <a:cs typeface="Calibri" panose="020F0502020204030204" pitchFamily="34" charset="0"/>
              </a:rPr>
              <a:t>( إماطة الأذى عن الطريق صدقة )</a:t>
            </a:r>
            <a:endParaRPr lang="en-US" sz="8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168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DEC3E9-5887-44BB-A5A2-F729D85E6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6840" y="365126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علمني رسول الله : </a:t>
            </a:r>
            <a:endParaRPr lang="en-US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61169DF-09B6-4771-B1AF-E50B20E77980}"/>
              </a:ext>
            </a:extLst>
          </p:cNvPr>
          <p:cNvSpPr/>
          <p:nvPr/>
        </p:nvSpPr>
        <p:spPr>
          <a:xfrm>
            <a:off x="98474" y="92087"/>
            <a:ext cx="11980982" cy="6660405"/>
          </a:xfrm>
          <a:prstGeom prst="rect">
            <a:avLst/>
          </a:prstGeom>
          <a:noFill/>
          <a:ln w="184150">
            <a:solidFill>
              <a:srgbClr val="92D050">
                <a:alpha val="8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C0A547DF-850A-4A53-A1CD-349CB320BA2A}"/>
              </a:ext>
            </a:extLst>
          </p:cNvPr>
          <p:cNvGrpSpPr/>
          <p:nvPr/>
        </p:nvGrpSpPr>
        <p:grpSpPr>
          <a:xfrm>
            <a:off x="215711" y="815926"/>
            <a:ext cx="5628248" cy="5800046"/>
            <a:chOff x="520510" y="450166"/>
            <a:chExt cx="6124130" cy="630232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FA43A778-6016-4A21-B6EC-3E93084018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3" r="1" b="8102"/>
            <a:stretch/>
          </p:blipFill>
          <p:spPr>
            <a:xfrm>
              <a:off x="622495" y="450166"/>
              <a:ext cx="6022145" cy="6302326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0B031613-EAE6-4A57-BCBA-65DD88375BBA}"/>
                </a:ext>
              </a:extLst>
            </p:cNvPr>
            <p:cNvSpPr/>
            <p:nvPr/>
          </p:nvSpPr>
          <p:spPr>
            <a:xfrm>
              <a:off x="520510" y="450166"/>
              <a:ext cx="3123028" cy="27057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F745C83E-1BA7-4986-A53B-56209DFB77C1}"/>
                </a:ext>
              </a:extLst>
            </p:cNvPr>
            <p:cNvSpPr/>
            <p:nvPr/>
          </p:nvSpPr>
          <p:spPr>
            <a:xfrm>
              <a:off x="1386840" y="861824"/>
              <a:ext cx="2633003" cy="15167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36B4DE61-ED97-4BE3-A49E-F226CC0CCD0D}"/>
              </a:ext>
            </a:extLst>
          </p:cNvPr>
          <p:cNvSpPr txBox="1">
            <a:spLocks/>
          </p:cNvSpPr>
          <p:nvPr/>
        </p:nvSpPr>
        <p:spPr>
          <a:xfrm>
            <a:off x="5843959" y="2766218"/>
            <a:ext cx="602214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8000" b="1" dirty="0">
                <a:latin typeface="Calibri" panose="020F0502020204030204" pitchFamily="34" charset="0"/>
                <a:cs typeface="Calibri" panose="020F0502020204030204" pitchFamily="34" charset="0"/>
              </a:rPr>
              <a:t>( الرفق بالحيوان )</a:t>
            </a:r>
            <a:endParaRPr lang="en-US" sz="8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653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CE2DD0D6-E040-4B89-A7B3-37901134232C}"/>
              </a:ext>
            </a:extLst>
          </p:cNvPr>
          <p:cNvGrpSpPr/>
          <p:nvPr/>
        </p:nvGrpSpPr>
        <p:grpSpPr>
          <a:xfrm>
            <a:off x="191084" y="189916"/>
            <a:ext cx="5745482" cy="6548508"/>
            <a:chOff x="205152" y="203984"/>
            <a:chExt cx="5745482" cy="6548508"/>
          </a:xfrm>
        </p:grpSpPr>
        <p:pic>
          <p:nvPicPr>
            <p:cNvPr id="4" name="Picture 3" descr="A picture containing clothing&#10;&#10;Description automatically generated">
              <a:extLst>
                <a:ext uri="{FF2B5EF4-FFF2-40B4-BE49-F238E27FC236}">
                  <a16:creationId xmlns:a16="http://schemas.microsoft.com/office/drawing/2014/main" xmlns="" id="{5F19FC96-9C3A-47FC-9254-233656834C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5" t="6501" r="12598" b="8307"/>
            <a:stretch/>
          </p:blipFill>
          <p:spPr>
            <a:xfrm>
              <a:off x="205152" y="203984"/>
              <a:ext cx="5450061" cy="6548508"/>
            </a:xfrm>
            <a:prstGeom prst="rect">
              <a:avLst/>
            </a:prstGeom>
          </p:spPr>
        </p:pic>
        <p:sp>
          <p:nvSpPr>
            <p:cNvPr id="9" name="Rectangle: Diagonal Corners Rounded 8">
              <a:extLst>
                <a:ext uri="{FF2B5EF4-FFF2-40B4-BE49-F238E27FC236}">
                  <a16:creationId xmlns:a16="http://schemas.microsoft.com/office/drawing/2014/main" xmlns="" id="{D25640C2-2E47-4D78-9233-E4375460652C}"/>
                </a:ext>
              </a:extLst>
            </p:cNvPr>
            <p:cNvSpPr/>
            <p:nvPr/>
          </p:nvSpPr>
          <p:spPr>
            <a:xfrm>
              <a:off x="4262511" y="2504049"/>
              <a:ext cx="1688123" cy="3038622"/>
            </a:xfrm>
            <a:prstGeom prst="round2Diag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: Diagonal Corners Rounded 9">
              <a:extLst>
                <a:ext uri="{FF2B5EF4-FFF2-40B4-BE49-F238E27FC236}">
                  <a16:creationId xmlns:a16="http://schemas.microsoft.com/office/drawing/2014/main" xmlns="" id="{BBDBA5AA-FEFF-4FF2-80E8-65B1D9E6A415}"/>
                </a:ext>
              </a:extLst>
            </p:cNvPr>
            <p:cNvSpPr/>
            <p:nvPr/>
          </p:nvSpPr>
          <p:spPr>
            <a:xfrm>
              <a:off x="3967090" y="4072377"/>
              <a:ext cx="1688123" cy="1193409"/>
            </a:xfrm>
            <a:prstGeom prst="round2Diag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DEC3E9-5887-44BB-A5A2-F729D85E6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6840" y="365126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علمني رسول الله : </a:t>
            </a:r>
            <a:endParaRPr lang="en-US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61169DF-09B6-4771-B1AF-E50B20E77980}"/>
              </a:ext>
            </a:extLst>
          </p:cNvPr>
          <p:cNvSpPr/>
          <p:nvPr/>
        </p:nvSpPr>
        <p:spPr>
          <a:xfrm>
            <a:off x="98474" y="92087"/>
            <a:ext cx="11980982" cy="6660405"/>
          </a:xfrm>
          <a:prstGeom prst="rect">
            <a:avLst/>
          </a:prstGeom>
          <a:noFill/>
          <a:ln w="184150">
            <a:solidFill>
              <a:srgbClr val="92D050">
                <a:alpha val="8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36B4DE61-ED97-4BE3-A49E-F226CC0CCD0D}"/>
              </a:ext>
            </a:extLst>
          </p:cNvPr>
          <p:cNvSpPr txBox="1">
            <a:spLocks/>
          </p:cNvSpPr>
          <p:nvPr/>
        </p:nvSpPr>
        <p:spPr>
          <a:xfrm>
            <a:off x="4445393" y="2227974"/>
            <a:ext cx="7634063" cy="2500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5400" b="1" dirty="0">
                <a:latin typeface="Calibri" panose="020F0502020204030204" pitchFamily="34" charset="0"/>
                <a:cs typeface="Calibri" panose="020F0502020204030204" pitchFamily="34" charset="0"/>
              </a:rPr>
              <a:t>( التواضع و عدم التكبر )</a:t>
            </a:r>
            <a:endParaRPr lang="en-US" sz="5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4262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rawing of a cartoon character&#10;&#10;Description automatically generated">
            <a:extLst>
              <a:ext uri="{FF2B5EF4-FFF2-40B4-BE49-F238E27FC236}">
                <a16:creationId xmlns:a16="http://schemas.microsoft.com/office/drawing/2014/main" xmlns="" id="{3AEA80D8-1A77-4B07-97CD-5F03C96E6F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88"/>
          <a:stretch/>
        </p:blipFill>
        <p:spPr>
          <a:xfrm>
            <a:off x="112544" y="655416"/>
            <a:ext cx="4089745" cy="58374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DEC3E9-5887-44BB-A5A2-F729D85E6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6840" y="365126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ar-SA" sz="6000" dirty="0">
                <a:latin typeface="Calibri" panose="020F0502020204030204" pitchFamily="34" charset="0"/>
                <a:cs typeface="Calibri" panose="020F0502020204030204" pitchFamily="34" charset="0"/>
              </a:rPr>
              <a:t>علمني رسول الله : </a:t>
            </a:r>
            <a:endParaRPr lang="en-US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61169DF-09B6-4771-B1AF-E50B20E77980}"/>
              </a:ext>
            </a:extLst>
          </p:cNvPr>
          <p:cNvSpPr/>
          <p:nvPr/>
        </p:nvSpPr>
        <p:spPr>
          <a:xfrm>
            <a:off x="98474" y="92087"/>
            <a:ext cx="11980982" cy="6660405"/>
          </a:xfrm>
          <a:prstGeom prst="rect">
            <a:avLst/>
          </a:prstGeom>
          <a:noFill/>
          <a:ln w="184150">
            <a:solidFill>
              <a:srgbClr val="92D050">
                <a:alpha val="8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36B4DE61-ED97-4BE3-A49E-F226CC0CCD0D}"/>
              </a:ext>
            </a:extLst>
          </p:cNvPr>
          <p:cNvSpPr txBox="1">
            <a:spLocks/>
          </p:cNvSpPr>
          <p:nvPr/>
        </p:nvSpPr>
        <p:spPr>
          <a:xfrm>
            <a:off x="3742007" y="2323881"/>
            <a:ext cx="8160434" cy="2500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b="1" dirty="0">
                <a:latin typeface="Calibri" panose="020F0502020204030204" pitchFamily="34" charset="0"/>
                <a:cs typeface="Calibri" panose="020F0502020204030204" pitchFamily="34" charset="0"/>
              </a:rPr>
              <a:t>( ليس منا من لم يرحم صغيرنا</a:t>
            </a:r>
          </a:p>
          <a:p>
            <a:pPr algn="ctr"/>
            <a:r>
              <a:rPr lang="ar-SA" sz="6000" b="1" dirty="0">
                <a:latin typeface="Calibri" panose="020F0502020204030204" pitchFamily="34" charset="0"/>
                <a:cs typeface="Calibri" panose="020F0502020204030204" pitchFamily="34" charset="0"/>
              </a:rPr>
              <a:t> و يعرف شرف كبيرنا )</a:t>
            </a:r>
            <a:endParaRPr lang="en-US" sz="6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408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133</Words>
  <Application>Microsoft Office PowerPoint</Application>
  <PresentationFormat>مخصص</PresentationFormat>
  <Paragraphs>27</Paragraphs>
  <Slides>10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Office Theme</vt:lpstr>
      <vt:lpstr>محمد صلى الله عليه وسلم</vt:lpstr>
      <vt:lpstr>معلومات عن رسول الله محمد :</vt:lpstr>
      <vt:lpstr>عرض تقديمي في PowerPoint</vt:lpstr>
      <vt:lpstr>علمني رسول الله</vt:lpstr>
      <vt:lpstr>علمني رسول الله : </vt:lpstr>
      <vt:lpstr>علمني رسول الله : </vt:lpstr>
      <vt:lpstr>علمني رسول الله : </vt:lpstr>
      <vt:lpstr>علمني رسول الله : </vt:lpstr>
      <vt:lpstr>علمني رسول الله : </vt:lpstr>
      <vt:lpstr>علمني رسول الله 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محمد صلى الله عليه وسلم</dc:title>
  <dc:creator>Salama Khalid Mohammed  Alotaibi</dc:creator>
  <cp:lastModifiedBy>Click</cp:lastModifiedBy>
  <cp:revision>16</cp:revision>
  <dcterms:created xsi:type="dcterms:W3CDTF">2019-11-08T15:35:29Z</dcterms:created>
  <dcterms:modified xsi:type="dcterms:W3CDTF">2022-07-16T17:16:42Z</dcterms:modified>
</cp:coreProperties>
</file>