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000" autoAdjust="0"/>
    <p:restoredTop sz="94660"/>
  </p:normalViewPr>
  <p:slideViewPr>
    <p:cSldViewPr snapToGrid="0">
      <p:cViewPr varScale="1">
        <p:scale>
          <a:sx n="54" d="100"/>
          <a:sy n="54" d="100"/>
        </p:scale>
        <p:origin x="12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73E383E-7CE3-0C5B-4869-5F73B4C7F3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67D5FBA8-2636-5172-9211-44EAA2104C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E4234553-9AC3-8236-92A1-246BDA034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8E496FF-33A7-C3DD-F916-CBE2AFDB5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E2111BF-91F3-A179-1BFD-563C20C65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18453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8EB1C24-CB80-E0DC-3957-5370A97B96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A0689BE0-602F-4D8D-2458-821751CB86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1A8438B-A456-B4A1-7BB2-2AB7BC190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37160D0-75FF-CAAA-934C-E9937B03E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916CD5BE-215E-B822-B009-6EB6EC118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58774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8440A1E-77B3-B490-22AA-7732F64CB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4CFB08B1-2F91-4ABD-4B4C-386E13F3F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1366A6A-92BC-AD0D-7E5E-E673490EC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5E90764-9683-9E3D-EF05-8F3F4F5DD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38A97995-6228-1A63-5B63-16306CFD9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5736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3ADB413-CED7-D979-999F-A79E525E6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3AD17CA3-01E0-EEB1-A4FA-B0327E05C6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14005B4C-75F3-83AB-2241-8D0B09FA2C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398A1330-A7CC-1B6D-BE6F-D050BCDE5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B4477E2-5812-386B-ECC9-0CDE18842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3544518-8F44-C28C-28F3-AE202483E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237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41EECC1-627D-10C1-26DD-6D3F35D1E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344E226-0C40-6C51-2BD9-ED4D9F5CD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6BF17F6-EF29-1041-428D-0BA73E22DF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98A4B081-9A2C-5A4D-6038-8B1A0C94BE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6E3CA479-D2F1-D4B8-4463-621E17BB3E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6608EAF0-2137-684C-9952-20F23BA2A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A03CFB35-BF70-F42D-783B-8CE8AE425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FF247E1-79D2-DAC3-B35C-849246A72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299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534487B-B964-5CF2-F22C-8C0E3F44E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0AE5F2BE-5CEC-D337-4FFA-623D077BD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DDFE99C2-0AC9-2755-4559-0D356E98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1577EBCD-4549-7A31-2B28-2AF548654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60392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325A3963-4767-4D8D-BACA-30249BA1A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72C38026-CD27-7594-C43C-468683386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16913CB8-505D-BA77-FA11-56172FD45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13477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1D49D5E4-79BC-1BD6-EA3B-2E642CC52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B1B9EFD-E1D1-E3CB-AFCB-D98362455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F23463EC-5828-70D8-C188-31DFDBA3BE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D78A7121-A8C0-9FA5-7CDC-F6BB60F8A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8185097D-2F15-C592-68D1-38E1DDB99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3EBC0062-E4BB-85C6-E872-434182D75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389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37A6201F-4440-BDE1-3EB8-89FC404C3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1188C759-FCC1-6A85-5656-F823A30B59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EF037C4-FEAC-05C2-CC72-94D2047251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B9F7611A-92FF-4650-1528-584AC5FF2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A123C5BD-74E7-ED2E-0931-9BB9FDF84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767F123-1D31-BDED-47C1-7A571F53E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603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2644F56-DDA0-8412-2591-D700331B2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0B603A23-41CF-038F-7CA9-800F73777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9723DF6-8693-229F-624E-D091361ED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BCF96E6B-BFDC-44DE-EE11-EF19A3A0C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FE75BF3D-1882-B544-E825-94E211971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4780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C40D0337-4399-2F2E-5EA3-8349A6D539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D7E2F7F9-44EC-B617-4F98-A154AC192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492023A-1C93-6F61-6D37-691807B48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889F265-6875-BF12-C6E0-CC842114A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D7CAA90-3F42-BD12-0A26-12DDD5E9A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3292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7A205F95-1A20-40F3-5741-D0E3BFCF2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2E6FEB7-F2A2-1E95-2561-0F5051170B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449B3AA-530E-55FC-A784-D9E1FC851B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37B39B-46F1-49B6-B060-E7745D48229A}" type="datetimeFigureOut">
              <a:rPr lang="ar-SA" smtClean="0"/>
              <a:t>21/05/47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DF1FF1DC-7326-BFE9-4D9E-E5D117A3D6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5A5FB55-4A4D-03C1-D7A2-A5D7FA6117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EC02DD-AED4-43C9-A57A-B4B67FCBAB2A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42825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مجموعة 10">
            <a:extLst>
              <a:ext uri="{FF2B5EF4-FFF2-40B4-BE49-F238E27FC236}">
                <a16:creationId xmlns:a16="http://schemas.microsoft.com/office/drawing/2014/main" id="{A5FDE15C-1510-2F07-3F28-2AF2070CA078}"/>
              </a:ext>
            </a:extLst>
          </p:cNvPr>
          <p:cNvGrpSpPr/>
          <p:nvPr/>
        </p:nvGrpSpPr>
        <p:grpSpPr>
          <a:xfrm>
            <a:off x="72571" y="-203200"/>
            <a:ext cx="12046858" cy="6858000"/>
            <a:chOff x="145142" y="0"/>
            <a:chExt cx="12046858" cy="6858000"/>
          </a:xfrm>
        </p:grpSpPr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id="{7D7B188C-1F79-DA12-6D55-A1C2316C62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5142" y="0"/>
              <a:ext cx="12046858" cy="6858000"/>
            </a:xfrm>
            <a:prstGeom prst="rect">
              <a:avLst/>
            </a:prstGeom>
          </p:spPr>
        </p:pic>
        <p:sp>
          <p:nvSpPr>
            <p:cNvPr id="9" name="مربع نص 1">
              <a:extLst>
                <a:ext uri="{FF2B5EF4-FFF2-40B4-BE49-F238E27FC236}">
                  <a16:creationId xmlns:a16="http://schemas.microsoft.com/office/drawing/2014/main" id="{23E768DB-F355-73D8-0B67-3D1341DF9B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4495028" y="809182"/>
              <a:ext cx="3347085" cy="888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 rtl="1">
                <a:lnSpc>
                  <a:spcPct val="150000"/>
                </a:lnSpc>
                <a:spcAft>
                  <a:spcPts val="800"/>
                </a:spcAft>
                <a:buNone/>
              </a:pPr>
              <a:r>
                <a:rPr lang="ar-SA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الإدارة العامة للتعليم بمنطقة ......</a:t>
              </a:r>
              <a:endPara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ctr" rtl="1">
                <a:lnSpc>
                  <a:spcPct val="150000"/>
                </a:lnSpc>
                <a:spcAft>
                  <a:spcPts val="800"/>
                </a:spcAft>
                <a:buNone/>
              </a:pPr>
              <a:r>
                <a:rPr lang="ar-SA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اسم المدرسة : ....................</a:t>
              </a:r>
              <a:endPara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ctr" rtl="1">
                <a:lnSpc>
                  <a:spcPct val="150000"/>
                </a:lnSpc>
                <a:spcAft>
                  <a:spcPts val="800"/>
                </a:spcAft>
                <a:buNone/>
              </a:pPr>
              <a:r>
                <a:rPr lang="en-US" sz="1400" b="1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 </a:t>
              </a:r>
              <a:endParaRPr lang="en-US" sz="1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01C65C73-DE82-61A1-2C8B-2B6F04FB849B}"/>
              </a:ext>
            </a:extLst>
          </p:cNvPr>
          <p:cNvSpPr txBox="1"/>
          <p:nvPr/>
        </p:nvSpPr>
        <p:spPr>
          <a:xfrm>
            <a:off x="580571" y="2303529"/>
            <a:ext cx="11030856" cy="3402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طالبتي </a:t>
            </a: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                                     </a:t>
            </a:r>
            <a:r>
              <a:rPr lang="ar-S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شعبة</a:t>
            </a: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3-1</a:t>
            </a:r>
            <a:endParaRPr lang="ar-SA" sz="20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أتقدم إليكِ بوافر الشكر والتقدير على الجهد المبذول وتميزك لحصولك</a:t>
            </a:r>
          </a:p>
          <a:p>
            <a:pPr algn="ctr">
              <a:lnSpc>
                <a:spcPct val="150000"/>
              </a:lnSpc>
            </a:pPr>
            <a:r>
              <a:rPr lang="ar-SA" sz="2400" b="1" dirty="0">
                <a:latin typeface="Calibri" panose="020F0502020204030204" pitchFamily="34" charset="0"/>
                <a:cs typeface="Calibri" panose="020F0502020204030204" pitchFamily="34" charset="0"/>
              </a:rPr>
              <a:t> على الدرجة الكاملة في اختبار الفترة الأولى لمادة التقنية الرقمية 3 </a:t>
            </a:r>
            <a:r>
              <a:rPr lang="ar-SA" sz="2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algn="ctr">
              <a:lnSpc>
                <a:spcPct val="150000"/>
              </a:lnSpc>
            </a:pP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1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سائلين المولى لها دوام التوفيق والسداد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4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GE SS Two Light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  <a:tabLst>
                <a:tab pos="8910955" algn="l"/>
              </a:tabLst>
            </a:pPr>
            <a:r>
              <a:rPr lang="ar-SA" sz="6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  <a:tabLst>
                <a:tab pos="8910955" algn="l"/>
              </a:tabLst>
            </a:pPr>
            <a:r>
              <a:rPr lang="ar-SA" sz="2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معلمة المادة </a:t>
            </a:r>
            <a:r>
              <a:rPr lang="ar-SA" sz="2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ar-SA" sz="20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نجود دحمان                                                            </a:t>
            </a:r>
            <a:r>
              <a:rPr lang="ar-SA" sz="20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مديرة المدرسة </a:t>
            </a:r>
            <a:r>
              <a:rPr lang="ar-SA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 .......</a:t>
            </a:r>
            <a:endParaRPr lang="ar-SA" sz="12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 rtl="1">
              <a:lnSpc>
                <a:spcPct val="107000"/>
              </a:lnSpc>
              <a:spcAft>
                <a:spcPts val="800"/>
              </a:spcAft>
              <a:buNone/>
              <a:tabLst>
                <a:tab pos="8910955" algn="l"/>
              </a:tabLst>
            </a:pPr>
            <a:endParaRPr lang="ar-SA" sz="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13335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55</Words>
  <Application>Microsoft Office PowerPoint</Application>
  <PresentationFormat>شاشة عريضة</PresentationFormat>
  <Paragraphs>12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نسق Office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manal ali</dc:creator>
  <cp:lastModifiedBy>manal ali</cp:lastModifiedBy>
  <cp:revision>5</cp:revision>
  <dcterms:created xsi:type="dcterms:W3CDTF">2025-10-19T06:03:07Z</dcterms:created>
  <dcterms:modified xsi:type="dcterms:W3CDTF">2025-11-11T15:31:44Z</dcterms:modified>
</cp:coreProperties>
</file>