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300" r:id="rId2"/>
    <p:sldId id="269" r:id="rId3"/>
    <p:sldId id="263" r:id="rId4"/>
    <p:sldId id="281" r:id="rId5"/>
    <p:sldId id="282" r:id="rId6"/>
    <p:sldId id="283" r:id="rId7"/>
    <p:sldId id="257" r:id="rId8"/>
    <p:sldId id="264" r:id="rId9"/>
    <p:sldId id="271" r:id="rId10"/>
    <p:sldId id="272" r:id="rId11"/>
    <p:sldId id="273" r:id="rId12"/>
    <p:sldId id="258" r:id="rId13"/>
    <p:sldId id="265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70" r:id="rId22"/>
    <p:sldId id="266" r:id="rId23"/>
    <p:sldId id="284" r:id="rId24"/>
    <p:sldId id="285" r:id="rId25"/>
    <p:sldId id="286" r:id="rId26"/>
    <p:sldId id="267" r:id="rId27"/>
    <p:sldId id="287" r:id="rId28"/>
    <p:sldId id="288" r:id="rId29"/>
    <p:sldId id="289" r:id="rId30"/>
    <p:sldId id="290" r:id="rId31"/>
    <p:sldId id="291" r:id="rId32"/>
    <p:sldId id="292" r:id="rId33"/>
    <p:sldId id="293" r:id="rId34"/>
    <p:sldId id="294" r:id="rId35"/>
    <p:sldId id="295" r:id="rId36"/>
    <p:sldId id="296" r:id="rId37"/>
    <p:sldId id="297" r:id="rId38"/>
    <p:sldId id="298" r:id="rId39"/>
    <p:sldId id="299" r:id="rId40"/>
    <p:sldId id="301" r:id="rId41"/>
    <p:sldId id="302" r:id="rId42"/>
    <p:sldId id="303" r:id="rId43"/>
    <p:sldId id="304" r:id="rId44"/>
    <p:sldId id="305" r:id="rId45"/>
    <p:sldId id="306" r:id="rId46"/>
    <p:sldId id="307" r:id="rId47"/>
    <p:sldId id="308" r:id="rId48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5">
  <dgm:title val=""/>
  <dgm:desc val=""/>
  <dgm:catLst>
    <dgm:cat type="accent5" pri="11500"/>
  </dgm:catLst>
  <dgm:styleLbl name="node0">
    <dgm:fillClrLst meth="cycle">
      <a:schemeClr val="accent5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alpha val="9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alpha val="90000"/>
      </a:schemeClr>
      <a:schemeClr val="accent5">
        <a:alpha val="5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/>
    <dgm:txEffectClrLst/>
  </dgm:styleLbl>
  <dgm:styleLbl name="lnNode1">
    <dgm:fillClrLst>
      <a:schemeClr val="accent5">
        <a:shade val="90000"/>
      </a:schemeClr>
      <a:schemeClr val="accent5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  <a:alpha val="90000"/>
      </a:schemeClr>
      <a:schemeClr val="accent5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alpha val="90000"/>
        <a:tint val="40000"/>
      </a:schemeClr>
      <a:schemeClr val="accent5">
        <a:alpha val="5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5">
  <dgm:title val=""/>
  <dgm:desc val=""/>
  <dgm:catLst>
    <dgm:cat type="accent5" pri="11500"/>
  </dgm:catLst>
  <dgm:styleLbl name="node0">
    <dgm:fillClrLst meth="cycle">
      <a:schemeClr val="accent5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alpha val="9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alpha val="90000"/>
      </a:schemeClr>
      <a:schemeClr val="accent5">
        <a:alpha val="5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/>
    <dgm:txEffectClrLst/>
  </dgm:styleLbl>
  <dgm:styleLbl name="lnNode1">
    <dgm:fillClrLst>
      <a:schemeClr val="accent5">
        <a:shade val="90000"/>
      </a:schemeClr>
      <a:schemeClr val="accent5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  <a:alpha val="90000"/>
      </a:schemeClr>
      <a:schemeClr val="accent5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alpha val="90000"/>
        <a:tint val="40000"/>
      </a:schemeClr>
      <a:schemeClr val="accent5">
        <a:alpha val="5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A471857-DE17-164B-815B-1DF5C331FCBA}" type="doc">
      <dgm:prSet loTypeId="urn:microsoft.com/office/officeart/2005/8/layout/orgChart1" loCatId="hierarchy" qsTypeId="urn:microsoft.com/office/officeart/2005/8/quickstyle/simple1" qsCatId="simple" csTypeId="urn:microsoft.com/office/officeart/2005/8/colors/accent5_5" csCatId="accent5" phldr="1"/>
      <dgm:spPr/>
      <dgm:t>
        <a:bodyPr/>
        <a:lstStyle/>
        <a:p>
          <a:pPr rtl="1"/>
          <a:endParaRPr lang="ar-SA"/>
        </a:p>
      </dgm:t>
    </dgm:pt>
    <dgm:pt modelId="{B0244452-A71E-6E4C-9743-FE989B96200F}">
      <dgm:prSet phldrT="[نص]" phldr="0"/>
      <dgm:spPr/>
      <dgm:t>
        <a:bodyPr/>
        <a:lstStyle/>
        <a:p>
          <a:pPr rtl="1"/>
          <a:r>
            <a:rPr lang="ar-SA" b="1" dirty="0">
              <a:solidFill>
                <a:schemeClr val="tx1"/>
              </a:solidFill>
            </a:rPr>
            <a:t>إجابة الدعاء</a:t>
          </a:r>
        </a:p>
      </dgm:t>
    </dgm:pt>
    <dgm:pt modelId="{44605005-845B-D44A-90A4-13CED5350FC7}" type="parTrans" cxnId="{17642677-08F1-CD44-892D-34D0E76D5735}">
      <dgm:prSet/>
      <dgm:spPr/>
      <dgm:t>
        <a:bodyPr/>
        <a:lstStyle/>
        <a:p>
          <a:pPr rtl="1"/>
          <a:endParaRPr lang="ar-SA" b="1">
            <a:solidFill>
              <a:schemeClr val="tx1"/>
            </a:solidFill>
          </a:endParaRPr>
        </a:p>
      </dgm:t>
    </dgm:pt>
    <dgm:pt modelId="{E88B61A3-49CE-EF48-B5F7-4114BC42501E}" type="sibTrans" cxnId="{17642677-08F1-CD44-892D-34D0E76D5735}">
      <dgm:prSet/>
      <dgm:spPr/>
      <dgm:t>
        <a:bodyPr/>
        <a:lstStyle/>
        <a:p>
          <a:pPr rtl="1"/>
          <a:endParaRPr lang="ar-SA" b="1">
            <a:solidFill>
              <a:schemeClr val="tx1"/>
            </a:solidFill>
          </a:endParaRPr>
        </a:p>
      </dgm:t>
    </dgm:pt>
    <dgm:pt modelId="{CDBC94B7-BCDB-484E-8110-26BA1C589FD7}">
      <dgm:prSet phldrT="[نص]" phldr="0"/>
      <dgm:spPr/>
      <dgm:t>
        <a:bodyPr/>
        <a:lstStyle/>
        <a:p>
          <a:pPr rtl="1"/>
          <a:r>
            <a:rPr lang="ar-SA" b="1" dirty="0">
              <a:solidFill>
                <a:schemeClr val="tx1"/>
              </a:solidFill>
            </a:rPr>
            <a:t>الآداب المستحبة</a:t>
          </a:r>
        </a:p>
      </dgm:t>
    </dgm:pt>
    <dgm:pt modelId="{03481AF3-4B23-4740-A2FA-EEA6A847EEF5}" type="parTrans" cxnId="{DA74C439-CF17-C24E-8CD4-7069FC66EF98}">
      <dgm:prSet/>
      <dgm:spPr/>
      <dgm:t>
        <a:bodyPr/>
        <a:lstStyle/>
        <a:p>
          <a:pPr rtl="1"/>
          <a:endParaRPr lang="ar-SA" b="1">
            <a:solidFill>
              <a:schemeClr val="tx1"/>
            </a:solidFill>
          </a:endParaRPr>
        </a:p>
      </dgm:t>
    </dgm:pt>
    <dgm:pt modelId="{F9123300-8796-DB45-873F-5FC4FF5FC560}" type="sibTrans" cxnId="{DA74C439-CF17-C24E-8CD4-7069FC66EF98}">
      <dgm:prSet/>
      <dgm:spPr/>
      <dgm:t>
        <a:bodyPr/>
        <a:lstStyle/>
        <a:p>
          <a:pPr rtl="1"/>
          <a:endParaRPr lang="ar-SA" b="1">
            <a:solidFill>
              <a:schemeClr val="tx1"/>
            </a:solidFill>
          </a:endParaRPr>
        </a:p>
      </dgm:t>
    </dgm:pt>
    <dgm:pt modelId="{54CC90A5-F09B-1049-8F4C-FDFA27CCA2B6}">
      <dgm:prSet phldrT="[نص]" phldr="0"/>
      <dgm:spPr/>
      <dgm:t>
        <a:bodyPr/>
        <a:lstStyle/>
        <a:p>
          <a:pPr rtl="1"/>
          <a:r>
            <a:rPr lang="ar-SA" b="1" dirty="0">
              <a:solidFill>
                <a:schemeClr val="tx1"/>
              </a:solidFill>
            </a:rPr>
            <a:t>الآداب الواجبة</a:t>
          </a:r>
        </a:p>
      </dgm:t>
    </dgm:pt>
    <dgm:pt modelId="{5433666C-67F1-564D-B13A-788283E9B8DF}" type="parTrans" cxnId="{78FC31AC-A99A-0B4E-9A90-0429E640A176}">
      <dgm:prSet/>
      <dgm:spPr/>
      <dgm:t>
        <a:bodyPr/>
        <a:lstStyle/>
        <a:p>
          <a:pPr rtl="1"/>
          <a:endParaRPr lang="ar-SA" b="1">
            <a:solidFill>
              <a:schemeClr val="tx1"/>
            </a:solidFill>
          </a:endParaRPr>
        </a:p>
      </dgm:t>
    </dgm:pt>
    <dgm:pt modelId="{4A07FCDB-13C7-624A-BF75-61A8560C6BD6}" type="sibTrans" cxnId="{78FC31AC-A99A-0B4E-9A90-0429E640A176}">
      <dgm:prSet/>
      <dgm:spPr/>
      <dgm:t>
        <a:bodyPr/>
        <a:lstStyle/>
        <a:p>
          <a:pPr rtl="1"/>
          <a:endParaRPr lang="ar-SA" b="1">
            <a:solidFill>
              <a:schemeClr val="tx1"/>
            </a:solidFill>
          </a:endParaRPr>
        </a:p>
      </dgm:t>
    </dgm:pt>
    <dgm:pt modelId="{F915E1C2-AEA1-BD4A-9B9B-59355F5E7C07}">
      <dgm:prSet phldrT="[نص]" phldr="0"/>
      <dgm:spPr/>
      <dgm:t>
        <a:bodyPr/>
        <a:lstStyle/>
        <a:p>
          <a:pPr rtl="1"/>
          <a:r>
            <a:rPr lang="ar-SA" b="1" dirty="0">
              <a:solidFill>
                <a:schemeClr val="tx1"/>
              </a:solidFill>
            </a:rPr>
            <a:t>أوقات تحري الإجابة</a:t>
          </a:r>
        </a:p>
      </dgm:t>
    </dgm:pt>
    <dgm:pt modelId="{539F848F-067A-204A-B887-B1CBBF2E7F59}" type="parTrans" cxnId="{43220985-22C9-AD4B-ABE4-A91703B50CAC}">
      <dgm:prSet/>
      <dgm:spPr/>
      <dgm:t>
        <a:bodyPr/>
        <a:lstStyle/>
        <a:p>
          <a:pPr rtl="1"/>
          <a:endParaRPr lang="ar-SA" b="1">
            <a:solidFill>
              <a:schemeClr val="tx1"/>
            </a:solidFill>
          </a:endParaRPr>
        </a:p>
      </dgm:t>
    </dgm:pt>
    <dgm:pt modelId="{E1FA3569-594D-E248-BEDD-70EB45E5CFFB}" type="sibTrans" cxnId="{43220985-22C9-AD4B-ABE4-A91703B50CAC}">
      <dgm:prSet/>
      <dgm:spPr/>
      <dgm:t>
        <a:bodyPr/>
        <a:lstStyle/>
        <a:p>
          <a:pPr rtl="1"/>
          <a:endParaRPr lang="ar-SA" b="1">
            <a:solidFill>
              <a:schemeClr val="tx1"/>
            </a:solidFill>
          </a:endParaRPr>
        </a:p>
      </dgm:t>
    </dgm:pt>
    <dgm:pt modelId="{E6677A47-1BAB-F14E-96D9-E03CAD919F50}" type="pres">
      <dgm:prSet presAssocID="{9A471857-DE17-164B-815B-1DF5C331FCB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82821313-51C8-7D4B-803E-05B595605AD8}" type="pres">
      <dgm:prSet presAssocID="{B0244452-A71E-6E4C-9743-FE989B96200F}" presName="hierRoot1" presStyleCnt="0">
        <dgm:presLayoutVars>
          <dgm:hierBranch val="init"/>
        </dgm:presLayoutVars>
      </dgm:prSet>
      <dgm:spPr/>
    </dgm:pt>
    <dgm:pt modelId="{E22B344C-2E33-EA40-B7DD-E05F444F5AC2}" type="pres">
      <dgm:prSet presAssocID="{B0244452-A71E-6E4C-9743-FE989B96200F}" presName="rootComposite1" presStyleCnt="0"/>
      <dgm:spPr/>
    </dgm:pt>
    <dgm:pt modelId="{314D816D-DE58-A64B-AAD9-2A0ED44F93D3}" type="pres">
      <dgm:prSet presAssocID="{B0244452-A71E-6E4C-9743-FE989B96200F}" presName="rootText1" presStyleLbl="node0" presStyleIdx="0" presStyleCnt="1">
        <dgm:presLayoutVars>
          <dgm:chPref val="3"/>
        </dgm:presLayoutVars>
      </dgm:prSet>
      <dgm:spPr/>
    </dgm:pt>
    <dgm:pt modelId="{B15D45E6-22E1-8742-A818-15162CCD2C67}" type="pres">
      <dgm:prSet presAssocID="{B0244452-A71E-6E4C-9743-FE989B96200F}" presName="rootConnector1" presStyleLbl="node1" presStyleIdx="0" presStyleCnt="0"/>
      <dgm:spPr/>
    </dgm:pt>
    <dgm:pt modelId="{479A3417-C3F2-954A-8DF2-54E37B47F484}" type="pres">
      <dgm:prSet presAssocID="{B0244452-A71E-6E4C-9743-FE989B96200F}" presName="hierChild2" presStyleCnt="0"/>
      <dgm:spPr/>
    </dgm:pt>
    <dgm:pt modelId="{79B3AD87-5C5A-D74A-8DF2-976B1E202ACD}" type="pres">
      <dgm:prSet presAssocID="{03481AF3-4B23-4740-A2FA-EEA6A847EEF5}" presName="Name37" presStyleLbl="parChTrans1D2" presStyleIdx="0" presStyleCnt="3"/>
      <dgm:spPr/>
    </dgm:pt>
    <dgm:pt modelId="{60AE95F4-C048-2F4D-8A28-2F65D80147D8}" type="pres">
      <dgm:prSet presAssocID="{CDBC94B7-BCDB-484E-8110-26BA1C589FD7}" presName="hierRoot2" presStyleCnt="0">
        <dgm:presLayoutVars>
          <dgm:hierBranch val="init"/>
        </dgm:presLayoutVars>
      </dgm:prSet>
      <dgm:spPr/>
    </dgm:pt>
    <dgm:pt modelId="{3742E2F6-397E-2E4E-B076-9F0F3D1FEBC6}" type="pres">
      <dgm:prSet presAssocID="{CDBC94B7-BCDB-484E-8110-26BA1C589FD7}" presName="rootComposite" presStyleCnt="0"/>
      <dgm:spPr/>
    </dgm:pt>
    <dgm:pt modelId="{F2C8DEDE-FE18-904E-A7BA-6ED99B18EE6E}" type="pres">
      <dgm:prSet presAssocID="{CDBC94B7-BCDB-484E-8110-26BA1C589FD7}" presName="rootText" presStyleLbl="node2" presStyleIdx="0" presStyleCnt="3">
        <dgm:presLayoutVars>
          <dgm:chPref val="3"/>
        </dgm:presLayoutVars>
      </dgm:prSet>
      <dgm:spPr/>
    </dgm:pt>
    <dgm:pt modelId="{F03A9493-666B-D647-9935-1E4CDD7E37DC}" type="pres">
      <dgm:prSet presAssocID="{CDBC94B7-BCDB-484E-8110-26BA1C589FD7}" presName="rootConnector" presStyleLbl="node2" presStyleIdx="0" presStyleCnt="3"/>
      <dgm:spPr/>
    </dgm:pt>
    <dgm:pt modelId="{2DA3E000-26A0-7D4B-8150-45666566D508}" type="pres">
      <dgm:prSet presAssocID="{CDBC94B7-BCDB-484E-8110-26BA1C589FD7}" presName="hierChild4" presStyleCnt="0"/>
      <dgm:spPr/>
    </dgm:pt>
    <dgm:pt modelId="{0C0873D8-97CD-ED48-A5A2-FCF667186F3C}" type="pres">
      <dgm:prSet presAssocID="{CDBC94B7-BCDB-484E-8110-26BA1C589FD7}" presName="hierChild5" presStyleCnt="0"/>
      <dgm:spPr/>
    </dgm:pt>
    <dgm:pt modelId="{432636AC-A5CA-F64C-92FF-6CC540ACA76F}" type="pres">
      <dgm:prSet presAssocID="{5433666C-67F1-564D-B13A-788283E9B8DF}" presName="Name37" presStyleLbl="parChTrans1D2" presStyleIdx="1" presStyleCnt="3"/>
      <dgm:spPr/>
    </dgm:pt>
    <dgm:pt modelId="{9C5D485A-8E1D-654D-8444-D5D26E81E136}" type="pres">
      <dgm:prSet presAssocID="{54CC90A5-F09B-1049-8F4C-FDFA27CCA2B6}" presName="hierRoot2" presStyleCnt="0">
        <dgm:presLayoutVars>
          <dgm:hierBranch val="init"/>
        </dgm:presLayoutVars>
      </dgm:prSet>
      <dgm:spPr/>
    </dgm:pt>
    <dgm:pt modelId="{E6544E46-0659-9942-87BB-9170611F92A1}" type="pres">
      <dgm:prSet presAssocID="{54CC90A5-F09B-1049-8F4C-FDFA27CCA2B6}" presName="rootComposite" presStyleCnt="0"/>
      <dgm:spPr/>
    </dgm:pt>
    <dgm:pt modelId="{B44B25C7-2E15-1745-A879-870927E46938}" type="pres">
      <dgm:prSet presAssocID="{54CC90A5-F09B-1049-8F4C-FDFA27CCA2B6}" presName="rootText" presStyleLbl="node2" presStyleIdx="1" presStyleCnt="3">
        <dgm:presLayoutVars>
          <dgm:chPref val="3"/>
        </dgm:presLayoutVars>
      </dgm:prSet>
      <dgm:spPr/>
    </dgm:pt>
    <dgm:pt modelId="{F4BBC736-79FB-5E46-92E4-299E24B3E2C5}" type="pres">
      <dgm:prSet presAssocID="{54CC90A5-F09B-1049-8F4C-FDFA27CCA2B6}" presName="rootConnector" presStyleLbl="node2" presStyleIdx="1" presStyleCnt="3"/>
      <dgm:spPr/>
    </dgm:pt>
    <dgm:pt modelId="{6F60C361-9CAA-C743-940F-65F4F22AD584}" type="pres">
      <dgm:prSet presAssocID="{54CC90A5-F09B-1049-8F4C-FDFA27CCA2B6}" presName="hierChild4" presStyleCnt="0"/>
      <dgm:spPr/>
    </dgm:pt>
    <dgm:pt modelId="{BDA17BAB-D34A-F644-9003-D3E00A6C8727}" type="pres">
      <dgm:prSet presAssocID="{54CC90A5-F09B-1049-8F4C-FDFA27CCA2B6}" presName="hierChild5" presStyleCnt="0"/>
      <dgm:spPr/>
    </dgm:pt>
    <dgm:pt modelId="{50536DC5-24C6-2A49-9484-33AA805BF2DB}" type="pres">
      <dgm:prSet presAssocID="{539F848F-067A-204A-B887-B1CBBF2E7F59}" presName="Name37" presStyleLbl="parChTrans1D2" presStyleIdx="2" presStyleCnt="3"/>
      <dgm:spPr/>
    </dgm:pt>
    <dgm:pt modelId="{6F3796C7-802F-724B-8D86-DFB55D4FAB92}" type="pres">
      <dgm:prSet presAssocID="{F915E1C2-AEA1-BD4A-9B9B-59355F5E7C07}" presName="hierRoot2" presStyleCnt="0">
        <dgm:presLayoutVars>
          <dgm:hierBranch val="init"/>
        </dgm:presLayoutVars>
      </dgm:prSet>
      <dgm:spPr/>
    </dgm:pt>
    <dgm:pt modelId="{1D9559F6-907C-BB44-AEC5-F43ABCF83E8A}" type="pres">
      <dgm:prSet presAssocID="{F915E1C2-AEA1-BD4A-9B9B-59355F5E7C07}" presName="rootComposite" presStyleCnt="0"/>
      <dgm:spPr/>
    </dgm:pt>
    <dgm:pt modelId="{F211DE8C-A6B2-A240-A8B9-15727F720D33}" type="pres">
      <dgm:prSet presAssocID="{F915E1C2-AEA1-BD4A-9B9B-59355F5E7C07}" presName="rootText" presStyleLbl="node2" presStyleIdx="2" presStyleCnt="3">
        <dgm:presLayoutVars>
          <dgm:chPref val="3"/>
        </dgm:presLayoutVars>
      </dgm:prSet>
      <dgm:spPr/>
    </dgm:pt>
    <dgm:pt modelId="{6437D430-74AC-E243-9B69-EF0B2DBAC3C1}" type="pres">
      <dgm:prSet presAssocID="{F915E1C2-AEA1-BD4A-9B9B-59355F5E7C07}" presName="rootConnector" presStyleLbl="node2" presStyleIdx="2" presStyleCnt="3"/>
      <dgm:spPr/>
    </dgm:pt>
    <dgm:pt modelId="{4B68E498-7B43-CC4A-8178-83CA6176F517}" type="pres">
      <dgm:prSet presAssocID="{F915E1C2-AEA1-BD4A-9B9B-59355F5E7C07}" presName="hierChild4" presStyleCnt="0"/>
      <dgm:spPr/>
    </dgm:pt>
    <dgm:pt modelId="{824594B1-92EC-6241-9292-E15DCB472D04}" type="pres">
      <dgm:prSet presAssocID="{F915E1C2-AEA1-BD4A-9B9B-59355F5E7C07}" presName="hierChild5" presStyleCnt="0"/>
      <dgm:spPr/>
    </dgm:pt>
    <dgm:pt modelId="{EFCDD3DE-FF90-5343-81E7-948F15878A88}" type="pres">
      <dgm:prSet presAssocID="{B0244452-A71E-6E4C-9743-FE989B96200F}" presName="hierChild3" presStyleCnt="0"/>
      <dgm:spPr/>
    </dgm:pt>
  </dgm:ptLst>
  <dgm:cxnLst>
    <dgm:cxn modelId="{3DE8930D-A5FA-DF48-98C5-774CB631D564}" type="presOf" srcId="{54CC90A5-F09B-1049-8F4C-FDFA27CCA2B6}" destId="{F4BBC736-79FB-5E46-92E4-299E24B3E2C5}" srcOrd="1" destOrd="0" presId="urn:microsoft.com/office/officeart/2005/8/layout/orgChart1"/>
    <dgm:cxn modelId="{E00DA318-1BA8-B744-83BC-03548F49BDBB}" type="presOf" srcId="{5433666C-67F1-564D-B13A-788283E9B8DF}" destId="{432636AC-A5CA-F64C-92FF-6CC540ACA76F}" srcOrd="0" destOrd="0" presId="urn:microsoft.com/office/officeart/2005/8/layout/orgChart1"/>
    <dgm:cxn modelId="{DA74C439-CF17-C24E-8CD4-7069FC66EF98}" srcId="{B0244452-A71E-6E4C-9743-FE989B96200F}" destId="{CDBC94B7-BCDB-484E-8110-26BA1C589FD7}" srcOrd="0" destOrd="0" parTransId="{03481AF3-4B23-4740-A2FA-EEA6A847EEF5}" sibTransId="{F9123300-8796-DB45-873F-5FC4FF5FC560}"/>
    <dgm:cxn modelId="{2067713D-0453-5F4A-8613-B04573E390AF}" type="presOf" srcId="{F915E1C2-AEA1-BD4A-9B9B-59355F5E7C07}" destId="{6437D430-74AC-E243-9B69-EF0B2DBAC3C1}" srcOrd="1" destOrd="0" presId="urn:microsoft.com/office/officeart/2005/8/layout/orgChart1"/>
    <dgm:cxn modelId="{17642677-08F1-CD44-892D-34D0E76D5735}" srcId="{9A471857-DE17-164B-815B-1DF5C331FCBA}" destId="{B0244452-A71E-6E4C-9743-FE989B96200F}" srcOrd="0" destOrd="0" parTransId="{44605005-845B-D44A-90A4-13CED5350FC7}" sibTransId="{E88B61A3-49CE-EF48-B5F7-4114BC42501E}"/>
    <dgm:cxn modelId="{B7BA6C79-461B-7441-8648-947ADBFCB71F}" type="presOf" srcId="{B0244452-A71E-6E4C-9743-FE989B96200F}" destId="{B15D45E6-22E1-8742-A818-15162CCD2C67}" srcOrd="1" destOrd="0" presId="urn:microsoft.com/office/officeart/2005/8/layout/orgChart1"/>
    <dgm:cxn modelId="{7D34807A-8F9D-3C47-82DB-9178991C653C}" type="presOf" srcId="{54CC90A5-F09B-1049-8F4C-FDFA27CCA2B6}" destId="{B44B25C7-2E15-1745-A879-870927E46938}" srcOrd="0" destOrd="0" presId="urn:microsoft.com/office/officeart/2005/8/layout/orgChart1"/>
    <dgm:cxn modelId="{0DBE477D-5048-C94B-B383-5AEDECF25460}" type="presOf" srcId="{9A471857-DE17-164B-815B-1DF5C331FCBA}" destId="{E6677A47-1BAB-F14E-96D9-E03CAD919F50}" srcOrd="0" destOrd="0" presId="urn:microsoft.com/office/officeart/2005/8/layout/orgChart1"/>
    <dgm:cxn modelId="{7D7EFD7D-B5B5-504A-ADDC-A7ADCB3176E0}" type="presOf" srcId="{B0244452-A71E-6E4C-9743-FE989B96200F}" destId="{314D816D-DE58-A64B-AAD9-2A0ED44F93D3}" srcOrd="0" destOrd="0" presId="urn:microsoft.com/office/officeart/2005/8/layout/orgChart1"/>
    <dgm:cxn modelId="{67E5EC84-9B55-514D-B0FB-67C073D6047F}" type="presOf" srcId="{CDBC94B7-BCDB-484E-8110-26BA1C589FD7}" destId="{F2C8DEDE-FE18-904E-A7BA-6ED99B18EE6E}" srcOrd="0" destOrd="0" presId="urn:microsoft.com/office/officeart/2005/8/layout/orgChart1"/>
    <dgm:cxn modelId="{43220985-22C9-AD4B-ABE4-A91703B50CAC}" srcId="{B0244452-A71E-6E4C-9743-FE989B96200F}" destId="{F915E1C2-AEA1-BD4A-9B9B-59355F5E7C07}" srcOrd="2" destOrd="0" parTransId="{539F848F-067A-204A-B887-B1CBBF2E7F59}" sibTransId="{E1FA3569-594D-E248-BEDD-70EB45E5CFFB}"/>
    <dgm:cxn modelId="{78FC31AC-A99A-0B4E-9A90-0429E640A176}" srcId="{B0244452-A71E-6E4C-9743-FE989B96200F}" destId="{54CC90A5-F09B-1049-8F4C-FDFA27CCA2B6}" srcOrd="1" destOrd="0" parTransId="{5433666C-67F1-564D-B13A-788283E9B8DF}" sibTransId="{4A07FCDB-13C7-624A-BF75-61A8560C6BD6}"/>
    <dgm:cxn modelId="{483579C2-3489-EB4F-8DB4-D2D4B7F94AE8}" type="presOf" srcId="{539F848F-067A-204A-B887-B1CBBF2E7F59}" destId="{50536DC5-24C6-2A49-9484-33AA805BF2DB}" srcOrd="0" destOrd="0" presId="urn:microsoft.com/office/officeart/2005/8/layout/orgChart1"/>
    <dgm:cxn modelId="{563BE2D1-4AF0-C44C-B3CF-82AFF3BE270C}" type="presOf" srcId="{CDBC94B7-BCDB-484E-8110-26BA1C589FD7}" destId="{F03A9493-666B-D647-9935-1E4CDD7E37DC}" srcOrd="1" destOrd="0" presId="urn:microsoft.com/office/officeart/2005/8/layout/orgChart1"/>
    <dgm:cxn modelId="{F81DF0D9-0D80-124E-A7C2-FC47F0EAF8F8}" type="presOf" srcId="{F915E1C2-AEA1-BD4A-9B9B-59355F5E7C07}" destId="{F211DE8C-A6B2-A240-A8B9-15727F720D33}" srcOrd="0" destOrd="0" presId="urn:microsoft.com/office/officeart/2005/8/layout/orgChart1"/>
    <dgm:cxn modelId="{99A543FB-ECDA-F54B-9A4A-A2E02881E34A}" type="presOf" srcId="{03481AF3-4B23-4740-A2FA-EEA6A847EEF5}" destId="{79B3AD87-5C5A-D74A-8DF2-976B1E202ACD}" srcOrd="0" destOrd="0" presId="urn:microsoft.com/office/officeart/2005/8/layout/orgChart1"/>
    <dgm:cxn modelId="{EAF4E1D3-925B-8E46-8293-F39076D1574D}" type="presParOf" srcId="{E6677A47-1BAB-F14E-96D9-E03CAD919F50}" destId="{82821313-51C8-7D4B-803E-05B595605AD8}" srcOrd="0" destOrd="0" presId="urn:microsoft.com/office/officeart/2005/8/layout/orgChart1"/>
    <dgm:cxn modelId="{DC2C2374-6BBC-2747-B357-BDDDF7877E7A}" type="presParOf" srcId="{82821313-51C8-7D4B-803E-05B595605AD8}" destId="{E22B344C-2E33-EA40-B7DD-E05F444F5AC2}" srcOrd="0" destOrd="0" presId="urn:microsoft.com/office/officeart/2005/8/layout/orgChart1"/>
    <dgm:cxn modelId="{C29AEE95-A116-F44E-9D18-3F79A4455236}" type="presParOf" srcId="{E22B344C-2E33-EA40-B7DD-E05F444F5AC2}" destId="{314D816D-DE58-A64B-AAD9-2A0ED44F93D3}" srcOrd="0" destOrd="0" presId="urn:microsoft.com/office/officeart/2005/8/layout/orgChart1"/>
    <dgm:cxn modelId="{F24F9B8C-7F3B-F14D-B745-130FB56A9216}" type="presParOf" srcId="{E22B344C-2E33-EA40-B7DD-E05F444F5AC2}" destId="{B15D45E6-22E1-8742-A818-15162CCD2C67}" srcOrd="1" destOrd="0" presId="urn:microsoft.com/office/officeart/2005/8/layout/orgChart1"/>
    <dgm:cxn modelId="{C4A02259-068C-884D-902E-59D050EC0E16}" type="presParOf" srcId="{82821313-51C8-7D4B-803E-05B595605AD8}" destId="{479A3417-C3F2-954A-8DF2-54E37B47F484}" srcOrd="1" destOrd="0" presId="urn:microsoft.com/office/officeart/2005/8/layout/orgChart1"/>
    <dgm:cxn modelId="{A34A12A2-A73C-2349-BCFF-690F494FC599}" type="presParOf" srcId="{479A3417-C3F2-954A-8DF2-54E37B47F484}" destId="{79B3AD87-5C5A-D74A-8DF2-976B1E202ACD}" srcOrd="0" destOrd="0" presId="urn:microsoft.com/office/officeart/2005/8/layout/orgChart1"/>
    <dgm:cxn modelId="{3B0A7A84-1B1B-4A44-A4BF-A50B48EAAB8C}" type="presParOf" srcId="{479A3417-C3F2-954A-8DF2-54E37B47F484}" destId="{60AE95F4-C048-2F4D-8A28-2F65D80147D8}" srcOrd="1" destOrd="0" presId="urn:microsoft.com/office/officeart/2005/8/layout/orgChart1"/>
    <dgm:cxn modelId="{7EFCD20A-7483-E745-A72E-DD3447D5CC23}" type="presParOf" srcId="{60AE95F4-C048-2F4D-8A28-2F65D80147D8}" destId="{3742E2F6-397E-2E4E-B076-9F0F3D1FEBC6}" srcOrd="0" destOrd="0" presId="urn:microsoft.com/office/officeart/2005/8/layout/orgChart1"/>
    <dgm:cxn modelId="{591342D9-AE2B-5F4D-A2C1-123F9A13C9FE}" type="presParOf" srcId="{3742E2F6-397E-2E4E-B076-9F0F3D1FEBC6}" destId="{F2C8DEDE-FE18-904E-A7BA-6ED99B18EE6E}" srcOrd="0" destOrd="0" presId="urn:microsoft.com/office/officeart/2005/8/layout/orgChart1"/>
    <dgm:cxn modelId="{3D20754D-3056-6A42-92D9-8CDEF570B71B}" type="presParOf" srcId="{3742E2F6-397E-2E4E-B076-9F0F3D1FEBC6}" destId="{F03A9493-666B-D647-9935-1E4CDD7E37DC}" srcOrd="1" destOrd="0" presId="urn:microsoft.com/office/officeart/2005/8/layout/orgChart1"/>
    <dgm:cxn modelId="{0CE43F69-752F-FF40-A917-8421135C7248}" type="presParOf" srcId="{60AE95F4-C048-2F4D-8A28-2F65D80147D8}" destId="{2DA3E000-26A0-7D4B-8150-45666566D508}" srcOrd="1" destOrd="0" presId="urn:microsoft.com/office/officeart/2005/8/layout/orgChart1"/>
    <dgm:cxn modelId="{CB6735ED-B8D6-6E4C-804F-0179B4A88FE3}" type="presParOf" srcId="{60AE95F4-C048-2F4D-8A28-2F65D80147D8}" destId="{0C0873D8-97CD-ED48-A5A2-FCF667186F3C}" srcOrd="2" destOrd="0" presId="urn:microsoft.com/office/officeart/2005/8/layout/orgChart1"/>
    <dgm:cxn modelId="{23D801A5-8CEB-EB4A-9855-434552F2EAAA}" type="presParOf" srcId="{479A3417-C3F2-954A-8DF2-54E37B47F484}" destId="{432636AC-A5CA-F64C-92FF-6CC540ACA76F}" srcOrd="2" destOrd="0" presId="urn:microsoft.com/office/officeart/2005/8/layout/orgChart1"/>
    <dgm:cxn modelId="{A40FD25B-B7EF-804F-8861-C9C86355A269}" type="presParOf" srcId="{479A3417-C3F2-954A-8DF2-54E37B47F484}" destId="{9C5D485A-8E1D-654D-8444-D5D26E81E136}" srcOrd="3" destOrd="0" presId="urn:microsoft.com/office/officeart/2005/8/layout/orgChart1"/>
    <dgm:cxn modelId="{3E53E2E1-03B4-E445-A3C3-B2DB066B2FC3}" type="presParOf" srcId="{9C5D485A-8E1D-654D-8444-D5D26E81E136}" destId="{E6544E46-0659-9942-87BB-9170611F92A1}" srcOrd="0" destOrd="0" presId="urn:microsoft.com/office/officeart/2005/8/layout/orgChart1"/>
    <dgm:cxn modelId="{F8E5B36D-4278-6F4E-B935-6B7DE259BB08}" type="presParOf" srcId="{E6544E46-0659-9942-87BB-9170611F92A1}" destId="{B44B25C7-2E15-1745-A879-870927E46938}" srcOrd="0" destOrd="0" presId="urn:microsoft.com/office/officeart/2005/8/layout/orgChart1"/>
    <dgm:cxn modelId="{8E910BC3-D29D-5440-B128-B31E834030B1}" type="presParOf" srcId="{E6544E46-0659-9942-87BB-9170611F92A1}" destId="{F4BBC736-79FB-5E46-92E4-299E24B3E2C5}" srcOrd="1" destOrd="0" presId="urn:microsoft.com/office/officeart/2005/8/layout/orgChart1"/>
    <dgm:cxn modelId="{9EF33D5B-E549-E64F-B99E-39C54BBCEF30}" type="presParOf" srcId="{9C5D485A-8E1D-654D-8444-D5D26E81E136}" destId="{6F60C361-9CAA-C743-940F-65F4F22AD584}" srcOrd="1" destOrd="0" presId="urn:microsoft.com/office/officeart/2005/8/layout/orgChart1"/>
    <dgm:cxn modelId="{FA1A3525-1C1B-F24D-9CFC-7E8DB66794BE}" type="presParOf" srcId="{9C5D485A-8E1D-654D-8444-D5D26E81E136}" destId="{BDA17BAB-D34A-F644-9003-D3E00A6C8727}" srcOrd="2" destOrd="0" presId="urn:microsoft.com/office/officeart/2005/8/layout/orgChart1"/>
    <dgm:cxn modelId="{DBB3C934-739F-7E4D-AB46-ECFC36142A6E}" type="presParOf" srcId="{479A3417-C3F2-954A-8DF2-54E37B47F484}" destId="{50536DC5-24C6-2A49-9484-33AA805BF2DB}" srcOrd="4" destOrd="0" presId="urn:microsoft.com/office/officeart/2005/8/layout/orgChart1"/>
    <dgm:cxn modelId="{F25C1357-25A3-4A4B-948C-BCD8E9C2F436}" type="presParOf" srcId="{479A3417-C3F2-954A-8DF2-54E37B47F484}" destId="{6F3796C7-802F-724B-8D86-DFB55D4FAB92}" srcOrd="5" destOrd="0" presId="urn:microsoft.com/office/officeart/2005/8/layout/orgChart1"/>
    <dgm:cxn modelId="{04294165-9AF0-5D42-B711-204A0459C940}" type="presParOf" srcId="{6F3796C7-802F-724B-8D86-DFB55D4FAB92}" destId="{1D9559F6-907C-BB44-AEC5-F43ABCF83E8A}" srcOrd="0" destOrd="0" presId="urn:microsoft.com/office/officeart/2005/8/layout/orgChart1"/>
    <dgm:cxn modelId="{23FF83F2-A1CD-644D-8C5B-72CE6FD03E10}" type="presParOf" srcId="{1D9559F6-907C-BB44-AEC5-F43ABCF83E8A}" destId="{F211DE8C-A6B2-A240-A8B9-15727F720D33}" srcOrd="0" destOrd="0" presId="urn:microsoft.com/office/officeart/2005/8/layout/orgChart1"/>
    <dgm:cxn modelId="{962CE367-C312-FC48-811B-783652FD09A3}" type="presParOf" srcId="{1D9559F6-907C-BB44-AEC5-F43ABCF83E8A}" destId="{6437D430-74AC-E243-9B69-EF0B2DBAC3C1}" srcOrd="1" destOrd="0" presId="urn:microsoft.com/office/officeart/2005/8/layout/orgChart1"/>
    <dgm:cxn modelId="{109F562B-A3D1-5041-B234-628C4E97E0AC}" type="presParOf" srcId="{6F3796C7-802F-724B-8D86-DFB55D4FAB92}" destId="{4B68E498-7B43-CC4A-8178-83CA6176F517}" srcOrd="1" destOrd="0" presId="urn:microsoft.com/office/officeart/2005/8/layout/orgChart1"/>
    <dgm:cxn modelId="{5A8EB07B-4669-4B4C-9FE9-557ABBE6ABF0}" type="presParOf" srcId="{6F3796C7-802F-724B-8D86-DFB55D4FAB92}" destId="{824594B1-92EC-6241-9292-E15DCB472D04}" srcOrd="2" destOrd="0" presId="urn:microsoft.com/office/officeart/2005/8/layout/orgChart1"/>
    <dgm:cxn modelId="{4850AEE6-5CD8-F244-BDEC-178093E15616}" type="presParOf" srcId="{82821313-51C8-7D4B-803E-05B595605AD8}" destId="{EFCDD3DE-FF90-5343-81E7-948F15878A88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A471857-DE17-164B-815B-1DF5C331FCBA}" type="doc">
      <dgm:prSet loTypeId="urn:microsoft.com/office/officeart/2005/8/layout/orgChart1" loCatId="hierarchy" qsTypeId="urn:microsoft.com/office/officeart/2005/8/quickstyle/simple1" qsCatId="simple" csTypeId="urn:microsoft.com/office/officeart/2005/8/colors/accent5_5" csCatId="accent5" phldr="1"/>
      <dgm:spPr/>
      <dgm:t>
        <a:bodyPr/>
        <a:lstStyle/>
        <a:p>
          <a:pPr rtl="1"/>
          <a:endParaRPr lang="ar-SA"/>
        </a:p>
      </dgm:t>
    </dgm:pt>
    <dgm:pt modelId="{B0244452-A71E-6E4C-9743-FE989B96200F}">
      <dgm:prSet phldrT="[نص]" phldr="0"/>
      <dgm:spPr/>
      <dgm:t>
        <a:bodyPr/>
        <a:lstStyle/>
        <a:p>
          <a:pPr rtl="1"/>
          <a:r>
            <a:rPr lang="ar-SA" b="1">
              <a:solidFill>
                <a:schemeClr val="tx1"/>
              </a:solidFill>
            </a:rPr>
            <a:t>الغضب  </a:t>
          </a:r>
          <a:endParaRPr lang="ar-SA" b="1" dirty="0">
            <a:solidFill>
              <a:schemeClr val="tx1"/>
            </a:solidFill>
          </a:endParaRPr>
        </a:p>
      </dgm:t>
    </dgm:pt>
    <dgm:pt modelId="{44605005-845B-D44A-90A4-13CED5350FC7}" type="parTrans" cxnId="{E7482C5D-D732-CA40-B3FD-6EE55A668AA1}">
      <dgm:prSet/>
      <dgm:spPr/>
      <dgm:t>
        <a:bodyPr/>
        <a:lstStyle/>
        <a:p>
          <a:pPr rtl="1"/>
          <a:endParaRPr lang="ar-SA" b="1">
            <a:solidFill>
              <a:schemeClr val="tx1"/>
            </a:solidFill>
          </a:endParaRPr>
        </a:p>
      </dgm:t>
    </dgm:pt>
    <dgm:pt modelId="{E88B61A3-49CE-EF48-B5F7-4114BC42501E}" type="sibTrans" cxnId="{E7482C5D-D732-CA40-B3FD-6EE55A668AA1}">
      <dgm:prSet/>
      <dgm:spPr/>
      <dgm:t>
        <a:bodyPr/>
        <a:lstStyle/>
        <a:p>
          <a:pPr rtl="1"/>
          <a:endParaRPr lang="ar-SA" b="1">
            <a:solidFill>
              <a:schemeClr val="tx1"/>
            </a:solidFill>
          </a:endParaRPr>
        </a:p>
      </dgm:t>
    </dgm:pt>
    <dgm:pt modelId="{F915E1C2-AEA1-BD4A-9B9B-59355F5E7C07}">
      <dgm:prSet phldrT="[نص]" phldr="0"/>
      <dgm:spPr/>
      <dgm:t>
        <a:bodyPr/>
        <a:lstStyle/>
        <a:p>
          <a:pPr rtl="1"/>
          <a:r>
            <a:rPr lang="ar-SA" b="1" dirty="0">
              <a:solidFill>
                <a:schemeClr val="tx1"/>
              </a:solidFill>
            </a:rPr>
            <a:t>علامات الغضب</a:t>
          </a:r>
        </a:p>
      </dgm:t>
    </dgm:pt>
    <dgm:pt modelId="{539F848F-067A-204A-B887-B1CBBF2E7F59}" type="parTrans" cxnId="{3FF2D903-A79E-9748-99DB-945B1E51FFE3}">
      <dgm:prSet/>
      <dgm:spPr/>
      <dgm:t>
        <a:bodyPr/>
        <a:lstStyle/>
        <a:p>
          <a:pPr rtl="1"/>
          <a:endParaRPr lang="ar-SA" b="1">
            <a:solidFill>
              <a:schemeClr val="tx1"/>
            </a:solidFill>
          </a:endParaRPr>
        </a:p>
      </dgm:t>
    </dgm:pt>
    <dgm:pt modelId="{E1FA3569-594D-E248-BEDD-70EB45E5CFFB}" type="sibTrans" cxnId="{3FF2D903-A79E-9748-99DB-945B1E51FFE3}">
      <dgm:prSet/>
      <dgm:spPr/>
      <dgm:t>
        <a:bodyPr/>
        <a:lstStyle/>
        <a:p>
          <a:pPr rtl="1"/>
          <a:endParaRPr lang="ar-SA" b="1">
            <a:solidFill>
              <a:schemeClr val="tx1"/>
            </a:solidFill>
          </a:endParaRPr>
        </a:p>
      </dgm:t>
    </dgm:pt>
    <dgm:pt modelId="{54CC90A5-F09B-1049-8F4C-FDFA27CCA2B6}">
      <dgm:prSet phldrT="[نص]" phldr="0"/>
      <dgm:spPr/>
      <dgm:t>
        <a:bodyPr/>
        <a:lstStyle/>
        <a:p>
          <a:pPr rtl="1"/>
          <a:r>
            <a:rPr lang="ar-SA" b="1" dirty="0">
              <a:solidFill>
                <a:schemeClr val="tx1"/>
              </a:solidFill>
            </a:rPr>
            <a:t>علاج الغضب</a:t>
          </a:r>
        </a:p>
      </dgm:t>
    </dgm:pt>
    <dgm:pt modelId="{5433666C-67F1-564D-B13A-788283E9B8DF}" type="parTrans" cxnId="{AE9C90F0-1EFD-8A4D-8235-D7551AFC4AD6}">
      <dgm:prSet/>
      <dgm:spPr/>
      <dgm:t>
        <a:bodyPr/>
        <a:lstStyle/>
        <a:p>
          <a:pPr rtl="1"/>
          <a:endParaRPr lang="ar-SA" b="1">
            <a:solidFill>
              <a:schemeClr val="tx1"/>
            </a:solidFill>
          </a:endParaRPr>
        </a:p>
      </dgm:t>
    </dgm:pt>
    <dgm:pt modelId="{4A07FCDB-13C7-624A-BF75-61A8560C6BD6}" type="sibTrans" cxnId="{AE9C90F0-1EFD-8A4D-8235-D7551AFC4AD6}">
      <dgm:prSet/>
      <dgm:spPr/>
      <dgm:t>
        <a:bodyPr/>
        <a:lstStyle/>
        <a:p>
          <a:pPr rtl="1"/>
          <a:endParaRPr lang="ar-SA" b="1">
            <a:solidFill>
              <a:schemeClr val="tx1"/>
            </a:solidFill>
          </a:endParaRPr>
        </a:p>
      </dgm:t>
    </dgm:pt>
    <dgm:pt modelId="{CDBC94B7-BCDB-484E-8110-26BA1C589FD7}">
      <dgm:prSet phldrT="[نص]" phldr="0"/>
      <dgm:spPr/>
      <dgm:t>
        <a:bodyPr/>
        <a:lstStyle/>
        <a:p>
          <a:pPr rtl="1"/>
          <a:r>
            <a:rPr lang="ar-SA" b="1" dirty="0">
              <a:solidFill>
                <a:schemeClr val="tx1"/>
              </a:solidFill>
            </a:rPr>
            <a:t>من هو القوي</a:t>
          </a:r>
        </a:p>
      </dgm:t>
    </dgm:pt>
    <dgm:pt modelId="{03481AF3-4B23-4740-A2FA-EEA6A847EEF5}" type="parTrans" cxnId="{F920B7F6-F215-F840-980C-59A63A466651}">
      <dgm:prSet/>
      <dgm:spPr/>
      <dgm:t>
        <a:bodyPr/>
        <a:lstStyle/>
        <a:p>
          <a:pPr rtl="1"/>
          <a:endParaRPr lang="ar-SA" b="1">
            <a:solidFill>
              <a:schemeClr val="tx1"/>
            </a:solidFill>
          </a:endParaRPr>
        </a:p>
      </dgm:t>
    </dgm:pt>
    <dgm:pt modelId="{F9123300-8796-DB45-873F-5FC4FF5FC560}" type="sibTrans" cxnId="{F920B7F6-F215-F840-980C-59A63A466651}">
      <dgm:prSet/>
      <dgm:spPr/>
      <dgm:t>
        <a:bodyPr/>
        <a:lstStyle/>
        <a:p>
          <a:pPr rtl="1"/>
          <a:endParaRPr lang="ar-SA" b="1">
            <a:solidFill>
              <a:schemeClr val="tx1"/>
            </a:solidFill>
          </a:endParaRPr>
        </a:p>
      </dgm:t>
    </dgm:pt>
    <dgm:pt modelId="{E6677A47-1BAB-F14E-96D9-E03CAD919F50}" type="pres">
      <dgm:prSet presAssocID="{9A471857-DE17-164B-815B-1DF5C331FCB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82821313-51C8-7D4B-803E-05B595605AD8}" type="pres">
      <dgm:prSet presAssocID="{B0244452-A71E-6E4C-9743-FE989B96200F}" presName="hierRoot1" presStyleCnt="0">
        <dgm:presLayoutVars>
          <dgm:hierBranch val="init"/>
        </dgm:presLayoutVars>
      </dgm:prSet>
      <dgm:spPr/>
    </dgm:pt>
    <dgm:pt modelId="{E22B344C-2E33-EA40-B7DD-E05F444F5AC2}" type="pres">
      <dgm:prSet presAssocID="{B0244452-A71E-6E4C-9743-FE989B96200F}" presName="rootComposite1" presStyleCnt="0"/>
      <dgm:spPr/>
    </dgm:pt>
    <dgm:pt modelId="{314D816D-DE58-A64B-AAD9-2A0ED44F93D3}" type="pres">
      <dgm:prSet presAssocID="{B0244452-A71E-6E4C-9743-FE989B96200F}" presName="rootText1" presStyleLbl="node0" presStyleIdx="0" presStyleCnt="1">
        <dgm:presLayoutVars>
          <dgm:chPref val="3"/>
        </dgm:presLayoutVars>
      </dgm:prSet>
      <dgm:spPr/>
    </dgm:pt>
    <dgm:pt modelId="{B15D45E6-22E1-8742-A818-15162CCD2C67}" type="pres">
      <dgm:prSet presAssocID="{B0244452-A71E-6E4C-9743-FE989B96200F}" presName="rootConnector1" presStyleLbl="node1" presStyleIdx="0" presStyleCnt="0"/>
      <dgm:spPr/>
    </dgm:pt>
    <dgm:pt modelId="{479A3417-C3F2-954A-8DF2-54E37B47F484}" type="pres">
      <dgm:prSet presAssocID="{B0244452-A71E-6E4C-9743-FE989B96200F}" presName="hierChild2" presStyleCnt="0"/>
      <dgm:spPr/>
    </dgm:pt>
    <dgm:pt modelId="{79B3AD87-5C5A-D74A-8DF2-976B1E202ACD}" type="pres">
      <dgm:prSet presAssocID="{03481AF3-4B23-4740-A2FA-EEA6A847EEF5}" presName="Name37" presStyleLbl="parChTrans1D2" presStyleIdx="0" presStyleCnt="3"/>
      <dgm:spPr/>
    </dgm:pt>
    <dgm:pt modelId="{60AE95F4-C048-2F4D-8A28-2F65D80147D8}" type="pres">
      <dgm:prSet presAssocID="{CDBC94B7-BCDB-484E-8110-26BA1C589FD7}" presName="hierRoot2" presStyleCnt="0">
        <dgm:presLayoutVars>
          <dgm:hierBranch val="init"/>
        </dgm:presLayoutVars>
      </dgm:prSet>
      <dgm:spPr/>
    </dgm:pt>
    <dgm:pt modelId="{3742E2F6-397E-2E4E-B076-9F0F3D1FEBC6}" type="pres">
      <dgm:prSet presAssocID="{CDBC94B7-BCDB-484E-8110-26BA1C589FD7}" presName="rootComposite" presStyleCnt="0"/>
      <dgm:spPr/>
    </dgm:pt>
    <dgm:pt modelId="{F2C8DEDE-FE18-904E-A7BA-6ED99B18EE6E}" type="pres">
      <dgm:prSet presAssocID="{CDBC94B7-BCDB-484E-8110-26BA1C589FD7}" presName="rootText" presStyleLbl="node2" presStyleIdx="0" presStyleCnt="3">
        <dgm:presLayoutVars>
          <dgm:chPref val="3"/>
        </dgm:presLayoutVars>
      </dgm:prSet>
      <dgm:spPr/>
    </dgm:pt>
    <dgm:pt modelId="{F03A9493-666B-D647-9935-1E4CDD7E37DC}" type="pres">
      <dgm:prSet presAssocID="{CDBC94B7-BCDB-484E-8110-26BA1C589FD7}" presName="rootConnector" presStyleLbl="node2" presStyleIdx="0" presStyleCnt="3"/>
      <dgm:spPr/>
    </dgm:pt>
    <dgm:pt modelId="{2DA3E000-26A0-7D4B-8150-45666566D508}" type="pres">
      <dgm:prSet presAssocID="{CDBC94B7-BCDB-484E-8110-26BA1C589FD7}" presName="hierChild4" presStyleCnt="0"/>
      <dgm:spPr/>
    </dgm:pt>
    <dgm:pt modelId="{0C0873D8-97CD-ED48-A5A2-FCF667186F3C}" type="pres">
      <dgm:prSet presAssocID="{CDBC94B7-BCDB-484E-8110-26BA1C589FD7}" presName="hierChild5" presStyleCnt="0"/>
      <dgm:spPr/>
    </dgm:pt>
    <dgm:pt modelId="{432636AC-A5CA-F64C-92FF-6CC540ACA76F}" type="pres">
      <dgm:prSet presAssocID="{5433666C-67F1-564D-B13A-788283E9B8DF}" presName="Name37" presStyleLbl="parChTrans1D2" presStyleIdx="1" presStyleCnt="3"/>
      <dgm:spPr/>
    </dgm:pt>
    <dgm:pt modelId="{9C5D485A-8E1D-654D-8444-D5D26E81E136}" type="pres">
      <dgm:prSet presAssocID="{54CC90A5-F09B-1049-8F4C-FDFA27CCA2B6}" presName="hierRoot2" presStyleCnt="0">
        <dgm:presLayoutVars>
          <dgm:hierBranch val="init"/>
        </dgm:presLayoutVars>
      </dgm:prSet>
      <dgm:spPr/>
    </dgm:pt>
    <dgm:pt modelId="{E6544E46-0659-9942-87BB-9170611F92A1}" type="pres">
      <dgm:prSet presAssocID="{54CC90A5-F09B-1049-8F4C-FDFA27CCA2B6}" presName="rootComposite" presStyleCnt="0"/>
      <dgm:spPr/>
    </dgm:pt>
    <dgm:pt modelId="{B44B25C7-2E15-1745-A879-870927E46938}" type="pres">
      <dgm:prSet presAssocID="{54CC90A5-F09B-1049-8F4C-FDFA27CCA2B6}" presName="rootText" presStyleLbl="node2" presStyleIdx="1" presStyleCnt="3">
        <dgm:presLayoutVars>
          <dgm:chPref val="3"/>
        </dgm:presLayoutVars>
      </dgm:prSet>
      <dgm:spPr/>
    </dgm:pt>
    <dgm:pt modelId="{F4BBC736-79FB-5E46-92E4-299E24B3E2C5}" type="pres">
      <dgm:prSet presAssocID="{54CC90A5-F09B-1049-8F4C-FDFA27CCA2B6}" presName="rootConnector" presStyleLbl="node2" presStyleIdx="1" presStyleCnt="3"/>
      <dgm:spPr/>
    </dgm:pt>
    <dgm:pt modelId="{6F60C361-9CAA-C743-940F-65F4F22AD584}" type="pres">
      <dgm:prSet presAssocID="{54CC90A5-F09B-1049-8F4C-FDFA27CCA2B6}" presName="hierChild4" presStyleCnt="0"/>
      <dgm:spPr/>
    </dgm:pt>
    <dgm:pt modelId="{BDA17BAB-D34A-F644-9003-D3E00A6C8727}" type="pres">
      <dgm:prSet presAssocID="{54CC90A5-F09B-1049-8F4C-FDFA27CCA2B6}" presName="hierChild5" presStyleCnt="0"/>
      <dgm:spPr/>
    </dgm:pt>
    <dgm:pt modelId="{50536DC5-24C6-2A49-9484-33AA805BF2DB}" type="pres">
      <dgm:prSet presAssocID="{539F848F-067A-204A-B887-B1CBBF2E7F59}" presName="Name37" presStyleLbl="parChTrans1D2" presStyleIdx="2" presStyleCnt="3"/>
      <dgm:spPr/>
    </dgm:pt>
    <dgm:pt modelId="{6F3796C7-802F-724B-8D86-DFB55D4FAB92}" type="pres">
      <dgm:prSet presAssocID="{F915E1C2-AEA1-BD4A-9B9B-59355F5E7C07}" presName="hierRoot2" presStyleCnt="0">
        <dgm:presLayoutVars>
          <dgm:hierBranch val="init"/>
        </dgm:presLayoutVars>
      </dgm:prSet>
      <dgm:spPr/>
    </dgm:pt>
    <dgm:pt modelId="{1D9559F6-907C-BB44-AEC5-F43ABCF83E8A}" type="pres">
      <dgm:prSet presAssocID="{F915E1C2-AEA1-BD4A-9B9B-59355F5E7C07}" presName="rootComposite" presStyleCnt="0"/>
      <dgm:spPr/>
    </dgm:pt>
    <dgm:pt modelId="{F211DE8C-A6B2-A240-A8B9-15727F720D33}" type="pres">
      <dgm:prSet presAssocID="{F915E1C2-AEA1-BD4A-9B9B-59355F5E7C07}" presName="rootText" presStyleLbl="node2" presStyleIdx="2" presStyleCnt="3">
        <dgm:presLayoutVars>
          <dgm:chPref val="3"/>
        </dgm:presLayoutVars>
      </dgm:prSet>
      <dgm:spPr/>
    </dgm:pt>
    <dgm:pt modelId="{6437D430-74AC-E243-9B69-EF0B2DBAC3C1}" type="pres">
      <dgm:prSet presAssocID="{F915E1C2-AEA1-BD4A-9B9B-59355F5E7C07}" presName="rootConnector" presStyleLbl="node2" presStyleIdx="2" presStyleCnt="3"/>
      <dgm:spPr/>
    </dgm:pt>
    <dgm:pt modelId="{4B68E498-7B43-CC4A-8178-83CA6176F517}" type="pres">
      <dgm:prSet presAssocID="{F915E1C2-AEA1-BD4A-9B9B-59355F5E7C07}" presName="hierChild4" presStyleCnt="0"/>
      <dgm:spPr/>
    </dgm:pt>
    <dgm:pt modelId="{824594B1-92EC-6241-9292-E15DCB472D04}" type="pres">
      <dgm:prSet presAssocID="{F915E1C2-AEA1-BD4A-9B9B-59355F5E7C07}" presName="hierChild5" presStyleCnt="0"/>
      <dgm:spPr/>
    </dgm:pt>
    <dgm:pt modelId="{EFCDD3DE-FF90-5343-81E7-948F15878A88}" type="pres">
      <dgm:prSet presAssocID="{B0244452-A71E-6E4C-9743-FE989B96200F}" presName="hierChild3" presStyleCnt="0"/>
      <dgm:spPr/>
    </dgm:pt>
  </dgm:ptLst>
  <dgm:cxnLst>
    <dgm:cxn modelId="{3FF2D903-A79E-9748-99DB-945B1E51FFE3}" srcId="{B0244452-A71E-6E4C-9743-FE989B96200F}" destId="{F915E1C2-AEA1-BD4A-9B9B-59355F5E7C07}" srcOrd="2" destOrd="0" parTransId="{539F848F-067A-204A-B887-B1CBBF2E7F59}" sibTransId="{E1FA3569-594D-E248-BEDD-70EB45E5CFFB}"/>
    <dgm:cxn modelId="{60F88A37-B489-9B4F-82EB-C9C2BC20C959}" type="presOf" srcId="{B0244452-A71E-6E4C-9743-FE989B96200F}" destId="{314D816D-DE58-A64B-AAD9-2A0ED44F93D3}" srcOrd="0" destOrd="0" presId="urn:microsoft.com/office/officeart/2005/8/layout/orgChart1"/>
    <dgm:cxn modelId="{01FAA338-3DF8-F74F-AB75-669AC6575D00}" type="presOf" srcId="{5433666C-67F1-564D-B13A-788283E9B8DF}" destId="{432636AC-A5CA-F64C-92FF-6CC540ACA76F}" srcOrd="0" destOrd="0" presId="urn:microsoft.com/office/officeart/2005/8/layout/orgChart1"/>
    <dgm:cxn modelId="{F9CF453A-2768-9043-93DD-6AD2592F1EFD}" type="presOf" srcId="{54CC90A5-F09B-1049-8F4C-FDFA27CCA2B6}" destId="{B44B25C7-2E15-1745-A879-870927E46938}" srcOrd="0" destOrd="0" presId="urn:microsoft.com/office/officeart/2005/8/layout/orgChart1"/>
    <dgm:cxn modelId="{E7482C5D-D732-CA40-B3FD-6EE55A668AA1}" srcId="{9A471857-DE17-164B-815B-1DF5C331FCBA}" destId="{B0244452-A71E-6E4C-9743-FE989B96200F}" srcOrd="0" destOrd="0" parTransId="{44605005-845B-D44A-90A4-13CED5350FC7}" sibTransId="{E88B61A3-49CE-EF48-B5F7-4114BC42501E}"/>
    <dgm:cxn modelId="{D81D4A6F-5059-4843-933B-51962D090A90}" type="presOf" srcId="{F915E1C2-AEA1-BD4A-9B9B-59355F5E7C07}" destId="{F211DE8C-A6B2-A240-A8B9-15727F720D33}" srcOrd="0" destOrd="0" presId="urn:microsoft.com/office/officeart/2005/8/layout/orgChart1"/>
    <dgm:cxn modelId="{40291B7C-CC53-F340-BB80-7AA08316E625}" type="presOf" srcId="{54CC90A5-F09B-1049-8F4C-FDFA27CCA2B6}" destId="{F4BBC736-79FB-5E46-92E4-299E24B3E2C5}" srcOrd="1" destOrd="0" presId="urn:microsoft.com/office/officeart/2005/8/layout/orgChart1"/>
    <dgm:cxn modelId="{0DBE477D-5048-C94B-B383-5AEDECF25460}" type="presOf" srcId="{9A471857-DE17-164B-815B-1DF5C331FCBA}" destId="{E6677A47-1BAB-F14E-96D9-E03CAD919F50}" srcOrd="0" destOrd="0" presId="urn:microsoft.com/office/officeart/2005/8/layout/orgChart1"/>
    <dgm:cxn modelId="{A55B689A-5EA5-D442-8712-BE455C6D6B06}" type="presOf" srcId="{CDBC94B7-BCDB-484E-8110-26BA1C589FD7}" destId="{F2C8DEDE-FE18-904E-A7BA-6ED99B18EE6E}" srcOrd="0" destOrd="0" presId="urn:microsoft.com/office/officeart/2005/8/layout/orgChart1"/>
    <dgm:cxn modelId="{11EC1DAA-0EA0-BC43-BBF1-32E0BD9AE1B3}" type="presOf" srcId="{03481AF3-4B23-4740-A2FA-EEA6A847EEF5}" destId="{79B3AD87-5C5A-D74A-8DF2-976B1E202ACD}" srcOrd="0" destOrd="0" presId="urn:microsoft.com/office/officeart/2005/8/layout/orgChart1"/>
    <dgm:cxn modelId="{789047CC-6093-7A48-B3E3-814386E0CB91}" type="presOf" srcId="{CDBC94B7-BCDB-484E-8110-26BA1C589FD7}" destId="{F03A9493-666B-D647-9935-1E4CDD7E37DC}" srcOrd="1" destOrd="0" presId="urn:microsoft.com/office/officeart/2005/8/layout/orgChart1"/>
    <dgm:cxn modelId="{798CBAE5-1DD5-9041-939E-816DF4CF630E}" type="presOf" srcId="{B0244452-A71E-6E4C-9743-FE989B96200F}" destId="{B15D45E6-22E1-8742-A818-15162CCD2C67}" srcOrd="1" destOrd="0" presId="urn:microsoft.com/office/officeart/2005/8/layout/orgChart1"/>
    <dgm:cxn modelId="{C44309F0-FB6E-F647-A773-AD1BC23D36CE}" type="presOf" srcId="{539F848F-067A-204A-B887-B1CBBF2E7F59}" destId="{50536DC5-24C6-2A49-9484-33AA805BF2DB}" srcOrd="0" destOrd="0" presId="urn:microsoft.com/office/officeart/2005/8/layout/orgChart1"/>
    <dgm:cxn modelId="{AE9C90F0-1EFD-8A4D-8235-D7551AFC4AD6}" srcId="{B0244452-A71E-6E4C-9743-FE989B96200F}" destId="{54CC90A5-F09B-1049-8F4C-FDFA27CCA2B6}" srcOrd="1" destOrd="0" parTransId="{5433666C-67F1-564D-B13A-788283E9B8DF}" sibTransId="{4A07FCDB-13C7-624A-BF75-61A8560C6BD6}"/>
    <dgm:cxn modelId="{F920B7F6-F215-F840-980C-59A63A466651}" srcId="{B0244452-A71E-6E4C-9743-FE989B96200F}" destId="{CDBC94B7-BCDB-484E-8110-26BA1C589FD7}" srcOrd="0" destOrd="0" parTransId="{03481AF3-4B23-4740-A2FA-EEA6A847EEF5}" sibTransId="{F9123300-8796-DB45-873F-5FC4FF5FC560}"/>
    <dgm:cxn modelId="{EEFF6BFE-B2D6-174A-A95D-B97D23A2EF51}" type="presOf" srcId="{F915E1C2-AEA1-BD4A-9B9B-59355F5E7C07}" destId="{6437D430-74AC-E243-9B69-EF0B2DBAC3C1}" srcOrd="1" destOrd="0" presId="urn:microsoft.com/office/officeart/2005/8/layout/orgChart1"/>
    <dgm:cxn modelId="{80C25C63-854D-5749-A0FB-2B2199DEC954}" type="presParOf" srcId="{E6677A47-1BAB-F14E-96D9-E03CAD919F50}" destId="{82821313-51C8-7D4B-803E-05B595605AD8}" srcOrd="0" destOrd="0" presId="urn:microsoft.com/office/officeart/2005/8/layout/orgChart1"/>
    <dgm:cxn modelId="{BEBBCEC7-4A93-9F47-9352-A39267348C7E}" type="presParOf" srcId="{82821313-51C8-7D4B-803E-05B595605AD8}" destId="{E22B344C-2E33-EA40-B7DD-E05F444F5AC2}" srcOrd="0" destOrd="0" presId="urn:microsoft.com/office/officeart/2005/8/layout/orgChart1"/>
    <dgm:cxn modelId="{A2C917F0-D3C1-8847-B81D-CEE0908C8B20}" type="presParOf" srcId="{E22B344C-2E33-EA40-B7DD-E05F444F5AC2}" destId="{314D816D-DE58-A64B-AAD9-2A0ED44F93D3}" srcOrd="0" destOrd="0" presId="urn:microsoft.com/office/officeart/2005/8/layout/orgChart1"/>
    <dgm:cxn modelId="{8B7848A5-2D2F-B142-BEFA-870DC25D6E4A}" type="presParOf" srcId="{E22B344C-2E33-EA40-B7DD-E05F444F5AC2}" destId="{B15D45E6-22E1-8742-A818-15162CCD2C67}" srcOrd="1" destOrd="0" presId="urn:microsoft.com/office/officeart/2005/8/layout/orgChart1"/>
    <dgm:cxn modelId="{6315E79F-3006-7840-9C13-5769DA547D31}" type="presParOf" srcId="{82821313-51C8-7D4B-803E-05B595605AD8}" destId="{479A3417-C3F2-954A-8DF2-54E37B47F484}" srcOrd="1" destOrd="0" presId="urn:microsoft.com/office/officeart/2005/8/layout/orgChart1"/>
    <dgm:cxn modelId="{EDF85F7D-B1B3-6F41-9192-0059BAE1FD5E}" type="presParOf" srcId="{479A3417-C3F2-954A-8DF2-54E37B47F484}" destId="{79B3AD87-5C5A-D74A-8DF2-976B1E202ACD}" srcOrd="0" destOrd="0" presId="urn:microsoft.com/office/officeart/2005/8/layout/orgChart1"/>
    <dgm:cxn modelId="{5E67512A-8690-284F-A61D-B665775F75D4}" type="presParOf" srcId="{479A3417-C3F2-954A-8DF2-54E37B47F484}" destId="{60AE95F4-C048-2F4D-8A28-2F65D80147D8}" srcOrd="1" destOrd="0" presId="urn:microsoft.com/office/officeart/2005/8/layout/orgChart1"/>
    <dgm:cxn modelId="{0EB29C8E-B9C5-BD4A-BE16-294C53ADCE85}" type="presParOf" srcId="{60AE95F4-C048-2F4D-8A28-2F65D80147D8}" destId="{3742E2F6-397E-2E4E-B076-9F0F3D1FEBC6}" srcOrd="0" destOrd="0" presId="urn:microsoft.com/office/officeart/2005/8/layout/orgChart1"/>
    <dgm:cxn modelId="{F4919935-0F99-FA4A-AAB8-5F750BD4E85D}" type="presParOf" srcId="{3742E2F6-397E-2E4E-B076-9F0F3D1FEBC6}" destId="{F2C8DEDE-FE18-904E-A7BA-6ED99B18EE6E}" srcOrd="0" destOrd="0" presId="urn:microsoft.com/office/officeart/2005/8/layout/orgChart1"/>
    <dgm:cxn modelId="{D05722CA-1C99-ED41-9FAD-3FCBF258CC0A}" type="presParOf" srcId="{3742E2F6-397E-2E4E-B076-9F0F3D1FEBC6}" destId="{F03A9493-666B-D647-9935-1E4CDD7E37DC}" srcOrd="1" destOrd="0" presId="urn:microsoft.com/office/officeart/2005/8/layout/orgChart1"/>
    <dgm:cxn modelId="{421F2C09-9669-5E44-8527-EDBB12D59083}" type="presParOf" srcId="{60AE95F4-C048-2F4D-8A28-2F65D80147D8}" destId="{2DA3E000-26A0-7D4B-8150-45666566D508}" srcOrd="1" destOrd="0" presId="urn:microsoft.com/office/officeart/2005/8/layout/orgChart1"/>
    <dgm:cxn modelId="{7E8201B5-0C88-214D-B065-D19E410476BB}" type="presParOf" srcId="{60AE95F4-C048-2F4D-8A28-2F65D80147D8}" destId="{0C0873D8-97CD-ED48-A5A2-FCF667186F3C}" srcOrd="2" destOrd="0" presId="urn:microsoft.com/office/officeart/2005/8/layout/orgChart1"/>
    <dgm:cxn modelId="{89254B53-7F74-4D48-AEDB-451A393C669E}" type="presParOf" srcId="{479A3417-C3F2-954A-8DF2-54E37B47F484}" destId="{432636AC-A5CA-F64C-92FF-6CC540ACA76F}" srcOrd="2" destOrd="0" presId="urn:microsoft.com/office/officeart/2005/8/layout/orgChart1"/>
    <dgm:cxn modelId="{BCB17A56-3935-D44D-801F-B32300E24D89}" type="presParOf" srcId="{479A3417-C3F2-954A-8DF2-54E37B47F484}" destId="{9C5D485A-8E1D-654D-8444-D5D26E81E136}" srcOrd="3" destOrd="0" presId="urn:microsoft.com/office/officeart/2005/8/layout/orgChart1"/>
    <dgm:cxn modelId="{5FC1CEBC-7E81-E64E-989F-77A3E958CBA8}" type="presParOf" srcId="{9C5D485A-8E1D-654D-8444-D5D26E81E136}" destId="{E6544E46-0659-9942-87BB-9170611F92A1}" srcOrd="0" destOrd="0" presId="urn:microsoft.com/office/officeart/2005/8/layout/orgChart1"/>
    <dgm:cxn modelId="{1619A615-4779-B54C-AE95-F7CD92A31212}" type="presParOf" srcId="{E6544E46-0659-9942-87BB-9170611F92A1}" destId="{B44B25C7-2E15-1745-A879-870927E46938}" srcOrd="0" destOrd="0" presId="urn:microsoft.com/office/officeart/2005/8/layout/orgChart1"/>
    <dgm:cxn modelId="{96840A5C-39E5-FF4B-8A5A-FADA62AA2035}" type="presParOf" srcId="{E6544E46-0659-9942-87BB-9170611F92A1}" destId="{F4BBC736-79FB-5E46-92E4-299E24B3E2C5}" srcOrd="1" destOrd="0" presId="urn:microsoft.com/office/officeart/2005/8/layout/orgChart1"/>
    <dgm:cxn modelId="{3E464246-8C3E-A840-83DE-B102B2346C79}" type="presParOf" srcId="{9C5D485A-8E1D-654D-8444-D5D26E81E136}" destId="{6F60C361-9CAA-C743-940F-65F4F22AD584}" srcOrd="1" destOrd="0" presId="urn:microsoft.com/office/officeart/2005/8/layout/orgChart1"/>
    <dgm:cxn modelId="{9B310241-26E1-0E47-8A1A-2B684B27A301}" type="presParOf" srcId="{9C5D485A-8E1D-654D-8444-D5D26E81E136}" destId="{BDA17BAB-D34A-F644-9003-D3E00A6C8727}" srcOrd="2" destOrd="0" presId="urn:microsoft.com/office/officeart/2005/8/layout/orgChart1"/>
    <dgm:cxn modelId="{74C25671-D835-CE44-8862-63E8A858C78E}" type="presParOf" srcId="{479A3417-C3F2-954A-8DF2-54E37B47F484}" destId="{50536DC5-24C6-2A49-9484-33AA805BF2DB}" srcOrd="4" destOrd="0" presId="urn:microsoft.com/office/officeart/2005/8/layout/orgChart1"/>
    <dgm:cxn modelId="{F50EF7B5-06F6-F749-B722-ADC67E9B7A93}" type="presParOf" srcId="{479A3417-C3F2-954A-8DF2-54E37B47F484}" destId="{6F3796C7-802F-724B-8D86-DFB55D4FAB92}" srcOrd="5" destOrd="0" presId="urn:microsoft.com/office/officeart/2005/8/layout/orgChart1"/>
    <dgm:cxn modelId="{F447EDDD-2FB0-8241-AA85-7CB3E5F8F9A8}" type="presParOf" srcId="{6F3796C7-802F-724B-8D86-DFB55D4FAB92}" destId="{1D9559F6-907C-BB44-AEC5-F43ABCF83E8A}" srcOrd="0" destOrd="0" presId="urn:microsoft.com/office/officeart/2005/8/layout/orgChart1"/>
    <dgm:cxn modelId="{E80B3BEF-42FC-6249-841E-E47E860658EB}" type="presParOf" srcId="{1D9559F6-907C-BB44-AEC5-F43ABCF83E8A}" destId="{F211DE8C-A6B2-A240-A8B9-15727F720D33}" srcOrd="0" destOrd="0" presId="urn:microsoft.com/office/officeart/2005/8/layout/orgChart1"/>
    <dgm:cxn modelId="{6BB9C8C0-1200-4444-BB3C-6AD5C2BF4C26}" type="presParOf" srcId="{1D9559F6-907C-BB44-AEC5-F43ABCF83E8A}" destId="{6437D430-74AC-E243-9B69-EF0B2DBAC3C1}" srcOrd="1" destOrd="0" presId="urn:microsoft.com/office/officeart/2005/8/layout/orgChart1"/>
    <dgm:cxn modelId="{67EA1F5A-21B0-A145-8F7C-8F41C115E0F2}" type="presParOf" srcId="{6F3796C7-802F-724B-8D86-DFB55D4FAB92}" destId="{4B68E498-7B43-CC4A-8178-83CA6176F517}" srcOrd="1" destOrd="0" presId="urn:microsoft.com/office/officeart/2005/8/layout/orgChart1"/>
    <dgm:cxn modelId="{522D52ED-4E9B-334B-8CE7-056C07704043}" type="presParOf" srcId="{6F3796C7-802F-724B-8D86-DFB55D4FAB92}" destId="{824594B1-92EC-6241-9292-E15DCB472D04}" srcOrd="2" destOrd="0" presId="urn:microsoft.com/office/officeart/2005/8/layout/orgChart1"/>
    <dgm:cxn modelId="{E163B4A8-EE68-AA49-A385-E278EB142EE4}" type="presParOf" srcId="{82821313-51C8-7D4B-803E-05B595605AD8}" destId="{EFCDD3DE-FF90-5343-81E7-948F15878A88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B5FB43F-304A-6546-8143-9AEACCAE73F9}" type="doc">
      <dgm:prSet loTypeId="urn:microsoft.com/office/officeart/2005/8/layout/matrix1" loCatId="matrix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pPr rtl="1"/>
          <a:endParaRPr lang="ar-SA"/>
        </a:p>
      </dgm:t>
    </dgm:pt>
    <dgm:pt modelId="{85173FED-CAC8-C34A-AC12-2FC6A358EC9C}">
      <dgm:prSet phldrT="[نص]" phldr="0"/>
      <dgm:spPr/>
      <dgm:t>
        <a:bodyPr/>
        <a:lstStyle/>
        <a:p>
          <a:pPr rtl="1"/>
          <a:r>
            <a:rPr lang="ar-SA" b="1" dirty="0"/>
            <a:t>صفات القرآن الكريم (سورة الشعراء)</a:t>
          </a:r>
        </a:p>
      </dgm:t>
    </dgm:pt>
    <dgm:pt modelId="{B2F6DAD4-AC7E-A34F-A54F-58215B5EE990}" type="parTrans" cxnId="{81CBA4D8-B4FF-454B-A393-7E3981B3FF11}">
      <dgm:prSet/>
      <dgm:spPr/>
      <dgm:t>
        <a:bodyPr/>
        <a:lstStyle/>
        <a:p>
          <a:pPr rtl="1"/>
          <a:endParaRPr lang="ar-SA" b="1"/>
        </a:p>
      </dgm:t>
    </dgm:pt>
    <dgm:pt modelId="{3CF318CB-ADAB-584F-9CC7-52F36BCCDD7F}" type="sibTrans" cxnId="{81CBA4D8-B4FF-454B-A393-7E3981B3FF11}">
      <dgm:prSet/>
      <dgm:spPr/>
      <dgm:t>
        <a:bodyPr/>
        <a:lstStyle/>
        <a:p>
          <a:pPr rtl="1"/>
          <a:endParaRPr lang="ar-SA" b="1"/>
        </a:p>
      </dgm:t>
    </dgm:pt>
    <dgm:pt modelId="{B591D731-68BB-FA4F-8C75-AFD72F5A5587}" type="pres">
      <dgm:prSet presAssocID="{4B5FB43F-304A-6546-8143-9AEACCAE73F9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410701AD-BE7B-7444-AB69-263778F7CA5A}" type="pres">
      <dgm:prSet presAssocID="{4B5FB43F-304A-6546-8143-9AEACCAE73F9}" presName="matrix" presStyleCnt="0"/>
      <dgm:spPr/>
    </dgm:pt>
    <dgm:pt modelId="{47BC7BC8-5F61-4A4D-91D9-54BDDB509A0E}" type="pres">
      <dgm:prSet presAssocID="{4B5FB43F-304A-6546-8143-9AEACCAE73F9}" presName="tile1" presStyleLbl="node1" presStyleIdx="0" presStyleCnt="4"/>
      <dgm:spPr/>
    </dgm:pt>
    <dgm:pt modelId="{2975B240-25E4-484C-8691-32F1F2C4F2D6}" type="pres">
      <dgm:prSet presAssocID="{4B5FB43F-304A-6546-8143-9AEACCAE73F9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93F0C2AB-E8D2-074E-9CE9-F6F08FDDD1F3}" type="pres">
      <dgm:prSet presAssocID="{4B5FB43F-304A-6546-8143-9AEACCAE73F9}" presName="tile2" presStyleLbl="node1" presStyleIdx="1" presStyleCnt="4"/>
      <dgm:spPr/>
    </dgm:pt>
    <dgm:pt modelId="{F82B058D-3894-A84C-B7BC-E2F4D57C5AFB}" type="pres">
      <dgm:prSet presAssocID="{4B5FB43F-304A-6546-8143-9AEACCAE73F9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2C692571-B1DC-5E43-9639-47452054D30B}" type="pres">
      <dgm:prSet presAssocID="{4B5FB43F-304A-6546-8143-9AEACCAE73F9}" presName="tile3" presStyleLbl="node1" presStyleIdx="2" presStyleCnt="4"/>
      <dgm:spPr/>
    </dgm:pt>
    <dgm:pt modelId="{8672297D-7A8B-814D-B5B7-2C37A245021E}" type="pres">
      <dgm:prSet presAssocID="{4B5FB43F-304A-6546-8143-9AEACCAE73F9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9A24124F-BC95-5B4E-93FB-A7630284EB92}" type="pres">
      <dgm:prSet presAssocID="{4B5FB43F-304A-6546-8143-9AEACCAE73F9}" presName="tile4" presStyleLbl="node1" presStyleIdx="3" presStyleCnt="4"/>
      <dgm:spPr/>
    </dgm:pt>
    <dgm:pt modelId="{82DBF823-0060-C34F-B80B-528E145A3DAC}" type="pres">
      <dgm:prSet presAssocID="{4B5FB43F-304A-6546-8143-9AEACCAE73F9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861494BE-C855-7446-A927-D39CEFCAB5E3}" type="pres">
      <dgm:prSet presAssocID="{4B5FB43F-304A-6546-8143-9AEACCAE73F9}" presName="centerTile" presStyleLbl="fgShp" presStyleIdx="0" presStyleCnt="1">
        <dgm:presLayoutVars>
          <dgm:chMax val="0"/>
          <dgm:chPref val="0"/>
        </dgm:presLayoutVars>
      </dgm:prSet>
      <dgm:spPr/>
    </dgm:pt>
  </dgm:ptLst>
  <dgm:cxnLst>
    <dgm:cxn modelId="{04A31754-82B7-7647-9EC4-59F7A1553FAF}" type="presOf" srcId="{4B5FB43F-304A-6546-8143-9AEACCAE73F9}" destId="{B591D731-68BB-FA4F-8C75-AFD72F5A5587}" srcOrd="0" destOrd="0" presId="urn:microsoft.com/office/officeart/2005/8/layout/matrix1"/>
    <dgm:cxn modelId="{81CBA4D8-B4FF-454B-A393-7E3981B3FF11}" srcId="{4B5FB43F-304A-6546-8143-9AEACCAE73F9}" destId="{85173FED-CAC8-C34A-AC12-2FC6A358EC9C}" srcOrd="0" destOrd="0" parTransId="{B2F6DAD4-AC7E-A34F-A54F-58215B5EE990}" sibTransId="{3CF318CB-ADAB-584F-9CC7-52F36BCCDD7F}"/>
    <dgm:cxn modelId="{2BD141F8-5BAE-DF4F-B51F-8172F7A32475}" type="presOf" srcId="{85173FED-CAC8-C34A-AC12-2FC6A358EC9C}" destId="{861494BE-C855-7446-A927-D39CEFCAB5E3}" srcOrd="0" destOrd="0" presId="urn:microsoft.com/office/officeart/2005/8/layout/matrix1"/>
    <dgm:cxn modelId="{758331F6-BEB3-374E-86FD-B6FC194DB13F}" type="presParOf" srcId="{B591D731-68BB-FA4F-8C75-AFD72F5A5587}" destId="{410701AD-BE7B-7444-AB69-263778F7CA5A}" srcOrd="0" destOrd="0" presId="urn:microsoft.com/office/officeart/2005/8/layout/matrix1"/>
    <dgm:cxn modelId="{CD92B5DE-99F6-714A-8E56-7441A9412B70}" type="presParOf" srcId="{410701AD-BE7B-7444-AB69-263778F7CA5A}" destId="{47BC7BC8-5F61-4A4D-91D9-54BDDB509A0E}" srcOrd="0" destOrd="0" presId="urn:microsoft.com/office/officeart/2005/8/layout/matrix1"/>
    <dgm:cxn modelId="{DF2C834E-4DBE-9146-B937-4BF0CB59779A}" type="presParOf" srcId="{410701AD-BE7B-7444-AB69-263778F7CA5A}" destId="{2975B240-25E4-484C-8691-32F1F2C4F2D6}" srcOrd="1" destOrd="0" presId="urn:microsoft.com/office/officeart/2005/8/layout/matrix1"/>
    <dgm:cxn modelId="{4D66ECC1-A481-614A-A1B1-72C65E7D7947}" type="presParOf" srcId="{410701AD-BE7B-7444-AB69-263778F7CA5A}" destId="{93F0C2AB-E8D2-074E-9CE9-F6F08FDDD1F3}" srcOrd="2" destOrd="0" presId="urn:microsoft.com/office/officeart/2005/8/layout/matrix1"/>
    <dgm:cxn modelId="{F1A8D92F-408B-0D4B-A789-AF8C0799212D}" type="presParOf" srcId="{410701AD-BE7B-7444-AB69-263778F7CA5A}" destId="{F82B058D-3894-A84C-B7BC-E2F4D57C5AFB}" srcOrd="3" destOrd="0" presId="urn:microsoft.com/office/officeart/2005/8/layout/matrix1"/>
    <dgm:cxn modelId="{02244BF8-DAE3-084D-B782-496E0AA7358F}" type="presParOf" srcId="{410701AD-BE7B-7444-AB69-263778F7CA5A}" destId="{2C692571-B1DC-5E43-9639-47452054D30B}" srcOrd="4" destOrd="0" presId="urn:microsoft.com/office/officeart/2005/8/layout/matrix1"/>
    <dgm:cxn modelId="{59D9FFD9-A1E6-8348-806E-6E0C933D408C}" type="presParOf" srcId="{410701AD-BE7B-7444-AB69-263778F7CA5A}" destId="{8672297D-7A8B-814D-B5B7-2C37A245021E}" srcOrd="5" destOrd="0" presId="urn:microsoft.com/office/officeart/2005/8/layout/matrix1"/>
    <dgm:cxn modelId="{5A987A8D-19EF-334B-B4C3-677A29BECDB7}" type="presParOf" srcId="{410701AD-BE7B-7444-AB69-263778F7CA5A}" destId="{9A24124F-BC95-5B4E-93FB-A7630284EB92}" srcOrd="6" destOrd="0" presId="urn:microsoft.com/office/officeart/2005/8/layout/matrix1"/>
    <dgm:cxn modelId="{6DA8DE3B-2507-DC46-8C0E-1BE4687FF2E2}" type="presParOf" srcId="{410701AD-BE7B-7444-AB69-263778F7CA5A}" destId="{82DBF823-0060-C34F-B80B-528E145A3DAC}" srcOrd="7" destOrd="0" presId="urn:microsoft.com/office/officeart/2005/8/layout/matrix1"/>
    <dgm:cxn modelId="{8A9B594E-A3D2-924B-BBF7-EBF7BDC3DE3A}" type="presParOf" srcId="{B591D731-68BB-FA4F-8C75-AFD72F5A5587}" destId="{861494BE-C855-7446-A927-D39CEFCAB5E3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74E57D2-0C80-384D-8BEC-1FDB0C713306}" type="doc">
      <dgm:prSet loTypeId="urn:microsoft.com/office/officeart/2005/8/layout/cycle4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pPr rtl="1"/>
          <a:endParaRPr lang="ar-SA"/>
        </a:p>
      </dgm:t>
    </dgm:pt>
    <dgm:pt modelId="{B13B1CE5-92CD-CD40-A03E-E8CC5A84DCC8}">
      <dgm:prSet phldrT="[نص]" phldr="0"/>
      <dgm:spPr/>
      <dgm:t>
        <a:bodyPr/>
        <a:lstStyle/>
        <a:p>
          <a:pPr rtl="1"/>
          <a:r>
            <a:rPr lang="ar-SA" dirty="0"/>
            <a:t>حال الإنفاق</a:t>
          </a:r>
        </a:p>
      </dgm:t>
    </dgm:pt>
    <dgm:pt modelId="{BBE5C48C-182C-1643-8736-EA0805320CC9}" type="parTrans" cxnId="{617D3B1F-1806-DD42-82D0-8C2F4D3F3F9C}">
      <dgm:prSet/>
      <dgm:spPr/>
      <dgm:t>
        <a:bodyPr/>
        <a:lstStyle/>
        <a:p>
          <a:pPr rtl="1"/>
          <a:endParaRPr lang="ar-SA"/>
        </a:p>
      </dgm:t>
    </dgm:pt>
    <dgm:pt modelId="{FBD85E77-9A7D-974E-928E-2C2614373A0F}" type="sibTrans" cxnId="{617D3B1F-1806-DD42-82D0-8C2F4D3F3F9C}">
      <dgm:prSet/>
      <dgm:spPr/>
      <dgm:t>
        <a:bodyPr/>
        <a:lstStyle/>
        <a:p>
          <a:pPr rtl="1"/>
          <a:endParaRPr lang="ar-SA"/>
        </a:p>
      </dgm:t>
    </dgm:pt>
    <dgm:pt modelId="{8D143C90-653E-C948-8392-3B2A29198CA4}">
      <dgm:prSet phldrT="[نص]" phldr="1"/>
      <dgm:spPr/>
      <dgm:t>
        <a:bodyPr/>
        <a:lstStyle/>
        <a:p>
          <a:pPr rtl="1"/>
          <a:endParaRPr lang="ar-SA" dirty="0">
            <a:solidFill>
              <a:schemeClr val="bg1"/>
            </a:solidFill>
          </a:endParaRPr>
        </a:p>
      </dgm:t>
    </dgm:pt>
    <dgm:pt modelId="{E06023EB-EC07-504D-8CE7-1D09D193B34E}" type="parTrans" cxnId="{1B290717-DD9C-4B4E-9537-266A082320F3}">
      <dgm:prSet/>
      <dgm:spPr/>
      <dgm:t>
        <a:bodyPr/>
        <a:lstStyle/>
        <a:p>
          <a:pPr rtl="1"/>
          <a:endParaRPr lang="ar-SA"/>
        </a:p>
      </dgm:t>
    </dgm:pt>
    <dgm:pt modelId="{794AB710-E547-3A43-B2D1-2CBC9AE0A220}" type="sibTrans" cxnId="{1B290717-DD9C-4B4E-9537-266A082320F3}">
      <dgm:prSet/>
      <dgm:spPr/>
      <dgm:t>
        <a:bodyPr/>
        <a:lstStyle/>
        <a:p>
          <a:pPr rtl="1"/>
          <a:endParaRPr lang="ar-SA"/>
        </a:p>
      </dgm:t>
    </dgm:pt>
    <dgm:pt modelId="{186F4FCA-5D03-634B-BD1E-1F2AA02DED07}">
      <dgm:prSet phldrT="[نص]" phldr="1"/>
      <dgm:spPr/>
      <dgm:t>
        <a:bodyPr/>
        <a:lstStyle/>
        <a:p>
          <a:pPr rtl="1"/>
          <a:endParaRPr lang="ar-SA" dirty="0">
            <a:solidFill>
              <a:schemeClr val="bg1"/>
            </a:solidFill>
          </a:endParaRPr>
        </a:p>
      </dgm:t>
    </dgm:pt>
    <dgm:pt modelId="{A2CE93E4-EAF4-F144-9EBE-FA7592AF8A1D}" type="parTrans" cxnId="{8BE25358-79AD-FE46-B7A5-91ED5D54473D}">
      <dgm:prSet/>
      <dgm:spPr/>
      <dgm:t>
        <a:bodyPr/>
        <a:lstStyle/>
        <a:p>
          <a:pPr rtl="1"/>
          <a:endParaRPr lang="ar-SA"/>
        </a:p>
      </dgm:t>
    </dgm:pt>
    <dgm:pt modelId="{5C8454D2-05F9-E84C-AEA0-ED71BF45CF4F}" type="sibTrans" cxnId="{8BE25358-79AD-FE46-B7A5-91ED5D54473D}">
      <dgm:prSet/>
      <dgm:spPr/>
      <dgm:t>
        <a:bodyPr/>
        <a:lstStyle/>
        <a:p>
          <a:pPr rtl="1"/>
          <a:endParaRPr lang="ar-SA"/>
        </a:p>
      </dgm:t>
    </dgm:pt>
    <dgm:pt modelId="{A39D0553-8FE0-DF42-8256-6C8A6AB6CBF8}">
      <dgm:prSet phldrT="[نص]" phldr="1"/>
      <dgm:spPr/>
      <dgm:t>
        <a:bodyPr/>
        <a:lstStyle/>
        <a:p>
          <a:pPr rtl="1"/>
          <a:endParaRPr lang="ar-SA">
            <a:solidFill>
              <a:schemeClr val="bg1"/>
            </a:solidFill>
          </a:endParaRPr>
        </a:p>
      </dgm:t>
    </dgm:pt>
    <dgm:pt modelId="{70DFA70B-8C9C-DF4C-BD3B-99F1BD898132}" type="parTrans" cxnId="{7A758CBD-52ED-394C-AEC2-42659DB58D25}">
      <dgm:prSet/>
      <dgm:spPr/>
      <dgm:t>
        <a:bodyPr/>
        <a:lstStyle/>
        <a:p>
          <a:pPr rtl="1"/>
          <a:endParaRPr lang="ar-SA"/>
        </a:p>
      </dgm:t>
    </dgm:pt>
    <dgm:pt modelId="{9C54E8BC-628F-BA4D-954F-BBDFAC2EA894}" type="sibTrans" cxnId="{7A758CBD-52ED-394C-AEC2-42659DB58D25}">
      <dgm:prSet/>
      <dgm:spPr/>
      <dgm:t>
        <a:bodyPr/>
        <a:lstStyle/>
        <a:p>
          <a:pPr rtl="1"/>
          <a:endParaRPr lang="ar-SA"/>
        </a:p>
      </dgm:t>
    </dgm:pt>
    <dgm:pt modelId="{AF4028EC-C1AA-B842-A11A-C35AA03AF637}">
      <dgm:prSet phldrT="[نص]" phldr="0"/>
      <dgm:spPr/>
      <dgm:t>
        <a:bodyPr/>
        <a:lstStyle/>
        <a:p>
          <a:pPr rtl="1"/>
          <a:r>
            <a:rPr lang="ar-SA" dirty="0"/>
            <a:t>عند مخاطبة الجاهلين</a:t>
          </a:r>
        </a:p>
      </dgm:t>
    </dgm:pt>
    <dgm:pt modelId="{C601F610-A42A-4C49-A28D-A40248F847E6}" type="parTrans" cxnId="{69D3B67E-9523-6746-AE22-276A47CD1A26}">
      <dgm:prSet/>
      <dgm:spPr/>
      <dgm:t>
        <a:bodyPr/>
        <a:lstStyle/>
        <a:p>
          <a:pPr rtl="1"/>
          <a:endParaRPr lang="ar-SA"/>
        </a:p>
      </dgm:t>
    </dgm:pt>
    <dgm:pt modelId="{82FA9306-FB9C-3A4E-B743-AFF1B308D120}" type="sibTrans" cxnId="{69D3B67E-9523-6746-AE22-276A47CD1A26}">
      <dgm:prSet/>
      <dgm:spPr/>
      <dgm:t>
        <a:bodyPr/>
        <a:lstStyle/>
        <a:p>
          <a:pPr rtl="1"/>
          <a:endParaRPr lang="ar-SA"/>
        </a:p>
      </dgm:t>
    </dgm:pt>
    <dgm:pt modelId="{64272040-FD59-7649-B417-39E658C3EDB7}">
      <dgm:prSet phldrT="[نص]" phldr="1"/>
      <dgm:spPr/>
      <dgm:t>
        <a:bodyPr/>
        <a:lstStyle/>
        <a:p>
          <a:pPr rtl="1"/>
          <a:endParaRPr lang="ar-SA" dirty="0">
            <a:solidFill>
              <a:schemeClr val="bg1"/>
            </a:solidFill>
          </a:endParaRPr>
        </a:p>
      </dgm:t>
    </dgm:pt>
    <dgm:pt modelId="{1E40BC49-8BD6-494D-A85F-95B36ADA6718}" type="parTrans" cxnId="{F3F3B02A-67F7-AE40-8EEE-4B356C2039B8}">
      <dgm:prSet/>
      <dgm:spPr/>
      <dgm:t>
        <a:bodyPr/>
        <a:lstStyle/>
        <a:p>
          <a:pPr rtl="1"/>
          <a:endParaRPr lang="ar-SA"/>
        </a:p>
      </dgm:t>
    </dgm:pt>
    <dgm:pt modelId="{68AFC830-37F3-3740-90FA-99E593371797}" type="sibTrans" cxnId="{F3F3B02A-67F7-AE40-8EEE-4B356C2039B8}">
      <dgm:prSet/>
      <dgm:spPr/>
      <dgm:t>
        <a:bodyPr/>
        <a:lstStyle/>
        <a:p>
          <a:pPr rtl="1"/>
          <a:endParaRPr lang="ar-SA"/>
        </a:p>
      </dgm:t>
    </dgm:pt>
    <dgm:pt modelId="{13E3F1E4-B551-2F4D-882D-3C2A276FDC7E}">
      <dgm:prSet phldrT="[نص]" phldr="0"/>
      <dgm:spPr/>
      <dgm:t>
        <a:bodyPr/>
        <a:lstStyle/>
        <a:p>
          <a:pPr rtl="1"/>
          <a:r>
            <a:rPr lang="ar-SA" dirty="0"/>
            <a:t>عند سماع اللعو</a:t>
          </a:r>
        </a:p>
      </dgm:t>
    </dgm:pt>
    <dgm:pt modelId="{AEFE06D2-F2DF-D04D-9170-CA5DAAA27CEF}" type="parTrans" cxnId="{A3B46E26-6C29-E840-B3E1-FCC228F4261A}">
      <dgm:prSet/>
      <dgm:spPr/>
      <dgm:t>
        <a:bodyPr/>
        <a:lstStyle/>
        <a:p>
          <a:pPr rtl="1"/>
          <a:endParaRPr lang="ar-SA"/>
        </a:p>
      </dgm:t>
    </dgm:pt>
    <dgm:pt modelId="{FBCF30F7-0F39-4C49-9FCC-F34A2E4E1C54}" type="sibTrans" cxnId="{A3B46E26-6C29-E840-B3E1-FCC228F4261A}">
      <dgm:prSet/>
      <dgm:spPr/>
      <dgm:t>
        <a:bodyPr/>
        <a:lstStyle/>
        <a:p>
          <a:pPr rtl="1"/>
          <a:endParaRPr lang="ar-SA"/>
        </a:p>
      </dgm:t>
    </dgm:pt>
    <dgm:pt modelId="{6B08B749-3F17-424D-8BEF-BB2F74F0623D}">
      <dgm:prSet phldrT="[نص]" phldr="0"/>
      <dgm:spPr/>
      <dgm:t>
        <a:bodyPr/>
        <a:lstStyle/>
        <a:p>
          <a:pPr rtl="1"/>
          <a:r>
            <a:rPr lang="ar-SA" dirty="0"/>
            <a:t>عند سماع آيات القرآن</a:t>
          </a:r>
        </a:p>
      </dgm:t>
    </dgm:pt>
    <dgm:pt modelId="{AEAFC5A2-02F7-4745-A745-16E77A70FCAC}" type="parTrans" cxnId="{439C2FCA-90F2-A741-A074-6F8EE3136316}">
      <dgm:prSet/>
      <dgm:spPr/>
      <dgm:t>
        <a:bodyPr/>
        <a:lstStyle/>
        <a:p>
          <a:pPr rtl="1"/>
          <a:endParaRPr lang="ar-SA"/>
        </a:p>
      </dgm:t>
    </dgm:pt>
    <dgm:pt modelId="{1197E421-4245-4E4B-AF13-68C45D9A3D08}" type="sibTrans" cxnId="{439C2FCA-90F2-A741-A074-6F8EE3136316}">
      <dgm:prSet/>
      <dgm:spPr/>
      <dgm:t>
        <a:bodyPr/>
        <a:lstStyle/>
        <a:p>
          <a:pPr rtl="1"/>
          <a:endParaRPr lang="ar-SA"/>
        </a:p>
      </dgm:t>
    </dgm:pt>
    <dgm:pt modelId="{DF9535CA-28FC-AE40-80E4-7E46A8F6C13E}" type="pres">
      <dgm:prSet presAssocID="{174E57D2-0C80-384D-8BEC-1FDB0C713306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</dgm:pt>
    <dgm:pt modelId="{B547A4FE-4142-9A43-A6C7-4A5AA18B855E}" type="pres">
      <dgm:prSet presAssocID="{174E57D2-0C80-384D-8BEC-1FDB0C713306}" presName="children" presStyleCnt="0"/>
      <dgm:spPr/>
    </dgm:pt>
    <dgm:pt modelId="{BA3DFA61-28BB-6B4F-BFDF-DAEBBB5AF192}" type="pres">
      <dgm:prSet presAssocID="{174E57D2-0C80-384D-8BEC-1FDB0C713306}" presName="child1group" presStyleCnt="0"/>
      <dgm:spPr/>
    </dgm:pt>
    <dgm:pt modelId="{7C53B179-FE07-A34C-8821-16CA39B7ACCE}" type="pres">
      <dgm:prSet presAssocID="{174E57D2-0C80-384D-8BEC-1FDB0C713306}" presName="child1" presStyleLbl="bgAcc1" presStyleIdx="0" presStyleCnt="4"/>
      <dgm:spPr/>
    </dgm:pt>
    <dgm:pt modelId="{3F5A3E2A-1B58-5A43-98CC-2C0DE8B30A22}" type="pres">
      <dgm:prSet presAssocID="{174E57D2-0C80-384D-8BEC-1FDB0C713306}" presName="child1Text" presStyleLbl="bgAcc1" presStyleIdx="0" presStyleCnt="4">
        <dgm:presLayoutVars>
          <dgm:bulletEnabled val="1"/>
        </dgm:presLayoutVars>
      </dgm:prSet>
      <dgm:spPr/>
    </dgm:pt>
    <dgm:pt modelId="{29FFB48F-0423-1F49-B17B-DD51089EFF45}" type="pres">
      <dgm:prSet presAssocID="{174E57D2-0C80-384D-8BEC-1FDB0C713306}" presName="child2group" presStyleCnt="0"/>
      <dgm:spPr/>
    </dgm:pt>
    <dgm:pt modelId="{639F6C03-4808-C54F-9638-E2D240E01797}" type="pres">
      <dgm:prSet presAssocID="{174E57D2-0C80-384D-8BEC-1FDB0C713306}" presName="child2" presStyleLbl="bgAcc1" presStyleIdx="1" presStyleCnt="4"/>
      <dgm:spPr/>
    </dgm:pt>
    <dgm:pt modelId="{42A8A14B-672A-FE40-AE2B-01C4DEB7CAD0}" type="pres">
      <dgm:prSet presAssocID="{174E57D2-0C80-384D-8BEC-1FDB0C713306}" presName="child2Text" presStyleLbl="bgAcc1" presStyleIdx="1" presStyleCnt="4">
        <dgm:presLayoutVars>
          <dgm:bulletEnabled val="1"/>
        </dgm:presLayoutVars>
      </dgm:prSet>
      <dgm:spPr/>
    </dgm:pt>
    <dgm:pt modelId="{D6D96EBD-19D2-CA4A-826A-201A602A26B2}" type="pres">
      <dgm:prSet presAssocID="{174E57D2-0C80-384D-8BEC-1FDB0C713306}" presName="child3group" presStyleCnt="0"/>
      <dgm:spPr/>
    </dgm:pt>
    <dgm:pt modelId="{FF18317E-F418-5D42-A03F-1163A8461938}" type="pres">
      <dgm:prSet presAssocID="{174E57D2-0C80-384D-8BEC-1FDB0C713306}" presName="child3" presStyleLbl="bgAcc1" presStyleIdx="2" presStyleCnt="4"/>
      <dgm:spPr/>
    </dgm:pt>
    <dgm:pt modelId="{CE22F25B-3742-C84A-91DE-ABF9BD168867}" type="pres">
      <dgm:prSet presAssocID="{174E57D2-0C80-384D-8BEC-1FDB0C713306}" presName="child3Text" presStyleLbl="bgAcc1" presStyleIdx="2" presStyleCnt="4">
        <dgm:presLayoutVars>
          <dgm:bulletEnabled val="1"/>
        </dgm:presLayoutVars>
      </dgm:prSet>
      <dgm:spPr/>
    </dgm:pt>
    <dgm:pt modelId="{8B42CFEB-ABD1-1944-8A54-CA63E91A684A}" type="pres">
      <dgm:prSet presAssocID="{174E57D2-0C80-384D-8BEC-1FDB0C713306}" presName="child4group" presStyleCnt="0"/>
      <dgm:spPr/>
    </dgm:pt>
    <dgm:pt modelId="{72666934-ACC3-A84B-8181-A2B3879E4BD4}" type="pres">
      <dgm:prSet presAssocID="{174E57D2-0C80-384D-8BEC-1FDB0C713306}" presName="child4" presStyleLbl="bgAcc1" presStyleIdx="3" presStyleCnt="4"/>
      <dgm:spPr/>
    </dgm:pt>
    <dgm:pt modelId="{88225A8E-4547-9346-AE7F-EC3789D0A13F}" type="pres">
      <dgm:prSet presAssocID="{174E57D2-0C80-384D-8BEC-1FDB0C713306}" presName="child4Text" presStyleLbl="bgAcc1" presStyleIdx="3" presStyleCnt="4">
        <dgm:presLayoutVars>
          <dgm:bulletEnabled val="1"/>
        </dgm:presLayoutVars>
      </dgm:prSet>
      <dgm:spPr/>
    </dgm:pt>
    <dgm:pt modelId="{B0A0F73F-2DA6-1942-8925-521B50C42790}" type="pres">
      <dgm:prSet presAssocID="{174E57D2-0C80-384D-8BEC-1FDB0C713306}" presName="childPlaceholder" presStyleCnt="0"/>
      <dgm:spPr/>
    </dgm:pt>
    <dgm:pt modelId="{005FE962-0ADD-644A-AE68-BBA6D0362B6E}" type="pres">
      <dgm:prSet presAssocID="{174E57D2-0C80-384D-8BEC-1FDB0C713306}" presName="circle" presStyleCnt="0"/>
      <dgm:spPr/>
    </dgm:pt>
    <dgm:pt modelId="{B228DB18-F9D1-9B4F-A2C8-88B476A3B89E}" type="pres">
      <dgm:prSet presAssocID="{174E57D2-0C80-384D-8BEC-1FDB0C713306}" presName="quadrant1" presStyleLbl="node1" presStyleIdx="0" presStyleCnt="4">
        <dgm:presLayoutVars>
          <dgm:chMax val="1"/>
          <dgm:bulletEnabled val="1"/>
        </dgm:presLayoutVars>
      </dgm:prSet>
      <dgm:spPr/>
    </dgm:pt>
    <dgm:pt modelId="{439E44B5-CF61-C041-AE93-A7EAA0D2F99F}" type="pres">
      <dgm:prSet presAssocID="{174E57D2-0C80-384D-8BEC-1FDB0C713306}" presName="quadrant2" presStyleLbl="node1" presStyleIdx="1" presStyleCnt="4">
        <dgm:presLayoutVars>
          <dgm:chMax val="1"/>
          <dgm:bulletEnabled val="1"/>
        </dgm:presLayoutVars>
      </dgm:prSet>
      <dgm:spPr/>
    </dgm:pt>
    <dgm:pt modelId="{FA623997-C928-EF40-93FD-C44CACB10001}" type="pres">
      <dgm:prSet presAssocID="{174E57D2-0C80-384D-8BEC-1FDB0C713306}" presName="quadrant3" presStyleLbl="node1" presStyleIdx="2" presStyleCnt="4">
        <dgm:presLayoutVars>
          <dgm:chMax val="1"/>
          <dgm:bulletEnabled val="1"/>
        </dgm:presLayoutVars>
      </dgm:prSet>
      <dgm:spPr/>
    </dgm:pt>
    <dgm:pt modelId="{313B6A7C-B0B9-FD4B-BC08-A85623407FD0}" type="pres">
      <dgm:prSet presAssocID="{174E57D2-0C80-384D-8BEC-1FDB0C713306}" presName="quadrant4" presStyleLbl="node1" presStyleIdx="3" presStyleCnt="4">
        <dgm:presLayoutVars>
          <dgm:chMax val="1"/>
          <dgm:bulletEnabled val="1"/>
        </dgm:presLayoutVars>
      </dgm:prSet>
      <dgm:spPr/>
    </dgm:pt>
    <dgm:pt modelId="{1D23C5E2-3385-C144-9679-C410363296A6}" type="pres">
      <dgm:prSet presAssocID="{174E57D2-0C80-384D-8BEC-1FDB0C713306}" presName="quadrantPlaceholder" presStyleCnt="0"/>
      <dgm:spPr/>
    </dgm:pt>
    <dgm:pt modelId="{226EB7B5-68BB-9841-B0EA-962ED1CE36BF}" type="pres">
      <dgm:prSet presAssocID="{174E57D2-0C80-384D-8BEC-1FDB0C713306}" presName="center1" presStyleLbl="fgShp" presStyleIdx="0" presStyleCnt="2"/>
      <dgm:spPr/>
    </dgm:pt>
    <dgm:pt modelId="{2EE34ACA-4704-304B-B91F-1FA7914537BC}" type="pres">
      <dgm:prSet presAssocID="{174E57D2-0C80-384D-8BEC-1FDB0C713306}" presName="center2" presStyleLbl="fgShp" presStyleIdx="1" presStyleCnt="2"/>
      <dgm:spPr/>
    </dgm:pt>
  </dgm:ptLst>
  <dgm:cxnLst>
    <dgm:cxn modelId="{20CA9D14-0EFD-DA49-9244-EC3787688673}" type="presOf" srcId="{6B08B749-3F17-424D-8BEF-BB2F74F0623D}" destId="{439E44B5-CF61-C041-AE93-A7EAA0D2F99F}" srcOrd="0" destOrd="0" presId="urn:microsoft.com/office/officeart/2005/8/layout/cycle4"/>
    <dgm:cxn modelId="{1B290717-DD9C-4B4E-9537-266A082320F3}" srcId="{B13B1CE5-92CD-CD40-A03E-E8CC5A84DCC8}" destId="{8D143C90-653E-C948-8392-3B2A29198CA4}" srcOrd="0" destOrd="0" parTransId="{E06023EB-EC07-504D-8CE7-1D09D193B34E}" sibTransId="{794AB710-E547-3A43-B2D1-2CBC9AE0A220}"/>
    <dgm:cxn modelId="{617D3B1F-1806-DD42-82D0-8C2F4D3F3F9C}" srcId="{174E57D2-0C80-384D-8BEC-1FDB0C713306}" destId="{B13B1CE5-92CD-CD40-A03E-E8CC5A84DCC8}" srcOrd="0" destOrd="0" parTransId="{BBE5C48C-182C-1643-8736-EA0805320CC9}" sibTransId="{FBD85E77-9A7D-974E-928E-2C2614373A0F}"/>
    <dgm:cxn modelId="{D2D2A11F-67F2-8E41-B655-2ABF4666D107}" type="presOf" srcId="{B13B1CE5-92CD-CD40-A03E-E8CC5A84DCC8}" destId="{B228DB18-F9D1-9B4F-A2C8-88B476A3B89E}" srcOrd="0" destOrd="0" presId="urn:microsoft.com/office/officeart/2005/8/layout/cycle4"/>
    <dgm:cxn modelId="{A3B46E26-6C29-E840-B3E1-FCC228F4261A}" srcId="{174E57D2-0C80-384D-8BEC-1FDB0C713306}" destId="{13E3F1E4-B551-2F4D-882D-3C2A276FDC7E}" srcOrd="2" destOrd="0" parTransId="{AEFE06D2-F2DF-D04D-9170-CA5DAAA27CEF}" sibTransId="{FBCF30F7-0F39-4C49-9FCC-F34A2E4E1C54}"/>
    <dgm:cxn modelId="{F3F3B02A-67F7-AE40-8EEE-4B356C2039B8}" srcId="{6B08B749-3F17-424D-8BEF-BB2F74F0623D}" destId="{64272040-FD59-7649-B417-39E658C3EDB7}" srcOrd="0" destOrd="0" parTransId="{1E40BC49-8BD6-494D-A85F-95B36ADA6718}" sibTransId="{68AFC830-37F3-3740-90FA-99E593371797}"/>
    <dgm:cxn modelId="{7FB5A036-0302-A14D-B1B5-7702189F1C56}" type="presOf" srcId="{13E3F1E4-B551-2F4D-882D-3C2A276FDC7E}" destId="{FA623997-C928-EF40-93FD-C44CACB10001}" srcOrd="0" destOrd="0" presId="urn:microsoft.com/office/officeart/2005/8/layout/cycle4"/>
    <dgm:cxn modelId="{8BE25358-79AD-FE46-B7A5-91ED5D54473D}" srcId="{13E3F1E4-B551-2F4D-882D-3C2A276FDC7E}" destId="{186F4FCA-5D03-634B-BD1E-1F2AA02DED07}" srcOrd="0" destOrd="0" parTransId="{A2CE93E4-EAF4-F144-9EBE-FA7592AF8A1D}" sibTransId="{5C8454D2-05F9-E84C-AEA0-ED71BF45CF4F}"/>
    <dgm:cxn modelId="{75DD665E-F315-9240-826D-B8A1F941925B}" type="presOf" srcId="{8D143C90-653E-C948-8392-3B2A29198CA4}" destId="{3F5A3E2A-1B58-5A43-98CC-2C0DE8B30A22}" srcOrd="1" destOrd="0" presId="urn:microsoft.com/office/officeart/2005/8/layout/cycle4"/>
    <dgm:cxn modelId="{96B5746B-603D-6E4B-9562-823DC8AFB744}" type="presOf" srcId="{64272040-FD59-7649-B417-39E658C3EDB7}" destId="{42A8A14B-672A-FE40-AE2B-01C4DEB7CAD0}" srcOrd="1" destOrd="0" presId="urn:microsoft.com/office/officeart/2005/8/layout/cycle4"/>
    <dgm:cxn modelId="{69D3B67E-9523-6746-AE22-276A47CD1A26}" srcId="{174E57D2-0C80-384D-8BEC-1FDB0C713306}" destId="{AF4028EC-C1AA-B842-A11A-C35AA03AF637}" srcOrd="3" destOrd="0" parTransId="{C601F610-A42A-4C49-A28D-A40248F847E6}" sibTransId="{82FA9306-FB9C-3A4E-B743-AFF1B308D120}"/>
    <dgm:cxn modelId="{4B965E99-E830-5C45-A4A4-56E54B979DE6}" type="presOf" srcId="{AF4028EC-C1AA-B842-A11A-C35AA03AF637}" destId="{313B6A7C-B0B9-FD4B-BC08-A85623407FD0}" srcOrd="0" destOrd="0" presId="urn:microsoft.com/office/officeart/2005/8/layout/cycle4"/>
    <dgm:cxn modelId="{C0EEA9B7-41BE-6C49-9657-96B7AE16DF62}" type="presOf" srcId="{174E57D2-0C80-384D-8BEC-1FDB0C713306}" destId="{DF9535CA-28FC-AE40-80E4-7E46A8F6C13E}" srcOrd="0" destOrd="0" presId="urn:microsoft.com/office/officeart/2005/8/layout/cycle4"/>
    <dgm:cxn modelId="{7A758CBD-52ED-394C-AEC2-42659DB58D25}" srcId="{AF4028EC-C1AA-B842-A11A-C35AA03AF637}" destId="{A39D0553-8FE0-DF42-8256-6C8A6AB6CBF8}" srcOrd="0" destOrd="0" parTransId="{70DFA70B-8C9C-DF4C-BD3B-99F1BD898132}" sibTransId="{9C54E8BC-628F-BA4D-954F-BBDFAC2EA894}"/>
    <dgm:cxn modelId="{9BF730C4-8758-364F-A8B3-DE2D8B6007E1}" type="presOf" srcId="{8D143C90-653E-C948-8392-3B2A29198CA4}" destId="{7C53B179-FE07-A34C-8821-16CA39B7ACCE}" srcOrd="0" destOrd="0" presId="urn:microsoft.com/office/officeart/2005/8/layout/cycle4"/>
    <dgm:cxn modelId="{439C2FCA-90F2-A741-A074-6F8EE3136316}" srcId="{174E57D2-0C80-384D-8BEC-1FDB0C713306}" destId="{6B08B749-3F17-424D-8BEF-BB2F74F0623D}" srcOrd="1" destOrd="0" parTransId="{AEAFC5A2-02F7-4745-A745-16E77A70FCAC}" sibTransId="{1197E421-4245-4E4B-AF13-68C45D9A3D08}"/>
    <dgm:cxn modelId="{E73E34CA-FA78-454F-920B-73267D822E98}" type="presOf" srcId="{A39D0553-8FE0-DF42-8256-6C8A6AB6CBF8}" destId="{72666934-ACC3-A84B-8181-A2B3879E4BD4}" srcOrd="0" destOrd="0" presId="urn:microsoft.com/office/officeart/2005/8/layout/cycle4"/>
    <dgm:cxn modelId="{5058C2D4-35EE-4A4E-9A5E-414E021A4F3F}" type="presOf" srcId="{A39D0553-8FE0-DF42-8256-6C8A6AB6CBF8}" destId="{88225A8E-4547-9346-AE7F-EC3789D0A13F}" srcOrd="1" destOrd="0" presId="urn:microsoft.com/office/officeart/2005/8/layout/cycle4"/>
    <dgm:cxn modelId="{50E2E8DD-E1B9-8E46-8933-E687E7256C07}" type="presOf" srcId="{64272040-FD59-7649-B417-39E658C3EDB7}" destId="{639F6C03-4808-C54F-9638-E2D240E01797}" srcOrd="0" destOrd="0" presId="urn:microsoft.com/office/officeart/2005/8/layout/cycle4"/>
    <dgm:cxn modelId="{B64732F4-75EC-2E4C-979B-00B72FC120DF}" type="presOf" srcId="{186F4FCA-5D03-634B-BD1E-1F2AA02DED07}" destId="{CE22F25B-3742-C84A-91DE-ABF9BD168867}" srcOrd="1" destOrd="0" presId="urn:microsoft.com/office/officeart/2005/8/layout/cycle4"/>
    <dgm:cxn modelId="{22BF25F6-8416-E14F-B5B5-8B124AC066EA}" type="presOf" srcId="{186F4FCA-5D03-634B-BD1E-1F2AA02DED07}" destId="{FF18317E-F418-5D42-A03F-1163A8461938}" srcOrd="0" destOrd="0" presId="urn:microsoft.com/office/officeart/2005/8/layout/cycle4"/>
    <dgm:cxn modelId="{3AE8D696-CAAA-624F-9000-1E7BAA4B5151}" type="presParOf" srcId="{DF9535CA-28FC-AE40-80E4-7E46A8F6C13E}" destId="{B547A4FE-4142-9A43-A6C7-4A5AA18B855E}" srcOrd="0" destOrd="0" presId="urn:microsoft.com/office/officeart/2005/8/layout/cycle4"/>
    <dgm:cxn modelId="{ACFB86B3-11DD-334F-BE9E-6C974ED62E35}" type="presParOf" srcId="{B547A4FE-4142-9A43-A6C7-4A5AA18B855E}" destId="{BA3DFA61-28BB-6B4F-BFDF-DAEBBB5AF192}" srcOrd="0" destOrd="0" presId="urn:microsoft.com/office/officeart/2005/8/layout/cycle4"/>
    <dgm:cxn modelId="{17897C4E-F301-7A44-AE97-C64A73489B43}" type="presParOf" srcId="{BA3DFA61-28BB-6B4F-BFDF-DAEBBB5AF192}" destId="{7C53B179-FE07-A34C-8821-16CA39B7ACCE}" srcOrd="0" destOrd="0" presId="urn:microsoft.com/office/officeart/2005/8/layout/cycle4"/>
    <dgm:cxn modelId="{28E8E1A4-C600-0F47-B0B4-9E86BD2C7641}" type="presParOf" srcId="{BA3DFA61-28BB-6B4F-BFDF-DAEBBB5AF192}" destId="{3F5A3E2A-1B58-5A43-98CC-2C0DE8B30A22}" srcOrd="1" destOrd="0" presId="urn:microsoft.com/office/officeart/2005/8/layout/cycle4"/>
    <dgm:cxn modelId="{C1154021-F2C2-BA4B-A1F4-02CC79D7FFAC}" type="presParOf" srcId="{B547A4FE-4142-9A43-A6C7-4A5AA18B855E}" destId="{29FFB48F-0423-1F49-B17B-DD51089EFF45}" srcOrd="1" destOrd="0" presId="urn:microsoft.com/office/officeart/2005/8/layout/cycle4"/>
    <dgm:cxn modelId="{4B15549C-6554-BB47-A3E8-D2F1BB16C05E}" type="presParOf" srcId="{29FFB48F-0423-1F49-B17B-DD51089EFF45}" destId="{639F6C03-4808-C54F-9638-E2D240E01797}" srcOrd="0" destOrd="0" presId="urn:microsoft.com/office/officeart/2005/8/layout/cycle4"/>
    <dgm:cxn modelId="{3A228907-A345-5C40-A18D-B29041EC5121}" type="presParOf" srcId="{29FFB48F-0423-1F49-B17B-DD51089EFF45}" destId="{42A8A14B-672A-FE40-AE2B-01C4DEB7CAD0}" srcOrd="1" destOrd="0" presId="urn:microsoft.com/office/officeart/2005/8/layout/cycle4"/>
    <dgm:cxn modelId="{465B2AC8-B288-7E4B-A105-6C84D78FEE8D}" type="presParOf" srcId="{B547A4FE-4142-9A43-A6C7-4A5AA18B855E}" destId="{D6D96EBD-19D2-CA4A-826A-201A602A26B2}" srcOrd="2" destOrd="0" presId="urn:microsoft.com/office/officeart/2005/8/layout/cycle4"/>
    <dgm:cxn modelId="{B758BCED-6239-E643-B095-886DDDAF5218}" type="presParOf" srcId="{D6D96EBD-19D2-CA4A-826A-201A602A26B2}" destId="{FF18317E-F418-5D42-A03F-1163A8461938}" srcOrd="0" destOrd="0" presId="urn:microsoft.com/office/officeart/2005/8/layout/cycle4"/>
    <dgm:cxn modelId="{9444D3C8-9467-1B42-BB2E-3D35F31D8927}" type="presParOf" srcId="{D6D96EBD-19D2-CA4A-826A-201A602A26B2}" destId="{CE22F25B-3742-C84A-91DE-ABF9BD168867}" srcOrd="1" destOrd="0" presId="urn:microsoft.com/office/officeart/2005/8/layout/cycle4"/>
    <dgm:cxn modelId="{BCA58DEA-0F15-704D-8B25-DEEF79423138}" type="presParOf" srcId="{B547A4FE-4142-9A43-A6C7-4A5AA18B855E}" destId="{8B42CFEB-ABD1-1944-8A54-CA63E91A684A}" srcOrd="3" destOrd="0" presId="urn:microsoft.com/office/officeart/2005/8/layout/cycle4"/>
    <dgm:cxn modelId="{973B431E-8B81-6445-9878-81FE4AD7359F}" type="presParOf" srcId="{8B42CFEB-ABD1-1944-8A54-CA63E91A684A}" destId="{72666934-ACC3-A84B-8181-A2B3879E4BD4}" srcOrd="0" destOrd="0" presId="urn:microsoft.com/office/officeart/2005/8/layout/cycle4"/>
    <dgm:cxn modelId="{E1F286C5-F5FF-3B49-A22E-68A71F04C64C}" type="presParOf" srcId="{8B42CFEB-ABD1-1944-8A54-CA63E91A684A}" destId="{88225A8E-4547-9346-AE7F-EC3789D0A13F}" srcOrd="1" destOrd="0" presId="urn:microsoft.com/office/officeart/2005/8/layout/cycle4"/>
    <dgm:cxn modelId="{50447777-A23E-2041-9A53-E9709D373828}" type="presParOf" srcId="{B547A4FE-4142-9A43-A6C7-4A5AA18B855E}" destId="{B0A0F73F-2DA6-1942-8925-521B50C42790}" srcOrd="4" destOrd="0" presId="urn:microsoft.com/office/officeart/2005/8/layout/cycle4"/>
    <dgm:cxn modelId="{33461DA8-0300-2940-B48F-1A389CE02D56}" type="presParOf" srcId="{DF9535CA-28FC-AE40-80E4-7E46A8F6C13E}" destId="{005FE962-0ADD-644A-AE68-BBA6D0362B6E}" srcOrd="1" destOrd="0" presId="urn:microsoft.com/office/officeart/2005/8/layout/cycle4"/>
    <dgm:cxn modelId="{02301BC2-C141-AA43-9160-0E8F97C4CACA}" type="presParOf" srcId="{005FE962-0ADD-644A-AE68-BBA6D0362B6E}" destId="{B228DB18-F9D1-9B4F-A2C8-88B476A3B89E}" srcOrd="0" destOrd="0" presId="urn:microsoft.com/office/officeart/2005/8/layout/cycle4"/>
    <dgm:cxn modelId="{6C85F9E0-6A23-4945-984C-F6F58642CCE9}" type="presParOf" srcId="{005FE962-0ADD-644A-AE68-BBA6D0362B6E}" destId="{439E44B5-CF61-C041-AE93-A7EAA0D2F99F}" srcOrd="1" destOrd="0" presId="urn:microsoft.com/office/officeart/2005/8/layout/cycle4"/>
    <dgm:cxn modelId="{7F7BA627-B206-7D46-BDB8-A68E67B54440}" type="presParOf" srcId="{005FE962-0ADD-644A-AE68-BBA6D0362B6E}" destId="{FA623997-C928-EF40-93FD-C44CACB10001}" srcOrd="2" destOrd="0" presId="urn:microsoft.com/office/officeart/2005/8/layout/cycle4"/>
    <dgm:cxn modelId="{1AB4AF54-72B1-0140-A8CC-E6FEFB308EF0}" type="presParOf" srcId="{005FE962-0ADD-644A-AE68-BBA6D0362B6E}" destId="{313B6A7C-B0B9-FD4B-BC08-A85623407FD0}" srcOrd="3" destOrd="0" presId="urn:microsoft.com/office/officeart/2005/8/layout/cycle4"/>
    <dgm:cxn modelId="{5BFEC605-5F93-CD45-BF79-F3E9924A8FBA}" type="presParOf" srcId="{005FE962-0ADD-644A-AE68-BBA6D0362B6E}" destId="{1D23C5E2-3385-C144-9679-C410363296A6}" srcOrd="4" destOrd="0" presId="urn:microsoft.com/office/officeart/2005/8/layout/cycle4"/>
    <dgm:cxn modelId="{8702498C-AF13-5A44-8EFA-DFB2328EA71A}" type="presParOf" srcId="{DF9535CA-28FC-AE40-80E4-7E46A8F6C13E}" destId="{226EB7B5-68BB-9841-B0EA-962ED1CE36BF}" srcOrd="2" destOrd="0" presId="urn:microsoft.com/office/officeart/2005/8/layout/cycle4"/>
    <dgm:cxn modelId="{1FF4C164-AC4E-6142-A130-A29EE2E17E82}" type="presParOf" srcId="{DF9535CA-28FC-AE40-80E4-7E46A8F6C13E}" destId="{2EE34ACA-4704-304B-B91F-1FA7914537BC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536DC5-24C6-2A49-9484-33AA805BF2DB}">
      <dsp:nvSpPr>
        <dsp:cNvPr id="0" name=""/>
        <dsp:cNvSpPr/>
      </dsp:nvSpPr>
      <dsp:spPr>
        <a:xfrm>
          <a:off x="5080000" y="2397445"/>
          <a:ext cx="3594137" cy="6237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1887"/>
              </a:lnTo>
              <a:lnTo>
                <a:pt x="3594137" y="311887"/>
              </a:lnTo>
              <a:lnTo>
                <a:pt x="3594137" y="623775"/>
              </a:lnTo>
            </a:path>
          </a:pathLst>
        </a:custGeom>
        <a:noFill/>
        <a:ln w="19050" cap="flat" cmpd="sng" algn="ctr">
          <a:solidFill>
            <a:schemeClr val="accent5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2636AC-A5CA-F64C-92FF-6CC540ACA76F}">
      <dsp:nvSpPr>
        <dsp:cNvPr id="0" name=""/>
        <dsp:cNvSpPr/>
      </dsp:nvSpPr>
      <dsp:spPr>
        <a:xfrm>
          <a:off x="5034280" y="2397445"/>
          <a:ext cx="91440" cy="62377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23775"/>
              </a:lnTo>
            </a:path>
          </a:pathLst>
        </a:custGeom>
        <a:noFill/>
        <a:ln w="19050" cap="flat" cmpd="sng" algn="ctr">
          <a:solidFill>
            <a:schemeClr val="accent5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B3AD87-5C5A-D74A-8DF2-976B1E202ACD}">
      <dsp:nvSpPr>
        <dsp:cNvPr id="0" name=""/>
        <dsp:cNvSpPr/>
      </dsp:nvSpPr>
      <dsp:spPr>
        <a:xfrm>
          <a:off x="1485862" y="2397445"/>
          <a:ext cx="3594137" cy="623775"/>
        </a:xfrm>
        <a:custGeom>
          <a:avLst/>
          <a:gdLst/>
          <a:ahLst/>
          <a:cxnLst/>
          <a:rect l="0" t="0" r="0" b="0"/>
          <a:pathLst>
            <a:path>
              <a:moveTo>
                <a:pt x="3594137" y="0"/>
              </a:moveTo>
              <a:lnTo>
                <a:pt x="3594137" y="311887"/>
              </a:lnTo>
              <a:lnTo>
                <a:pt x="0" y="311887"/>
              </a:lnTo>
              <a:lnTo>
                <a:pt x="0" y="623775"/>
              </a:lnTo>
            </a:path>
          </a:pathLst>
        </a:custGeom>
        <a:noFill/>
        <a:ln w="19050" cap="flat" cmpd="sng" algn="ctr">
          <a:solidFill>
            <a:schemeClr val="accent5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4D816D-DE58-A64B-AAD9-2A0ED44F93D3}">
      <dsp:nvSpPr>
        <dsp:cNvPr id="0" name=""/>
        <dsp:cNvSpPr/>
      </dsp:nvSpPr>
      <dsp:spPr>
        <a:xfrm>
          <a:off x="3594819" y="912264"/>
          <a:ext cx="2970361" cy="1485180"/>
        </a:xfrm>
        <a:prstGeom prst="rect">
          <a:avLst/>
        </a:prstGeom>
        <a:solidFill>
          <a:schemeClr val="accent5">
            <a:alpha val="8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marL="0" lvl="0" indent="0" algn="ctr" defTabSz="23558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5300" b="1" kern="1200" dirty="0">
              <a:solidFill>
                <a:schemeClr val="tx1"/>
              </a:solidFill>
            </a:rPr>
            <a:t>إجابة الدعاء</a:t>
          </a:r>
        </a:p>
      </dsp:txBody>
      <dsp:txXfrm>
        <a:off x="3594819" y="912264"/>
        <a:ext cx="2970361" cy="1485180"/>
      </dsp:txXfrm>
    </dsp:sp>
    <dsp:sp modelId="{F2C8DEDE-FE18-904E-A7BA-6ED99B18EE6E}">
      <dsp:nvSpPr>
        <dsp:cNvPr id="0" name=""/>
        <dsp:cNvSpPr/>
      </dsp:nvSpPr>
      <dsp:spPr>
        <a:xfrm>
          <a:off x="682" y="3021221"/>
          <a:ext cx="2970361" cy="1485180"/>
        </a:xfrm>
        <a:prstGeom prst="rect">
          <a:avLst/>
        </a:prstGeom>
        <a:solidFill>
          <a:schemeClr val="accent5">
            <a:alpha val="7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marL="0" lvl="0" indent="0" algn="ctr" defTabSz="23558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5300" b="1" kern="1200" dirty="0">
              <a:solidFill>
                <a:schemeClr val="tx1"/>
              </a:solidFill>
            </a:rPr>
            <a:t>الآداب المستحبة</a:t>
          </a:r>
        </a:p>
      </dsp:txBody>
      <dsp:txXfrm>
        <a:off x="682" y="3021221"/>
        <a:ext cx="2970361" cy="1485180"/>
      </dsp:txXfrm>
    </dsp:sp>
    <dsp:sp modelId="{B44B25C7-2E15-1745-A879-870927E46938}">
      <dsp:nvSpPr>
        <dsp:cNvPr id="0" name=""/>
        <dsp:cNvSpPr/>
      </dsp:nvSpPr>
      <dsp:spPr>
        <a:xfrm>
          <a:off x="3594819" y="3021221"/>
          <a:ext cx="2970361" cy="1485180"/>
        </a:xfrm>
        <a:prstGeom prst="rect">
          <a:avLst/>
        </a:prstGeom>
        <a:solidFill>
          <a:schemeClr val="accent5">
            <a:alpha val="7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marL="0" lvl="0" indent="0" algn="ctr" defTabSz="23558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5300" b="1" kern="1200" dirty="0">
              <a:solidFill>
                <a:schemeClr val="tx1"/>
              </a:solidFill>
            </a:rPr>
            <a:t>الآداب الواجبة</a:t>
          </a:r>
        </a:p>
      </dsp:txBody>
      <dsp:txXfrm>
        <a:off x="3594819" y="3021221"/>
        <a:ext cx="2970361" cy="1485180"/>
      </dsp:txXfrm>
    </dsp:sp>
    <dsp:sp modelId="{F211DE8C-A6B2-A240-A8B9-15727F720D33}">
      <dsp:nvSpPr>
        <dsp:cNvPr id="0" name=""/>
        <dsp:cNvSpPr/>
      </dsp:nvSpPr>
      <dsp:spPr>
        <a:xfrm>
          <a:off x="7188956" y="3021221"/>
          <a:ext cx="2970361" cy="1485180"/>
        </a:xfrm>
        <a:prstGeom prst="rect">
          <a:avLst/>
        </a:prstGeom>
        <a:solidFill>
          <a:schemeClr val="accent5">
            <a:alpha val="7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marL="0" lvl="0" indent="0" algn="ctr" defTabSz="23558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5300" b="1" kern="1200" dirty="0">
              <a:solidFill>
                <a:schemeClr val="tx1"/>
              </a:solidFill>
            </a:rPr>
            <a:t>أوقات تحري الإجابة</a:t>
          </a:r>
        </a:p>
      </dsp:txBody>
      <dsp:txXfrm>
        <a:off x="7188956" y="3021221"/>
        <a:ext cx="2970361" cy="14851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536DC5-24C6-2A49-9484-33AA805BF2DB}">
      <dsp:nvSpPr>
        <dsp:cNvPr id="0" name=""/>
        <dsp:cNvSpPr/>
      </dsp:nvSpPr>
      <dsp:spPr>
        <a:xfrm>
          <a:off x="5080000" y="2397445"/>
          <a:ext cx="3594137" cy="6237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1887"/>
              </a:lnTo>
              <a:lnTo>
                <a:pt x="3594137" y="311887"/>
              </a:lnTo>
              <a:lnTo>
                <a:pt x="3594137" y="623775"/>
              </a:lnTo>
            </a:path>
          </a:pathLst>
        </a:custGeom>
        <a:noFill/>
        <a:ln w="19050" cap="flat" cmpd="sng" algn="ctr">
          <a:solidFill>
            <a:schemeClr val="accent5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2636AC-A5CA-F64C-92FF-6CC540ACA76F}">
      <dsp:nvSpPr>
        <dsp:cNvPr id="0" name=""/>
        <dsp:cNvSpPr/>
      </dsp:nvSpPr>
      <dsp:spPr>
        <a:xfrm>
          <a:off x="5034280" y="2397445"/>
          <a:ext cx="91440" cy="62377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23775"/>
              </a:lnTo>
            </a:path>
          </a:pathLst>
        </a:custGeom>
        <a:noFill/>
        <a:ln w="19050" cap="flat" cmpd="sng" algn="ctr">
          <a:solidFill>
            <a:schemeClr val="accent5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B3AD87-5C5A-D74A-8DF2-976B1E202ACD}">
      <dsp:nvSpPr>
        <dsp:cNvPr id="0" name=""/>
        <dsp:cNvSpPr/>
      </dsp:nvSpPr>
      <dsp:spPr>
        <a:xfrm>
          <a:off x="1485862" y="2397445"/>
          <a:ext cx="3594137" cy="623775"/>
        </a:xfrm>
        <a:custGeom>
          <a:avLst/>
          <a:gdLst/>
          <a:ahLst/>
          <a:cxnLst/>
          <a:rect l="0" t="0" r="0" b="0"/>
          <a:pathLst>
            <a:path>
              <a:moveTo>
                <a:pt x="3594137" y="0"/>
              </a:moveTo>
              <a:lnTo>
                <a:pt x="3594137" y="311887"/>
              </a:lnTo>
              <a:lnTo>
                <a:pt x="0" y="311887"/>
              </a:lnTo>
              <a:lnTo>
                <a:pt x="0" y="623775"/>
              </a:lnTo>
            </a:path>
          </a:pathLst>
        </a:custGeom>
        <a:noFill/>
        <a:ln w="19050" cap="flat" cmpd="sng" algn="ctr">
          <a:solidFill>
            <a:schemeClr val="accent5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4D816D-DE58-A64B-AAD9-2A0ED44F93D3}">
      <dsp:nvSpPr>
        <dsp:cNvPr id="0" name=""/>
        <dsp:cNvSpPr/>
      </dsp:nvSpPr>
      <dsp:spPr>
        <a:xfrm>
          <a:off x="3594819" y="912264"/>
          <a:ext cx="2970361" cy="1485180"/>
        </a:xfrm>
        <a:prstGeom prst="rect">
          <a:avLst/>
        </a:prstGeom>
        <a:solidFill>
          <a:schemeClr val="accent5">
            <a:alpha val="8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marL="0" lvl="0" indent="0" algn="ctr" defTabSz="23558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5300" b="1" kern="1200">
              <a:solidFill>
                <a:schemeClr val="tx1"/>
              </a:solidFill>
            </a:rPr>
            <a:t>الغضب  </a:t>
          </a:r>
          <a:endParaRPr lang="ar-SA" sz="5300" b="1" kern="1200" dirty="0">
            <a:solidFill>
              <a:schemeClr val="tx1"/>
            </a:solidFill>
          </a:endParaRPr>
        </a:p>
      </dsp:txBody>
      <dsp:txXfrm>
        <a:off x="3594819" y="912264"/>
        <a:ext cx="2970361" cy="1485180"/>
      </dsp:txXfrm>
    </dsp:sp>
    <dsp:sp modelId="{F2C8DEDE-FE18-904E-A7BA-6ED99B18EE6E}">
      <dsp:nvSpPr>
        <dsp:cNvPr id="0" name=""/>
        <dsp:cNvSpPr/>
      </dsp:nvSpPr>
      <dsp:spPr>
        <a:xfrm>
          <a:off x="682" y="3021221"/>
          <a:ext cx="2970361" cy="1485180"/>
        </a:xfrm>
        <a:prstGeom prst="rect">
          <a:avLst/>
        </a:prstGeom>
        <a:solidFill>
          <a:schemeClr val="accent5">
            <a:alpha val="7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marL="0" lvl="0" indent="0" algn="ctr" defTabSz="23558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5300" b="1" kern="1200" dirty="0">
              <a:solidFill>
                <a:schemeClr val="tx1"/>
              </a:solidFill>
            </a:rPr>
            <a:t>من هو القوي</a:t>
          </a:r>
        </a:p>
      </dsp:txBody>
      <dsp:txXfrm>
        <a:off x="682" y="3021221"/>
        <a:ext cx="2970361" cy="1485180"/>
      </dsp:txXfrm>
    </dsp:sp>
    <dsp:sp modelId="{B44B25C7-2E15-1745-A879-870927E46938}">
      <dsp:nvSpPr>
        <dsp:cNvPr id="0" name=""/>
        <dsp:cNvSpPr/>
      </dsp:nvSpPr>
      <dsp:spPr>
        <a:xfrm>
          <a:off x="3594819" y="3021221"/>
          <a:ext cx="2970361" cy="1485180"/>
        </a:xfrm>
        <a:prstGeom prst="rect">
          <a:avLst/>
        </a:prstGeom>
        <a:solidFill>
          <a:schemeClr val="accent5">
            <a:alpha val="7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marL="0" lvl="0" indent="0" algn="ctr" defTabSz="23558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5300" b="1" kern="1200" dirty="0">
              <a:solidFill>
                <a:schemeClr val="tx1"/>
              </a:solidFill>
            </a:rPr>
            <a:t>علاج الغضب</a:t>
          </a:r>
        </a:p>
      </dsp:txBody>
      <dsp:txXfrm>
        <a:off x="3594819" y="3021221"/>
        <a:ext cx="2970361" cy="1485180"/>
      </dsp:txXfrm>
    </dsp:sp>
    <dsp:sp modelId="{F211DE8C-A6B2-A240-A8B9-15727F720D33}">
      <dsp:nvSpPr>
        <dsp:cNvPr id="0" name=""/>
        <dsp:cNvSpPr/>
      </dsp:nvSpPr>
      <dsp:spPr>
        <a:xfrm>
          <a:off x="7188956" y="3021221"/>
          <a:ext cx="2970361" cy="1485180"/>
        </a:xfrm>
        <a:prstGeom prst="rect">
          <a:avLst/>
        </a:prstGeom>
        <a:solidFill>
          <a:schemeClr val="accent5">
            <a:alpha val="7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marL="0" lvl="0" indent="0" algn="ctr" defTabSz="23558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5300" b="1" kern="1200" dirty="0">
              <a:solidFill>
                <a:schemeClr val="tx1"/>
              </a:solidFill>
            </a:rPr>
            <a:t>علامات الغضب</a:t>
          </a:r>
        </a:p>
      </dsp:txBody>
      <dsp:txXfrm>
        <a:off x="7188956" y="3021221"/>
        <a:ext cx="2970361" cy="148518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BC7BC8-5F61-4A4D-91D9-54BDDB509A0E}">
      <dsp:nvSpPr>
        <dsp:cNvPr id="0" name=""/>
        <dsp:cNvSpPr/>
      </dsp:nvSpPr>
      <dsp:spPr>
        <a:xfrm rot="16200000">
          <a:off x="1194857" y="-1194857"/>
          <a:ext cx="2709333" cy="5099048"/>
        </a:xfrm>
        <a:prstGeom prst="round1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F0C2AB-E8D2-074E-9CE9-F6F08FDDD1F3}">
      <dsp:nvSpPr>
        <dsp:cNvPr id="0" name=""/>
        <dsp:cNvSpPr/>
      </dsp:nvSpPr>
      <dsp:spPr>
        <a:xfrm>
          <a:off x="5099048" y="0"/>
          <a:ext cx="5099048" cy="2709333"/>
        </a:xfrm>
        <a:prstGeom prst="round1Rect">
          <a:avLst/>
        </a:prstGeom>
        <a:solidFill>
          <a:schemeClr val="accent4">
            <a:hueOff val="2199979"/>
            <a:satOff val="-9734"/>
            <a:lumOff val="-163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692571-B1DC-5E43-9639-47452054D30B}">
      <dsp:nvSpPr>
        <dsp:cNvPr id="0" name=""/>
        <dsp:cNvSpPr/>
      </dsp:nvSpPr>
      <dsp:spPr>
        <a:xfrm rot="10800000">
          <a:off x="0" y="2709333"/>
          <a:ext cx="5099048" cy="2709333"/>
        </a:xfrm>
        <a:prstGeom prst="round1Rect">
          <a:avLst/>
        </a:prstGeom>
        <a:solidFill>
          <a:schemeClr val="accent4">
            <a:hueOff val="4399958"/>
            <a:satOff val="-19468"/>
            <a:lumOff val="-326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24124F-BC95-5B4E-93FB-A7630284EB92}">
      <dsp:nvSpPr>
        <dsp:cNvPr id="0" name=""/>
        <dsp:cNvSpPr/>
      </dsp:nvSpPr>
      <dsp:spPr>
        <a:xfrm rot="5400000">
          <a:off x="6293906" y="1514476"/>
          <a:ext cx="2709333" cy="5099048"/>
        </a:xfrm>
        <a:prstGeom prst="round1Rect">
          <a:avLst/>
        </a:prstGeom>
        <a:solidFill>
          <a:schemeClr val="accent4">
            <a:hueOff val="6599937"/>
            <a:satOff val="-29202"/>
            <a:lumOff val="-4903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1494BE-C855-7446-A927-D39CEFCAB5E3}">
      <dsp:nvSpPr>
        <dsp:cNvPr id="0" name=""/>
        <dsp:cNvSpPr/>
      </dsp:nvSpPr>
      <dsp:spPr>
        <a:xfrm>
          <a:off x="3569333" y="2032000"/>
          <a:ext cx="3059429" cy="1354666"/>
        </a:xfrm>
        <a:prstGeom prst="roundRect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200" b="1" kern="1200" dirty="0"/>
            <a:t>صفات القرآن الكريم (سورة الشعراء)</a:t>
          </a:r>
        </a:p>
      </dsp:txBody>
      <dsp:txXfrm>
        <a:off x="3635462" y="2098129"/>
        <a:ext cx="2927171" cy="122240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18317E-F418-5D42-A03F-1163A8461938}">
      <dsp:nvSpPr>
        <dsp:cNvPr id="0" name=""/>
        <dsp:cNvSpPr/>
      </dsp:nvSpPr>
      <dsp:spPr>
        <a:xfrm>
          <a:off x="5259048" y="3182825"/>
          <a:ext cx="2312229" cy="14978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-8101434"/>
              <a:satOff val="-551"/>
              <a:lumOff val="130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2880" tIns="182880" rIns="182880" bIns="182880" numCol="1" spcCol="1270" anchor="t" anchorCtr="0">
          <a:noAutofit/>
        </a:bodyPr>
        <a:lstStyle/>
        <a:p>
          <a:pPr marL="285750" lvl="1" indent="-285750" algn="r" defTabSz="16446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ar-SA" sz="3700" kern="1200" dirty="0">
            <a:solidFill>
              <a:schemeClr val="bg1"/>
            </a:solidFill>
          </a:endParaRPr>
        </a:p>
      </dsp:txBody>
      <dsp:txXfrm>
        <a:off x="5985618" y="3590177"/>
        <a:ext cx="1552756" cy="1057546"/>
      </dsp:txXfrm>
    </dsp:sp>
    <dsp:sp modelId="{72666934-ACC3-A84B-8181-A2B3879E4BD4}">
      <dsp:nvSpPr>
        <dsp:cNvPr id="0" name=""/>
        <dsp:cNvSpPr/>
      </dsp:nvSpPr>
      <dsp:spPr>
        <a:xfrm>
          <a:off x="1486463" y="3182825"/>
          <a:ext cx="2312229" cy="14978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-12152150"/>
              <a:satOff val="-826"/>
              <a:lumOff val="196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2880" tIns="182880" rIns="182880" bIns="182880" numCol="1" spcCol="1270" anchor="t" anchorCtr="0">
          <a:noAutofit/>
        </a:bodyPr>
        <a:lstStyle/>
        <a:p>
          <a:pPr marL="285750" lvl="1" indent="-285750" algn="r" defTabSz="16446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ar-SA" sz="3700" kern="1200">
            <a:solidFill>
              <a:schemeClr val="bg1"/>
            </a:solidFill>
          </a:endParaRPr>
        </a:p>
      </dsp:txBody>
      <dsp:txXfrm>
        <a:off x="1519365" y="3590177"/>
        <a:ext cx="1552756" cy="1057546"/>
      </dsp:txXfrm>
    </dsp:sp>
    <dsp:sp modelId="{639F6C03-4808-C54F-9638-E2D240E01797}">
      <dsp:nvSpPr>
        <dsp:cNvPr id="0" name=""/>
        <dsp:cNvSpPr/>
      </dsp:nvSpPr>
      <dsp:spPr>
        <a:xfrm>
          <a:off x="5259048" y="0"/>
          <a:ext cx="2312229" cy="14978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-4050717"/>
              <a:satOff val="-275"/>
              <a:lumOff val="65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2880" tIns="182880" rIns="182880" bIns="182880" numCol="1" spcCol="1270" anchor="t" anchorCtr="0">
          <a:noAutofit/>
        </a:bodyPr>
        <a:lstStyle/>
        <a:p>
          <a:pPr marL="285750" lvl="1" indent="-285750" algn="r" defTabSz="16446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ar-SA" sz="3700" kern="1200" dirty="0">
            <a:solidFill>
              <a:schemeClr val="bg1"/>
            </a:solidFill>
          </a:endParaRPr>
        </a:p>
      </dsp:txBody>
      <dsp:txXfrm>
        <a:off x="5985618" y="32902"/>
        <a:ext cx="1552756" cy="1057546"/>
      </dsp:txXfrm>
    </dsp:sp>
    <dsp:sp modelId="{7C53B179-FE07-A34C-8821-16CA39B7ACCE}">
      <dsp:nvSpPr>
        <dsp:cNvPr id="0" name=""/>
        <dsp:cNvSpPr/>
      </dsp:nvSpPr>
      <dsp:spPr>
        <a:xfrm>
          <a:off x="1486463" y="0"/>
          <a:ext cx="2312229" cy="14978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2880" tIns="182880" rIns="182880" bIns="182880" numCol="1" spcCol="1270" anchor="t" anchorCtr="0">
          <a:noAutofit/>
        </a:bodyPr>
        <a:lstStyle/>
        <a:p>
          <a:pPr marL="285750" lvl="1" indent="-285750" algn="r" defTabSz="16446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ar-SA" sz="3700" kern="1200" dirty="0">
            <a:solidFill>
              <a:schemeClr val="bg1"/>
            </a:solidFill>
          </a:endParaRPr>
        </a:p>
      </dsp:txBody>
      <dsp:txXfrm>
        <a:off x="1519365" y="32902"/>
        <a:ext cx="1552756" cy="1057546"/>
      </dsp:txXfrm>
    </dsp:sp>
    <dsp:sp modelId="{B228DB18-F9D1-9B4F-A2C8-88B476A3B89E}">
      <dsp:nvSpPr>
        <dsp:cNvPr id="0" name=""/>
        <dsp:cNvSpPr/>
      </dsp:nvSpPr>
      <dsp:spPr>
        <a:xfrm>
          <a:off x="2455353" y="266795"/>
          <a:ext cx="2026711" cy="2026711"/>
        </a:xfrm>
        <a:prstGeom prst="pieWedg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marL="0" lvl="0" indent="0" algn="ct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600" kern="1200" dirty="0"/>
            <a:t>حال الإنفاق</a:t>
          </a:r>
        </a:p>
      </dsp:txBody>
      <dsp:txXfrm>
        <a:off x="3048963" y="860405"/>
        <a:ext cx="1433101" cy="1433101"/>
      </dsp:txXfrm>
    </dsp:sp>
    <dsp:sp modelId="{439E44B5-CF61-C041-AE93-A7EAA0D2F99F}">
      <dsp:nvSpPr>
        <dsp:cNvPr id="0" name=""/>
        <dsp:cNvSpPr/>
      </dsp:nvSpPr>
      <dsp:spPr>
        <a:xfrm rot="5400000">
          <a:off x="4575676" y="266795"/>
          <a:ext cx="2026711" cy="2026711"/>
        </a:xfrm>
        <a:prstGeom prst="pieWedge">
          <a:avLst/>
        </a:prstGeom>
        <a:solidFill>
          <a:schemeClr val="accent5">
            <a:hueOff val="-4050717"/>
            <a:satOff val="-275"/>
            <a:lumOff val="65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marL="0" lvl="0" indent="0" algn="ct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600" kern="1200" dirty="0"/>
            <a:t>عند سماع آيات القرآن</a:t>
          </a:r>
        </a:p>
      </dsp:txBody>
      <dsp:txXfrm rot="-5400000">
        <a:off x="4575676" y="860405"/>
        <a:ext cx="1433101" cy="1433101"/>
      </dsp:txXfrm>
    </dsp:sp>
    <dsp:sp modelId="{FA623997-C928-EF40-93FD-C44CACB10001}">
      <dsp:nvSpPr>
        <dsp:cNvPr id="0" name=""/>
        <dsp:cNvSpPr/>
      </dsp:nvSpPr>
      <dsp:spPr>
        <a:xfrm rot="10800000">
          <a:off x="4575676" y="2387119"/>
          <a:ext cx="2026711" cy="2026711"/>
        </a:xfrm>
        <a:prstGeom prst="pieWedge">
          <a:avLst/>
        </a:prstGeom>
        <a:solidFill>
          <a:schemeClr val="accent5">
            <a:hueOff val="-8101434"/>
            <a:satOff val="-551"/>
            <a:lumOff val="130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marL="0" lvl="0" indent="0" algn="ct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600" kern="1200" dirty="0"/>
            <a:t>عند سماع اللعو</a:t>
          </a:r>
        </a:p>
      </dsp:txBody>
      <dsp:txXfrm rot="10800000">
        <a:off x="4575676" y="2387119"/>
        <a:ext cx="1433101" cy="1433101"/>
      </dsp:txXfrm>
    </dsp:sp>
    <dsp:sp modelId="{313B6A7C-B0B9-FD4B-BC08-A85623407FD0}">
      <dsp:nvSpPr>
        <dsp:cNvPr id="0" name=""/>
        <dsp:cNvSpPr/>
      </dsp:nvSpPr>
      <dsp:spPr>
        <a:xfrm rot="16200000">
          <a:off x="2455353" y="2387119"/>
          <a:ext cx="2026711" cy="2026711"/>
        </a:xfrm>
        <a:prstGeom prst="pieWedge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marL="0" lvl="0" indent="0" algn="ct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600" kern="1200" dirty="0"/>
            <a:t>عند مخاطبة الجاهلين</a:t>
          </a:r>
        </a:p>
      </dsp:txBody>
      <dsp:txXfrm rot="5400000">
        <a:off x="3048963" y="2387119"/>
        <a:ext cx="1433101" cy="1433101"/>
      </dsp:txXfrm>
    </dsp:sp>
    <dsp:sp modelId="{226EB7B5-68BB-9841-B0EA-962ED1CE36BF}">
      <dsp:nvSpPr>
        <dsp:cNvPr id="0" name=""/>
        <dsp:cNvSpPr/>
      </dsp:nvSpPr>
      <dsp:spPr>
        <a:xfrm>
          <a:off x="4178993" y="1919056"/>
          <a:ext cx="699753" cy="608481"/>
        </a:xfrm>
        <a:prstGeom prst="circular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E34ACA-4704-304B-B91F-1FA7914537BC}">
      <dsp:nvSpPr>
        <dsp:cNvPr id="0" name=""/>
        <dsp:cNvSpPr/>
      </dsp:nvSpPr>
      <dsp:spPr>
        <a:xfrm rot="10800000">
          <a:off x="4178993" y="2153087"/>
          <a:ext cx="699753" cy="608481"/>
        </a:xfrm>
        <a:prstGeom prst="circular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3D8F38BC-1714-AB87-22F3-3BCFA510F0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98B690FD-D070-C3D1-B5DE-9E75A605E3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702C65E9-93AF-E038-37C0-27E1769708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344D-E3DF-0643-91F1-5FB0FD80F307}" type="datetimeFigureOut">
              <a:rPr lang="ar-SA" smtClean="0"/>
              <a:t>6 ذو القعدة، 1446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BA793C45-BDDD-F932-F8DE-C777B70922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ADAD5B83-EA6A-8EB1-CC85-DAB1CC28C8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DA110-58A8-FD45-81A1-61083780A26D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929316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68D9B4D-40CB-71FD-E63B-836816E0CA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88CD1DCC-27F2-CCED-8AAF-45738F5F91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0FED2CAB-C202-05E5-1C6A-5088187BC6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344D-E3DF-0643-91F1-5FB0FD80F307}" type="datetimeFigureOut">
              <a:rPr lang="ar-SA" smtClean="0"/>
              <a:t>6 ذو القعدة، 1446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91045352-3B4F-9CE8-A53E-A741A79340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5971447E-D10F-35CB-0E15-C4A03A47BC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DA110-58A8-FD45-81A1-61083780A26D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134755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DAE43C36-61C7-D286-2206-A8063BF05F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4434C3DA-477F-AAE7-E433-8EAD39AF54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F944D234-9C76-FBC8-0EBC-A4A98EF3E5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344D-E3DF-0643-91F1-5FB0FD80F307}" type="datetimeFigureOut">
              <a:rPr lang="ar-SA" smtClean="0"/>
              <a:t>6 ذو القعدة، 1446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006D6F59-E085-0914-77C6-6C7DB6A640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0ED217F5-9BAC-7162-F66C-0A712458A5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DA110-58A8-FD45-81A1-61083780A26D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190275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C1726A1A-DE64-E51F-6F6B-04CE9C73FD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9132B310-5995-26BE-A0C2-8E48FE458D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83359052-4933-F80C-37F7-C12A684246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49C938B2-B849-04DF-578C-F0902A0EDD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344D-E3DF-0643-91F1-5FB0FD80F307}" type="datetimeFigureOut">
              <a:rPr lang="ar-SA" smtClean="0"/>
              <a:t>6 ذو القعدة، 1446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18CEDF34-410A-6943-F5B5-03C153FAC6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8540BFDD-8774-8E42-BD54-2F416A62F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DA110-58A8-FD45-81A1-61083780A26D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752351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3D2F78A0-1A6C-63C9-3D81-1A508632D7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C76FCCD7-D2BB-35BF-11D2-C9BD2DA225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5ACFF266-C8EB-CAF1-2875-FE28456902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id="{35F16E62-8196-A309-7D86-08831491AA1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id="{BB6C1B47-AE32-849D-2181-C667F73E22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id="{4D6517B0-710A-2D1B-C6BB-D081F1D99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344D-E3DF-0643-91F1-5FB0FD80F307}" type="datetimeFigureOut">
              <a:rPr lang="ar-SA" smtClean="0"/>
              <a:t>6 ذو القعدة، 1446</a:t>
            </a:fld>
            <a:endParaRPr lang="ar-SA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id="{9A86C2AE-B403-143D-D408-F8D9AC76E8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id="{E270EAAD-9819-EE5A-8FDA-0667D01B4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DA110-58A8-FD45-81A1-61083780A26D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5111495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67FF8E53-7B3F-BB2D-E092-D5F45D6943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B7A8AA8F-3844-5615-8AEA-82C3B27706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344D-E3DF-0643-91F1-5FB0FD80F307}" type="datetimeFigureOut">
              <a:rPr lang="ar-SA" smtClean="0"/>
              <a:t>6 ذو القعدة، 1446</a:t>
            </a:fld>
            <a:endParaRPr lang="ar-SA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C4370BA8-269F-24AB-2F9F-95791A8083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899912DB-0956-4C36-E952-1FE4EFA839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DA110-58A8-FD45-81A1-61083780A26D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8200846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1CF5FD3C-5F8B-68F7-B3C5-3E6C1CC9C5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344D-E3DF-0643-91F1-5FB0FD80F307}" type="datetimeFigureOut">
              <a:rPr lang="ar-SA" smtClean="0"/>
              <a:t>6 ذو القعدة، 1446</a:t>
            </a:fld>
            <a:endParaRPr lang="ar-SA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id="{99E67FDA-BAAD-A00F-A3D2-E5A1C7895F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id="{B5E21E0F-E056-3EDE-CDB5-061DAB69A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DA110-58A8-FD45-81A1-61083780A26D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803222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C8AD6226-BA00-FD22-C992-6206589977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F409B6F7-8E25-B252-2399-173B0C5F66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F40B5D1F-5EC1-2A22-A4BB-9DEE474F5E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27EA045F-88E7-8042-8972-F96C95655C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344D-E3DF-0643-91F1-5FB0FD80F307}" type="datetimeFigureOut">
              <a:rPr lang="ar-SA" smtClean="0"/>
              <a:t>6 ذو القعدة، 1446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E7E39CB8-66F4-451E-7646-A01193D89F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F02386E5-DECB-E775-AE16-73FC5D5A4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DA110-58A8-FD45-81A1-61083780A26D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6367935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3ED66BD3-F2A8-BBA4-2B73-F8C8251D1C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id="{A0AE7135-33F0-83F5-0148-145E7823F0C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46CC33E9-7839-8B0C-50AA-5F7E7775E1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1FEFBC57-5B6D-0DDD-C043-8F44DEC499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344D-E3DF-0643-91F1-5FB0FD80F307}" type="datetimeFigureOut">
              <a:rPr lang="ar-SA" smtClean="0"/>
              <a:t>6 ذو القعدة، 1446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966B4F71-7397-A4EA-4D07-A084709F9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AEE6A8EE-335A-76FA-1CB4-465E044358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DA110-58A8-FD45-81A1-61083780A26D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0185646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ADEB4614-954F-5D0A-B438-760412EC0C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C62B4A2D-E04C-0541-D49C-35D6DE6C9C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F92918EB-F82C-B7F7-F84B-92D0092794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344D-E3DF-0643-91F1-5FB0FD80F307}" type="datetimeFigureOut">
              <a:rPr lang="ar-SA" smtClean="0"/>
              <a:t>6 ذو القعدة، 1446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E277DA03-F458-C07D-F16E-261883D51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7D195521-51B7-B622-E11B-35DEAE3DB2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DA110-58A8-FD45-81A1-61083780A26D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14705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id="{87D80790-B770-33A1-5774-CA1C0C0D2F4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C13BE4EE-04CE-6B80-5879-55334592CF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0E097F06-47F1-9522-534E-4749B6D7C0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344D-E3DF-0643-91F1-5FB0FD80F307}" type="datetimeFigureOut">
              <a:rPr lang="ar-SA" smtClean="0"/>
              <a:t>6 ذو القعدة، 1446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84D24520-7C64-96D9-4B9E-2B4860EFF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FAF750BA-11E4-3662-8A5E-FBB21C339C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DA110-58A8-FD45-81A1-61083780A26D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2381699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47152"/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F8BCDF67-A1B7-3D3F-74A9-2F852332E1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F826AC60-23F5-50BA-FFA0-5BAB0DA861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8AE9D632-B8D2-0A09-0B9A-5C9AD7B913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118344D-E3DF-0643-91F1-5FB0FD80F307}" type="datetimeFigureOut">
              <a:rPr lang="ar-SA" smtClean="0"/>
              <a:t>6 ذو القعدة، 1446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CF99CF13-4DEC-E9EC-B0AB-2162F91263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2469549A-C582-FC29-7BCE-DA7273F1BA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87DA110-58A8-FD45-81A1-61083780A26D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27839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>
            <a:extLst>
              <a:ext uri="{FF2B5EF4-FFF2-40B4-BE49-F238E27FC236}">
                <a16:creationId xmlns:a16="http://schemas.microsoft.com/office/drawing/2014/main" id="{D901D967-60F4-70D6-7499-91690C5A71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119" y="591805"/>
            <a:ext cx="8229255" cy="567438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صورة 2">
            <a:extLst>
              <a:ext uri="{FF2B5EF4-FFF2-40B4-BE49-F238E27FC236}">
                <a16:creationId xmlns:a16="http://schemas.microsoft.com/office/drawing/2014/main" id="{B6A0E5CE-ED8C-B7AB-27FD-5DE6CE82F5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2848" y="3232399"/>
            <a:ext cx="1840543" cy="26574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id="{08948BB1-408A-49E5-536C-8EC3275A2E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0020" y="836437"/>
            <a:ext cx="2222500" cy="1473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6" name="مربع نص 5">
            <a:extLst>
              <a:ext uri="{FF2B5EF4-FFF2-40B4-BE49-F238E27FC236}">
                <a16:creationId xmlns:a16="http://schemas.microsoft.com/office/drawing/2014/main" id="{A960AE08-8A38-0A6C-7371-6F8BC816CAC5}"/>
              </a:ext>
            </a:extLst>
          </p:cNvPr>
          <p:cNvSpPr txBox="1"/>
          <p:nvPr/>
        </p:nvSpPr>
        <p:spPr>
          <a:xfrm>
            <a:off x="5184115" y="2493223"/>
            <a:ext cx="1828800" cy="182880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endParaRPr lang="ar-SA" dirty="0"/>
          </a:p>
        </p:txBody>
      </p:sp>
      <p:pic>
        <p:nvPicPr>
          <p:cNvPr id="7" name="صورة 6">
            <a:extLst>
              <a:ext uri="{FF2B5EF4-FFF2-40B4-BE49-F238E27FC236}">
                <a16:creationId xmlns:a16="http://schemas.microsoft.com/office/drawing/2014/main" id="{AA87E43A-55B4-F9CC-88F3-EA04B97E4A9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32" t="22018" r="17654" b="19422"/>
          <a:stretch/>
        </p:blipFill>
        <p:spPr>
          <a:xfrm>
            <a:off x="900084" y="1192919"/>
            <a:ext cx="2016227" cy="15164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2" name="صورة 1">
            <a:extLst>
              <a:ext uri="{FF2B5EF4-FFF2-40B4-BE49-F238E27FC236}">
                <a16:creationId xmlns:a16="http://schemas.microsoft.com/office/drawing/2014/main" id="{3AAB26A7-8BDC-BAC8-0AFE-EC2AC15C9F3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9145" y="2894325"/>
            <a:ext cx="3113128" cy="207217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967221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عنصر نائب للمحتوى 4">
            <a:extLst>
              <a:ext uri="{FF2B5EF4-FFF2-40B4-BE49-F238E27FC236}">
                <a16:creationId xmlns:a16="http://schemas.microsoft.com/office/drawing/2014/main" id="{809E8DF0-ABC6-0164-324D-8AEC26B528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861" y="160479"/>
            <a:ext cx="6312277" cy="63122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3" name="صورة 2">
            <a:extLst>
              <a:ext uri="{FF2B5EF4-FFF2-40B4-BE49-F238E27FC236}">
                <a16:creationId xmlns:a16="http://schemas.microsoft.com/office/drawing/2014/main" id="{2A8D9EC5-7B05-C131-A1E7-8194962030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32" t="22018" r="17654" b="19422"/>
          <a:stretch/>
        </p:blipFill>
        <p:spPr>
          <a:xfrm>
            <a:off x="900084" y="1192919"/>
            <a:ext cx="2016227" cy="15164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0608873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112695AD-AE2D-18A6-0AAE-9E63A70562D0}"/>
              </a:ext>
            </a:extLst>
          </p:cNvPr>
          <p:cNvSpPr/>
          <p:nvPr/>
        </p:nvSpPr>
        <p:spPr>
          <a:xfrm>
            <a:off x="3015809" y="1747821"/>
            <a:ext cx="6160381" cy="3819807"/>
          </a:xfrm>
          <a:prstGeom prst="round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9600" b="1" dirty="0">
                <a:solidFill>
                  <a:schemeClr val="tx1"/>
                </a:solidFill>
              </a:rPr>
              <a:t>التطير </a:t>
            </a:r>
          </a:p>
        </p:txBody>
      </p:sp>
      <p:pic>
        <p:nvPicPr>
          <p:cNvPr id="18" name="عنصر نائب للمحتوى 4">
            <a:extLst>
              <a:ext uri="{FF2B5EF4-FFF2-40B4-BE49-F238E27FC236}">
                <a16:creationId xmlns:a16="http://schemas.microsoft.com/office/drawing/2014/main" id="{D36F0F8E-F76A-C0A4-D9D4-F1A8D3337D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1863" y="2484673"/>
            <a:ext cx="1888654" cy="188865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51354D20-A170-7093-FE25-5E1FF9442E0E}"/>
              </a:ext>
            </a:extLst>
          </p:cNvPr>
          <p:cNvSpPr/>
          <p:nvPr/>
        </p:nvSpPr>
        <p:spPr>
          <a:xfrm>
            <a:off x="3015809" y="4475680"/>
            <a:ext cx="6276567" cy="18288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b="1" dirty="0">
                <a:solidFill>
                  <a:srgbClr val="FF0000"/>
                </a:solidFill>
              </a:rPr>
              <a:t>التشاؤم بالمرئيات و المسموعات و الطيور والأيام و الشهور .</a:t>
            </a:r>
          </a:p>
        </p:txBody>
      </p:sp>
    </p:spTree>
    <p:extLst>
      <p:ext uri="{BB962C8B-B14F-4D97-AF65-F5344CB8AC3E}">
        <p14:creationId xmlns:p14="http://schemas.microsoft.com/office/powerpoint/2010/main" val="330781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عنصر نائب للمحتوى 4">
            <a:extLst>
              <a:ext uri="{FF2B5EF4-FFF2-40B4-BE49-F238E27FC236}">
                <a16:creationId xmlns:a16="http://schemas.microsoft.com/office/drawing/2014/main" id="{CCC31178-BBD3-8A8A-352D-EAE5F8D43C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65626" y="1460972"/>
            <a:ext cx="5712988" cy="4351338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1" anchor="ctr">
            <a:normAutofit/>
          </a:bodyPr>
          <a:lstStyle/>
          <a:p>
            <a:pPr algn="ctr"/>
            <a:r>
              <a:rPr lang="ar-SA" sz="9600" b="1" dirty="0">
                <a:solidFill>
                  <a:schemeClr val="tx1"/>
                </a:solidFill>
              </a:rPr>
              <a:t> الأرذلون</a:t>
            </a:r>
          </a:p>
        </p:txBody>
      </p:sp>
      <p:pic>
        <p:nvPicPr>
          <p:cNvPr id="7" name="عنصر نائب للمحتوى 4">
            <a:extLst>
              <a:ext uri="{FF2B5EF4-FFF2-40B4-BE49-F238E27FC236}">
                <a16:creationId xmlns:a16="http://schemas.microsoft.com/office/drawing/2014/main" id="{A7632808-03B6-268B-5A4F-59C0BE0171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1863" y="2484673"/>
            <a:ext cx="1888654" cy="188865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مستطيل: زوايا مستديرة 2">
            <a:extLst>
              <a:ext uri="{FF2B5EF4-FFF2-40B4-BE49-F238E27FC236}">
                <a16:creationId xmlns:a16="http://schemas.microsoft.com/office/drawing/2014/main" id="{6F7799B5-6653-9FD5-839D-247BF617EADA}"/>
              </a:ext>
            </a:extLst>
          </p:cNvPr>
          <p:cNvSpPr/>
          <p:nvPr/>
        </p:nvSpPr>
        <p:spPr>
          <a:xfrm>
            <a:off x="3833011" y="4703002"/>
            <a:ext cx="4778218" cy="18288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b="1" dirty="0">
                <a:solidFill>
                  <a:srgbClr val="FF0000"/>
                </a:solidFill>
              </a:rPr>
              <a:t>السفلة من الناس</a:t>
            </a:r>
          </a:p>
        </p:txBody>
      </p:sp>
    </p:spTree>
    <p:extLst>
      <p:ext uri="{BB962C8B-B14F-4D97-AF65-F5344CB8AC3E}">
        <p14:creationId xmlns:p14="http://schemas.microsoft.com/office/powerpoint/2010/main" val="1781801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عنصر نائب للمحتوى 4">
            <a:extLst>
              <a:ext uri="{FF2B5EF4-FFF2-40B4-BE49-F238E27FC236}">
                <a16:creationId xmlns:a16="http://schemas.microsoft.com/office/drawing/2014/main" id="{B4DF0D4F-B341-0B67-925C-9173E39FFC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03942" y="1875922"/>
            <a:ext cx="5536949" cy="4351338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1" anchor="ctr">
            <a:normAutofit/>
          </a:bodyPr>
          <a:lstStyle/>
          <a:p>
            <a:pPr algn="ctr"/>
            <a:r>
              <a:rPr lang="ar-SA" sz="9600" b="1" dirty="0">
                <a:solidFill>
                  <a:schemeClr val="tx1"/>
                </a:solidFill>
              </a:rPr>
              <a:t>الظلم </a:t>
            </a:r>
          </a:p>
        </p:txBody>
      </p:sp>
      <p:pic>
        <p:nvPicPr>
          <p:cNvPr id="7" name="عنصر نائب للمحتوى 4">
            <a:extLst>
              <a:ext uri="{FF2B5EF4-FFF2-40B4-BE49-F238E27FC236}">
                <a16:creationId xmlns:a16="http://schemas.microsoft.com/office/drawing/2014/main" id="{1E5214FF-CFDC-5888-56EA-F5A963D268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1863" y="2484673"/>
            <a:ext cx="1888654" cy="188865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مستطيل: زوايا مستديرة 2">
            <a:extLst>
              <a:ext uri="{FF2B5EF4-FFF2-40B4-BE49-F238E27FC236}">
                <a16:creationId xmlns:a16="http://schemas.microsoft.com/office/drawing/2014/main" id="{982B65F3-CDA6-CC03-F45B-F025C1D9CC08}"/>
              </a:ext>
            </a:extLst>
          </p:cNvPr>
          <p:cNvSpPr/>
          <p:nvPr/>
        </p:nvSpPr>
        <p:spPr>
          <a:xfrm>
            <a:off x="3883307" y="4702017"/>
            <a:ext cx="4778218" cy="18288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b="1" dirty="0">
                <a:solidFill>
                  <a:srgbClr val="FF0000"/>
                </a:solidFill>
              </a:rPr>
              <a:t>وضع الشيء في غير موضعه.</a:t>
            </a:r>
          </a:p>
        </p:txBody>
      </p:sp>
    </p:spTree>
    <p:extLst>
      <p:ext uri="{BB962C8B-B14F-4D97-AF65-F5344CB8AC3E}">
        <p14:creationId xmlns:p14="http://schemas.microsoft.com/office/powerpoint/2010/main" val="2909457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عنصر نائب للمحتوى 4">
            <a:extLst>
              <a:ext uri="{FF2B5EF4-FFF2-40B4-BE49-F238E27FC236}">
                <a16:creationId xmlns:a16="http://schemas.microsoft.com/office/drawing/2014/main" id="{27AEE36A-764B-690E-0459-31EF0E5C03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77012" y="945427"/>
            <a:ext cx="6178236" cy="4351338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1" anchor="ctr">
            <a:normAutofit/>
          </a:bodyPr>
          <a:lstStyle/>
          <a:p>
            <a:pPr algn="ctr"/>
            <a:r>
              <a:rPr lang="ar-SA" sz="9600" b="1" dirty="0">
                <a:solidFill>
                  <a:schemeClr val="tx1"/>
                </a:solidFill>
              </a:rPr>
              <a:t>الإحرام </a:t>
            </a:r>
          </a:p>
        </p:txBody>
      </p:sp>
      <p:pic>
        <p:nvPicPr>
          <p:cNvPr id="7" name="عنصر نائب للمحتوى 4">
            <a:extLst>
              <a:ext uri="{FF2B5EF4-FFF2-40B4-BE49-F238E27FC236}">
                <a16:creationId xmlns:a16="http://schemas.microsoft.com/office/drawing/2014/main" id="{EFE17C20-BE79-3FA3-0E1B-CED6EE1C11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5108" y="1766227"/>
            <a:ext cx="1888654" cy="188865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مستطيل: زوايا مستديرة 2">
            <a:extLst>
              <a:ext uri="{FF2B5EF4-FFF2-40B4-BE49-F238E27FC236}">
                <a16:creationId xmlns:a16="http://schemas.microsoft.com/office/drawing/2014/main" id="{A051646D-7B79-BBF2-0F63-CCA2C00F44DA}"/>
              </a:ext>
            </a:extLst>
          </p:cNvPr>
          <p:cNvSpPr/>
          <p:nvPr/>
        </p:nvSpPr>
        <p:spPr>
          <a:xfrm>
            <a:off x="3706890" y="4475680"/>
            <a:ext cx="4778218" cy="18288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b="1" dirty="0">
                <a:solidFill>
                  <a:srgbClr val="FF0000"/>
                </a:solidFill>
              </a:rPr>
              <a:t>نية الدخول في العمرة أو الحج .</a:t>
            </a:r>
          </a:p>
        </p:txBody>
      </p:sp>
    </p:spTree>
    <p:extLst>
      <p:ext uri="{BB962C8B-B14F-4D97-AF65-F5344CB8AC3E}">
        <p14:creationId xmlns:p14="http://schemas.microsoft.com/office/powerpoint/2010/main" val="1733439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>
            <a:extLst>
              <a:ext uri="{FF2B5EF4-FFF2-40B4-BE49-F238E27FC236}">
                <a16:creationId xmlns:a16="http://schemas.microsoft.com/office/drawing/2014/main" id="{83ACAA39-6D24-A5B6-446C-709159F08A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90" b="12837"/>
          <a:stretch/>
        </p:blipFill>
        <p:spPr>
          <a:xfrm>
            <a:off x="3033203" y="1134369"/>
            <a:ext cx="5795146" cy="50060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CA622545-FD95-F6DF-481F-91F1FD267C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32" t="22018" r="17654" b="19422"/>
          <a:stretch/>
        </p:blipFill>
        <p:spPr>
          <a:xfrm>
            <a:off x="900084" y="1192919"/>
            <a:ext cx="2016227" cy="15164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831173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مستطيل: زوايا مستديرة 7">
            <a:extLst>
              <a:ext uri="{FF2B5EF4-FFF2-40B4-BE49-F238E27FC236}">
                <a16:creationId xmlns:a16="http://schemas.microsoft.com/office/drawing/2014/main" id="{DA585A34-2CBE-707D-8652-878F84CD4638}"/>
              </a:ext>
            </a:extLst>
          </p:cNvPr>
          <p:cNvSpPr/>
          <p:nvPr/>
        </p:nvSpPr>
        <p:spPr>
          <a:xfrm>
            <a:off x="1468673" y="1592904"/>
            <a:ext cx="9455841" cy="3997108"/>
          </a:xfrm>
          <a:prstGeom prst="round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8800" b="1" dirty="0">
                <a:solidFill>
                  <a:schemeClr val="tx1"/>
                </a:solidFill>
              </a:rPr>
              <a:t>١-يجوز الإقسام على الله إذا كان باعثه الإعجاب بالنفس.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1A0397A-83A4-0AC4-44FB-58E4F5B4C0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90" b="12837"/>
          <a:stretch/>
        </p:blipFill>
        <p:spPr>
          <a:xfrm>
            <a:off x="10049639" y="228631"/>
            <a:ext cx="1443233" cy="12467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2" name="صورة 1">
            <a:extLst>
              <a:ext uri="{FF2B5EF4-FFF2-40B4-BE49-F238E27FC236}">
                <a16:creationId xmlns:a16="http://schemas.microsoft.com/office/drawing/2014/main" id="{7769F55F-6CCF-A6B1-C21A-E4B0E76E4C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676" y="4452296"/>
            <a:ext cx="1625600" cy="162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844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C8077A31-4C6D-80CD-4D70-D47C575EF6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لمحتوى 4">
            <a:extLst>
              <a:ext uri="{FF2B5EF4-FFF2-40B4-BE49-F238E27FC236}">
                <a16:creationId xmlns:a16="http://schemas.microsoft.com/office/drawing/2014/main" id="{ABEC2898-BC45-425B-019A-439C0C0AB008}"/>
              </a:ext>
            </a:extLst>
          </p:cNvPr>
          <p:cNvSpPr>
            <a:spLocks noGrp="1"/>
          </p:cNvSpPr>
          <p:nvPr>
            <p:ph idx="1"/>
          </p:nvPr>
        </p:nvSpPr>
        <p:spPr>
          <a:prstGeom prst="round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8800" b="1" dirty="0">
                <a:solidFill>
                  <a:schemeClr val="tx1"/>
                </a:solidFill>
              </a:rPr>
              <a:t>٢- ذم الله الشعراء و الشعر على وجه العموم .</a:t>
            </a:r>
          </a:p>
        </p:txBody>
      </p:sp>
      <p:pic>
        <p:nvPicPr>
          <p:cNvPr id="7" name="صورة 6">
            <a:extLst>
              <a:ext uri="{FF2B5EF4-FFF2-40B4-BE49-F238E27FC236}">
                <a16:creationId xmlns:a16="http://schemas.microsoft.com/office/drawing/2014/main" id="{CAEECC8A-9F1C-7ECF-B04C-60237EFD2D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90" b="12837"/>
          <a:stretch/>
        </p:blipFill>
        <p:spPr>
          <a:xfrm>
            <a:off x="10049639" y="228631"/>
            <a:ext cx="1443233" cy="12467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78775C51-ABF6-C0F6-5E15-AC1B580A34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644" y="4393458"/>
            <a:ext cx="1625600" cy="162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428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A66A026-BB7C-FB7B-6E78-A42161243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لمحتوى 4">
            <a:extLst>
              <a:ext uri="{FF2B5EF4-FFF2-40B4-BE49-F238E27FC236}">
                <a16:creationId xmlns:a16="http://schemas.microsoft.com/office/drawing/2014/main" id="{590A5FB4-2B1A-D8BB-7A0B-F95D42D95884}"/>
              </a:ext>
            </a:extLst>
          </p:cNvPr>
          <p:cNvSpPr>
            <a:spLocks noGrp="1"/>
          </p:cNvSpPr>
          <p:nvPr>
            <p:ph idx="1"/>
          </p:nvPr>
        </p:nvSpPr>
        <p:spPr>
          <a:prstGeom prst="round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8800" b="1" dirty="0">
                <a:solidFill>
                  <a:schemeClr val="tx1"/>
                </a:solidFill>
              </a:rPr>
              <a:t>3-الغيبة محرمة ولوكان فيها قول للحقيقة</a:t>
            </a:r>
          </a:p>
        </p:txBody>
      </p:sp>
      <p:pic>
        <p:nvPicPr>
          <p:cNvPr id="7" name="صورة 6">
            <a:extLst>
              <a:ext uri="{FF2B5EF4-FFF2-40B4-BE49-F238E27FC236}">
                <a16:creationId xmlns:a16="http://schemas.microsoft.com/office/drawing/2014/main" id="{387584E6-1C21-2C7E-E492-400164A4A7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90" b="12837"/>
          <a:stretch/>
        </p:blipFill>
        <p:spPr>
          <a:xfrm>
            <a:off x="10049639" y="228631"/>
            <a:ext cx="1443233" cy="12467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3" name="صورة 2">
            <a:extLst>
              <a:ext uri="{FF2B5EF4-FFF2-40B4-BE49-F238E27FC236}">
                <a16:creationId xmlns:a16="http://schemas.microsoft.com/office/drawing/2014/main" id="{6471F956-62B3-3D8D-73A5-228468BFCD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159" y="4718647"/>
            <a:ext cx="1774228" cy="17742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40786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D9E9E34-67C7-7BE2-ED73-ACC0CF5E0E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لمحتوى 4">
            <a:extLst>
              <a:ext uri="{FF2B5EF4-FFF2-40B4-BE49-F238E27FC236}">
                <a16:creationId xmlns:a16="http://schemas.microsoft.com/office/drawing/2014/main" id="{1005BB4E-635F-F4CA-D643-3BFBE90D1C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1368" y="1690688"/>
            <a:ext cx="10515600" cy="4351338"/>
          </a:xfrm>
          <a:prstGeom prst="round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8800" b="1" dirty="0">
                <a:solidFill>
                  <a:schemeClr val="tx1"/>
                </a:solidFill>
              </a:rPr>
              <a:t>٤- من ترك الوقوف بعرفه فقد فاته الحج.</a:t>
            </a:r>
          </a:p>
        </p:txBody>
      </p:sp>
      <p:pic>
        <p:nvPicPr>
          <p:cNvPr id="7" name="صورة 6">
            <a:extLst>
              <a:ext uri="{FF2B5EF4-FFF2-40B4-BE49-F238E27FC236}">
                <a16:creationId xmlns:a16="http://schemas.microsoft.com/office/drawing/2014/main" id="{2643B9B7-DB28-4652-E539-E6BA4EA997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90" b="12837"/>
          <a:stretch/>
        </p:blipFill>
        <p:spPr>
          <a:xfrm>
            <a:off x="10049639" y="228631"/>
            <a:ext cx="1443233" cy="12467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2AC36684-6205-7BB4-966F-FEFE426994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278" y="4052211"/>
            <a:ext cx="1774228" cy="17742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735609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>
            <a:extLst>
              <a:ext uri="{FF2B5EF4-FFF2-40B4-BE49-F238E27FC236}">
                <a16:creationId xmlns:a16="http://schemas.microsoft.com/office/drawing/2014/main" id="{1BCE6545-2318-7009-9D2F-D6AEB7D25F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5025" y="643467"/>
            <a:ext cx="5571066" cy="55710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3" name="صورة 2">
            <a:extLst>
              <a:ext uri="{FF2B5EF4-FFF2-40B4-BE49-F238E27FC236}">
                <a16:creationId xmlns:a16="http://schemas.microsoft.com/office/drawing/2014/main" id="{0BD8A569-08BE-FE0F-28E9-374B68384A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32" t="22018" r="17654" b="19422"/>
          <a:stretch/>
        </p:blipFill>
        <p:spPr>
          <a:xfrm>
            <a:off x="900084" y="1192919"/>
            <a:ext cx="2016227" cy="15164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1534435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مستطيل: زوايا مستديرة 5">
            <a:extLst>
              <a:ext uri="{FF2B5EF4-FFF2-40B4-BE49-F238E27FC236}">
                <a16:creationId xmlns:a16="http://schemas.microsoft.com/office/drawing/2014/main" id="{EB4DE106-8730-5B5A-D054-E09664CFCD0B}"/>
              </a:ext>
            </a:extLst>
          </p:cNvPr>
          <p:cNvSpPr/>
          <p:nvPr/>
        </p:nvSpPr>
        <p:spPr>
          <a:xfrm>
            <a:off x="1747822" y="1677657"/>
            <a:ext cx="9241323" cy="3502686"/>
          </a:xfrm>
          <a:prstGeom prst="round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8800" b="1" dirty="0">
                <a:solidFill>
                  <a:schemeClr val="tx1"/>
                </a:solidFill>
              </a:rPr>
              <a:t>-ما الحكمة من مشروعية الفأل؟</a:t>
            </a:r>
          </a:p>
        </p:txBody>
      </p:sp>
      <p:pic>
        <p:nvPicPr>
          <p:cNvPr id="3" name="عنصر نائب للمحتوى 3">
            <a:extLst>
              <a:ext uri="{FF2B5EF4-FFF2-40B4-BE49-F238E27FC236}">
                <a16:creationId xmlns:a16="http://schemas.microsoft.com/office/drawing/2014/main" id="{7D3B5E82-09BB-F103-BBCA-FA375182C2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6744" y="846456"/>
            <a:ext cx="1662401" cy="16624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0349063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عنصر نائب للمحتوى 4">
            <a:extLst>
              <a:ext uri="{FF2B5EF4-FFF2-40B4-BE49-F238E27FC236}">
                <a16:creationId xmlns:a16="http://schemas.microsoft.com/office/drawing/2014/main" id="{885CABD0-564A-C89D-D561-3D6CBED32DB1}"/>
              </a:ext>
            </a:extLst>
          </p:cNvPr>
          <p:cNvSpPr>
            <a:spLocks noGrp="1"/>
          </p:cNvSpPr>
          <p:nvPr>
            <p:ph idx="1"/>
          </p:nvPr>
        </p:nvSpPr>
        <p:spPr>
          <a:prstGeom prst="round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1" anchor="ctr">
            <a:normAutofit/>
          </a:bodyPr>
          <a:lstStyle/>
          <a:p>
            <a:pPr algn="ctr"/>
            <a:r>
              <a:rPr lang="ar-SA" sz="8800" b="1" dirty="0">
                <a:solidFill>
                  <a:schemeClr val="tx1"/>
                </a:solidFill>
              </a:rPr>
              <a:t>-مثلي لوجوب إجابة من سأل بالله ؟</a:t>
            </a:r>
          </a:p>
        </p:txBody>
      </p:sp>
      <p:pic>
        <p:nvPicPr>
          <p:cNvPr id="7" name="عنصر نائب للمحتوى 3">
            <a:extLst>
              <a:ext uri="{FF2B5EF4-FFF2-40B4-BE49-F238E27FC236}">
                <a16:creationId xmlns:a16="http://schemas.microsoft.com/office/drawing/2014/main" id="{46886926-2C0D-8043-FCDC-8B681B0856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6744" y="846456"/>
            <a:ext cx="1662401" cy="16624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045589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عنصر نائب للمحتوى 4">
            <a:extLst>
              <a:ext uri="{FF2B5EF4-FFF2-40B4-BE49-F238E27FC236}">
                <a16:creationId xmlns:a16="http://schemas.microsoft.com/office/drawing/2014/main" id="{B22C57C1-18AE-FBCE-14A8-8368199A6DD0}"/>
              </a:ext>
            </a:extLst>
          </p:cNvPr>
          <p:cNvSpPr>
            <a:spLocks noGrp="1"/>
          </p:cNvSpPr>
          <p:nvPr>
            <p:ph idx="1"/>
          </p:nvPr>
        </p:nvSpPr>
        <p:spPr>
          <a:prstGeom prst="round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1" anchor="ctr">
            <a:normAutofit/>
          </a:bodyPr>
          <a:lstStyle/>
          <a:p>
            <a:pPr algn="ctr"/>
            <a:r>
              <a:rPr lang="ar-SA" sz="8800" b="1" dirty="0">
                <a:solidFill>
                  <a:schemeClr val="tx1"/>
                </a:solidFill>
              </a:rPr>
              <a:t>-ماهي أقاويل الكفار الباطلة في وصف القرآن الكريم؟</a:t>
            </a:r>
          </a:p>
        </p:txBody>
      </p:sp>
      <p:pic>
        <p:nvPicPr>
          <p:cNvPr id="7" name="عنصر نائب للمحتوى 3">
            <a:extLst>
              <a:ext uri="{FF2B5EF4-FFF2-40B4-BE49-F238E27FC236}">
                <a16:creationId xmlns:a16="http://schemas.microsoft.com/office/drawing/2014/main" id="{73CA75F4-1701-B212-0D6C-55EEDD6991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6744" y="846456"/>
            <a:ext cx="1662401" cy="16624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892962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عنصر نائب للمحتوى 4">
            <a:extLst>
              <a:ext uri="{FF2B5EF4-FFF2-40B4-BE49-F238E27FC236}">
                <a16:creationId xmlns:a16="http://schemas.microsoft.com/office/drawing/2014/main" id="{63DA251A-082E-BAB2-2DA3-643967AB9D08}"/>
              </a:ext>
            </a:extLst>
          </p:cNvPr>
          <p:cNvSpPr>
            <a:spLocks noGrp="1"/>
          </p:cNvSpPr>
          <p:nvPr>
            <p:ph idx="1"/>
          </p:nvPr>
        </p:nvSpPr>
        <p:spPr>
          <a:prstGeom prst="round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1" anchor="ctr">
            <a:normAutofit/>
          </a:bodyPr>
          <a:lstStyle/>
          <a:p>
            <a:pPr algn="ctr"/>
            <a:r>
              <a:rPr lang="ar-SA" sz="8800" b="1" dirty="0">
                <a:solidFill>
                  <a:schemeClr val="tx1"/>
                </a:solidFill>
              </a:rPr>
              <a:t>-مالحكمة من نزول القرآن مفرقا وليس جملة واحدة؟</a:t>
            </a:r>
          </a:p>
        </p:txBody>
      </p:sp>
      <p:pic>
        <p:nvPicPr>
          <p:cNvPr id="7" name="عنصر نائب للمحتوى 3">
            <a:extLst>
              <a:ext uri="{FF2B5EF4-FFF2-40B4-BE49-F238E27FC236}">
                <a16:creationId xmlns:a16="http://schemas.microsoft.com/office/drawing/2014/main" id="{224C6CC4-0B9A-225C-F20A-35A328D0AB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6744" y="846456"/>
            <a:ext cx="1662401" cy="16624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185426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عنصر نائب للمحتوى 4">
            <a:extLst>
              <a:ext uri="{FF2B5EF4-FFF2-40B4-BE49-F238E27FC236}">
                <a16:creationId xmlns:a16="http://schemas.microsoft.com/office/drawing/2014/main" id="{D6B5409E-1C18-B6C5-5B07-E6553AF88EB3}"/>
              </a:ext>
            </a:extLst>
          </p:cNvPr>
          <p:cNvSpPr>
            <a:spLocks noGrp="1"/>
          </p:cNvSpPr>
          <p:nvPr>
            <p:ph idx="1"/>
          </p:nvPr>
        </p:nvSpPr>
        <p:spPr>
          <a:prstGeom prst="round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1" anchor="ctr">
            <a:normAutofit/>
          </a:bodyPr>
          <a:lstStyle/>
          <a:p>
            <a:pPr algn="ctr"/>
            <a:r>
              <a:rPr lang="ar-SA" sz="8800" b="1" dirty="0">
                <a:solidFill>
                  <a:schemeClr val="tx1"/>
                </a:solidFill>
              </a:rPr>
              <a:t>-ماهي مفاسد الشح؟</a:t>
            </a:r>
          </a:p>
        </p:txBody>
      </p:sp>
      <p:pic>
        <p:nvPicPr>
          <p:cNvPr id="7" name="عنصر نائب للمحتوى 3">
            <a:extLst>
              <a:ext uri="{FF2B5EF4-FFF2-40B4-BE49-F238E27FC236}">
                <a16:creationId xmlns:a16="http://schemas.microsoft.com/office/drawing/2014/main" id="{029D80D9-4893-2F93-5A5D-C3DC35C966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6744" y="846456"/>
            <a:ext cx="1662401" cy="16624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930483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67F44AFC-531A-6A83-3E69-C2DB08F20B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لمحتوى 4">
            <a:extLst>
              <a:ext uri="{FF2B5EF4-FFF2-40B4-BE49-F238E27FC236}">
                <a16:creationId xmlns:a16="http://schemas.microsoft.com/office/drawing/2014/main" id="{50124B3C-B306-5EE6-414D-ABFA4297A7B7}"/>
              </a:ext>
            </a:extLst>
          </p:cNvPr>
          <p:cNvSpPr>
            <a:spLocks noGrp="1"/>
          </p:cNvSpPr>
          <p:nvPr>
            <p:ph idx="1"/>
          </p:nvPr>
        </p:nvSpPr>
        <p:spPr>
          <a:prstGeom prst="round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1" anchor="ctr">
            <a:normAutofit/>
          </a:bodyPr>
          <a:lstStyle/>
          <a:p>
            <a:pPr algn="ctr"/>
            <a:r>
              <a:rPr lang="ar-SA" sz="8800" b="1" dirty="0">
                <a:solidFill>
                  <a:schemeClr val="tx1"/>
                </a:solidFill>
              </a:rPr>
              <a:t>-من هو القوي عند الغضب؟</a:t>
            </a:r>
          </a:p>
        </p:txBody>
      </p:sp>
      <p:pic>
        <p:nvPicPr>
          <p:cNvPr id="7" name="عنصر نائب للمحتوى 3">
            <a:extLst>
              <a:ext uri="{FF2B5EF4-FFF2-40B4-BE49-F238E27FC236}">
                <a16:creationId xmlns:a16="http://schemas.microsoft.com/office/drawing/2014/main" id="{8A032991-AA02-EA61-183F-774A97B139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6744" y="846456"/>
            <a:ext cx="1662401" cy="16624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852556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عنصر نائب للمحتوى 4">
            <a:extLst>
              <a:ext uri="{FF2B5EF4-FFF2-40B4-BE49-F238E27FC236}">
                <a16:creationId xmlns:a16="http://schemas.microsoft.com/office/drawing/2014/main" id="{6635D4F9-85DE-E878-FD29-D3F05DA055B1}"/>
              </a:ext>
            </a:extLst>
          </p:cNvPr>
          <p:cNvSpPr>
            <a:spLocks noGrp="1"/>
          </p:cNvSpPr>
          <p:nvPr>
            <p:ph idx="1"/>
          </p:nvPr>
        </p:nvSpPr>
        <p:spPr>
          <a:prstGeom prst="round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1" anchor="ctr">
            <a:normAutofit/>
          </a:bodyPr>
          <a:lstStyle/>
          <a:p>
            <a:pPr algn="ctr"/>
            <a:r>
              <a:rPr lang="ar-SA" sz="8800" b="1" dirty="0">
                <a:solidFill>
                  <a:schemeClr val="tx1"/>
                </a:solidFill>
              </a:rPr>
              <a:t>-ماهي أعمال الحاج يوم العيد؟</a:t>
            </a:r>
          </a:p>
        </p:txBody>
      </p:sp>
      <p:pic>
        <p:nvPicPr>
          <p:cNvPr id="7" name="عنصر نائب للمحتوى 3">
            <a:extLst>
              <a:ext uri="{FF2B5EF4-FFF2-40B4-BE49-F238E27FC236}">
                <a16:creationId xmlns:a16="http://schemas.microsoft.com/office/drawing/2014/main" id="{D417FE18-6549-8638-A205-124DE035E3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6744" y="846456"/>
            <a:ext cx="1662401" cy="16624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133862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عنصر نائب للمحتوى 4">
            <a:extLst>
              <a:ext uri="{FF2B5EF4-FFF2-40B4-BE49-F238E27FC236}">
                <a16:creationId xmlns:a16="http://schemas.microsoft.com/office/drawing/2014/main" id="{E056F9A4-11C8-BF9C-5722-B9D25D0C7BAE}"/>
              </a:ext>
            </a:extLst>
          </p:cNvPr>
          <p:cNvSpPr>
            <a:spLocks noGrp="1"/>
          </p:cNvSpPr>
          <p:nvPr>
            <p:ph idx="1"/>
          </p:nvPr>
        </p:nvSpPr>
        <p:spPr>
          <a:prstGeom prst="round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1" anchor="ctr">
            <a:normAutofit/>
          </a:bodyPr>
          <a:lstStyle/>
          <a:p>
            <a:pPr algn="ctr"/>
            <a:r>
              <a:rPr lang="ar-SA" sz="8800" b="1" dirty="0">
                <a:solidFill>
                  <a:schemeClr val="tx1"/>
                </a:solidFill>
              </a:rPr>
              <a:t>-ماهو لفظ الاشتراط في الحج و العمرة؟</a:t>
            </a:r>
          </a:p>
        </p:txBody>
      </p:sp>
      <p:pic>
        <p:nvPicPr>
          <p:cNvPr id="7" name="عنصر نائب للمحتوى 3">
            <a:extLst>
              <a:ext uri="{FF2B5EF4-FFF2-40B4-BE49-F238E27FC236}">
                <a16:creationId xmlns:a16="http://schemas.microsoft.com/office/drawing/2014/main" id="{276CA459-1C77-6470-336C-88FD9E1CB9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6744" y="846456"/>
            <a:ext cx="1662401" cy="16624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920508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عنصر نائب للمحتوى 4">
            <a:extLst>
              <a:ext uri="{FF2B5EF4-FFF2-40B4-BE49-F238E27FC236}">
                <a16:creationId xmlns:a16="http://schemas.microsoft.com/office/drawing/2014/main" id="{4050FF9F-550F-C48E-089B-3DF372AD94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6485" y="420333"/>
            <a:ext cx="6010207" cy="57159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3" name="صورة 2">
            <a:extLst>
              <a:ext uri="{FF2B5EF4-FFF2-40B4-BE49-F238E27FC236}">
                <a16:creationId xmlns:a16="http://schemas.microsoft.com/office/drawing/2014/main" id="{6591CD3C-6F19-BE40-02CD-36B1EF5AC2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32" t="22018" r="17654" b="19422"/>
          <a:stretch/>
        </p:blipFill>
        <p:spPr>
          <a:xfrm>
            <a:off x="900084" y="1192919"/>
            <a:ext cx="2016227" cy="15164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982362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CA38FD1-ADDF-D49F-D302-E7926D611745}"/>
              </a:ext>
            </a:extLst>
          </p:cNvPr>
          <p:cNvSpPr/>
          <p:nvPr/>
        </p:nvSpPr>
        <p:spPr>
          <a:xfrm>
            <a:off x="2225645" y="1825625"/>
            <a:ext cx="8323402" cy="3595275"/>
          </a:xfrm>
          <a:prstGeom prst="round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8800" b="1" dirty="0">
                <a:solidFill>
                  <a:schemeClr val="tx1"/>
                </a:solidFill>
              </a:rPr>
              <a:t>-عددي (2) موانع إجابة الدعاء ؟</a:t>
            </a:r>
          </a:p>
        </p:txBody>
      </p:sp>
      <p:pic>
        <p:nvPicPr>
          <p:cNvPr id="6" name="عنصر نائب للمحتوى 4">
            <a:extLst>
              <a:ext uri="{FF2B5EF4-FFF2-40B4-BE49-F238E27FC236}">
                <a16:creationId xmlns:a16="http://schemas.microsoft.com/office/drawing/2014/main" id="{C7350814-C598-C8F0-C19F-D3FC16E3DD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3911" y="541363"/>
            <a:ext cx="1883713" cy="17914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4273469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عنصر نائب للمحتوى 4">
            <a:extLst>
              <a:ext uri="{FF2B5EF4-FFF2-40B4-BE49-F238E27FC236}">
                <a16:creationId xmlns:a16="http://schemas.microsoft.com/office/drawing/2014/main" id="{D8D20DAD-1DF7-C22F-F47A-A976B3DF68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8516" y="1715836"/>
            <a:ext cx="7796040" cy="4351338"/>
          </a:xfrm>
          <a:prstGeom prst="round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1" anchor="ctr">
            <a:normAutofit/>
          </a:bodyPr>
          <a:lstStyle/>
          <a:p>
            <a:pPr algn="ctr"/>
            <a:r>
              <a:rPr lang="ar-SA" sz="8800" b="1" dirty="0">
                <a:solidFill>
                  <a:schemeClr val="tx1"/>
                </a:solidFill>
              </a:rPr>
              <a:t>-عددي صفات عباد الرحمن ؟</a:t>
            </a:r>
          </a:p>
        </p:txBody>
      </p:sp>
      <p:pic>
        <p:nvPicPr>
          <p:cNvPr id="7" name="عنصر نائب للمحتوى 4">
            <a:extLst>
              <a:ext uri="{FF2B5EF4-FFF2-40B4-BE49-F238E27FC236}">
                <a16:creationId xmlns:a16="http://schemas.microsoft.com/office/drawing/2014/main" id="{4ECFAB25-102C-F7DF-1233-5EB1FA2BCE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3911" y="541363"/>
            <a:ext cx="1883713" cy="17914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231043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عنصر نائب للمحتوى 4">
            <a:extLst>
              <a:ext uri="{FF2B5EF4-FFF2-40B4-BE49-F238E27FC236}">
                <a16:creationId xmlns:a16="http://schemas.microsoft.com/office/drawing/2014/main" id="{2635402D-8774-481C-7E77-4E23207022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33942" y="1690688"/>
            <a:ext cx="8315860" cy="4351338"/>
          </a:xfrm>
          <a:prstGeom prst="round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1" anchor="ctr">
            <a:noAutofit/>
          </a:bodyPr>
          <a:lstStyle/>
          <a:p>
            <a:pPr algn="ctr"/>
            <a:r>
              <a:rPr lang="ar-SA" sz="9600" b="1" dirty="0">
                <a:solidFill>
                  <a:schemeClr val="tx1"/>
                </a:solidFill>
              </a:rPr>
              <a:t>-عددي أكبر الكبائركما جاء في الحديث؟</a:t>
            </a:r>
          </a:p>
        </p:txBody>
      </p:sp>
      <p:pic>
        <p:nvPicPr>
          <p:cNvPr id="7" name="عنصر نائب للمحتوى 4">
            <a:extLst>
              <a:ext uri="{FF2B5EF4-FFF2-40B4-BE49-F238E27FC236}">
                <a16:creationId xmlns:a16="http://schemas.microsoft.com/office/drawing/2014/main" id="{6BEFB89B-B02E-B007-0402-9BA58AECE9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3911" y="541363"/>
            <a:ext cx="1883713" cy="17914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8547538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عنصر نائب للمحتوى 4">
            <a:extLst>
              <a:ext uri="{FF2B5EF4-FFF2-40B4-BE49-F238E27FC236}">
                <a16:creationId xmlns:a16="http://schemas.microsoft.com/office/drawing/2014/main" id="{9A2F9534-F3E2-0695-4D91-FF3E7B6049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21368" y="1690688"/>
            <a:ext cx="8617641" cy="4351338"/>
          </a:xfrm>
          <a:prstGeom prst="round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1" anchor="ctr">
            <a:normAutofit/>
          </a:bodyPr>
          <a:lstStyle/>
          <a:p>
            <a:pPr algn="ctr"/>
            <a:r>
              <a:rPr lang="ar-SA" sz="8800" b="1" dirty="0">
                <a:solidFill>
                  <a:schemeClr val="tx1"/>
                </a:solidFill>
              </a:rPr>
              <a:t>عددي ما يشرع فعله في أيام عشر ذي الحجة؟</a:t>
            </a:r>
          </a:p>
        </p:txBody>
      </p:sp>
      <p:pic>
        <p:nvPicPr>
          <p:cNvPr id="7" name="عنصر نائب للمحتوى 4">
            <a:extLst>
              <a:ext uri="{FF2B5EF4-FFF2-40B4-BE49-F238E27FC236}">
                <a16:creationId xmlns:a16="http://schemas.microsoft.com/office/drawing/2014/main" id="{F297A4E5-A59A-453A-873A-73D83C8F3E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3911" y="541363"/>
            <a:ext cx="1883713" cy="17914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4584804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:a16="http://schemas.microsoft.com/office/drawing/2014/main" id="{C90B8C3E-D703-C1F3-73EE-8ECAB2CC41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8800" y="0"/>
            <a:ext cx="5778626" cy="59470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3" name="صورة 2">
            <a:extLst>
              <a:ext uri="{FF2B5EF4-FFF2-40B4-BE49-F238E27FC236}">
                <a16:creationId xmlns:a16="http://schemas.microsoft.com/office/drawing/2014/main" id="{B718DCDD-27EB-BDD0-D20A-AAFCE2EFE6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32" t="22018" r="17654" b="19422"/>
          <a:stretch/>
        </p:blipFill>
        <p:spPr>
          <a:xfrm>
            <a:off x="900084" y="1192919"/>
            <a:ext cx="2016227" cy="15164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0833046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50B18A44-86C7-806F-C272-23428B8C8C4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12545768"/>
              </p:ext>
            </p:extLst>
          </p:nvPr>
        </p:nvGraphicFramePr>
        <p:xfrm>
          <a:off x="557289" y="3867340"/>
          <a:ext cx="11119920" cy="194665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706640">
                  <a:extLst>
                    <a:ext uri="{9D8B030D-6E8A-4147-A177-3AD203B41FA5}">
                      <a16:colId xmlns:a16="http://schemas.microsoft.com/office/drawing/2014/main" val="321274020"/>
                    </a:ext>
                  </a:extLst>
                </a:gridCol>
                <a:gridCol w="3706640">
                  <a:extLst>
                    <a:ext uri="{9D8B030D-6E8A-4147-A177-3AD203B41FA5}">
                      <a16:colId xmlns:a16="http://schemas.microsoft.com/office/drawing/2014/main" val="2176758703"/>
                    </a:ext>
                  </a:extLst>
                </a:gridCol>
                <a:gridCol w="3706640">
                  <a:extLst>
                    <a:ext uri="{9D8B030D-6E8A-4147-A177-3AD203B41FA5}">
                      <a16:colId xmlns:a16="http://schemas.microsoft.com/office/drawing/2014/main" val="1075022200"/>
                    </a:ext>
                  </a:extLst>
                </a:gridCol>
              </a:tblGrid>
              <a:tr h="1946652">
                <a:tc>
                  <a:txBody>
                    <a:bodyPr/>
                    <a:lstStyle/>
                    <a:p>
                      <a:pPr algn="ctr" rtl="1"/>
                      <a:r>
                        <a:rPr lang="ar-SA" sz="5400" dirty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ما شاء الله ثم شئت 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dirty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لولا الله لما نجحنا 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dirty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لولا الطبيب لما شفينا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0650142"/>
                  </a:ext>
                </a:extLst>
              </a:tr>
            </a:tbl>
          </a:graphicData>
        </a:graphic>
      </p:graphicFrame>
      <p:sp>
        <p:nvSpPr>
          <p:cNvPr id="5" name="مستطيل 4">
            <a:extLst>
              <a:ext uri="{FF2B5EF4-FFF2-40B4-BE49-F238E27FC236}">
                <a16:creationId xmlns:a16="http://schemas.microsoft.com/office/drawing/2014/main" id="{F8C57930-D6A4-3EDA-E315-705E0CCEFD8A}"/>
              </a:ext>
            </a:extLst>
          </p:cNvPr>
          <p:cNvSpPr/>
          <p:nvPr/>
        </p:nvSpPr>
        <p:spPr>
          <a:xfrm>
            <a:off x="838200" y="1161861"/>
            <a:ext cx="10839009" cy="1828800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600" b="1" dirty="0">
                <a:solidFill>
                  <a:schemeClr val="tx1"/>
                </a:solidFill>
              </a:rPr>
              <a:t>من الألفاظ المنهي عنها:</a:t>
            </a:r>
          </a:p>
        </p:txBody>
      </p:sp>
      <p:pic>
        <p:nvPicPr>
          <p:cNvPr id="6" name="صورة 5">
            <a:extLst>
              <a:ext uri="{FF2B5EF4-FFF2-40B4-BE49-F238E27FC236}">
                <a16:creationId xmlns:a16="http://schemas.microsoft.com/office/drawing/2014/main" id="{9EDBB543-65C4-0753-8FB3-3A7EE88F7C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5170855"/>
            <a:ext cx="1072717" cy="128627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60563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50B18A44-86C7-806F-C272-23428B8C8C4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16790966"/>
              </p:ext>
            </p:extLst>
          </p:nvPr>
        </p:nvGraphicFramePr>
        <p:xfrm>
          <a:off x="557289" y="3867340"/>
          <a:ext cx="11119920" cy="194665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706640">
                  <a:extLst>
                    <a:ext uri="{9D8B030D-6E8A-4147-A177-3AD203B41FA5}">
                      <a16:colId xmlns:a16="http://schemas.microsoft.com/office/drawing/2014/main" val="321274020"/>
                    </a:ext>
                  </a:extLst>
                </a:gridCol>
                <a:gridCol w="3706640">
                  <a:extLst>
                    <a:ext uri="{9D8B030D-6E8A-4147-A177-3AD203B41FA5}">
                      <a16:colId xmlns:a16="http://schemas.microsoft.com/office/drawing/2014/main" val="2176758703"/>
                    </a:ext>
                  </a:extLst>
                </a:gridCol>
                <a:gridCol w="3706640">
                  <a:extLst>
                    <a:ext uri="{9D8B030D-6E8A-4147-A177-3AD203B41FA5}">
                      <a16:colId xmlns:a16="http://schemas.microsoft.com/office/drawing/2014/main" val="1075022200"/>
                    </a:ext>
                  </a:extLst>
                </a:gridCol>
              </a:tblGrid>
              <a:tr h="1946652">
                <a:tc>
                  <a:txBody>
                    <a:bodyPr/>
                    <a:lstStyle/>
                    <a:p>
                      <a:pPr algn="ctr" rtl="1"/>
                      <a:r>
                        <a:rPr lang="ar-SA" sz="5400" dirty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قول :أقسمت عليك أن تغفرلي 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dirty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الدعاء بضلال أحد  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dirty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اللهم زنصرني على من ظلمني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0650142"/>
                  </a:ext>
                </a:extLst>
              </a:tr>
            </a:tbl>
          </a:graphicData>
        </a:graphic>
      </p:graphicFrame>
      <p:sp>
        <p:nvSpPr>
          <p:cNvPr id="5" name="مستطيل 4">
            <a:extLst>
              <a:ext uri="{FF2B5EF4-FFF2-40B4-BE49-F238E27FC236}">
                <a16:creationId xmlns:a16="http://schemas.microsoft.com/office/drawing/2014/main" id="{F8C57930-D6A4-3EDA-E315-705E0CCEFD8A}"/>
              </a:ext>
            </a:extLst>
          </p:cNvPr>
          <p:cNvSpPr/>
          <p:nvPr/>
        </p:nvSpPr>
        <p:spPr>
          <a:xfrm>
            <a:off x="838200" y="1161861"/>
            <a:ext cx="10839009" cy="1828800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600" b="1" dirty="0">
                <a:solidFill>
                  <a:schemeClr val="tx1"/>
                </a:solidFill>
              </a:rPr>
              <a:t>من الدعاء المحرم  :</a:t>
            </a:r>
          </a:p>
        </p:txBody>
      </p:sp>
      <p:pic>
        <p:nvPicPr>
          <p:cNvPr id="6" name="صورة 5">
            <a:extLst>
              <a:ext uri="{FF2B5EF4-FFF2-40B4-BE49-F238E27FC236}">
                <a16:creationId xmlns:a16="http://schemas.microsoft.com/office/drawing/2014/main" id="{9EDBB543-65C4-0753-8FB3-3A7EE88F7C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9641" y="5404398"/>
            <a:ext cx="1072717" cy="128627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11570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50B18A44-86C7-806F-C272-23428B8C8C4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918674"/>
              </p:ext>
            </p:extLst>
          </p:nvPr>
        </p:nvGraphicFramePr>
        <p:xfrm>
          <a:off x="557289" y="3867340"/>
          <a:ext cx="11119920" cy="25603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706640">
                  <a:extLst>
                    <a:ext uri="{9D8B030D-6E8A-4147-A177-3AD203B41FA5}">
                      <a16:colId xmlns:a16="http://schemas.microsoft.com/office/drawing/2014/main" val="321274020"/>
                    </a:ext>
                  </a:extLst>
                </a:gridCol>
                <a:gridCol w="3706640">
                  <a:extLst>
                    <a:ext uri="{9D8B030D-6E8A-4147-A177-3AD203B41FA5}">
                      <a16:colId xmlns:a16="http://schemas.microsoft.com/office/drawing/2014/main" val="2176758703"/>
                    </a:ext>
                  </a:extLst>
                </a:gridCol>
                <a:gridCol w="3706640">
                  <a:extLst>
                    <a:ext uri="{9D8B030D-6E8A-4147-A177-3AD203B41FA5}">
                      <a16:colId xmlns:a16="http://schemas.microsoft.com/office/drawing/2014/main" val="1075022200"/>
                    </a:ext>
                  </a:extLst>
                </a:gridCol>
              </a:tblGrid>
              <a:tr h="1946652">
                <a:tc>
                  <a:txBody>
                    <a:bodyPr/>
                    <a:lstStyle/>
                    <a:p>
                      <a:pPr algn="ctr" rtl="1"/>
                      <a:r>
                        <a:rPr lang="ar-SA" sz="5400" dirty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آثار صديق السوء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dirty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خطورة هجر القرآن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dirty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الحكمة من نزول القرآن مفرقا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0650142"/>
                  </a:ext>
                </a:extLst>
              </a:tr>
            </a:tbl>
          </a:graphicData>
        </a:graphic>
      </p:graphicFrame>
      <p:sp>
        <p:nvSpPr>
          <p:cNvPr id="5" name="مستطيل 4">
            <a:extLst>
              <a:ext uri="{FF2B5EF4-FFF2-40B4-BE49-F238E27FC236}">
                <a16:creationId xmlns:a16="http://schemas.microsoft.com/office/drawing/2014/main" id="{F8C57930-D6A4-3EDA-E315-705E0CCEFD8A}"/>
              </a:ext>
            </a:extLst>
          </p:cNvPr>
          <p:cNvSpPr/>
          <p:nvPr/>
        </p:nvSpPr>
        <p:spPr>
          <a:xfrm>
            <a:off x="838200" y="1161861"/>
            <a:ext cx="10839009" cy="1828800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600" b="1" dirty="0">
                <a:solidFill>
                  <a:schemeClr val="tx1"/>
                </a:solidFill>
              </a:rPr>
              <a:t>(ياو يلتى ليتني لم اتخذ فلانا خليلا)موضوع الآية:</a:t>
            </a:r>
          </a:p>
        </p:txBody>
      </p:sp>
      <p:pic>
        <p:nvPicPr>
          <p:cNvPr id="6" name="صورة 5">
            <a:extLst>
              <a:ext uri="{FF2B5EF4-FFF2-40B4-BE49-F238E27FC236}">
                <a16:creationId xmlns:a16="http://schemas.microsoft.com/office/drawing/2014/main" id="{9EDBB543-65C4-0753-8FB3-3A7EE88F7C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839" y="5370815"/>
            <a:ext cx="1358408" cy="162883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64337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50B18A44-86C7-806F-C272-23428B8C8C4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3225928"/>
              </p:ext>
            </p:extLst>
          </p:nvPr>
        </p:nvGraphicFramePr>
        <p:xfrm>
          <a:off x="557289" y="3867340"/>
          <a:ext cx="11119920" cy="194665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706640">
                  <a:extLst>
                    <a:ext uri="{9D8B030D-6E8A-4147-A177-3AD203B41FA5}">
                      <a16:colId xmlns:a16="http://schemas.microsoft.com/office/drawing/2014/main" val="321274020"/>
                    </a:ext>
                  </a:extLst>
                </a:gridCol>
                <a:gridCol w="3706640">
                  <a:extLst>
                    <a:ext uri="{9D8B030D-6E8A-4147-A177-3AD203B41FA5}">
                      <a16:colId xmlns:a16="http://schemas.microsoft.com/office/drawing/2014/main" val="2176758703"/>
                    </a:ext>
                  </a:extLst>
                </a:gridCol>
                <a:gridCol w="3706640">
                  <a:extLst>
                    <a:ext uri="{9D8B030D-6E8A-4147-A177-3AD203B41FA5}">
                      <a16:colId xmlns:a16="http://schemas.microsoft.com/office/drawing/2014/main" val="1075022200"/>
                    </a:ext>
                  </a:extLst>
                </a:gridCol>
              </a:tblGrid>
              <a:tr h="1946652">
                <a:tc>
                  <a:txBody>
                    <a:bodyPr/>
                    <a:lstStyle/>
                    <a:p>
                      <a:pPr algn="ctr" rtl="1"/>
                      <a:r>
                        <a:rPr lang="ar-SA" sz="5400" dirty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صفات القرآن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dirty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الحكمة من الإبتلاء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dirty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استشعار مراقبة الله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0650142"/>
                  </a:ext>
                </a:extLst>
              </a:tr>
            </a:tbl>
          </a:graphicData>
        </a:graphic>
      </p:graphicFrame>
      <p:sp>
        <p:nvSpPr>
          <p:cNvPr id="5" name="مستطيل 4">
            <a:extLst>
              <a:ext uri="{FF2B5EF4-FFF2-40B4-BE49-F238E27FC236}">
                <a16:creationId xmlns:a16="http://schemas.microsoft.com/office/drawing/2014/main" id="{F8C57930-D6A4-3EDA-E315-705E0CCEFD8A}"/>
              </a:ext>
            </a:extLst>
          </p:cNvPr>
          <p:cNvSpPr/>
          <p:nvPr/>
        </p:nvSpPr>
        <p:spPr>
          <a:xfrm>
            <a:off x="838200" y="1161861"/>
            <a:ext cx="10839009" cy="1828800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b="1" dirty="0">
                <a:solidFill>
                  <a:schemeClr val="tx1"/>
                </a:solidFill>
              </a:rPr>
              <a:t>قال تعالى : (الذي يراك حين تقوم).موضوعها:</a:t>
            </a:r>
          </a:p>
        </p:txBody>
      </p:sp>
      <p:pic>
        <p:nvPicPr>
          <p:cNvPr id="6" name="صورة 5">
            <a:extLst>
              <a:ext uri="{FF2B5EF4-FFF2-40B4-BE49-F238E27FC236}">
                <a16:creationId xmlns:a16="http://schemas.microsoft.com/office/drawing/2014/main" id="{9EDBB543-65C4-0753-8FB3-3A7EE88F7C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791" y="4840666"/>
            <a:ext cx="1419074" cy="170158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1361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50B18A44-86C7-806F-C272-23428B8C8C4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79415607"/>
              </p:ext>
            </p:extLst>
          </p:nvPr>
        </p:nvGraphicFramePr>
        <p:xfrm>
          <a:off x="557289" y="3867340"/>
          <a:ext cx="11119920" cy="25603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706640">
                  <a:extLst>
                    <a:ext uri="{9D8B030D-6E8A-4147-A177-3AD203B41FA5}">
                      <a16:colId xmlns:a16="http://schemas.microsoft.com/office/drawing/2014/main" val="321274020"/>
                    </a:ext>
                  </a:extLst>
                </a:gridCol>
                <a:gridCol w="3706640">
                  <a:extLst>
                    <a:ext uri="{9D8B030D-6E8A-4147-A177-3AD203B41FA5}">
                      <a16:colId xmlns:a16="http://schemas.microsoft.com/office/drawing/2014/main" val="2176758703"/>
                    </a:ext>
                  </a:extLst>
                </a:gridCol>
                <a:gridCol w="3706640">
                  <a:extLst>
                    <a:ext uri="{9D8B030D-6E8A-4147-A177-3AD203B41FA5}">
                      <a16:colId xmlns:a16="http://schemas.microsoft.com/office/drawing/2014/main" val="1075022200"/>
                    </a:ext>
                  </a:extLst>
                </a:gridCol>
              </a:tblGrid>
              <a:tr h="1946652">
                <a:tc>
                  <a:txBody>
                    <a:bodyPr/>
                    <a:lstStyle/>
                    <a:p>
                      <a:pPr algn="ctr" rtl="1"/>
                      <a:r>
                        <a:rPr lang="ar-SA" sz="5400" dirty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(و اتقوا الشح)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dirty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(إذا كنتم ثلاثة فلا يتناجى اثنان دون الثالث)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dirty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(من غشنا فليس منا)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0650142"/>
                  </a:ext>
                </a:extLst>
              </a:tr>
            </a:tbl>
          </a:graphicData>
        </a:graphic>
      </p:graphicFrame>
      <p:sp>
        <p:nvSpPr>
          <p:cNvPr id="5" name="مستطيل 4">
            <a:extLst>
              <a:ext uri="{FF2B5EF4-FFF2-40B4-BE49-F238E27FC236}">
                <a16:creationId xmlns:a16="http://schemas.microsoft.com/office/drawing/2014/main" id="{F8C57930-D6A4-3EDA-E315-705E0CCEFD8A}"/>
              </a:ext>
            </a:extLst>
          </p:cNvPr>
          <p:cNvSpPr/>
          <p:nvPr/>
        </p:nvSpPr>
        <p:spPr>
          <a:xfrm>
            <a:off x="838200" y="1161861"/>
            <a:ext cx="10839009" cy="1828800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600" b="1" dirty="0">
                <a:solidFill>
                  <a:schemeClr val="tx1"/>
                </a:solidFill>
              </a:rPr>
              <a:t>منهج الإسلام مراعاة شعور المسلم يدل على ذلك: </a:t>
            </a:r>
          </a:p>
        </p:txBody>
      </p:sp>
      <p:pic>
        <p:nvPicPr>
          <p:cNvPr id="6" name="صورة 5">
            <a:extLst>
              <a:ext uri="{FF2B5EF4-FFF2-40B4-BE49-F238E27FC236}">
                <a16:creationId xmlns:a16="http://schemas.microsoft.com/office/drawing/2014/main" id="{9EDBB543-65C4-0753-8FB3-3A7EE88F7C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7712" y="5327855"/>
            <a:ext cx="1419074" cy="170158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48188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50B18A44-86C7-806F-C272-23428B8C8C4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3183853"/>
              </p:ext>
            </p:extLst>
          </p:nvPr>
        </p:nvGraphicFramePr>
        <p:xfrm>
          <a:off x="557289" y="3867340"/>
          <a:ext cx="11119920" cy="194665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706640">
                  <a:extLst>
                    <a:ext uri="{9D8B030D-6E8A-4147-A177-3AD203B41FA5}">
                      <a16:colId xmlns:a16="http://schemas.microsoft.com/office/drawing/2014/main" val="321274020"/>
                    </a:ext>
                  </a:extLst>
                </a:gridCol>
                <a:gridCol w="3706640">
                  <a:extLst>
                    <a:ext uri="{9D8B030D-6E8A-4147-A177-3AD203B41FA5}">
                      <a16:colId xmlns:a16="http://schemas.microsoft.com/office/drawing/2014/main" val="2176758703"/>
                    </a:ext>
                  </a:extLst>
                </a:gridCol>
                <a:gridCol w="3706640">
                  <a:extLst>
                    <a:ext uri="{9D8B030D-6E8A-4147-A177-3AD203B41FA5}">
                      <a16:colId xmlns:a16="http://schemas.microsoft.com/office/drawing/2014/main" val="1075022200"/>
                    </a:ext>
                  </a:extLst>
                </a:gridCol>
              </a:tblGrid>
              <a:tr h="1946652">
                <a:tc>
                  <a:txBody>
                    <a:bodyPr/>
                    <a:lstStyle/>
                    <a:p>
                      <a:pPr algn="ctr" rtl="1"/>
                      <a:r>
                        <a:rPr lang="ar-SA" sz="5400" dirty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الجزاء من جنس العمل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dirty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كبائر الذنوب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dirty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حفظ مال المسلم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0650142"/>
                  </a:ext>
                </a:extLst>
              </a:tr>
            </a:tbl>
          </a:graphicData>
        </a:graphic>
      </p:graphicFrame>
      <p:sp>
        <p:nvSpPr>
          <p:cNvPr id="5" name="مستطيل 4">
            <a:extLst>
              <a:ext uri="{FF2B5EF4-FFF2-40B4-BE49-F238E27FC236}">
                <a16:creationId xmlns:a16="http://schemas.microsoft.com/office/drawing/2014/main" id="{F8C57930-D6A4-3EDA-E315-705E0CCEFD8A}"/>
              </a:ext>
            </a:extLst>
          </p:cNvPr>
          <p:cNvSpPr/>
          <p:nvPr/>
        </p:nvSpPr>
        <p:spPr>
          <a:xfrm>
            <a:off x="838200" y="1363049"/>
            <a:ext cx="10839009" cy="1828800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600" b="1" dirty="0">
                <a:solidFill>
                  <a:schemeClr val="tx1"/>
                </a:solidFill>
              </a:rPr>
              <a:t>(من شاق شاق الله به) الدرس المستفاد: </a:t>
            </a:r>
          </a:p>
        </p:txBody>
      </p:sp>
      <p:pic>
        <p:nvPicPr>
          <p:cNvPr id="6" name="صورة 5">
            <a:extLst>
              <a:ext uri="{FF2B5EF4-FFF2-40B4-BE49-F238E27FC236}">
                <a16:creationId xmlns:a16="http://schemas.microsoft.com/office/drawing/2014/main" id="{9EDBB543-65C4-0753-8FB3-3A7EE88F7C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2306" y="5296500"/>
            <a:ext cx="1419074" cy="170158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19266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50B18A44-86C7-806F-C272-23428B8C8C4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01427482"/>
              </p:ext>
            </p:extLst>
          </p:nvPr>
        </p:nvGraphicFramePr>
        <p:xfrm>
          <a:off x="557289" y="3867340"/>
          <a:ext cx="11119920" cy="194665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706640">
                  <a:extLst>
                    <a:ext uri="{9D8B030D-6E8A-4147-A177-3AD203B41FA5}">
                      <a16:colId xmlns:a16="http://schemas.microsoft.com/office/drawing/2014/main" val="321274020"/>
                    </a:ext>
                  </a:extLst>
                </a:gridCol>
                <a:gridCol w="3706640">
                  <a:extLst>
                    <a:ext uri="{9D8B030D-6E8A-4147-A177-3AD203B41FA5}">
                      <a16:colId xmlns:a16="http://schemas.microsoft.com/office/drawing/2014/main" val="2176758703"/>
                    </a:ext>
                  </a:extLst>
                </a:gridCol>
                <a:gridCol w="3706640">
                  <a:extLst>
                    <a:ext uri="{9D8B030D-6E8A-4147-A177-3AD203B41FA5}">
                      <a16:colId xmlns:a16="http://schemas.microsoft.com/office/drawing/2014/main" val="1075022200"/>
                    </a:ext>
                  </a:extLst>
                </a:gridCol>
              </a:tblGrid>
              <a:tr h="1946652">
                <a:tc>
                  <a:txBody>
                    <a:bodyPr/>
                    <a:lstStyle/>
                    <a:p>
                      <a:pPr algn="ctr" rtl="1"/>
                      <a:r>
                        <a:rPr lang="ar-SA" sz="5400" dirty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بقرة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dirty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بدنة 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dirty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شاة واحدة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0650142"/>
                  </a:ext>
                </a:extLst>
              </a:tr>
            </a:tbl>
          </a:graphicData>
        </a:graphic>
      </p:graphicFrame>
      <p:sp>
        <p:nvSpPr>
          <p:cNvPr id="5" name="مستطيل 4">
            <a:extLst>
              <a:ext uri="{FF2B5EF4-FFF2-40B4-BE49-F238E27FC236}">
                <a16:creationId xmlns:a16="http://schemas.microsoft.com/office/drawing/2014/main" id="{F8C57930-D6A4-3EDA-E315-705E0CCEFD8A}"/>
              </a:ext>
            </a:extLst>
          </p:cNvPr>
          <p:cNvSpPr/>
          <p:nvPr/>
        </p:nvSpPr>
        <p:spPr>
          <a:xfrm>
            <a:off x="838200" y="1363049"/>
            <a:ext cx="10839009" cy="1828800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600" b="1" dirty="0">
                <a:solidFill>
                  <a:schemeClr val="tx1"/>
                </a:solidFill>
              </a:rPr>
              <a:t>يجزئ عن الشخص الواحد وأهل بيته في الأضحية: </a:t>
            </a:r>
          </a:p>
        </p:txBody>
      </p:sp>
      <p:pic>
        <p:nvPicPr>
          <p:cNvPr id="6" name="صورة 5">
            <a:extLst>
              <a:ext uri="{FF2B5EF4-FFF2-40B4-BE49-F238E27FC236}">
                <a16:creationId xmlns:a16="http://schemas.microsoft.com/office/drawing/2014/main" id="{9EDBB543-65C4-0753-8FB3-3A7EE88F7C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2563" y="4644160"/>
            <a:ext cx="1419074" cy="170158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45358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50B18A44-86C7-806F-C272-23428B8C8C4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7957362"/>
              </p:ext>
            </p:extLst>
          </p:nvPr>
        </p:nvGraphicFramePr>
        <p:xfrm>
          <a:off x="557289" y="3867340"/>
          <a:ext cx="11119920" cy="194665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706640">
                  <a:extLst>
                    <a:ext uri="{9D8B030D-6E8A-4147-A177-3AD203B41FA5}">
                      <a16:colId xmlns:a16="http://schemas.microsoft.com/office/drawing/2014/main" val="321274020"/>
                    </a:ext>
                  </a:extLst>
                </a:gridCol>
                <a:gridCol w="3706640">
                  <a:extLst>
                    <a:ext uri="{9D8B030D-6E8A-4147-A177-3AD203B41FA5}">
                      <a16:colId xmlns:a16="http://schemas.microsoft.com/office/drawing/2014/main" val="2176758703"/>
                    </a:ext>
                  </a:extLst>
                </a:gridCol>
                <a:gridCol w="3706640">
                  <a:extLst>
                    <a:ext uri="{9D8B030D-6E8A-4147-A177-3AD203B41FA5}">
                      <a16:colId xmlns:a16="http://schemas.microsoft.com/office/drawing/2014/main" val="1075022200"/>
                    </a:ext>
                  </a:extLst>
                </a:gridCol>
              </a:tblGrid>
              <a:tr h="1946652">
                <a:tc>
                  <a:txBody>
                    <a:bodyPr/>
                    <a:lstStyle/>
                    <a:p>
                      <a:pPr algn="ctr" rtl="1"/>
                      <a:r>
                        <a:rPr lang="ar-SA" sz="5400" dirty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لبس المخيط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dirty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النقاب و القفازين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5400" dirty="0">
                          <a:solidFill>
                            <a:schemeClr val="accent4">
                              <a:lumMod val="75000"/>
                            </a:schemeClr>
                          </a:solidFill>
                        </a:rPr>
                        <a:t>تغطية الرأس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0650142"/>
                  </a:ext>
                </a:extLst>
              </a:tr>
            </a:tbl>
          </a:graphicData>
        </a:graphic>
      </p:graphicFrame>
      <p:sp>
        <p:nvSpPr>
          <p:cNvPr id="5" name="مستطيل 4">
            <a:extLst>
              <a:ext uri="{FF2B5EF4-FFF2-40B4-BE49-F238E27FC236}">
                <a16:creationId xmlns:a16="http://schemas.microsoft.com/office/drawing/2014/main" id="{F8C57930-D6A4-3EDA-E315-705E0CCEFD8A}"/>
              </a:ext>
            </a:extLst>
          </p:cNvPr>
          <p:cNvSpPr/>
          <p:nvPr/>
        </p:nvSpPr>
        <p:spPr>
          <a:xfrm>
            <a:off x="838200" y="512258"/>
            <a:ext cx="10839009" cy="2679591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600" b="1" dirty="0">
                <a:solidFill>
                  <a:schemeClr val="tx1"/>
                </a:solidFill>
              </a:rPr>
              <a:t>من محظورات الإحرام على المرأة : </a:t>
            </a:r>
          </a:p>
        </p:txBody>
      </p:sp>
      <p:pic>
        <p:nvPicPr>
          <p:cNvPr id="6" name="صورة 5">
            <a:extLst>
              <a:ext uri="{FF2B5EF4-FFF2-40B4-BE49-F238E27FC236}">
                <a16:creationId xmlns:a16="http://schemas.microsoft.com/office/drawing/2014/main" id="{9EDBB543-65C4-0753-8FB3-3A7EE88F7C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8167" y="5494951"/>
            <a:ext cx="1419074" cy="170158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19538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>
            <a:extLst>
              <a:ext uri="{FF2B5EF4-FFF2-40B4-BE49-F238E27FC236}">
                <a16:creationId xmlns:a16="http://schemas.microsoft.com/office/drawing/2014/main" id="{90047E21-70EA-FAA1-757A-434D9E4189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93" b="22361"/>
          <a:stretch/>
        </p:blipFill>
        <p:spPr>
          <a:xfrm>
            <a:off x="2069094" y="302254"/>
            <a:ext cx="7438571" cy="55573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3" name="صورة 2">
            <a:extLst>
              <a:ext uri="{FF2B5EF4-FFF2-40B4-BE49-F238E27FC236}">
                <a16:creationId xmlns:a16="http://schemas.microsoft.com/office/drawing/2014/main" id="{3468BFEA-57A6-B132-0F3F-8BE451B834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32" t="22018" r="17654" b="19422"/>
          <a:stretch/>
        </p:blipFill>
        <p:spPr>
          <a:xfrm>
            <a:off x="472559" y="828265"/>
            <a:ext cx="2016227" cy="12087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8939739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رسم تخطيطي 4">
            <a:extLst>
              <a:ext uri="{FF2B5EF4-FFF2-40B4-BE49-F238E27FC236}">
                <a16:creationId xmlns:a16="http://schemas.microsoft.com/office/drawing/2014/main" id="{ACBBB54F-C1A6-3D81-3D98-B934635DD2C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51315737"/>
              </p:ext>
            </p:extLst>
          </p:nvPr>
        </p:nvGraphicFramePr>
        <p:xfrm>
          <a:off x="1273791" y="0"/>
          <a:ext cx="10160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مستطيل: زوايا مستديرة 2">
            <a:extLst>
              <a:ext uri="{FF2B5EF4-FFF2-40B4-BE49-F238E27FC236}">
                <a16:creationId xmlns:a16="http://schemas.microsoft.com/office/drawing/2014/main" id="{F4AB4E6B-941D-A51A-5CC8-1586E41669B4}"/>
              </a:ext>
            </a:extLst>
          </p:cNvPr>
          <p:cNvSpPr/>
          <p:nvPr/>
        </p:nvSpPr>
        <p:spPr>
          <a:xfrm>
            <a:off x="8156041" y="4679131"/>
            <a:ext cx="3600631" cy="1949011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3600" b="1" dirty="0">
                <a:solidFill>
                  <a:schemeClr val="accent1"/>
                </a:solidFill>
              </a:rPr>
              <a:t>الثلث الأخير</a:t>
            </a:r>
          </a:p>
          <a:p>
            <a:pPr algn="ctr"/>
            <a:r>
              <a:rPr lang="ar-SA" sz="3600" b="1" dirty="0">
                <a:solidFill>
                  <a:schemeClr val="accent1"/>
                </a:solidFill>
              </a:rPr>
              <a:t>بين الأذان والإقامة</a:t>
            </a:r>
          </a:p>
          <a:p>
            <a:pPr algn="ctr"/>
            <a:r>
              <a:rPr lang="ar-SA" sz="3600" b="1" dirty="0">
                <a:solidFill>
                  <a:schemeClr val="accent1"/>
                </a:solidFill>
              </a:rPr>
              <a:t>يوم الجمعة</a:t>
            </a: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2BF2ED0D-9495-4972-A288-597795F9B7EF}"/>
              </a:ext>
            </a:extLst>
          </p:cNvPr>
          <p:cNvSpPr/>
          <p:nvPr/>
        </p:nvSpPr>
        <p:spPr>
          <a:xfrm>
            <a:off x="4874420" y="4679132"/>
            <a:ext cx="2958741" cy="1949011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chemeClr val="accent1"/>
                </a:solidFill>
              </a:rPr>
              <a:t>الإخلاص</a:t>
            </a:r>
          </a:p>
          <a:p>
            <a:pPr algn="ctr"/>
            <a:r>
              <a:rPr lang="ar-SA" sz="4000" b="1" dirty="0">
                <a:solidFill>
                  <a:schemeClr val="accent1"/>
                </a:solidFill>
              </a:rPr>
              <a:t>الكسب الحلال. </a:t>
            </a:r>
          </a:p>
        </p:txBody>
      </p:sp>
      <p:sp>
        <p:nvSpPr>
          <p:cNvPr id="11" name="مستطيل: زوايا مستديرة 10">
            <a:extLst>
              <a:ext uri="{FF2B5EF4-FFF2-40B4-BE49-F238E27FC236}">
                <a16:creationId xmlns:a16="http://schemas.microsoft.com/office/drawing/2014/main" id="{F02EF7F2-EB2E-DA2F-4F4B-530270ACEF9D}"/>
              </a:ext>
            </a:extLst>
          </p:cNvPr>
          <p:cNvSpPr/>
          <p:nvPr/>
        </p:nvSpPr>
        <p:spPr>
          <a:xfrm>
            <a:off x="215254" y="4369661"/>
            <a:ext cx="4336285" cy="2348011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3600" b="1" dirty="0">
                <a:solidFill>
                  <a:schemeClr val="accent1"/>
                </a:solidFill>
              </a:rPr>
              <a:t>الطهارة</a:t>
            </a:r>
          </a:p>
          <a:p>
            <a:pPr algn="ctr"/>
            <a:r>
              <a:rPr lang="ar-SA" sz="3600" b="1" dirty="0">
                <a:solidFill>
                  <a:schemeClr val="accent1"/>
                </a:solidFill>
              </a:rPr>
              <a:t>رفع اليدين</a:t>
            </a:r>
          </a:p>
          <a:p>
            <a:pPr algn="ctr"/>
            <a:r>
              <a:rPr lang="ar-SA" sz="3600" b="1" dirty="0">
                <a:solidFill>
                  <a:schemeClr val="accent1"/>
                </a:solidFill>
              </a:rPr>
              <a:t>استقبال القبلة </a:t>
            </a:r>
          </a:p>
          <a:p>
            <a:pPr algn="ctr"/>
            <a:r>
              <a:rPr lang="ar-SA" sz="3600" b="1" dirty="0">
                <a:solidFill>
                  <a:schemeClr val="accent1"/>
                </a:solidFill>
              </a:rPr>
              <a:t>البدء بالحمد والثناء .</a:t>
            </a:r>
          </a:p>
        </p:txBody>
      </p:sp>
    </p:spTree>
    <p:extLst>
      <p:ext uri="{BB962C8B-B14F-4D97-AF65-F5344CB8AC3E}">
        <p14:creationId xmlns:p14="http://schemas.microsoft.com/office/powerpoint/2010/main" val="4279282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1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رسم تخطيطي 4">
            <a:extLst>
              <a:ext uri="{FF2B5EF4-FFF2-40B4-BE49-F238E27FC236}">
                <a16:creationId xmlns:a16="http://schemas.microsoft.com/office/drawing/2014/main" id="{ACBBB54F-C1A6-3D81-3D98-B934635DD2C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6343391"/>
              </p:ext>
            </p:extLst>
          </p:nvPr>
        </p:nvGraphicFramePr>
        <p:xfrm>
          <a:off x="1273791" y="0"/>
          <a:ext cx="10160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مستطيل: زوايا مستديرة 9">
            <a:extLst>
              <a:ext uri="{FF2B5EF4-FFF2-40B4-BE49-F238E27FC236}">
                <a16:creationId xmlns:a16="http://schemas.microsoft.com/office/drawing/2014/main" id="{858F7732-886D-6668-2DC0-364FBD46AC95}"/>
              </a:ext>
            </a:extLst>
          </p:cNvPr>
          <p:cNvSpPr/>
          <p:nvPr/>
        </p:nvSpPr>
        <p:spPr>
          <a:xfrm>
            <a:off x="8475050" y="4589603"/>
            <a:ext cx="2958741" cy="1253905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3600" b="1" dirty="0">
                <a:solidFill>
                  <a:schemeClr val="accent1"/>
                </a:solidFill>
              </a:rPr>
              <a:t>احمرار الوجه</a:t>
            </a:r>
          </a:p>
          <a:p>
            <a:pPr algn="ctr"/>
            <a:r>
              <a:rPr lang="ar-SA" sz="3600" b="1" dirty="0">
                <a:solidFill>
                  <a:schemeClr val="accent1"/>
                </a:solidFill>
              </a:rPr>
              <a:t>انتفاخ الأوداج</a:t>
            </a:r>
          </a:p>
        </p:txBody>
      </p:sp>
      <p:sp>
        <p:nvSpPr>
          <p:cNvPr id="3" name="مستطيل: زوايا مستديرة 2">
            <a:extLst>
              <a:ext uri="{FF2B5EF4-FFF2-40B4-BE49-F238E27FC236}">
                <a16:creationId xmlns:a16="http://schemas.microsoft.com/office/drawing/2014/main" id="{DA207AFF-E38A-26CC-AF6F-9C96B2185ADB}"/>
              </a:ext>
            </a:extLst>
          </p:cNvPr>
          <p:cNvSpPr/>
          <p:nvPr/>
        </p:nvSpPr>
        <p:spPr>
          <a:xfrm>
            <a:off x="4606442" y="4589603"/>
            <a:ext cx="3637796" cy="1932600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3600" b="1" dirty="0">
                <a:solidFill>
                  <a:schemeClr val="accent1"/>
                </a:solidFill>
              </a:rPr>
              <a:t>الاستعاذة الوضوء </a:t>
            </a:r>
          </a:p>
          <a:p>
            <a:pPr algn="ctr"/>
            <a:r>
              <a:rPr lang="ar-SA" sz="3600" b="1" dirty="0">
                <a:solidFill>
                  <a:schemeClr val="accent1"/>
                </a:solidFill>
              </a:rPr>
              <a:t>الخروج </a:t>
            </a:r>
          </a:p>
          <a:p>
            <a:pPr algn="ctr"/>
            <a:r>
              <a:rPr lang="ar-SA" sz="3600" b="1" dirty="0">
                <a:solidFill>
                  <a:schemeClr val="accent1"/>
                </a:solidFill>
              </a:rPr>
              <a:t>إن كان واقفا فليجلس</a:t>
            </a:r>
          </a:p>
        </p:txBody>
      </p:sp>
      <p:sp>
        <p:nvSpPr>
          <p:cNvPr id="6" name="مستطيل: زوايا مستديرة 5">
            <a:extLst>
              <a:ext uri="{FF2B5EF4-FFF2-40B4-BE49-F238E27FC236}">
                <a16:creationId xmlns:a16="http://schemas.microsoft.com/office/drawing/2014/main" id="{49A7728B-525C-5C9C-AEEA-B955AD9AF6D8}"/>
              </a:ext>
            </a:extLst>
          </p:cNvPr>
          <p:cNvSpPr/>
          <p:nvPr/>
        </p:nvSpPr>
        <p:spPr>
          <a:xfrm>
            <a:off x="1273790" y="4589603"/>
            <a:ext cx="2958741" cy="1253905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3600" b="1" dirty="0">
                <a:solidFill>
                  <a:schemeClr val="accent1"/>
                </a:solidFill>
              </a:rPr>
              <a:t>الذي يملك نفسه عند الغضب</a:t>
            </a:r>
          </a:p>
        </p:txBody>
      </p:sp>
    </p:spTree>
    <p:extLst>
      <p:ext uri="{BB962C8B-B14F-4D97-AF65-F5344CB8AC3E}">
        <p14:creationId xmlns:p14="http://schemas.microsoft.com/office/powerpoint/2010/main" val="1443500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" grpId="0" animBg="1"/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رسم تخطيطي 3">
            <a:extLst>
              <a:ext uri="{FF2B5EF4-FFF2-40B4-BE49-F238E27FC236}">
                <a16:creationId xmlns:a16="http://schemas.microsoft.com/office/drawing/2014/main" id="{E008BA46-8B02-C311-6A68-BE10B0D5C6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18246059"/>
              </p:ext>
            </p:extLst>
          </p:nvPr>
        </p:nvGraphicFramePr>
        <p:xfrm>
          <a:off x="1307723" y="719666"/>
          <a:ext cx="10198097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مستطيل: زوايا مستديرة 2">
            <a:extLst>
              <a:ext uri="{FF2B5EF4-FFF2-40B4-BE49-F238E27FC236}">
                <a16:creationId xmlns:a16="http://schemas.microsoft.com/office/drawing/2014/main" id="{D5D74754-F2ED-20D8-7C00-71B0C45027ED}"/>
              </a:ext>
            </a:extLst>
          </p:cNvPr>
          <p:cNvSpPr/>
          <p:nvPr/>
        </p:nvSpPr>
        <p:spPr>
          <a:xfrm>
            <a:off x="6909662" y="1265737"/>
            <a:ext cx="3974616" cy="796439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3600" b="1" dirty="0">
                <a:solidFill>
                  <a:schemeClr val="accent1"/>
                </a:solidFill>
              </a:rPr>
              <a:t>تنزيل رب العالمين</a:t>
            </a:r>
          </a:p>
        </p:txBody>
      </p:sp>
      <p:sp>
        <p:nvSpPr>
          <p:cNvPr id="6" name="مستطيل: زوايا مستديرة 5">
            <a:extLst>
              <a:ext uri="{FF2B5EF4-FFF2-40B4-BE49-F238E27FC236}">
                <a16:creationId xmlns:a16="http://schemas.microsoft.com/office/drawing/2014/main" id="{2863EB67-99E1-98DF-E81C-D94D98279BBB}"/>
              </a:ext>
            </a:extLst>
          </p:cNvPr>
          <p:cNvSpPr/>
          <p:nvPr/>
        </p:nvSpPr>
        <p:spPr>
          <a:xfrm>
            <a:off x="2598761" y="1180803"/>
            <a:ext cx="2958741" cy="1253905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3600" b="1" dirty="0">
                <a:solidFill>
                  <a:schemeClr val="accent1"/>
                </a:solidFill>
              </a:rPr>
              <a:t>(نزل به الروح الأمين)</a:t>
            </a:r>
          </a:p>
        </p:txBody>
      </p:sp>
      <p:sp>
        <p:nvSpPr>
          <p:cNvPr id="8" name="مستطيل: زوايا مستديرة 7">
            <a:extLst>
              <a:ext uri="{FF2B5EF4-FFF2-40B4-BE49-F238E27FC236}">
                <a16:creationId xmlns:a16="http://schemas.microsoft.com/office/drawing/2014/main" id="{77A9ABA2-3CA4-B462-5257-337517DC0E6A}"/>
              </a:ext>
            </a:extLst>
          </p:cNvPr>
          <p:cNvSpPr/>
          <p:nvPr/>
        </p:nvSpPr>
        <p:spPr>
          <a:xfrm>
            <a:off x="7719315" y="4423293"/>
            <a:ext cx="2958741" cy="1116674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chemeClr val="accent1"/>
                </a:solidFill>
              </a:rPr>
              <a:t>(بلسان عربي مبين)</a:t>
            </a:r>
          </a:p>
        </p:txBody>
      </p:sp>
      <p:sp>
        <p:nvSpPr>
          <p:cNvPr id="12" name="مستطيل: زوايا مستديرة 11">
            <a:extLst>
              <a:ext uri="{FF2B5EF4-FFF2-40B4-BE49-F238E27FC236}">
                <a16:creationId xmlns:a16="http://schemas.microsoft.com/office/drawing/2014/main" id="{D94F8C8B-6D8C-D499-8FDD-81227F083F57}"/>
              </a:ext>
            </a:extLst>
          </p:cNvPr>
          <p:cNvSpPr/>
          <p:nvPr/>
        </p:nvSpPr>
        <p:spPr>
          <a:xfrm>
            <a:off x="2361981" y="4423293"/>
            <a:ext cx="2958741" cy="1253904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solidFill>
                  <a:schemeClr val="accent1"/>
                </a:solidFill>
              </a:rPr>
              <a:t>(و إنه لفي زبر الأولين)</a:t>
            </a:r>
          </a:p>
        </p:txBody>
      </p:sp>
    </p:spTree>
    <p:extLst>
      <p:ext uri="{BB962C8B-B14F-4D97-AF65-F5344CB8AC3E}">
        <p14:creationId xmlns:p14="http://schemas.microsoft.com/office/powerpoint/2010/main" val="541303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8" grpId="0" animBg="1"/>
      <p:bldP spid="1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>
            <a:extLst>
              <a:ext uri="{FF2B5EF4-FFF2-40B4-BE49-F238E27FC236}">
                <a16:creationId xmlns:a16="http://schemas.microsoft.com/office/drawing/2014/main" id="{57B98FCD-CE1D-C9B5-8D46-42ACAD9E90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6637" y="0"/>
            <a:ext cx="5853065" cy="58530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3" name="صورة 2">
            <a:extLst>
              <a:ext uri="{FF2B5EF4-FFF2-40B4-BE49-F238E27FC236}">
                <a16:creationId xmlns:a16="http://schemas.microsoft.com/office/drawing/2014/main" id="{9E5AD245-F82D-1819-048C-9C66E6F72A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32" t="22018" r="17654" b="19422"/>
          <a:stretch/>
        </p:blipFill>
        <p:spPr>
          <a:xfrm>
            <a:off x="900084" y="1192919"/>
            <a:ext cx="2016227" cy="15164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2353560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0E1D43C4-C2C2-A95C-9F88-0CC8D6FF4F7F}"/>
              </a:ext>
            </a:extLst>
          </p:cNvPr>
          <p:cNvSpPr/>
          <p:nvPr/>
        </p:nvSpPr>
        <p:spPr>
          <a:xfrm>
            <a:off x="326931" y="2417527"/>
            <a:ext cx="11455148" cy="1828800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chemeClr val="tx1"/>
                </a:solidFill>
              </a:rPr>
              <a:t>كفارة من حلف بغير الله ………………</a:t>
            </a:r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569A6FDD-B173-3BD2-4423-E67D55FD61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9440" y="1202664"/>
            <a:ext cx="1435100" cy="14097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95CFEB18-EEC8-4434-C1B6-8D4E7F1D52CA}"/>
              </a:ext>
            </a:extLst>
          </p:cNvPr>
          <p:cNvSpPr/>
          <p:nvPr/>
        </p:nvSpPr>
        <p:spPr>
          <a:xfrm>
            <a:off x="1140925" y="2777024"/>
            <a:ext cx="3847723" cy="130395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b="1" dirty="0">
                <a:solidFill>
                  <a:srgbClr val="FF0000"/>
                </a:solidFill>
              </a:rPr>
              <a:t>قول لا إله إلا الله .</a:t>
            </a:r>
          </a:p>
        </p:txBody>
      </p:sp>
    </p:spTree>
    <p:extLst>
      <p:ext uri="{BB962C8B-B14F-4D97-AF65-F5344CB8AC3E}">
        <p14:creationId xmlns:p14="http://schemas.microsoft.com/office/powerpoint/2010/main" val="2845087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0E1D43C4-C2C2-A95C-9F88-0CC8D6FF4F7F}"/>
              </a:ext>
            </a:extLst>
          </p:cNvPr>
          <p:cNvSpPr/>
          <p:nvPr/>
        </p:nvSpPr>
        <p:spPr>
          <a:xfrm>
            <a:off x="326931" y="2417527"/>
            <a:ext cx="11455148" cy="1828800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chemeClr val="tx1"/>
                </a:solidFill>
              </a:rPr>
              <a:t>وعد الله عباده المؤمنين جزاء صبرهم……………..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C3FEAF8-4F25-4516-9E5B-880B89A0C1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9440" y="1202664"/>
            <a:ext cx="1435100" cy="14097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6" name="مستطيل: زوايا مستديرة 5">
            <a:extLst>
              <a:ext uri="{FF2B5EF4-FFF2-40B4-BE49-F238E27FC236}">
                <a16:creationId xmlns:a16="http://schemas.microsoft.com/office/drawing/2014/main" id="{237942A0-68A2-5359-3352-9096C3F3F90F}"/>
              </a:ext>
            </a:extLst>
          </p:cNvPr>
          <p:cNvSpPr/>
          <p:nvPr/>
        </p:nvSpPr>
        <p:spPr>
          <a:xfrm>
            <a:off x="3034785" y="3331927"/>
            <a:ext cx="3847723" cy="130395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600" b="1" dirty="0">
                <a:solidFill>
                  <a:srgbClr val="FF0000"/>
                </a:solidFill>
              </a:rPr>
              <a:t>الغرفة</a:t>
            </a:r>
          </a:p>
        </p:txBody>
      </p:sp>
    </p:spTree>
    <p:extLst>
      <p:ext uri="{BB962C8B-B14F-4D97-AF65-F5344CB8AC3E}">
        <p14:creationId xmlns:p14="http://schemas.microsoft.com/office/powerpoint/2010/main" val="3524786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0E1D43C4-C2C2-A95C-9F88-0CC8D6FF4F7F}"/>
              </a:ext>
            </a:extLst>
          </p:cNvPr>
          <p:cNvSpPr/>
          <p:nvPr/>
        </p:nvSpPr>
        <p:spPr>
          <a:xfrm>
            <a:off x="326931" y="2417527"/>
            <a:ext cx="11455148" cy="1828800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chemeClr val="tx1"/>
                </a:solidFill>
              </a:rPr>
              <a:t>ذكرك أخاك بصفات ليست فيه يسمى …………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DFECD8F-FF07-E563-964B-BD59B3FAB5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9440" y="1202664"/>
            <a:ext cx="1435100" cy="14097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6" name="مستطيل: زوايا مستديرة 5">
            <a:extLst>
              <a:ext uri="{FF2B5EF4-FFF2-40B4-BE49-F238E27FC236}">
                <a16:creationId xmlns:a16="http://schemas.microsoft.com/office/drawing/2014/main" id="{78A59A83-375C-C8C5-9203-503F33921FAD}"/>
              </a:ext>
            </a:extLst>
          </p:cNvPr>
          <p:cNvSpPr/>
          <p:nvPr/>
        </p:nvSpPr>
        <p:spPr>
          <a:xfrm>
            <a:off x="409921" y="2679952"/>
            <a:ext cx="2883469" cy="125920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600" b="1" dirty="0">
                <a:solidFill>
                  <a:srgbClr val="FF0000"/>
                </a:solidFill>
              </a:rPr>
              <a:t>بهتان.</a:t>
            </a:r>
          </a:p>
        </p:txBody>
      </p:sp>
    </p:spTree>
    <p:extLst>
      <p:ext uri="{BB962C8B-B14F-4D97-AF65-F5344CB8AC3E}">
        <p14:creationId xmlns:p14="http://schemas.microsoft.com/office/powerpoint/2010/main" val="2726615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0E1D43C4-C2C2-A95C-9F88-0CC8D6FF4F7F}"/>
              </a:ext>
            </a:extLst>
          </p:cNvPr>
          <p:cNvSpPr/>
          <p:nvPr/>
        </p:nvSpPr>
        <p:spPr>
          <a:xfrm>
            <a:off x="326931" y="2417527"/>
            <a:ext cx="11455148" cy="1828800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chemeClr val="tx1"/>
                </a:solidFill>
              </a:rPr>
              <a:t>اليوم (١١-١٢-١٣)من ذي الحجة تسمى………………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3E917FF-CA5C-8E70-DC1C-A598BB8692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8945" y="1102069"/>
            <a:ext cx="1435100" cy="14097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6" name="مستطيل: زوايا مستديرة 5">
            <a:extLst>
              <a:ext uri="{FF2B5EF4-FFF2-40B4-BE49-F238E27FC236}">
                <a16:creationId xmlns:a16="http://schemas.microsoft.com/office/drawing/2014/main" id="{56AD0D1F-F276-EEAB-55B7-89E2227BA523}"/>
              </a:ext>
            </a:extLst>
          </p:cNvPr>
          <p:cNvSpPr/>
          <p:nvPr/>
        </p:nvSpPr>
        <p:spPr>
          <a:xfrm>
            <a:off x="3257137" y="3429000"/>
            <a:ext cx="3847723" cy="72050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b="1" dirty="0">
                <a:solidFill>
                  <a:srgbClr val="FF0000"/>
                </a:solidFill>
              </a:rPr>
              <a:t>أيام التشريق </a:t>
            </a:r>
          </a:p>
        </p:txBody>
      </p:sp>
    </p:spTree>
    <p:extLst>
      <p:ext uri="{BB962C8B-B14F-4D97-AF65-F5344CB8AC3E}">
        <p14:creationId xmlns:p14="http://schemas.microsoft.com/office/powerpoint/2010/main" val="2503064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>
            <a:extLst>
              <a:ext uri="{FF2B5EF4-FFF2-40B4-BE49-F238E27FC236}">
                <a16:creationId xmlns:a16="http://schemas.microsoft.com/office/drawing/2014/main" id="{B2B19609-4330-4B6B-3325-E9BB759AC5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4018" y="1347018"/>
            <a:ext cx="4163963" cy="41639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صورة 2">
            <a:extLst>
              <a:ext uri="{FF2B5EF4-FFF2-40B4-BE49-F238E27FC236}">
                <a16:creationId xmlns:a16="http://schemas.microsoft.com/office/drawing/2014/main" id="{5C660103-92A5-475B-2A72-51981AF300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32" t="22018" r="17654" b="19422"/>
          <a:stretch/>
        </p:blipFill>
        <p:spPr>
          <a:xfrm>
            <a:off x="900084" y="1192919"/>
            <a:ext cx="2016227" cy="15164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8381024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جدول 3">
            <a:extLst>
              <a:ext uri="{FF2B5EF4-FFF2-40B4-BE49-F238E27FC236}">
                <a16:creationId xmlns:a16="http://schemas.microsoft.com/office/drawing/2014/main" id="{7AEB1A1E-CD55-B5EF-2313-F7CD9C4AFE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3285203"/>
              </p:ext>
            </p:extLst>
          </p:nvPr>
        </p:nvGraphicFramePr>
        <p:xfrm>
          <a:off x="502588" y="3429000"/>
          <a:ext cx="11273075" cy="310896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254615">
                  <a:extLst>
                    <a:ext uri="{9D8B030D-6E8A-4147-A177-3AD203B41FA5}">
                      <a16:colId xmlns:a16="http://schemas.microsoft.com/office/drawing/2014/main" val="4256973098"/>
                    </a:ext>
                  </a:extLst>
                </a:gridCol>
                <a:gridCol w="2254615">
                  <a:extLst>
                    <a:ext uri="{9D8B030D-6E8A-4147-A177-3AD203B41FA5}">
                      <a16:colId xmlns:a16="http://schemas.microsoft.com/office/drawing/2014/main" val="2832749489"/>
                    </a:ext>
                  </a:extLst>
                </a:gridCol>
                <a:gridCol w="2254615">
                  <a:extLst>
                    <a:ext uri="{9D8B030D-6E8A-4147-A177-3AD203B41FA5}">
                      <a16:colId xmlns:a16="http://schemas.microsoft.com/office/drawing/2014/main" val="3069958458"/>
                    </a:ext>
                  </a:extLst>
                </a:gridCol>
                <a:gridCol w="2254615">
                  <a:extLst>
                    <a:ext uri="{9D8B030D-6E8A-4147-A177-3AD203B41FA5}">
                      <a16:colId xmlns:a16="http://schemas.microsoft.com/office/drawing/2014/main" val="1048351997"/>
                    </a:ext>
                  </a:extLst>
                </a:gridCol>
                <a:gridCol w="2254615">
                  <a:extLst>
                    <a:ext uri="{9D8B030D-6E8A-4147-A177-3AD203B41FA5}">
                      <a16:colId xmlns:a16="http://schemas.microsoft.com/office/drawing/2014/main" val="2280346304"/>
                    </a:ext>
                  </a:extLst>
                </a:gridCol>
              </a:tblGrid>
              <a:tr h="1016754">
                <a:tc>
                  <a:txBody>
                    <a:bodyPr/>
                    <a:lstStyle/>
                    <a:p>
                      <a:pPr rtl="1"/>
                      <a:r>
                        <a:rPr lang="ar-SA" sz="9600" b="1" dirty="0">
                          <a:solidFill>
                            <a:schemeClr val="tx1"/>
                          </a:solidFill>
                        </a:rPr>
                        <a:t>١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9600" b="1" dirty="0">
                          <a:solidFill>
                            <a:schemeClr val="tx1"/>
                          </a:solidFill>
                        </a:rPr>
                        <a:t>٢ 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9600" b="1" dirty="0">
                          <a:solidFill>
                            <a:schemeClr val="tx1"/>
                          </a:solidFill>
                        </a:rPr>
                        <a:t>٣ 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9600" b="1" dirty="0">
                          <a:solidFill>
                            <a:schemeClr val="tx1"/>
                          </a:solidFill>
                        </a:rPr>
                        <a:t>٤ 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9600" b="1" dirty="0">
                          <a:solidFill>
                            <a:schemeClr val="tx1"/>
                          </a:solidFill>
                        </a:rPr>
                        <a:t>٥ 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0137897"/>
                  </a:ext>
                </a:extLst>
              </a:tr>
              <a:tr h="1016754">
                <a:tc>
                  <a:txBody>
                    <a:bodyPr/>
                    <a:lstStyle/>
                    <a:p>
                      <a:pPr rtl="1"/>
                      <a:endParaRPr lang="ar-SA" sz="9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ar-SA" sz="96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ar-SA" sz="96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ar-SA" sz="96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ar-SA" sz="9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7131625"/>
                  </a:ext>
                </a:extLst>
              </a:tr>
            </a:tbl>
          </a:graphicData>
        </a:graphic>
      </p:graphicFrame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6C6A36B5-77BB-1B7C-0E9B-132C2C4C1D59}"/>
              </a:ext>
            </a:extLst>
          </p:cNvPr>
          <p:cNvSpPr/>
          <p:nvPr/>
        </p:nvSpPr>
        <p:spPr>
          <a:xfrm>
            <a:off x="10002658" y="908440"/>
            <a:ext cx="1729879" cy="2071073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600" b="1" dirty="0">
                <a:solidFill>
                  <a:schemeClr val="accent1"/>
                </a:solidFill>
              </a:rPr>
              <a:t>الطواف بالبيت سبع أشواط </a:t>
            </a:r>
          </a:p>
        </p:txBody>
      </p:sp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03C884E1-215C-92C5-E1FF-0BBB5DFCAC68}"/>
              </a:ext>
            </a:extLst>
          </p:cNvPr>
          <p:cNvSpPr/>
          <p:nvPr/>
        </p:nvSpPr>
        <p:spPr>
          <a:xfrm>
            <a:off x="7682825" y="890174"/>
            <a:ext cx="2093442" cy="203350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b="1" dirty="0">
                <a:solidFill>
                  <a:schemeClr val="accent1"/>
                </a:solidFill>
              </a:rPr>
              <a:t>الإحرام من الميقات  </a:t>
            </a:r>
          </a:p>
        </p:txBody>
      </p:sp>
      <p:sp>
        <p:nvSpPr>
          <p:cNvPr id="9" name="مستطيل: زوايا مستديرة 8">
            <a:extLst>
              <a:ext uri="{FF2B5EF4-FFF2-40B4-BE49-F238E27FC236}">
                <a16:creationId xmlns:a16="http://schemas.microsoft.com/office/drawing/2014/main" id="{2FB49953-A563-0853-D086-2855C610E023}"/>
              </a:ext>
            </a:extLst>
          </p:cNvPr>
          <p:cNvSpPr/>
          <p:nvPr/>
        </p:nvSpPr>
        <p:spPr>
          <a:xfrm>
            <a:off x="5297870" y="834345"/>
            <a:ext cx="2093442" cy="214516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b="1" dirty="0">
                <a:solidFill>
                  <a:schemeClr val="accent1"/>
                </a:solidFill>
              </a:rPr>
              <a:t>الحلق و التقصير  </a:t>
            </a:r>
          </a:p>
        </p:txBody>
      </p:sp>
      <p:sp>
        <p:nvSpPr>
          <p:cNvPr id="11" name="مستطيل: زوايا مستديرة 10">
            <a:extLst>
              <a:ext uri="{FF2B5EF4-FFF2-40B4-BE49-F238E27FC236}">
                <a16:creationId xmlns:a16="http://schemas.microsoft.com/office/drawing/2014/main" id="{5C644C92-6772-3A41-C253-2E59142FED39}"/>
              </a:ext>
            </a:extLst>
          </p:cNvPr>
          <p:cNvSpPr/>
          <p:nvPr/>
        </p:nvSpPr>
        <p:spPr>
          <a:xfrm>
            <a:off x="2912915" y="796781"/>
            <a:ext cx="2093442" cy="214516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600" b="1" dirty="0">
                <a:solidFill>
                  <a:schemeClr val="accent1"/>
                </a:solidFill>
              </a:rPr>
              <a:t>ركعتي الطواف خلف المقام  </a:t>
            </a:r>
          </a:p>
        </p:txBody>
      </p:sp>
      <p:sp>
        <p:nvSpPr>
          <p:cNvPr id="13" name="مستطيل: زوايا مستديرة 12">
            <a:extLst>
              <a:ext uri="{FF2B5EF4-FFF2-40B4-BE49-F238E27FC236}">
                <a16:creationId xmlns:a16="http://schemas.microsoft.com/office/drawing/2014/main" id="{DB6F0066-7341-BDC2-941A-F01ABBDBB446}"/>
              </a:ext>
            </a:extLst>
          </p:cNvPr>
          <p:cNvSpPr/>
          <p:nvPr/>
        </p:nvSpPr>
        <p:spPr>
          <a:xfrm>
            <a:off x="502588" y="834345"/>
            <a:ext cx="2093442" cy="203350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solidFill>
                  <a:schemeClr val="accent1"/>
                </a:solidFill>
              </a:rPr>
              <a:t>السعي بين الصفا و المروة سبعة أشواط </a:t>
            </a:r>
          </a:p>
        </p:txBody>
      </p:sp>
      <p:sp>
        <p:nvSpPr>
          <p:cNvPr id="14" name="مستطيل: زوايا مستديرة 13">
            <a:extLst>
              <a:ext uri="{FF2B5EF4-FFF2-40B4-BE49-F238E27FC236}">
                <a16:creationId xmlns:a16="http://schemas.microsoft.com/office/drawing/2014/main" id="{F2C3E0ED-79AC-CAE3-9FC6-D25618311735}"/>
              </a:ext>
            </a:extLst>
          </p:cNvPr>
          <p:cNvSpPr/>
          <p:nvPr/>
        </p:nvSpPr>
        <p:spPr>
          <a:xfrm>
            <a:off x="9595970" y="4504451"/>
            <a:ext cx="2093442" cy="203350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b="1" dirty="0">
                <a:solidFill>
                  <a:schemeClr val="accent1"/>
                </a:solidFill>
              </a:rPr>
              <a:t>الإحرام من الميقات  </a:t>
            </a:r>
          </a:p>
        </p:txBody>
      </p:sp>
      <p:sp>
        <p:nvSpPr>
          <p:cNvPr id="20" name="مستطيل: زوايا مستديرة 19">
            <a:extLst>
              <a:ext uri="{FF2B5EF4-FFF2-40B4-BE49-F238E27FC236}">
                <a16:creationId xmlns:a16="http://schemas.microsoft.com/office/drawing/2014/main" id="{7DD4AFAA-D812-A936-ABF0-5C60850DC069}"/>
              </a:ext>
            </a:extLst>
          </p:cNvPr>
          <p:cNvSpPr/>
          <p:nvPr/>
        </p:nvSpPr>
        <p:spPr>
          <a:xfrm>
            <a:off x="7577335" y="4466627"/>
            <a:ext cx="1729879" cy="2071073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600" b="1" dirty="0">
                <a:solidFill>
                  <a:schemeClr val="accent1"/>
                </a:solidFill>
              </a:rPr>
              <a:t>الطواف بالبيت سبع أشواط </a:t>
            </a:r>
          </a:p>
        </p:txBody>
      </p:sp>
      <p:sp>
        <p:nvSpPr>
          <p:cNvPr id="24" name="مستطيل: زوايا مستديرة 23">
            <a:extLst>
              <a:ext uri="{FF2B5EF4-FFF2-40B4-BE49-F238E27FC236}">
                <a16:creationId xmlns:a16="http://schemas.microsoft.com/office/drawing/2014/main" id="{7EB437A5-6861-9461-EE79-B32EEA0F9AAA}"/>
              </a:ext>
            </a:extLst>
          </p:cNvPr>
          <p:cNvSpPr/>
          <p:nvPr/>
        </p:nvSpPr>
        <p:spPr>
          <a:xfrm>
            <a:off x="5049279" y="4392532"/>
            <a:ext cx="2093442" cy="214516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600" b="1" dirty="0">
                <a:solidFill>
                  <a:schemeClr val="accent1"/>
                </a:solidFill>
              </a:rPr>
              <a:t>ركعتي الطواف خلف المقام  </a:t>
            </a:r>
          </a:p>
        </p:txBody>
      </p:sp>
      <p:sp>
        <p:nvSpPr>
          <p:cNvPr id="26" name="مستطيل: زوايا مستديرة 25">
            <a:extLst>
              <a:ext uri="{FF2B5EF4-FFF2-40B4-BE49-F238E27FC236}">
                <a16:creationId xmlns:a16="http://schemas.microsoft.com/office/drawing/2014/main" id="{B2DF1537-BEFB-0839-75CD-07E1A4809617}"/>
              </a:ext>
            </a:extLst>
          </p:cNvPr>
          <p:cNvSpPr/>
          <p:nvPr/>
        </p:nvSpPr>
        <p:spPr>
          <a:xfrm>
            <a:off x="2811459" y="4392532"/>
            <a:ext cx="2093442" cy="203350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solidFill>
                  <a:schemeClr val="accent1"/>
                </a:solidFill>
              </a:rPr>
              <a:t>السعي بين الصفا و المروة سبعة أشواط </a:t>
            </a:r>
          </a:p>
        </p:txBody>
      </p:sp>
      <p:sp>
        <p:nvSpPr>
          <p:cNvPr id="28" name="مستطيل: زوايا مستديرة 27">
            <a:extLst>
              <a:ext uri="{FF2B5EF4-FFF2-40B4-BE49-F238E27FC236}">
                <a16:creationId xmlns:a16="http://schemas.microsoft.com/office/drawing/2014/main" id="{F1AC12BD-B590-E361-489D-32179A6CC531}"/>
              </a:ext>
            </a:extLst>
          </p:cNvPr>
          <p:cNvSpPr/>
          <p:nvPr/>
        </p:nvSpPr>
        <p:spPr>
          <a:xfrm>
            <a:off x="573639" y="4275839"/>
            <a:ext cx="2093442" cy="214516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b="1" dirty="0">
                <a:solidFill>
                  <a:schemeClr val="accent1"/>
                </a:solidFill>
              </a:rPr>
              <a:t>الحلق و التقصير  </a:t>
            </a:r>
          </a:p>
        </p:txBody>
      </p:sp>
    </p:spTree>
    <p:extLst>
      <p:ext uri="{BB962C8B-B14F-4D97-AF65-F5344CB8AC3E}">
        <p14:creationId xmlns:p14="http://schemas.microsoft.com/office/powerpoint/2010/main" val="1332816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9" grpId="0" animBg="1"/>
      <p:bldP spid="11" grpId="0" animBg="1"/>
      <p:bldP spid="13" grpId="0" animBg="1"/>
      <p:bldP spid="14" grpId="0" animBg="1"/>
      <p:bldP spid="20" grpId="0" animBg="1"/>
      <p:bldP spid="24" grpId="0" animBg="1"/>
      <p:bldP spid="26" grpId="0" animBg="1"/>
      <p:bldP spid="2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BC839625-52DD-4508-2E53-C6FAE20C398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3337036"/>
              </p:ext>
            </p:extLst>
          </p:nvPr>
        </p:nvGraphicFramePr>
        <p:xfrm>
          <a:off x="-821602" y="1088687"/>
          <a:ext cx="9057741" cy="46806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مستطيل: زوايا مستديرة 5">
            <a:extLst>
              <a:ext uri="{FF2B5EF4-FFF2-40B4-BE49-F238E27FC236}">
                <a16:creationId xmlns:a16="http://schemas.microsoft.com/office/drawing/2014/main" id="{5B20D365-5F6E-8A78-32D9-80D78BE572F2}"/>
              </a:ext>
            </a:extLst>
          </p:cNvPr>
          <p:cNvSpPr/>
          <p:nvPr/>
        </p:nvSpPr>
        <p:spPr>
          <a:xfrm>
            <a:off x="7506833" y="393323"/>
            <a:ext cx="4455058" cy="1065291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600" b="1" dirty="0">
                <a:solidFill>
                  <a:schemeClr val="accent1"/>
                </a:solidFill>
              </a:rPr>
              <a:t>(مروا كراما) </a:t>
            </a:r>
          </a:p>
        </p:txBody>
      </p:sp>
      <p:sp>
        <p:nvSpPr>
          <p:cNvPr id="8" name="مستطيل: زوايا مستديرة 7">
            <a:extLst>
              <a:ext uri="{FF2B5EF4-FFF2-40B4-BE49-F238E27FC236}">
                <a16:creationId xmlns:a16="http://schemas.microsoft.com/office/drawing/2014/main" id="{EEF70536-85AF-2B42-28AE-C0A708187895}"/>
              </a:ext>
            </a:extLst>
          </p:cNvPr>
          <p:cNvSpPr/>
          <p:nvPr/>
        </p:nvSpPr>
        <p:spPr>
          <a:xfrm>
            <a:off x="7506833" y="1740278"/>
            <a:ext cx="4455058" cy="1065291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600" b="1" dirty="0">
                <a:solidFill>
                  <a:schemeClr val="accent1"/>
                </a:solidFill>
              </a:rPr>
              <a:t>(وكان بين ذلك قواما)</a:t>
            </a:r>
          </a:p>
        </p:txBody>
      </p:sp>
      <p:sp>
        <p:nvSpPr>
          <p:cNvPr id="10" name="مستطيل: زوايا مستديرة 9">
            <a:extLst>
              <a:ext uri="{FF2B5EF4-FFF2-40B4-BE49-F238E27FC236}">
                <a16:creationId xmlns:a16="http://schemas.microsoft.com/office/drawing/2014/main" id="{52715BEB-848B-D2A1-124F-39BF43BA53FD}"/>
              </a:ext>
            </a:extLst>
          </p:cNvPr>
          <p:cNvSpPr/>
          <p:nvPr/>
        </p:nvSpPr>
        <p:spPr>
          <a:xfrm>
            <a:off x="7506833" y="3087233"/>
            <a:ext cx="4455058" cy="1065291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600" b="1" dirty="0">
                <a:solidFill>
                  <a:schemeClr val="accent1"/>
                </a:solidFill>
              </a:rPr>
              <a:t>(قالوا سلاما)</a:t>
            </a:r>
          </a:p>
        </p:txBody>
      </p:sp>
      <p:sp>
        <p:nvSpPr>
          <p:cNvPr id="12" name="مستطيل: زوايا مستديرة 11">
            <a:extLst>
              <a:ext uri="{FF2B5EF4-FFF2-40B4-BE49-F238E27FC236}">
                <a16:creationId xmlns:a16="http://schemas.microsoft.com/office/drawing/2014/main" id="{E385EECB-D0F1-BCFD-AED8-38A0842F5596}"/>
              </a:ext>
            </a:extLst>
          </p:cNvPr>
          <p:cNvSpPr/>
          <p:nvPr/>
        </p:nvSpPr>
        <p:spPr>
          <a:xfrm>
            <a:off x="7506833" y="4434188"/>
            <a:ext cx="4455058" cy="106529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600" b="1" dirty="0">
                <a:solidFill>
                  <a:schemeClr val="accent1"/>
                </a:solidFill>
              </a:rPr>
              <a:t>(لم يخروا عليها صما و عميانا) </a:t>
            </a: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EF519C0B-47C7-976F-57AE-4688FF57019B}"/>
              </a:ext>
            </a:extLst>
          </p:cNvPr>
          <p:cNvSpPr/>
          <p:nvPr/>
        </p:nvSpPr>
        <p:spPr>
          <a:xfrm>
            <a:off x="4201312" y="250991"/>
            <a:ext cx="2425321" cy="167539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600" b="1" dirty="0">
                <a:solidFill>
                  <a:schemeClr val="accent1"/>
                </a:solidFill>
              </a:rPr>
              <a:t>(لم يخروا عليها صما و عميانا) </a:t>
            </a:r>
          </a:p>
        </p:txBody>
      </p:sp>
      <p:sp>
        <p:nvSpPr>
          <p:cNvPr id="13" name="مستطيل: زوايا مستديرة 12">
            <a:extLst>
              <a:ext uri="{FF2B5EF4-FFF2-40B4-BE49-F238E27FC236}">
                <a16:creationId xmlns:a16="http://schemas.microsoft.com/office/drawing/2014/main" id="{D98C4259-C14E-408A-1381-22F34D9DC1B8}"/>
              </a:ext>
            </a:extLst>
          </p:cNvPr>
          <p:cNvSpPr/>
          <p:nvPr/>
        </p:nvSpPr>
        <p:spPr>
          <a:xfrm>
            <a:off x="502343" y="925968"/>
            <a:ext cx="2375024" cy="1313758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600" b="1" dirty="0">
                <a:solidFill>
                  <a:schemeClr val="accent1"/>
                </a:solidFill>
              </a:rPr>
              <a:t>(وكان بين ذلك قواما)</a:t>
            </a:r>
          </a:p>
        </p:txBody>
      </p:sp>
      <p:sp>
        <p:nvSpPr>
          <p:cNvPr id="16" name="مستطيل: زوايا مستديرة 15">
            <a:extLst>
              <a:ext uri="{FF2B5EF4-FFF2-40B4-BE49-F238E27FC236}">
                <a16:creationId xmlns:a16="http://schemas.microsoft.com/office/drawing/2014/main" id="{C9C2F793-8DC0-6A55-3812-0ABEE30F9715}"/>
              </a:ext>
            </a:extLst>
          </p:cNvPr>
          <p:cNvSpPr/>
          <p:nvPr/>
        </p:nvSpPr>
        <p:spPr>
          <a:xfrm>
            <a:off x="3974977" y="4569486"/>
            <a:ext cx="2576213" cy="1065291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600" b="1" dirty="0">
                <a:solidFill>
                  <a:schemeClr val="accent1"/>
                </a:solidFill>
              </a:rPr>
              <a:t>(مروا كراما) </a:t>
            </a:r>
          </a:p>
        </p:txBody>
      </p:sp>
      <p:sp>
        <p:nvSpPr>
          <p:cNvPr id="18" name="مستطيل: زوايا مستديرة 17">
            <a:extLst>
              <a:ext uri="{FF2B5EF4-FFF2-40B4-BE49-F238E27FC236}">
                <a16:creationId xmlns:a16="http://schemas.microsoft.com/office/drawing/2014/main" id="{07FC93A5-CC4A-6C22-E277-4DBFFBA3C28F}"/>
              </a:ext>
            </a:extLst>
          </p:cNvPr>
          <p:cNvSpPr/>
          <p:nvPr/>
        </p:nvSpPr>
        <p:spPr>
          <a:xfrm>
            <a:off x="389176" y="4434187"/>
            <a:ext cx="2375024" cy="1065291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600" b="1" dirty="0">
                <a:solidFill>
                  <a:schemeClr val="accent1"/>
                </a:solidFill>
              </a:rPr>
              <a:t>(قالوا سلاما)</a:t>
            </a:r>
          </a:p>
        </p:txBody>
      </p:sp>
    </p:spTree>
    <p:extLst>
      <p:ext uri="{BB962C8B-B14F-4D97-AF65-F5344CB8AC3E}">
        <p14:creationId xmlns:p14="http://schemas.microsoft.com/office/powerpoint/2010/main" val="3917976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 animBg="1"/>
      <p:bldP spid="12" grpId="0" animBg="1"/>
      <p:bldP spid="5" grpId="0" animBg="1"/>
      <p:bldP spid="13" grpId="0" animBg="1"/>
      <p:bldP spid="16" grpId="0" animBg="1"/>
      <p:bldP spid="18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>
            <a:extLst>
              <a:ext uri="{FF2B5EF4-FFF2-40B4-BE49-F238E27FC236}">
                <a16:creationId xmlns:a16="http://schemas.microsoft.com/office/drawing/2014/main" id="{68DC0E29-3901-0EAD-EB3C-B6F9D9C27B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40" t="9448" r="24859" b="15963"/>
          <a:stretch/>
        </p:blipFill>
        <p:spPr>
          <a:xfrm>
            <a:off x="3520793" y="602134"/>
            <a:ext cx="5432078" cy="565373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80081714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شاشة عريضة</PresentationFormat>
  <Slides>47</Slides>
  <Notes>0</Notes>
  <HiddenSlides>0</HiddenSlide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47</vt:i4>
      </vt:variant>
    </vt:vector>
  </HeadingPairs>
  <TitlesOfParts>
    <vt:vector size="48" baseType="lpstr"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sharifah12356@outlook.sa</dc:creator>
  <cp:lastModifiedBy>sharifah12356@outlook.sa</cp:lastModifiedBy>
  <cp:revision>2</cp:revision>
  <dcterms:created xsi:type="dcterms:W3CDTF">2025-05-02T07:15:09Z</dcterms:created>
  <dcterms:modified xsi:type="dcterms:W3CDTF">2025-05-03T16:49:22Z</dcterms:modified>
</cp:coreProperties>
</file>