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23749000" cy="168021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800" y="127000"/>
            <a:ext cx="12979400" cy="16548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800" y="127000"/>
            <a:ext cx="12979400" cy="165481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مخصص</PresentationFormat>
  <Paragraphs>0</Paragraphs>
  <Slides>2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</vt:i4>
      </vt:variant>
    </vt:vector>
  </HeadingPairs>
  <TitlesOfParts>
    <vt:vector size="3" baseType="lpstr">
      <vt:lpstr>Office Theme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cp:lastModifiedBy>Salha Alshhi</cp:lastModifiedBy>
  <cp:revision>2</cp:revision>
  <dcterms:created xsi:type="dcterms:W3CDTF">2006-08-16T00:00:00Z</dcterms:created>
  <dcterms:modified xsi:type="dcterms:W3CDTF">2022-09-07T08:48:36Z</dcterms:modified>
</cp:coreProperties>
</file>