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1" r:id="rId2"/>
    <p:sldId id="262" r:id="rId3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208" userDrawn="1">
          <p15:clr>
            <a:srgbClr val="A4A3A4"/>
          </p15:clr>
        </p15:guide>
        <p15:guide id="3" orient="horz" pos="30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F5FB"/>
    <a:srgbClr val="FFF8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42" autoAdjust="0"/>
  </p:normalViewPr>
  <p:slideViewPr>
    <p:cSldViewPr snapToGrid="0" showGuides="1">
      <p:cViewPr>
        <p:scale>
          <a:sx n="100" d="100"/>
          <a:sy n="100" d="100"/>
        </p:scale>
        <p:origin x="1236" y="-2976"/>
      </p:cViewPr>
      <p:guideLst>
        <p:guide pos="2208"/>
        <p:guide orient="horz" pos="3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86EA8A-A019-4872-9575-46AB353C7903}" type="datetimeFigureOut">
              <a:rPr lang="en-US" smtClean="0"/>
              <a:t>1/31/2023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AEDF15-7BF7-4097-82DE-CFE68881DE5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970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A03DD-8FA7-65DD-029A-023957F080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E94FD0-F7EE-AE45-E797-135B4B6E44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EE89A2-A058-F520-DC6D-B0DDDE562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DFD-39EA-4ECD-95DB-6BFCA0E30155}" type="datetimeFigureOut">
              <a:rPr lang="en-US" smtClean="0"/>
              <a:t>1/31/2023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B82066-0DEE-3524-FB36-524D89FFD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FE1FA-10A6-5E1E-81E6-F8494C99C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2E65E-A477-4603-B2D0-9C91FC5851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498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91DF6-15A9-C455-9B57-501C1FD4D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08002-FDE9-C2AD-4FD1-7A552A6669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C67885-F898-0422-A68B-32296EFC0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DFD-39EA-4ECD-95DB-6BFCA0E30155}" type="datetimeFigureOut">
              <a:rPr lang="en-US" smtClean="0"/>
              <a:t>1/31/2023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70437E-F0BD-18AF-709A-D62CCDC38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001A7-D7F7-0A17-7409-99981BBFF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2E65E-A477-4603-B2D0-9C91FC5851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4400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12574-2871-B940-A891-5772CB299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AF6B03-5AA6-F925-97E7-42932DE85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331670-A3B2-955A-547D-3F61CE7B2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DFD-39EA-4ECD-95DB-6BFCA0E30155}" type="datetimeFigureOut">
              <a:rPr lang="en-US" smtClean="0"/>
              <a:t>1/31/2023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FB2AA8-7023-90B5-3DE3-C61C3A4FE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B6776-F49C-7FA6-C8E9-C075712A3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2E65E-A477-4603-B2D0-9C91FC5851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871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D1F4E-9986-3261-8CE5-C9CC5F4F8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800D69-EB3C-5B47-538B-1BBD44B00A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D7CB4E-C418-E5C3-6460-78C265FF40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460110-F4E7-B42F-0AE9-2A0E771DE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DFD-39EA-4ECD-95DB-6BFCA0E30155}" type="datetimeFigureOut">
              <a:rPr lang="en-US" smtClean="0"/>
              <a:t>1/31/2023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AEE1F6-8532-AB57-7212-233764A08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BF3C5B-A1BF-294B-A397-D35BBFEE0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2E65E-A477-4603-B2D0-9C91FC5851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386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7E378-5D2F-900B-A8DB-712D2EDAF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A945F8-4A83-7F67-A3A7-295496FF04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CCDDF4-E162-67D4-056D-25155D3B0C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3D09BC-9F57-4A1B-4AEA-13609E3F65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B9C4E0-2907-EF53-0D72-D9CB31F813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5B4D99-8898-59EC-00BF-23E95B99B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DFD-39EA-4ECD-95DB-6BFCA0E30155}" type="datetimeFigureOut">
              <a:rPr lang="en-US" smtClean="0"/>
              <a:t>1/31/2023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2D09AC-1FB5-9EE9-F4DC-C41CD2BA1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3F3A86-F280-1E7C-AD0B-FAE96259E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2E65E-A477-4603-B2D0-9C91FC5851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074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00B7C-11E3-6796-5C5F-FF6C16918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300C44-5B9D-A5B0-FE4D-AA9B6DCF7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DFD-39EA-4ECD-95DB-6BFCA0E30155}" type="datetimeFigureOut">
              <a:rPr lang="en-US" smtClean="0"/>
              <a:t>1/31/2023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16F259-6442-BD94-8666-9F3E6EEB5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2E997B-7C93-0D27-FFA7-45C28F129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2E65E-A477-4603-B2D0-9C91FC5851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585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207B20-2F82-DF23-72EB-B1C330D66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DFD-39EA-4ECD-95DB-6BFCA0E30155}" type="datetimeFigureOut">
              <a:rPr lang="en-US" smtClean="0"/>
              <a:t>1/31/2023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F206AC-3ADD-258B-D2EB-FCC7D14E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35425C-1027-C779-E5E3-2F273E045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2E65E-A477-4603-B2D0-9C91FC5851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882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B6EE5-72DA-770A-315D-0AE43D34A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7CA42-C3A0-7D5F-F041-D84297B297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CBE99C-3A64-4172-A727-03C9EC77AD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7B1AC1-2C33-9DBB-3B05-DB2760A9E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DFD-39EA-4ECD-95DB-6BFCA0E30155}" type="datetimeFigureOut">
              <a:rPr lang="en-US" smtClean="0"/>
              <a:t>1/31/2023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4A0DF2-6725-DD29-1181-6E09C6B19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4122C1-FC08-E2FA-DC6C-8722E1310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2E65E-A477-4603-B2D0-9C91FC5851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9438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BB4A2-449F-0F22-B957-68A6A9EDF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25E857-434D-6406-B2AA-8E479196B2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9B9251-83BA-66EF-E299-A9A9E21593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BA1224-178F-183F-9B81-0A69DFF27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DFD-39EA-4ECD-95DB-6BFCA0E30155}" type="datetimeFigureOut">
              <a:rPr lang="en-US" smtClean="0"/>
              <a:t>1/31/2023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23F2E-5568-FA9C-20D7-853777617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0A3D52-2917-D565-9390-AC710FBF1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2E65E-A477-4603-B2D0-9C91FC5851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355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1FEE8-4EE9-25FE-E757-607D9524B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506FDB-5C22-2276-8502-562A4D33C1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B09058-7B08-D7CF-12C0-3CECA5322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DFD-39EA-4ECD-95DB-6BFCA0E30155}" type="datetimeFigureOut">
              <a:rPr lang="en-US" smtClean="0"/>
              <a:t>1/31/2023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804322-1CE1-54DC-B6C6-675C17139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F1385-0BD7-92EB-3A5B-1D001B04C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2E65E-A477-4603-B2D0-9C91FC5851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107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EA93B9-AE01-114E-1185-B5EAE1D9FE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11102D-DA95-04FD-0A79-26DEDBBB5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08A633-EEED-CA96-3DB6-BDA6A5FD1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DFD-39EA-4ECD-95DB-6BFCA0E30155}" type="datetimeFigureOut">
              <a:rPr lang="en-US" smtClean="0"/>
              <a:t>1/31/2023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0E1DDF-218E-48A8-418F-31D6FB33A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8BFE64-794A-DA37-94A0-F29B00B4F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2E65E-A477-4603-B2D0-9C91FC5851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0273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157A84-5481-0195-2673-CBC3AB6ED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2B7B58-13F5-9A34-EC36-3A9C206202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667EF0-D063-645D-B559-31D7250AD2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2CDFD-39EA-4ECD-95DB-6BFCA0E30155}" type="datetimeFigureOut">
              <a:rPr lang="en-US" smtClean="0"/>
              <a:t>1/31/2023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6142E-4801-8AF0-D5AB-80A5B3C004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EB98A8-FD5B-8E28-F3D1-1013634936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2E65E-A477-4603-B2D0-9C91FC5851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896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jpeg"/><Relationship Id="rId21" Type="http://schemas.openxmlformats.org/officeDocument/2006/relationships/image" Target="../media/image20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24" Type="http://schemas.openxmlformats.org/officeDocument/2006/relationships/image" Target="../media/image23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jpeg"/><Relationship Id="rId19" Type="http://schemas.openxmlformats.org/officeDocument/2006/relationships/image" Target="../media/image18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jpeg"/><Relationship Id="rId22" Type="http://schemas.openxmlformats.org/officeDocument/2006/relationships/image" Target="../media/image21.png"/><Relationship Id="rId27" Type="http://schemas.openxmlformats.org/officeDocument/2006/relationships/image" Target="../media/image2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38.png"/><Relationship Id="rId18" Type="http://schemas.openxmlformats.org/officeDocument/2006/relationships/image" Target="../media/image43.jpeg"/><Relationship Id="rId26" Type="http://schemas.openxmlformats.org/officeDocument/2006/relationships/image" Target="../media/image51.jpeg"/><Relationship Id="rId3" Type="http://schemas.openxmlformats.org/officeDocument/2006/relationships/image" Target="../media/image28.jpeg"/><Relationship Id="rId21" Type="http://schemas.openxmlformats.org/officeDocument/2006/relationships/image" Target="../media/image46.jpeg"/><Relationship Id="rId7" Type="http://schemas.openxmlformats.org/officeDocument/2006/relationships/image" Target="../media/image32.jpeg"/><Relationship Id="rId12" Type="http://schemas.openxmlformats.org/officeDocument/2006/relationships/image" Target="../media/image37.jpeg"/><Relationship Id="rId17" Type="http://schemas.openxmlformats.org/officeDocument/2006/relationships/image" Target="../media/image42.jpeg"/><Relationship Id="rId25" Type="http://schemas.openxmlformats.org/officeDocument/2006/relationships/image" Target="../media/image50.png"/><Relationship Id="rId2" Type="http://schemas.openxmlformats.org/officeDocument/2006/relationships/image" Target="../media/image27.jpeg"/><Relationship Id="rId16" Type="http://schemas.openxmlformats.org/officeDocument/2006/relationships/image" Target="../media/image41.png"/><Relationship Id="rId20" Type="http://schemas.openxmlformats.org/officeDocument/2006/relationships/image" Target="../media/image45.jpeg"/><Relationship Id="rId29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11" Type="http://schemas.openxmlformats.org/officeDocument/2006/relationships/image" Target="../media/image36.png"/><Relationship Id="rId24" Type="http://schemas.openxmlformats.org/officeDocument/2006/relationships/image" Target="../media/image49.jpeg"/><Relationship Id="rId32" Type="http://schemas.openxmlformats.org/officeDocument/2006/relationships/image" Target="../media/image56.png"/><Relationship Id="rId5" Type="http://schemas.openxmlformats.org/officeDocument/2006/relationships/image" Target="../media/image30.jpeg"/><Relationship Id="rId15" Type="http://schemas.openxmlformats.org/officeDocument/2006/relationships/image" Target="../media/image40.png"/><Relationship Id="rId23" Type="http://schemas.openxmlformats.org/officeDocument/2006/relationships/image" Target="../media/image48.jpeg"/><Relationship Id="rId28" Type="http://schemas.openxmlformats.org/officeDocument/2006/relationships/image" Target="../media/image53.png"/><Relationship Id="rId10" Type="http://schemas.openxmlformats.org/officeDocument/2006/relationships/image" Target="../media/image35.png"/><Relationship Id="rId19" Type="http://schemas.openxmlformats.org/officeDocument/2006/relationships/image" Target="../media/image44.jpeg"/><Relationship Id="rId31" Type="http://schemas.microsoft.com/office/2007/relationships/hdphoto" Target="../media/hdphoto1.wdp"/><Relationship Id="rId4" Type="http://schemas.openxmlformats.org/officeDocument/2006/relationships/image" Target="../media/image29.png"/><Relationship Id="rId9" Type="http://schemas.openxmlformats.org/officeDocument/2006/relationships/image" Target="../media/image34.jpeg"/><Relationship Id="rId14" Type="http://schemas.openxmlformats.org/officeDocument/2006/relationships/image" Target="../media/image39.jpeg"/><Relationship Id="rId22" Type="http://schemas.openxmlformats.org/officeDocument/2006/relationships/image" Target="../media/image47.png"/><Relationship Id="rId27" Type="http://schemas.openxmlformats.org/officeDocument/2006/relationships/image" Target="../media/image52.png"/><Relationship Id="rId30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4" name="Picture 8" descr="سرير كرتون">
            <a:extLst>
              <a:ext uri="{FF2B5EF4-FFF2-40B4-BE49-F238E27FC236}">
                <a16:creationId xmlns:a16="http://schemas.microsoft.com/office/drawing/2014/main" id="{43283E99-7711-902D-B1B7-62A6C9739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972" y="8293526"/>
            <a:ext cx="1084402" cy="87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2" name="Picture 1181" descr="سفينة كرتون – لاينز">
            <a:extLst>
              <a:ext uri="{FF2B5EF4-FFF2-40B4-BE49-F238E27FC236}">
                <a16:creationId xmlns:a16="http://schemas.microsoft.com/office/drawing/2014/main" id="{0A1AB5AD-BABF-D100-B1B3-68D9048ECD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165" y="8293526"/>
            <a:ext cx="1088922" cy="879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0" name="Picture 12" descr="الشمس الصفراء الكرتون الإبداعية, الشمس, الأصفر, كرتون شمس PNG وملف PSD  للتحميل مجانا">
            <a:extLst>
              <a:ext uri="{FF2B5EF4-FFF2-40B4-BE49-F238E27FC236}">
                <a16:creationId xmlns:a16="http://schemas.microsoft.com/office/drawing/2014/main" id="{C6EB6B97-53F0-3EFA-8A76-4B4C640BE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562" y="6598588"/>
            <a:ext cx="1106248" cy="87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9" name="Picture 1178" descr="A pink and white shoe&#10;&#10;Description automatically generated with low confidence">
            <a:extLst>
              <a:ext uri="{FF2B5EF4-FFF2-40B4-BE49-F238E27FC236}">
                <a16:creationId xmlns:a16="http://schemas.microsoft.com/office/drawing/2014/main" id="{7D43B9F6-B423-8D7C-45DE-19E36F7EBF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7622" y="6595763"/>
            <a:ext cx="1087514" cy="865355"/>
          </a:xfrm>
          <a:prstGeom prst="rect">
            <a:avLst/>
          </a:prstGeom>
        </p:spPr>
      </p:pic>
      <p:pic>
        <p:nvPicPr>
          <p:cNvPr id="1178" name="Picture 20" descr="كرتون الحنفية Png, قصاصة فنية, صنبور, مرافق الحمام PNG وملف PSD للتحميل  مجانا">
            <a:extLst>
              <a:ext uri="{FF2B5EF4-FFF2-40B4-BE49-F238E27FC236}">
                <a16:creationId xmlns:a16="http://schemas.microsoft.com/office/drawing/2014/main" id="{0ED5DBBA-ADC3-7E66-C4ED-AF6DAFE909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507" y="6599807"/>
            <a:ext cx="1059521" cy="86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2" name="Picture 68" descr="لطيف الكرتون ناقلات حشرة النحلة قصاصات فنية, النحلة المرسومة, خرابيش رسوم  متحركة كرتون صور, حشرة الكرتون PNG والمتجهات للتحميل مجانا">
            <a:extLst>
              <a:ext uri="{FF2B5EF4-FFF2-40B4-BE49-F238E27FC236}">
                <a16:creationId xmlns:a16="http://schemas.microsoft.com/office/drawing/2014/main" id="{DCDFCEF9-73C2-52FA-866F-69FA39625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165" y="4814042"/>
            <a:ext cx="1088922" cy="87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1" name="Picture 36" descr="قفص - eihracat.kmk.net.tr">
            <a:extLst>
              <a:ext uri="{FF2B5EF4-FFF2-40B4-BE49-F238E27FC236}">
                <a16:creationId xmlns:a16="http://schemas.microsoft.com/office/drawing/2014/main" id="{E712D68A-89D3-52B0-4304-39A2E0E8B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33" y="3085806"/>
            <a:ext cx="1106218" cy="84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0" name="Picture 1169" descr="A picture containing outdoor object, tent, sport kite&#10;&#10;Description automatically generated">
            <a:extLst>
              <a:ext uri="{FF2B5EF4-FFF2-40B4-BE49-F238E27FC236}">
                <a16:creationId xmlns:a16="http://schemas.microsoft.com/office/drawing/2014/main" id="{66B2A2D7-32B0-BEF6-3B61-54FF4A023E9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94358" y="3094408"/>
            <a:ext cx="1107452" cy="872256"/>
          </a:xfrm>
          <a:prstGeom prst="rect">
            <a:avLst/>
          </a:prstGeom>
        </p:spPr>
      </p:pic>
      <p:pic>
        <p:nvPicPr>
          <p:cNvPr id="1169" name="Picture 6" descr="ناقلات الكرتون السلحفاة, السلحفاة المرسومة, ناقلات الكرتون, كارتون السلاحف  PNG وملف PSD للتحميل مجانا | Funny baby memes, Baby memes, Funny babies">
            <a:extLst>
              <a:ext uri="{FF2B5EF4-FFF2-40B4-BE49-F238E27FC236}">
                <a16:creationId xmlns:a16="http://schemas.microsoft.com/office/drawing/2014/main" id="{394EDF7B-EEC3-5985-3006-82B322F0BF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41" b="21421"/>
          <a:stretch/>
        </p:blipFill>
        <p:spPr bwMode="auto">
          <a:xfrm>
            <a:off x="2940002" y="3086963"/>
            <a:ext cx="1110667" cy="844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7" name="Picture 52" descr="Consult Egymást követő sztereó صورة كرسي كارتون Vitatott csináljuk Lidérc">
            <a:extLst>
              <a:ext uri="{FF2B5EF4-FFF2-40B4-BE49-F238E27FC236}">
                <a16:creationId xmlns:a16="http://schemas.microsoft.com/office/drawing/2014/main" id="{AC82C73E-D65F-02AF-7621-69EFEB8FE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826" y="3077740"/>
            <a:ext cx="1113940" cy="856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5" name="Picture 116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BE571461-B417-85E8-81F2-6786812A05A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00577" y="1327943"/>
            <a:ext cx="1109064" cy="866336"/>
          </a:xfrm>
          <a:prstGeom prst="rect">
            <a:avLst/>
          </a:prstGeom>
        </p:spPr>
      </p:pic>
      <p:pic>
        <p:nvPicPr>
          <p:cNvPr id="1162" name="Picture 2" descr="كرتون سمكة شقائق النعمان, السمك, ناقلات الكرتون, ناقلات الأسماك PNG وملف  PSD للتحميل مجانا | Cartoon, Disney characters, Mario characters">
            <a:extLst>
              <a:ext uri="{FF2B5EF4-FFF2-40B4-BE49-F238E27FC236}">
                <a16:creationId xmlns:a16="http://schemas.microsoft.com/office/drawing/2014/main" id="{5AA32D40-D276-9F5F-091D-63554C366D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7" t="11346" r="8417" b="17936"/>
          <a:stretch/>
        </p:blipFill>
        <p:spPr bwMode="auto">
          <a:xfrm>
            <a:off x="5666166" y="1314741"/>
            <a:ext cx="1106218" cy="889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2C62253-931C-E458-EEC2-B02156036A64}"/>
              </a:ext>
            </a:extLst>
          </p:cNvPr>
          <p:cNvSpPr txBox="1"/>
          <p:nvPr/>
        </p:nvSpPr>
        <p:spPr>
          <a:xfrm>
            <a:off x="4297158" y="27256"/>
            <a:ext cx="1943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sz="900" b="1" dirty="0"/>
              <a:t>مجلس2 نطاق 1</a:t>
            </a:r>
          </a:p>
          <a:p>
            <a:pPr algn="r" rtl="1"/>
            <a:r>
              <a:rPr lang="ar-AE" sz="900" b="1" dirty="0"/>
              <a:t>مدرسة سارة للتعليم الأساسي</a:t>
            </a:r>
            <a:endParaRPr lang="en-US" sz="9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B0EBE8-CD43-EA21-63F0-7BD93662734F}"/>
              </a:ext>
            </a:extLst>
          </p:cNvPr>
          <p:cNvSpPr txBox="1"/>
          <p:nvPr/>
        </p:nvSpPr>
        <p:spPr>
          <a:xfrm>
            <a:off x="-97094" y="-46147"/>
            <a:ext cx="1943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sz="1400" b="1" dirty="0"/>
              <a:t>الاسم:..........................</a:t>
            </a:r>
          </a:p>
          <a:p>
            <a:pPr algn="r" rtl="1"/>
            <a:r>
              <a:rPr lang="ar-AE" sz="1400" b="1" dirty="0"/>
              <a:t>الصف:.........................</a:t>
            </a:r>
            <a:endParaRPr lang="en-US" sz="1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287724-3595-9D7D-2C5E-07FB0FD27AD2}"/>
              </a:ext>
            </a:extLst>
          </p:cNvPr>
          <p:cNvSpPr txBox="1"/>
          <p:nvPr/>
        </p:nvSpPr>
        <p:spPr>
          <a:xfrm>
            <a:off x="2397141" y="24555"/>
            <a:ext cx="2435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000" b="1" dirty="0"/>
              <a:t>مراجعة الحروف</a:t>
            </a:r>
            <a:endParaRPr lang="en-US" sz="2000" b="1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6B00E21-7629-E313-1313-F0A50A26FBCC}"/>
              </a:ext>
            </a:extLst>
          </p:cNvPr>
          <p:cNvCxnSpPr/>
          <p:nvPr/>
        </p:nvCxnSpPr>
        <p:spPr>
          <a:xfrm>
            <a:off x="-29959" y="607387"/>
            <a:ext cx="6858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6" name="Picture 12" descr="curve Generous Toxic شعار مجلس ابوظبي للتعليم الجديد ticket Snooze regain">
            <a:extLst>
              <a:ext uri="{FF2B5EF4-FFF2-40B4-BE49-F238E27FC236}">
                <a16:creationId xmlns:a16="http://schemas.microsoft.com/office/drawing/2014/main" id="{DBC8263F-E5FC-7262-2EF8-C3382C8AB8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4" r="7383" b="19804"/>
          <a:stretch/>
        </p:blipFill>
        <p:spPr bwMode="auto">
          <a:xfrm>
            <a:off x="6237858" y="65558"/>
            <a:ext cx="620142" cy="27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CF3D2462-60F0-3391-BFDB-FC6D0F8E96AA}"/>
              </a:ext>
            </a:extLst>
          </p:cNvPr>
          <p:cNvGrpSpPr/>
          <p:nvPr/>
        </p:nvGrpSpPr>
        <p:grpSpPr>
          <a:xfrm>
            <a:off x="5534607" y="1307234"/>
            <a:ext cx="1431517" cy="1389570"/>
            <a:chOff x="157773" y="1646084"/>
            <a:chExt cx="1431517" cy="1389570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22FBD2F-FD78-A4E9-E435-B73A9DC59001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343D691-4362-7960-3877-4CFFF67DE8A9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103DCE1E-97E7-6E76-FF26-F3E80AD49626}"/>
              </a:ext>
            </a:extLst>
          </p:cNvPr>
          <p:cNvSpPr txBox="1"/>
          <p:nvPr/>
        </p:nvSpPr>
        <p:spPr>
          <a:xfrm>
            <a:off x="2397141" y="708904"/>
            <a:ext cx="2355722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 rtl="1"/>
            <a:r>
              <a:rPr lang="ar-AE" b="1" dirty="0">
                <a:solidFill>
                  <a:srgbClr val="C00000"/>
                </a:solidFill>
              </a:rPr>
              <a:t>اكتب الحرف المناسب:</a:t>
            </a:r>
            <a:endParaRPr lang="en-US" b="1" dirty="0">
              <a:solidFill>
                <a:srgbClr val="C00000"/>
              </a:solidFill>
            </a:endParaRPr>
          </a:p>
        </p:txBody>
      </p:sp>
      <p:grpSp>
        <p:nvGrpSpPr>
          <p:cNvPr id="1090" name="Group 1089">
            <a:extLst>
              <a:ext uri="{FF2B5EF4-FFF2-40B4-BE49-F238E27FC236}">
                <a16:creationId xmlns:a16="http://schemas.microsoft.com/office/drawing/2014/main" id="{4D55B790-31FB-0372-65C5-CE5DBACDE0B6}"/>
              </a:ext>
            </a:extLst>
          </p:cNvPr>
          <p:cNvGrpSpPr/>
          <p:nvPr/>
        </p:nvGrpSpPr>
        <p:grpSpPr>
          <a:xfrm>
            <a:off x="4164102" y="1307234"/>
            <a:ext cx="1431517" cy="1389570"/>
            <a:chOff x="157773" y="1646084"/>
            <a:chExt cx="1431517" cy="1389570"/>
          </a:xfrm>
        </p:grpSpPr>
        <p:sp>
          <p:nvSpPr>
            <p:cNvPr id="1091" name="Rectangle 1090">
              <a:extLst>
                <a:ext uri="{FF2B5EF4-FFF2-40B4-BE49-F238E27FC236}">
                  <a16:creationId xmlns:a16="http://schemas.microsoft.com/office/drawing/2014/main" id="{813F1557-2945-BCF8-A946-83DC48217D87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92" name="TextBox 1091">
              <a:extLst>
                <a:ext uri="{FF2B5EF4-FFF2-40B4-BE49-F238E27FC236}">
                  <a16:creationId xmlns:a16="http://schemas.microsoft.com/office/drawing/2014/main" id="{7AF114EB-9E97-AEB6-4731-B07D2EFF6FFD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093" name="Group 1092">
            <a:extLst>
              <a:ext uri="{FF2B5EF4-FFF2-40B4-BE49-F238E27FC236}">
                <a16:creationId xmlns:a16="http://schemas.microsoft.com/office/drawing/2014/main" id="{8C720111-50BE-7A14-4F9A-F3912AF2FE7F}"/>
              </a:ext>
            </a:extLst>
          </p:cNvPr>
          <p:cNvGrpSpPr/>
          <p:nvPr/>
        </p:nvGrpSpPr>
        <p:grpSpPr>
          <a:xfrm>
            <a:off x="2816063" y="1307234"/>
            <a:ext cx="1431517" cy="1389570"/>
            <a:chOff x="157773" y="1646084"/>
            <a:chExt cx="1431517" cy="1389570"/>
          </a:xfrm>
        </p:grpSpPr>
        <p:sp>
          <p:nvSpPr>
            <p:cNvPr id="1094" name="Rectangle 1093">
              <a:extLst>
                <a:ext uri="{FF2B5EF4-FFF2-40B4-BE49-F238E27FC236}">
                  <a16:creationId xmlns:a16="http://schemas.microsoft.com/office/drawing/2014/main" id="{7302A0D1-7B05-8BF6-0405-401F904B75F8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95" name="TextBox 1094">
              <a:extLst>
                <a:ext uri="{FF2B5EF4-FFF2-40B4-BE49-F238E27FC236}">
                  <a16:creationId xmlns:a16="http://schemas.microsoft.com/office/drawing/2014/main" id="{D6AB1182-D361-A57E-29CD-8A93EFD742F2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096" name="Group 1095">
            <a:extLst>
              <a:ext uri="{FF2B5EF4-FFF2-40B4-BE49-F238E27FC236}">
                <a16:creationId xmlns:a16="http://schemas.microsoft.com/office/drawing/2014/main" id="{6B418198-A827-3582-913B-8300436EF57D}"/>
              </a:ext>
            </a:extLst>
          </p:cNvPr>
          <p:cNvGrpSpPr/>
          <p:nvPr/>
        </p:nvGrpSpPr>
        <p:grpSpPr>
          <a:xfrm>
            <a:off x="-21026" y="1313428"/>
            <a:ext cx="1431517" cy="1389570"/>
            <a:chOff x="157773" y="1646084"/>
            <a:chExt cx="1431517" cy="1389570"/>
          </a:xfrm>
        </p:grpSpPr>
        <p:sp>
          <p:nvSpPr>
            <p:cNvPr id="1097" name="Rectangle 1096">
              <a:extLst>
                <a:ext uri="{FF2B5EF4-FFF2-40B4-BE49-F238E27FC236}">
                  <a16:creationId xmlns:a16="http://schemas.microsoft.com/office/drawing/2014/main" id="{3CA6C9C5-FCDE-455B-C930-04EE47CF2EF6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98" name="TextBox 1097">
              <a:extLst>
                <a:ext uri="{FF2B5EF4-FFF2-40B4-BE49-F238E27FC236}">
                  <a16:creationId xmlns:a16="http://schemas.microsoft.com/office/drawing/2014/main" id="{A9D9A424-73A0-BA0C-BF14-4E324618EB4F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099" name="Group 1098">
            <a:extLst>
              <a:ext uri="{FF2B5EF4-FFF2-40B4-BE49-F238E27FC236}">
                <a16:creationId xmlns:a16="http://schemas.microsoft.com/office/drawing/2014/main" id="{3D3E1765-673C-7812-6B13-3127B0A3E696}"/>
              </a:ext>
            </a:extLst>
          </p:cNvPr>
          <p:cNvGrpSpPr/>
          <p:nvPr/>
        </p:nvGrpSpPr>
        <p:grpSpPr>
          <a:xfrm>
            <a:off x="1364033" y="1319017"/>
            <a:ext cx="1431517" cy="1389570"/>
            <a:chOff x="157773" y="1646084"/>
            <a:chExt cx="1431517" cy="1389570"/>
          </a:xfrm>
        </p:grpSpPr>
        <p:sp>
          <p:nvSpPr>
            <p:cNvPr id="1100" name="Rectangle 1099">
              <a:extLst>
                <a:ext uri="{FF2B5EF4-FFF2-40B4-BE49-F238E27FC236}">
                  <a16:creationId xmlns:a16="http://schemas.microsoft.com/office/drawing/2014/main" id="{D371987B-6C34-8E39-C9CC-1415B9578D98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01" name="TextBox 1100">
              <a:extLst>
                <a:ext uri="{FF2B5EF4-FFF2-40B4-BE49-F238E27FC236}">
                  <a16:creationId xmlns:a16="http://schemas.microsoft.com/office/drawing/2014/main" id="{42510C82-3C85-3EF0-80AB-5F6AF96FDD88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02" name="Group 1101">
            <a:extLst>
              <a:ext uri="{FF2B5EF4-FFF2-40B4-BE49-F238E27FC236}">
                <a16:creationId xmlns:a16="http://schemas.microsoft.com/office/drawing/2014/main" id="{1307AC09-91CB-F440-3870-DCE2838C004E}"/>
              </a:ext>
            </a:extLst>
          </p:cNvPr>
          <p:cNvGrpSpPr/>
          <p:nvPr/>
        </p:nvGrpSpPr>
        <p:grpSpPr>
          <a:xfrm>
            <a:off x="5526987" y="3064773"/>
            <a:ext cx="1431517" cy="1389570"/>
            <a:chOff x="157773" y="1646084"/>
            <a:chExt cx="1431517" cy="1389570"/>
          </a:xfrm>
        </p:grpSpPr>
        <p:sp>
          <p:nvSpPr>
            <p:cNvPr id="1103" name="Rectangle 1102">
              <a:extLst>
                <a:ext uri="{FF2B5EF4-FFF2-40B4-BE49-F238E27FC236}">
                  <a16:creationId xmlns:a16="http://schemas.microsoft.com/office/drawing/2014/main" id="{397865CD-3C95-BFEB-5962-DC3D3E329882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04" name="TextBox 1103">
              <a:extLst>
                <a:ext uri="{FF2B5EF4-FFF2-40B4-BE49-F238E27FC236}">
                  <a16:creationId xmlns:a16="http://schemas.microsoft.com/office/drawing/2014/main" id="{4EC633EB-81D7-D5B9-1530-FAF62C7EB39C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05" name="Group 1104">
            <a:extLst>
              <a:ext uri="{FF2B5EF4-FFF2-40B4-BE49-F238E27FC236}">
                <a16:creationId xmlns:a16="http://schemas.microsoft.com/office/drawing/2014/main" id="{F06DF6ED-728D-0C7A-B1FD-1411EC57F4FB}"/>
              </a:ext>
            </a:extLst>
          </p:cNvPr>
          <p:cNvGrpSpPr/>
          <p:nvPr/>
        </p:nvGrpSpPr>
        <p:grpSpPr>
          <a:xfrm>
            <a:off x="4156482" y="3064773"/>
            <a:ext cx="1431517" cy="1389570"/>
            <a:chOff x="157773" y="1646084"/>
            <a:chExt cx="1431517" cy="1389570"/>
          </a:xfrm>
        </p:grpSpPr>
        <p:sp>
          <p:nvSpPr>
            <p:cNvPr id="1106" name="Rectangle 1105">
              <a:extLst>
                <a:ext uri="{FF2B5EF4-FFF2-40B4-BE49-F238E27FC236}">
                  <a16:creationId xmlns:a16="http://schemas.microsoft.com/office/drawing/2014/main" id="{5C3BDE1C-EAF5-B196-1993-6B3A3096013E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07" name="TextBox 1106">
              <a:extLst>
                <a:ext uri="{FF2B5EF4-FFF2-40B4-BE49-F238E27FC236}">
                  <a16:creationId xmlns:a16="http://schemas.microsoft.com/office/drawing/2014/main" id="{3CBBA6C2-06D7-6EFB-3842-D7E27BA4847B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08" name="Group 1107">
            <a:extLst>
              <a:ext uri="{FF2B5EF4-FFF2-40B4-BE49-F238E27FC236}">
                <a16:creationId xmlns:a16="http://schemas.microsoft.com/office/drawing/2014/main" id="{731C6356-447C-DA5C-3237-14CDE2419289}"/>
              </a:ext>
            </a:extLst>
          </p:cNvPr>
          <p:cNvGrpSpPr/>
          <p:nvPr/>
        </p:nvGrpSpPr>
        <p:grpSpPr>
          <a:xfrm>
            <a:off x="2808443" y="3064773"/>
            <a:ext cx="1431517" cy="1389570"/>
            <a:chOff x="157773" y="1646084"/>
            <a:chExt cx="1431517" cy="1389570"/>
          </a:xfrm>
        </p:grpSpPr>
        <p:sp>
          <p:nvSpPr>
            <p:cNvPr id="1109" name="Rectangle 1108">
              <a:extLst>
                <a:ext uri="{FF2B5EF4-FFF2-40B4-BE49-F238E27FC236}">
                  <a16:creationId xmlns:a16="http://schemas.microsoft.com/office/drawing/2014/main" id="{EFC4E957-4245-3E29-4EDC-0E4FBFD786C0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0" name="TextBox 1109">
              <a:extLst>
                <a:ext uri="{FF2B5EF4-FFF2-40B4-BE49-F238E27FC236}">
                  <a16:creationId xmlns:a16="http://schemas.microsoft.com/office/drawing/2014/main" id="{0E7156EB-057E-AA65-324E-3EB5118CC799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11" name="Group 1110">
            <a:extLst>
              <a:ext uri="{FF2B5EF4-FFF2-40B4-BE49-F238E27FC236}">
                <a16:creationId xmlns:a16="http://schemas.microsoft.com/office/drawing/2014/main" id="{8AC7FEF1-175B-A243-45B9-8732716DC5FF}"/>
              </a:ext>
            </a:extLst>
          </p:cNvPr>
          <p:cNvGrpSpPr/>
          <p:nvPr/>
        </p:nvGrpSpPr>
        <p:grpSpPr>
          <a:xfrm>
            <a:off x="-28646" y="3070967"/>
            <a:ext cx="1431517" cy="1389570"/>
            <a:chOff x="157773" y="1646084"/>
            <a:chExt cx="1431517" cy="1389570"/>
          </a:xfrm>
        </p:grpSpPr>
        <p:sp>
          <p:nvSpPr>
            <p:cNvPr id="1112" name="Rectangle 1111">
              <a:extLst>
                <a:ext uri="{FF2B5EF4-FFF2-40B4-BE49-F238E27FC236}">
                  <a16:creationId xmlns:a16="http://schemas.microsoft.com/office/drawing/2014/main" id="{0965474D-9876-3981-CEB5-40F7FA9DB1D3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3" name="TextBox 1112">
              <a:extLst>
                <a:ext uri="{FF2B5EF4-FFF2-40B4-BE49-F238E27FC236}">
                  <a16:creationId xmlns:a16="http://schemas.microsoft.com/office/drawing/2014/main" id="{D36B8B39-1C00-0A4D-93B1-85FE338EBD9C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14" name="Group 1113">
            <a:extLst>
              <a:ext uri="{FF2B5EF4-FFF2-40B4-BE49-F238E27FC236}">
                <a16:creationId xmlns:a16="http://schemas.microsoft.com/office/drawing/2014/main" id="{0CC2EE74-9D3C-FE47-DE7C-647815763B6A}"/>
              </a:ext>
            </a:extLst>
          </p:cNvPr>
          <p:cNvGrpSpPr/>
          <p:nvPr/>
        </p:nvGrpSpPr>
        <p:grpSpPr>
          <a:xfrm>
            <a:off x="1356413" y="3076556"/>
            <a:ext cx="1431517" cy="1389570"/>
            <a:chOff x="157773" y="1646084"/>
            <a:chExt cx="1431517" cy="1389570"/>
          </a:xfrm>
        </p:grpSpPr>
        <p:sp>
          <p:nvSpPr>
            <p:cNvPr id="1115" name="Rectangle 1114">
              <a:extLst>
                <a:ext uri="{FF2B5EF4-FFF2-40B4-BE49-F238E27FC236}">
                  <a16:creationId xmlns:a16="http://schemas.microsoft.com/office/drawing/2014/main" id="{4F3FC385-A51C-D4EB-F3B5-3380EF3141DE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6" name="TextBox 1115">
              <a:extLst>
                <a:ext uri="{FF2B5EF4-FFF2-40B4-BE49-F238E27FC236}">
                  <a16:creationId xmlns:a16="http://schemas.microsoft.com/office/drawing/2014/main" id="{CBC07DD5-B641-4C98-ED06-2BC50648595B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17" name="Group 1116">
            <a:extLst>
              <a:ext uri="{FF2B5EF4-FFF2-40B4-BE49-F238E27FC236}">
                <a16:creationId xmlns:a16="http://schemas.microsoft.com/office/drawing/2014/main" id="{AF0E3395-F164-5670-DC2E-97E18203B423}"/>
              </a:ext>
            </a:extLst>
          </p:cNvPr>
          <p:cNvGrpSpPr/>
          <p:nvPr/>
        </p:nvGrpSpPr>
        <p:grpSpPr>
          <a:xfrm>
            <a:off x="5526987" y="4805263"/>
            <a:ext cx="1431517" cy="1389570"/>
            <a:chOff x="157773" y="1646084"/>
            <a:chExt cx="1431517" cy="1389570"/>
          </a:xfrm>
        </p:grpSpPr>
        <p:sp>
          <p:nvSpPr>
            <p:cNvPr id="1118" name="Rectangle 1117">
              <a:extLst>
                <a:ext uri="{FF2B5EF4-FFF2-40B4-BE49-F238E27FC236}">
                  <a16:creationId xmlns:a16="http://schemas.microsoft.com/office/drawing/2014/main" id="{8AD0454D-B2B1-13BE-DD79-C901A45EECCE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9" name="TextBox 1118">
              <a:extLst>
                <a:ext uri="{FF2B5EF4-FFF2-40B4-BE49-F238E27FC236}">
                  <a16:creationId xmlns:a16="http://schemas.microsoft.com/office/drawing/2014/main" id="{87221DA0-31DD-5B6E-08E2-3117B3A0E7B5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20" name="Group 1119">
            <a:extLst>
              <a:ext uri="{FF2B5EF4-FFF2-40B4-BE49-F238E27FC236}">
                <a16:creationId xmlns:a16="http://schemas.microsoft.com/office/drawing/2014/main" id="{FC61D9A0-BF16-E6F7-E791-195FE6103318}"/>
              </a:ext>
            </a:extLst>
          </p:cNvPr>
          <p:cNvGrpSpPr/>
          <p:nvPr/>
        </p:nvGrpSpPr>
        <p:grpSpPr>
          <a:xfrm>
            <a:off x="4156482" y="4805263"/>
            <a:ext cx="1431517" cy="1389570"/>
            <a:chOff x="157773" y="1646084"/>
            <a:chExt cx="1431517" cy="1389570"/>
          </a:xfrm>
        </p:grpSpPr>
        <p:sp>
          <p:nvSpPr>
            <p:cNvPr id="1121" name="Rectangle 1120">
              <a:extLst>
                <a:ext uri="{FF2B5EF4-FFF2-40B4-BE49-F238E27FC236}">
                  <a16:creationId xmlns:a16="http://schemas.microsoft.com/office/drawing/2014/main" id="{C180D5C8-9991-10AF-5484-0E1918E77F83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22" name="TextBox 1121">
              <a:extLst>
                <a:ext uri="{FF2B5EF4-FFF2-40B4-BE49-F238E27FC236}">
                  <a16:creationId xmlns:a16="http://schemas.microsoft.com/office/drawing/2014/main" id="{4EC8CC26-66BB-854D-DADE-3428B8E834F3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23" name="Group 1122">
            <a:extLst>
              <a:ext uri="{FF2B5EF4-FFF2-40B4-BE49-F238E27FC236}">
                <a16:creationId xmlns:a16="http://schemas.microsoft.com/office/drawing/2014/main" id="{54F3438E-3AC0-62A8-503C-C938186B4005}"/>
              </a:ext>
            </a:extLst>
          </p:cNvPr>
          <p:cNvGrpSpPr/>
          <p:nvPr/>
        </p:nvGrpSpPr>
        <p:grpSpPr>
          <a:xfrm>
            <a:off x="2808443" y="4805263"/>
            <a:ext cx="1431517" cy="1389570"/>
            <a:chOff x="157773" y="1646084"/>
            <a:chExt cx="1431517" cy="1389570"/>
          </a:xfrm>
        </p:grpSpPr>
        <p:sp>
          <p:nvSpPr>
            <p:cNvPr id="1124" name="Rectangle 1123">
              <a:extLst>
                <a:ext uri="{FF2B5EF4-FFF2-40B4-BE49-F238E27FC236}">
                  <a16:creationId xmlns:a16="http://schemas.microsoft.com/office/drawing/2014/main" id="{BCF1B027-6C8C-31A1-635C-CCEC2B4C400E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25" name="TextBox 1124">
              <a:extLst>
                <a:ext uri="{FF2B5EF4-FFF2-40B4-BE49-F238E27FC236}">
                  <a16:creationId xmlns:a16="http://schemas.microsoft.com/office/drawing/2014/main" id="{D9800744-37CD-053F-6D3A-B1A4F4DF6379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26" name="Group 1125">
            <a:extLst>
              <a:ext uri="{FF2B5EF4-FFF2-40B4-BE49-F238E27FC236}">
                <a16:creationId xmlns:a16="http://schemas.microsoft.com/office/drawing/2014/main" id="{113679B6-704C-5F12-1145-525101AFE434}"/>
              </a:ext>
            </a:extLst>
          </p:cNvPr>
          <p:cNvGrpSpPr/>
          <p:nvPr/>
        </p:nvGrpSpPr>
        <p:grpSpPr>
          <a:xfrm>
            <a:off x="-28646" y="4811457"/>
            <a:ext cx="1431517" cy="1389570"/>
            <a:chOff x="157773" y="1646084"/>
            <a:chExt cx="1431517" cy="1389570"/>
          </a:xfrm>
        </p:grpSpPr>
        <p:sp>
          <p:nvSpPr>
            <p:cNvPr id="1127" name="Rectangle 1126">
              <a:extLst>
                <a:ext uri="{FF2B5EF4-FFF2-40B4-BE49-F238E27FC236}">
                  <a16:creationId xmlns:a16="http://schemas.microsoft.com/office/drawing/2014/main" id="{C523E62A-7883-767C-F5B0-4527BCB986B5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28" name="TextBox 1127">
              <a:extLst>
                <a:ext uri="{FF2B5EF4-FFF2-40B4-BE49-F238E27FC236}">
                  <a16:creationId xmlns:a16="http://schemas.microsoft.com/office/drawing/2014/main" id="{6FCFAB26-4514-C1F8-17E3-8CCA5E2ABA6E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29" name="Group 1128">
            <a:extLst>
              <a:ext uri="{FF2B5EF4-FFF2-40B4-BE49-F238E27FC236}">
                <a16:creationId xmlns:a16="http://schemas.microsoft.com/office/drawing/2014/main" id="{5DAF2A16-1BA5-8D3B-B395-D6FBA32FE563}"/>
              </a:ext>
            </a:extLst>
          </p:cNvPr>
          <p:cNvGrpSpPr/>
          <p:nvPr/>
        </p:nvGrpSpPr>
        <p:grpSpPr>
          <a:xfrm>
            <a:off x="1356413" y="4817046"/>
            <a:ext cx="1431517" cy="1389570"/>
            <a:chOff x="157773" y="1646084"/>
            <a:chExt cx="1431517" cy="1389570"/>
          </a:xfrm>
        </p:grpSpPr>
        <p:sp>
          <p:nvSpPr>
            <p:cNvPr id="1130" name="Rectangle 1129">
              <a:extLst>
                <a:ext uri="{FF2B5EF4-FFF2-40B4-BE49-F238E27FC236}">
                  <a16:creationId xmlns:a16="http://schemas.microsoft.com/office/drawing/2014/main" id="{B5AA097D-3821-1B0F-FC8D-E342D08CA3C0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31" name="TextBox 1130">
              <a:extLst>
                <a:ext uri="{FF2B5EF4-FFF2-40B4-BE49-F238E27FC236}">
                  <a16:creationId xmlns:a16="http://schemas.microsoft.com/office/drawing/2014/main" id="{4B73FB36-B24D-CF08-4FBD-D78F768DDBD8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32" name="Group 1131">
            <a:extLst>
              <a:ext uri="{FF2B5EF4-FFF2-40B4-BE49-F238E27FC236}">
                <a16:creationId xmlns:a16="http://schemas.microsoft.com/office/drawing/2014/main" id="{2D2D5868-CA1B-CF53-2720-B6C4B3A23492}"/>
              </a:ext>
            </a:extLst>
          </p:cNvPr>
          <p:cNvGrpSpPr/>
          <p:nvPr/>
        </p:nvGrpSpPr>
        <p:grpSpPr>
          <a:xfrm>
            <a:off x="5526987" y="6577641"/>
            <a:ext cx="1431517" cy="1389570"/>
            <a:chOff x="157773" y="1646084"/>
            <a:chExt cx="1431517" cy="1389570"/>
          </a:xfrm>
        </p:grpSpPr>
        <p:sp>
          <p:nvSpPr>
            <p:cNvPr id="1133" name="Rectangle 1132">
              <a:extLst>
                <a:ext uri="{FF2B5EF4-FFF2-40B4-BE49-F238E27FC236}">
                  <a16:creationId xmlns:a16="http://schemas.microsoft.com/office/drawing/2014/main" id="{35AE8507-E16D-4CFD-E1BB-C74E5CEA2E58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34" name="TextBox 1133">
              <a:extLst>
                <a:ext uri="{FF2B5EF4-FFF2-40B4-BE49-F238E27FC236}">
                  <a16:creationId xmlns:a16="http://schemas.microsoft.com/office/drawing/2014/main" id="{1107866D-A53B-223B-6A57-885B825246CE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35" name="Group 1134">
            <a:extLst>
              <a:ext uri="{FF2B5EF4-FFF2-40B4-BE49-F238E27FC236}">
                <a16:creationId xmlns:a16="http://schemas.microsoft.com/office/drawing/2014/main" id="{3C72509E-C216-0E73-76D6-1414C3EFA0D0}"/>
              </a:ext>
            </a:extLst>
          </p:cNvPr>
          <p:cNvGrpSpPr/>
          <p:nvPr/>
        </p:nvGrpSpPr>
        <p:grpSpPr>
          <a:xfrm>
            <a:off x="4156482" y="6577641"/>
            <a:ext cx="1431517" cy="1389570"/>
            <a:chOff x="157773" y="1646084"/>
            <a:chExt cx="1431517" cy="1389570"/>
          </a:xfrm>
        </p:grpSpPr>
        <p:sp>
          <p:nvSpPr>
            <p:cNvPr id="1136" name="Rectangle 1135">
              <a:extLst>
                <a:ext uri="{FF2B5EF4-FFF2-40B4-BE49-F238E27FC236}">
                  <a16:creationId xmlns:a16="http://schemas.microsoft.com/office/drawing/2014/main" id="{E4F5F48C-C9FE-8E18-01B2-AD596098E3B9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37" name="TextBox 1136">
              <a:extLst>
                <a:ext uri="{FF2B5EF4-FFF2-40B4-BE49-F238E27FC236}">
                  <a16:creationId xmlns:a16="http://schemas.microsoft.com/office/drawing/2014/main" id="{D52993D1-6EC7-BB8B-9BE6-3C45B88712BE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38" name="Group 1137">
            <a:extLst>
              <a:ext uri="{FF2B5EF4-FFF2-40B4-BE49-F238E27FC236}">
                <a16:creationId xmlns:a16="http://schemas.microsoft.com/office/drawing/2014/main" id="{8845ABA6-43BE-E5A8-D6D5-360A0C9E70FE}"/>
              </a:ext>
            </a:extLst>
          </p:cNvPr>
          <p:cNvGrpSpPr/>
          <p:nvPr/>
        </p:nvGrpSpPr>
        <p:grpSpPr>
          <a:xfrm>
            <a:off x="2808443" y="6577641"/>
            <a:ext cx="1431517" cy="1389570"/>
            <a:chOff x="157773" y="1646084"/>
            <a:chExt cx="1431517" cy="1389570"/>
          </a:xfrm>
        </p:grpSpPr>
        <p:sp>
          <p:nvSpPr>
            <p:cNvPr id="1139" name="Rectangle 1138">
              <a:extLst>
                <a:ext uri="{FF2B5EF4-FFF2-40B4-BE49-F238E27FC236}">
                  <a16:creationId xmlns:a16="http://schemas.microsoft.com/office/drawing/2014/main" id="{FCBA2326-7D51-B464-22DD-FD897EA79911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0" name="TextBox 1139">
              <a:extLst>
                <a:ext uri="{FF2B5EF4-FFF2-40B4-BE49-F238E27FC236}">
                  <a16:creationId xmlns:a16="http://schemas.microsoft.com/office/drawing/2014/main" id="{C96FAF71-CA25-5A61-C125-2279C9300B22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41" name="Group 1140">
            <a:extLst>
              <a:ext uri="{FF2B5EF4-FFF2-40B4-BE49-F238E27FC236}">
                <a16:creationId xmlns:a16="http://schemas.microsoft.com/office/drawing/2014/main" id="{2221AF44-EE36-4B29-5254-919D50D25ACA}"/>
              </a:ext>
            </a:extLst>
          </p:cNvPr>
          <p:cNvGrpSpPr/>
          <p:nvPr/>
        </p:nvGrpSpPr>
        <p:grpSpPr>
          <a:xfrm>
            <a:off x="-28646" y="6583835"/>
            <a:ext cx="1431517" cy="1389570"/>
            <a:chOff x="157773" y="1646084"/>
            <a:chExt cx="1431517" cy="1389570"/>
          </a:xfrm>
        </p:grpSpPr>
        <p:sp>
          <p:nvSpPr>
            <p:cNvPr id="1142" name="Rectangle 1141">
              <a:extLst>
                <a:ext uri="{FF2B5EF4-FFF2-40B4-BE49-F238E27FC236}">
                  <a16:creationId xmlns:a16="http://schemas.microsoft.com/office/drawing/2014/main" id="{24948871-4A00-AF57-3FF8-A50DCA551156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3" name="TextBox 1142">
              <a:extLst>
                <a:ext uri="{FF2B5EF4-FFF2-40B4-BE49-F238E27FC236}">
                  <a16:creationId xmlns:a16="http://schemas.microsoft.com/office/drawing/2014/main" id="{430995CF-4156-A212-5949-6F7ECD22201E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44" name="Group 1143">
            <a:extLst>
              <a:ext uri="{FF2B5EF4-FFF2-40B4-BE49-F238E27FC236}">
                <a16:creationId xmlns:a16="http://schemas.microsoft.com/office/drawing/2014/main" id="{6CDA5EC4-FC5C-187B-1F9E-BDFEABEE6988}"/>
              </a:ext>
            </a:extLst>
          </p:cNvPr>
          <p:cNvGrpSpPr/>
          <p:nvPr/>
        </p:nvGrpSpPr>
        <p:grpSpPr>
          <a:xfrm>
            <a:off x="1356413" y="6589424"/>
            <a:ext cx="1431517" cy="1389570"/>
            <a:chOff x="157773" y="1646084"/>
            <a:chExt cx="1431517" cy="1389570"/>
          </a:xfrm>
        </p:grpSpPr>
        <p:sp>
          <p:nvSpPr>
            <p:cNvPr id="1145" name="Rectangle 1144">
              <a:extLst>
                <a:ext uri="{FF2B5EF4-FFF2-40B4-BE49-F238E27FC236}">
                  <a16:creationId xmlns:a16="http://schemas.microsoft.com/office/drawing/2014/main" id="{B8B258CF-2F0F-753D-7E50-7B7B4669082F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6" name="TextBox 1145">
              <a:extLst>
                <a:ext uri="{FF2B5EF4-FFF2-40B4-BE49-F238E27FC236}">
                  <a16:creationId xmlns:a16="http://schemas.microsoft.com/office/drawing/2014/main" id="{6EBCE0FE-31EA-3B0E-DDCE-7467DB647544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47" name="Group 1146">
            <a:extLst>
              <a:ext uri="{FF2B5EF4-FFF2-40B4-BE49-F238E27FC236}">
                <a16:creationId xmlns:a16="http://schemas.microsoft.com/office/drawing/2014/main" id="{4E213355-3494-1120-AAE7-F0288AF80DC4}"/>
              </a:ext>
            </a:extLst>
          </p:cNvPr>
          <p:cNvGrpSpPr/>
          <p:nvPr/>
        </p:nvGrpSpPr>
        <p:grpSpPr>
          <a:xfrm>
            <a:off x="5523225" y="8293526"/>
            <a:ext cx="1431517" cy="1389570"/>
            <a:chOff x="157773" y="1646084"/>
            <a:chExt cx="1431517" cy="1389570"/>
          </a:xfrm>
        </p:grpSpPr>
        <p:sp>
          <p:nvSpPr>
            <p:cNvPr id="1148" name="Rectangle 1147">
              <a:extLst>
                <a:ext uri="{FF2B5EF4-FFF2-40B4-BE49-F238E27FC236}">
                  <a16:creationId xmlns:a16="http://schemas.microsoft.com/office/drawing/2014/main" id="{F56AB26F-E16E-D9E2-CD73-DEAE1DA0F0AF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9" name="TextBox 1148">
              <a:extLst>
                <a:ext uri="{FF2B5EF4-FFF2-40B4-BE49-F238E27FC236}">
                  <a16:creationId xmlns:a16="http://schemas.microsoft.com/office/drawing/2014/main" id="{AA555144-5A06-990E-6ADA-B734EEBDE503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50" name="Group 1149">
            <a:extLst>
              <a:ext uri="{FF2B5EF4-FFF2-40B4-BE49-F238E27FC236}">
                <a16:creationId xmlns:a16="http://schemas.microsoft.com/office/drawing/2014/main" id="{5D12F743-C0BC-CBD7-A4D9-B349F7CAA37B}"/>
              </a:ext>
            </a:extLst>
          </p:cNvPr>
          <p:cNvGrpSpPr/>
          <p:nvPr/>
        </p:nvGrpSpPr>
        <p:grpSpPr>
          <a:xfrm>
            <a:off x="4152720" y="8293526"/>
            <a:ext cx="1431517" cy="1389570"/>
            <a:chOff x="157773" y="1646084"/>
            <a:chExt cx="1431517" cy="1389570"/>
          </a:xfrm>
        </p:grpSpPr>
        <p:sp>
          <p:nvSpPr>
            <p:cNvPr id="1151" name="Rectangle 1150">
              <a:extLst>
                <a:ext uri="{FF2B5EF4-FFF2-40B4-BE49-F238E27FC236}">
                  <a16:creationId xmlns:a16="http://schemas.microsoft.com/office/drawing/2014/main" id="{B51F4EAA-1FD7-C65A-3A49-F7BB751B96F8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2" name="TextBox 1151">
              <a:extLst>
                <a:ext uri="{FF2B5EF4-FFF2-40B4-BE49-F238E27FC236}">
                  <a16:creationId xmlns:a16="http://schemas.microsoft.com/office/drawing/2014/main" id="{B92FFA40-FD70-62CD-A308-FD884EA0B6BC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53" name="Group 1152">
            <a:extLst>
              <a:ext uri="{FF2B5EF4-FFF2-40B4-BE49-F238E27FC236}">
                <a16:creationId xmlns:a16="http://schemas.microsoft.com/office/drawing/2014/main" id="{0F468E37-5397-DF9B-2BF9-6FCB21348B71}"/>
              </a:ext>
            </a:extLst>
          </p:cNvPr>
          <p:cNvGrpSpPr/>
          <p:nvPr/>
        </p:nvGrpSpPr>
        <p:grpSpPr>
          <a:xfrm>
            <a:off x="2804681" y="8293526"/>
            <a:ext cx="1431517" cy="1389570"/>
            <a:chOff x="157773" y="1646084"/>
            <a:chExt cx="1431517" cy="1389570"/>
          </a:xfrm>
        </p:grpSpPr>
        <p:sp>
          <p:nvSpPr>
            <p:cNvPr id="1154" name="Rectangle 1153">
              <a:extLst>
                <a:ext uri="{FF2B5EF4-FFF2-40B4-BE49-F238E27FC236}">
                  <a16:creationId xmlns:a16="http://schemas.microsoft.com/office/drawing/2014/main" id="{61DB08AD-6A0B-B92C-25A8-1016F6F6EC07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5" name="TextBox 1154">
              <a:extLst>
                <a:ext uri="{FF2B5EF4-FFF2-40B4-BE49-F238E27FC236}">
                  <a16:creationId xmlns:a16="http://schemas.microsoft.com/office/drawing/2014/main" id="{9CAC6BBE-1102-7749-B849-2F3675A59B02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56" name="Group 1155">
            <a:extLst>
              <a:ext uri="{FF2B5EF4-FFF2-40B4-BE49-F238E27FC236}">
                <a16:creationId xmlns:a16="http://schemas.microsoft.com/office/drawing/2014/main" id="{382859BE-6095-00C0-4E92-84BE95D97CE1}"/>
              </a:ext>
            </a:extLst>
          </p:cNvPr>
          <p:cNvGrpSpPr/>
          <p:nvPr/>
        </p:nvGrpSpPr>
        <p:grpSpPr>
          <a:xfrm>
            <a:off x="-32408" y="8299720"/>
            <a:ext cx="1431517" cy="1389570"/>
            <a:chOff x="157773" y="1646084"/>
            <a:chExt cx="1431517" cy="1389570"/>
          </a:xfrm>
        </p:grpSpPr>
        <p:sp>
          <p:nvSpPr>
            <p:cNvPr id="1157" name="Rectangle 1156">
              <a:extLst>
                <a:ext uri="{FF2B5EF4-FFF2-40B4-BE49-F238E27FC236}">
                  <a16:creationId xmlns:a16="http://schemas.microsoft.com/office/drawing/2014/main" id="{0ED1FE5A-CE5E-9B4E-FB21-8F8F27710540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8" name="TextBox 1157">
              <a:extLst>
                <a:ext uri="{FF2B5EF4-FFF2-40B4-BE49-F238E27FC236}">
                  <a16:creationId xmlns:a16="http://schemas.microsoft.com/office/drawing/2014/main" id="{EDB66EB4-3907-3A63-3F28-BBE16B003B76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59" name="Group 1158">
            <a:extLst>
              <a:ext uri="{FF2B5EF4-FFF2-40B4-BE49-F238E27FC236}">
                <a16:creationId xmlns:a16="http://schemas.microsoft.com/office/drawing/2014/main" id="{0E998B3A-85A0-5386-2C5B-B917BFFB10A8}"/>
              </a:ext>
            </a:extLst>
          </p:cNvPr>
          <p:cNvGrpSpPr/>
          <p:nvPr/>
        </p:nvGrpSpPr>
        <p:grpSpPr>
          <a:xfrm>
            <a:off x="1352651" y="8305309"/>
            <a:ext cx="1431517" cy="1389570"/>
            <a:chOff x="157773" y="1646084"/>
            <a:chExt cx="1431517" cy="1389570"/>
          </a:xfrm>
        </p:grpSpPr>
        <p:sp>
          <p:nvSpPr>
            <p:cNvPr id="1160" name="Rectangle 1159">
              <a:extLst>
                <a:ext uri="{FF2B5EF4-FFF2-40B4-BE49-F238E27FC236}">
                  <a16:creationId xmlns:a16="http://schemas.microsoft.com/office/drawing/2014/main" id="{98ABF240-A46F-8506-13D8-F60B469CF0B9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61" name="TextBox 1160">
              <a:extLst>
                <a:ext uri="{FF2B5EF4-FFF2-40B4-BE49-F238E27FC236}">
                  <a16:creationId xmlns:a16="http://schemas.microsoft.com/office/drawing/2014/main" id="{3D39E516-D549-F80B-E071-B95AC8F9A396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pic>
        <p:nvPicPr>
          <p:cNvPr id="1163" name="Picture 1162" descr="Icon&#10;&#10;Description automatically generated">
            <a:extLst>
              <a:ext uri="{FF2B5EF4-FFF2-40B4-BE49-F238E27FC236}">
                <a16:creationId xmlns:a16="http://schemas.microsoft.com/office/drawing/2014/main" id="{D10F0D77-A968-6EE7-1680-C37C3C3BDFB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495931" y="1334562"/>
            <a:ext cx="658114" cy="817158"/>
          </a:xfrm>
          <a:prstGeom prst="rect">
            <a:avLst/>
          </a:prstGeom>
        </p:spPr>
      </p:pic>
      <p:pic>
        <p:nvPicPr>
          <p:cNvPr id="1164" name="Picture 62" descr="مقص صور PNG شفافة تحميل مجاني | PNG Mart">
            <a:extLst>
              <a:ext uri="{FF2B5EF4-FFF2-40B4-BE49-F238E27FC236}">
                <a16:creationId xmlns:a16="http://schemas.microsoft.com/office/drawing/2014/main" id="{83E69CF8-86FA-09DE-824F-0A8EE5770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276" y="1379218"/>
            <a:ext cx="785848" cy="7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8" name="Picture 1167" descr="A picture containing building material, brick&#10;&#10;Description automatically generated">
            <a:extLst>
              <a:ext uri="{FF2B5EF4-FFF2-40B4-BE49-F238E27FC236}">
                <a16:creationId xmlns:a16="http://schemas.microsoft.com/office/drawing/2014/main" id="{6F544CFE-6F24-C654-1A32-3B715500BDC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24991" y="3115377"/>
            <a:ext cx="752479" cy="793630"/>
          </a:xfrm>
          <a:prstGeom prst="rect">
            <a:avLst/>
          </a:prstGeom>
        </p:spPr>
      </p:pic>
      <p:pic>
        <p:nvPicPr>
          <p:cNvPr id="1173" name="Picture 1172" descr="Chart, surface chart&#10;&#10;Description automatically generated">
            <a:extLst>
              <a:ext uri="{FF2B5EF4-FFF2-40B4-BE49-F238E27FC236}">
                <a16:creationId xmlns:a16="http://schemas.microsoft.com/office/drawing/2014/main" id="{71BB1CC9-8EB4-D35D-3923-88A5C2A3368F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325060" y="4845421"/>
            <a:ext cx="989889" cy="796861"/>
          </a:xfrm>
          <a:prstGeom prst="rect">
            <a:avLst/>
          </a:prstGeom>
        </p:spPr>
      </p:pic>
      <p:pic>
        <p:nvPicPr>
          <p:cNvPr id="1174" name="Picture 117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D2CB7060-C06D-54C6-DDD6-FA8F46FE63E2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8609" t="17969" r="13448" b="13138"/>
          <a:stretch/>
        </p:blipFill>
        <p:spPr>
          <a:xfrm>
            <a:off x="2936240" y="4809065"/>
            <a:ext cx="1062144" cy="938835"/>
          </a:xfrm>
          <a:prstGeom prst="rect">
            <a:avLst/>
          </a:prstGeom>
        </p:spPr>
      </p:pic>
      <p:pic>
        <p:nvPicPr>
          <p:cNvPr id="1175" name="Picture 8" descr="57 طفل كارتون ideas | طفل, طفولة, المهارات الاجتماعية">
            <a:extLst>
              <a:ext uri="{FF2B5EF4-FFF2-40B4-BE49-F238E27FC236}">
                <a16:creationId xmlns:a16="http://schemas.microsoft.com/office/drawing/2014/main" id="{5F9EC527-153F-7EC7-300D-F1518EAF5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082" y="4829713"/>
            <a:ext cx="786059" cy="807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6" name="Picture 14" descr="Bear Icon Clipart | i2Clipart - Royalty Free Public Domain Clipart">
            <a:extLst>
              <a:ext uri="{FF2B5EF4-FFF2-40B4-BE49-F238E27FC236}">
                <a16:creationId xmlns:a16="http://schemas.microsoft.com/office/drawing/2014/main" id="{CEF2FFA2-CDE9-3685-FD0F-D89777DD2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27" y="4833622"/>
            <a:ext cx="412756" cy="837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7" name="Picture 1176" descr="Arrow&#10;&#10;Description automatically generated with medium confidence">
            <a:extLst>
              <a:ext uri="{FF2B5EF4-FFF2-40B4-BE49-F238E27FC236}">
                <a16:creationId xmlns:a16="http://schemas.microsoft.com/office/drawing/2014/main" id="{D6AA06CA-765A-1502-C47D-C89CA2FC6C09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t="1" b="6689"/>
          <a:stretch/>
        </p:blipFill>
        <p:spPr>
          <a:xfrm>
            <a:off x="5891764" y="6635814"/>
            <a:ext cx="656166" cy="759592"/>
          </a:xfrm>
          <a:prstGeom prst="rect">
            <a:avLst/>
          </a:prstGeom>
        </p:spPr>
      </p:pic>
      <p:pic>
        <p:nvPicPr>
          <p:cNvPr id="1181" name="Picture 1180" descr="Icon&#10;&#10;Description automatically generated">
            <a:extLst>
              <a:ext uri="{FF2B5EF4-FFF2-40B4-BE49-F238E27FC236}">
                <a16:creationId xmlns:a16="http://schemas.microsoft.com/office/drawing/2014/main" id="{DB5B6F68-A5B5-DA93-0278-F8040039959A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40394" y="6635814"/>
            <a:ext cx="762329" cy="780196"/>
          </a:xfrm>
          <a:prstGeom prst="rect">
            <a:avLst/>
          </a:prstGeom>
        </p:spPr>
      </p:pic>
      <p:pic>
        <p:nvPicPr>
          <p:cNvPr id="1183" name="Picture 24" descr="غيمة - صباحكم جميل 💜😊 | Facebook">
            <a:extLst>
              <a:ext uri="{FF2B5EF4-FFF2-40B4-BE49-F238E27FC236}">
                <a16:creationId xmlns:a16="http://schemas.microsoft.com/office/drawing/2014/main" id="{16B5397A-1F51-62A1-3241-DE6BC0A02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299" y="8305309"/>
            <a:ext cx="993650" cy="83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5" name="Picture 1184" descr="A picture containing icon&#10;&#10;Description automatically generated">
            <a:extLst>
              <a:ext uri="{FF2B5EF4-FFF2-40B4-BE49-F238E27FC236}">
                <a16:creationId xmlns:a16="http://schemas.microsoft.com/office/drawing/2014/main" id="{85BC3623-11DC-0434-0CD8-9E95D2323813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567813" y="8321313"/>
            <a:ext cx="950393" cy="837903"/>
          </a:xfrm>
          <a:prstGeom prst="rect">
            <a:avLst/>
          </a:prstGeom>
        </p:spPr>
      </p:pic>
      <p:pic>
        <p:nvPicPr>
          <p:cNvPr id="1186" name="Picture 1185">
            <a:extLst>
              <a:ext uri="{FF2B5EF4-FFF2-40B4-BE49-F238E27FC236}">
                <a16:creationId xmlns:a16="http://schemas.microsoft.com/office/drawing/2014/main" id="{573CAAE9-B28F-AC12-1A3A-11718A8C3ED8}"/>
              </a:ext>
            </a:extLst>
          </p:cNvPr>
          <p:cNvPicPr>
            <a:picLocks noChangeAspect="1"/>
          </p:cNvPicPr>
          <p:nvPr/>
        </p:nvPicPr>
        <p:blipFill rotWithShape="1">
          <a:blip r:embed="rId26"/>
          <a:srcRect b="7269"/>
          <a:stretch/>
        </p:blipFill>
        <p:spPr>
          <a:xfrm>
            <a:off x="332087" y="8353666"/>
            <a:ext cx="589470" cy="805550"/>
          </a:xfrm>
          <a:prstGeom prst="rect">
            <a:avLst/>
          </a:prstGeom>
        </p:spPr>
      </p:pic>
      <p:pic>
        <p:nvPicPr>
          <p:cNvPr id="6" name="Picture 54" descr="كرتون ليمون PNG الصور | ناقل و PSD الملفات | تحميل مجاني على Pngtree">
            <a:extLst>
              <a:ext uri="{FF2B5EF4-FFF2-40B4-BE49-F238E27FC236}">
                <a16:creationId xmlns:a16="http://schemas.microsoft.com/office/drawing/2014/main" id="{0E6C4627-BA0D-95AE-DD41-81A965D70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13" y="1361538"/>
            <a:ext cx="678310" cy="793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1353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42" descr="هلال قمر كرتون قمر نائم, القمر, كارتون القمر, الكرتون مرسومة باليد PNG وملف  PSD للتحميل مجانا">
            <a:extLst>
              <a:ext uri="{FF2B5EF4-FFF2-40B4-BE49-F238E27FC236}">
                <a16:creationId xmlns:a16="http://schemas.microsoft.com/office/drawing/2014/main" id="{0F7BCAC2-CD23-1705-D402-4AADE0A1B9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606" y="8517270"/>
            <a:ext cx="1088117" cy="88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8" descr="إبريق الشاي الأزرق إبريق الشاي إبريق جميل إبريق الشاي الكرتون, فنجان إبريق,  إبريق الشاي مرسومة باليد, ابريق الشاي PNG وملف PSD للتحميل مجانا">
            <a:extLst>
              <a:ext uri="{FF2B5EF4-FFF2-40B4-BE49-F238E27FC236}">
                <a16:creationId xmlns:a16="http://schemas.microsoft.com/office/drawing/2014/main" id="{45066D7D-9C01-09B6-94D2-6084D6608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429" y="6836060"/>
            <a:ext cx="1084758" cy="846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1" descr="A corn on the cob&#10;&#10;Description automatically generated with low confidence">
            <a:extLst>
              <a:ext uri="{FF2B5EF4-FFF2-40B4-BE49-F238E27FC236}">
                <a16:creationId xmlns:a16="http://schemas.microsoft.com/office/drawing/2014/main" id="{731CF7BB-F7BB-28E4-DC39-12F9811B4A0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17" b="21311"/>
          <a:stretch/>
        </p:blipFill>
        <p:spPr>
          <a:xfrm>
            <a:off x="2904866" y="6836060"/>
            <a:ext cx="1097128" cy="863324"/>
          </a:xfrm>
          <a:prstGeom prst="rect">
            <a:avLst/>
          </a:prstGeom>
        </p:spPr>
      </p:pic>
      <p:pic>
        <p:nvPicPr>
          <p:cNvPr id="47" name="Picture 28" descr="Crow Cartoon Stock Vector (Royalty Free) 359290922 | Shutterstock">
            <a:extLst>
              <a:ext uri="{FF2B5EF4-FFF2-40B4-BE49-F238E27FC236}">
                <a16:creationId xmlns:a16="http://schemas.microsoft.com/office/drawing/2014/main" id="{EBA0ED24-5F6C-2611-A984-5EDF31720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376" y="3395006"/>
            <a:ext cx="1103364" cy="899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6" descr="البط في الماء, بطة, ناقلات المياه, المياه المرسومة PNG وملف PSD للتحميل  مجانا | Cute cartoon animals, Comic animal, Cartoon animals">
            <a:extLst>
              <a:ext uri="{FF2B5EF4-FFF2-40B4-BE49-F238E27FC236}">
                <a16:creationId xmlns:a16="http://schemas.microsoft.com/office/drawing/2014/main" id="{58659FD8-F426-4357-86E7-40FDE47A2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9967" y="1744456"/>
            <a:ext cx="1067499" cy="87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أسد الكرتون | Животные, Лев, Львы">
            <a:extLst>
              <a:ext uri="{FF2B5EF4-FFF2-40B4-BE49-F238E27FC236}">
                <a16:creationId xmlns:a16="http://schemas.microsoft.com/office/drawing/2014/main" id="{1FF2D66B-3921-B711-8EE1-3ADD53A4D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683" y="1751827"/>
            <a:ext cx="1102196" cy="860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32" descr="رمان يمني ( كرتون ) - احتياجاتك بين يديك">
            <a:extLst>
              <a:ext uri="{FF2B5EF4-FFF2-40B4-BE49-F238E27FC236}">
                <a16:creationId xmlns:a16="http://schemas.microsoft.com/office/drawing/2014/main" id="{B54377F9-DF9D-2CD3-C39E-4CB166838E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962" y="1756572"/>
            <a:ext cx="1046363" cy="87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0" descr="الأذن الكرتون مرسومة باليد الوجه, سماع قصاصات فنية, أذن, كرتون PNG  والمتجهات للتحميل مجانا">
            <a:extLst>
              <a:ext uri="{FF2B5EF4-FFF2-40B4-BE49-F238E27FC236}">
                <a16:creationId xmlns:a16="http://schemas.microsoft.com/office/drawing/2014/main" id="{43600BAF-91EB-7D64-C52F-3BA688FED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519" y="1757921"/>
            <a:ext cx="1064992" cy="88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3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37CE0B39-B56A-2BE7-16B5-1A1D438E5A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9872" y="1768153"/>
            <a:ext cx="1081770" cy="866030"/>
          </a:xfrm>
          <a:prstGeom prst="rect">
            <a:avLst/>
          </a:prstGeom>
        </p:spPr>
      </p:pic>
      <p:pic>
        <p:nvPicPr>
          <p:cNvPr id="30" name="Picture 29" descr="A basket of colorful eggs&#10;&#10;Description automatically generated with medium confidence">
            <a:extLst>
              <a:ext uri="{FF2B5EF4-FFF2-40B4-BE49-F238E27FC236}">
                <a16:creationId xmlns:a16="http://schemas.microsoft.com/office/drawing/2014/main" id="{1AA19276-D1DF-B6D1-1EFB-81B74729E3B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664094" y="97352"/>
            <a:ext cx="1083373" cy="840217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CF3D2462-60F0-3391-BFDB-FC6D0F8E96AA}"/>
              </a:ext>
            </a:extLst>
          </p:cNvPr>
          <p:cNvGrpSpPr/>
          <p:nvPr/>
        </p:nvGrpSpPr>
        <p:grpSpPr>
          <a:xfrm>
            <a:off x="5534607" y="85569"/>
            <a:ext cx="1431517" cy="1389570"/>
            <a:chOff x="157773" y="1646084"/>
            <a:chExt cx="1431517" cy="1389570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22FBD2F-FD78-A4E9-E435-B73A9DC59001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343D691-4362-7960-3877-4CFFF67DE8A9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090" name="Group 1089">
            <a:extLst>
              <a:ext uri="{FF2B5EF4-FFF2-40B4-BE49-F238E27FC236}">
                <a16:creationId xmlns:a16="http://schemas.microsoft.com/office/drawing/2014/main" id="{4D55B790-31FB-0372-65C5-CE5DBACDE0B6}"/>
              </a:ext>
            </a:extLst>
          </p:cNvPr>
          <p:cNvGrpSpPr/>
          <p:nvPr/>
        </p:nvGrpSpPr>
        <p:grpSpPr>
          <a:xfrm>
            <a:off x="4164102" y="85569"/>
            <a:ext cx="1431517" cy="1389570"/>
            <a:chOff x="157773" y="1646084"/>
            <a:chExt cx="1431517" cy="1389570"/>
          </a:xfrm>
        </p:grpSpPr>
        <p:sp>
          <p:nvSpPr>
            <p:cNvPr id="1091" name="Rectangle 1090">
              <a:extLst>
                <a:ext uri="{FF2B5EF4-FFF2-40B4-BE49-F238E27FC236}">
                  <a16:creationId xmlns:a16="http://schemas.microsoft.com/office/drawing/2014/main" id="{813F1557-2945-BCF8-A946-83DC48217D87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92" name="TextBox 1091">
              <a:extLst>
                <a:ext uri="{FF2B5EF4-FFF2-40B4-BE49-F238E27FC236}">
                  <a16:creationId xmlns:a16="http://schemas.microsoft.com/office/drawing/2014/main" id="{7AF114EB-9E97-AEB6-4731-B07D2EFF6FFD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093" name="Group 1092">
            <a:extLst>
              <a:ext uri="{FF2B5EF4-FFF2-40B4-BE49-F238E27FC236}">
                <a16:creationId xmlns:a16="http://schemas.microsoft.com/office/drawing/2014/main" id="{8C720111-50BE-7A14-4F9A-F3912AF2FE7F}"/>
              </a:ext>
            </a:extLst>
          </p:cNvPr>
          <p:cNvGrpSpPr/>
          <p:nvPr/>
        </p:nvGrpSpPr>
        <p:grpSpPr>
          <a:xfrm>
            <a:off x="2777963" y="85569"/>
            <a:ext cx="1431517" cy="1389570"/>
            <a:chOff x="157773" y="1646084"/>
            <a:chExt cx="1431517" cy="1389570"/>
          </a:xfrm>
        </p:grpSpPr>
        <p:sp>
          <p:nvSpPr>
            <p:cNvPr id="1094" name="Rectangle 1093">
              <a:extLst>
                <a:ext uri="{FF2B5EF4-FFF2-40B4-BE49-F238E27FC236}">
                  <a16:creationId xmlns:a16="http://schemas.microsoft.com/office/drawing/2014/main" id="{7302A0D1-7B05-8BF6-0405-401F904B75F8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95" name="TextBox 1094">
              <a:extLst>
                <a:ext uri="{FF2B5EF4-FFF2-40B4-BE49-F238E27FC236}">
                  <a16:creationId xmlns:a16="http://schemas.microsoft.com/office/drawing/2014/main" id="{D6AB1182-D361-A57E-29CD-8A93EFD742F2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096" name="Group 1095">
            <a:extLst>
              <a:ext uri="{FF2B5EF4-FFF2-40B4-BE49-F238E27FC236}">
                <a16:creationId xmlns:a16="http://schemas.microsoft.com/office/drawing/2014/main" id="{6B418198-A827-3582-913B-8300436EF57D}"/>
              </a:ext>
            </a:extLst>
          </p:cNvPr>
          <p:cNvGrpSpPr/>
          <p:nvPr/>
        </p:nvGrpSpPr>
        <p:grpSpPr>
          <a:xfrm>
            <a:off x="-21026" y="91763"/>
            <a:ext cx="1431517" cy="1389570"/>
            <a:chOff x="157773" y="1646084"/>
            <a:chExt cx="1431517" cy="1389570"/>
          </a:xfrm>
        </p:grpSpPr>
        <p:sp>
          <p:nvSpPr>
            <p:cNvPr id="1097" name="Rectangle 1096">
              <a:extLst>
                <a:ext uri="{FF2B5EF4-FFF2-40B4-BE49-F238E27FC236}">
                  <a16:creationId xmlns:a16="http://schemas.microsoft.com/office/drawing/2014/main" id="{3CA6C9C5-FCDE-455B-C930-04EE47CF2EF6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98" name="TextBox 1097">
              <a:extLst>
                <a:ext uri="{FF2B5EF4-FFF2-40B4-BE49-F238E27FC236}">
                  <a16:creationId xmlns:a16="http://schemas.microsoft.com/office/drawing/2014/main" id="{A9D9A424-73A0-BA0C-BF14-4E324618EB4F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099" name="Group 1098">
            <a:extLst>
              <a:ext uri="{FF2B5EF4-FFF2-40B4-BE49-F238E27FC236}">
                <a16:creationId xmlns:a16="http://schemas.microsoft.com/office/drawing/2014/main" id="{3D3E1765-673C-7812-6B13-3127B0A3E696}"/>
              </a:ext>
            </a:extLst>
          </p:cNvPr>
          <p:cNvGrpSpPr/>
          <p:nvPr/>
        </p:nvGrpSpPr>
        <p:grpSpPr>
          <a:xfrm>
            <a:off x="1364033" y="97352"/>
            <a:ext cx="1431517" cy="1389570"/>
            <a:chOff x="157773" y="1646084"/>
            <a:chExt cx="1431517" cy="1389570"/>
          </a:xfrm>
        </p:grpSpPr>
        <p:sp>
          <p:nvSpPr>
            <p:cNvPr id="1100" name="Rectangle 1099">
              <a:extLst>
                <a:ext uri="{FF2B5EF4-FFF2-40B4-BE49-F238E27FC236}">
                  <a16:creationId xmlns:a16="http://schemas.microsoft.com/office/drawing/2014/main" id="{D371987B-6C34-8E39-C9CC-1415B9578D98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01" name="TextBox 1100">
              <a:extLst>
                <a:ext uri="{FF2B5EF4-FFF2-40B4-BE49-F238E27FC236}">
                  <a16:creationId xmlns:a16="http://schemas.microsoft.com/office/drawing/2014/main" id="{42510C82-3C85-3EF0-80AB-5F6AF96FDD88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02" name="Group 1101">
            <a:extLst>
              <a:ext uri="{FF2B5EF4-FFF2-40B4-BE49-F238E27FC236}">
                <a16:creationId xmlns:a16="http://schemas.microsoft.com/office/drawing/2014/main" id="{1307AC09-91CB-F440-3870-DCE2838C004E}"/>
              </a:ext>
            </a:extLst>
          </p:cNvPr>
          <p:cNvGrpSpPr/>
          <p:nvPr/>
        </p:nvGrpSpPr>
        <p:grpSpPr>
          <a:xfrm>
            <a:off x="5526987" y="1746139"/>
            <a:ext cx="1431517" cy="1389570"/>
            <a:chOff x="157773" y="1646084"/>
            <a:chExt cx="1431517" cy="1389570"/>
          </a:xfrm>
        </p:grpSpPr>
        <p:sp>
          <p:nvSpPr>
            <p:cNvPr id="1103" name="Rectangle 1102">
              <a:extLst>
                <a:ext uri="{FF2B5EF4-FFF2-40B4-BE49-F238E27FC236}">
                  <a16:creationId xmlns:a16="http://schemas.microsoft.com/office/drawing/2014/main" id="{397865CD-3C95-BFEB-5962-DC3D3E329882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04" name="TextBox 1103">
              <a:extLst>
                <a:ext uri="{FF2B5EF4-FFF2-40B4-BE49-F238E27FC236}">
                  <a16:creationId xmlns:a16="http://schemas.microsoft.com/office/drawing/2014/main" id="{4EC633EB-81D7-D5B9-1530-FAF62C7EB39C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05" name="Group 1104">
            <a:extLst>
              <a:ext uri="{FF2B5EF4-FFF2-40B4-BE49-F238E27FC236}">
                <a16:creationId xmlns:a16="http://schemas.microsoft.com/office/drawing/2014/main" id="{F06DF6ED-728D-0C7A-B1FD-1411EC57F4FB}"/>
              </a:ext>
            </a:extLst>
          </p:cNvPr>
          <p:cNvGrpSpPr/>
          <p:nvPr/>
        </p:nvGrpSpPr>
        <p:grpSpPr>
          <a:xfrm>
            <a:off x="4156482" y="1746139"/>
            <a:ext cx="1431517" cy="1389570"/>
            <a:chOff x="157773" y="1646084"/>
            <a:chExt cx="1431517" cy="1389570"/>
          </a:xfrm>
        </p:grpSpPr>
        <p:sp>
          <p:nvSpPr>
            <p:cNvPr id="1106" name="Rectangle 1105">
              <a:extLst>
                <a:ext uri="{FF2B5EF4-FFF2-40B4-BE49-F238E27FC236}">
                  <a16:creationId xmlns:a16="http://schemas.microsoft.com/office/drawing/2014/main" id="{5C3BDE1C-EAF5-B196-1993-6B3A3096013E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07" name="TextBox 1106">
              <a:extLst>
                <a:ext uri="{FF2B5EF4-FFF2-40B4-BE49-F238E27FC236}">
                  <a16:creationId xmlns:a16="http://schemas.microsoft.com/office/drawing/2014/main" id="{3CBBA6C2-06D7-6EFB-3842-D7E27BA4847B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08" name="Group 1107">
            <a:extLst>
              <a:ext uri="{FF2B5EF4-FFF2-40B4-BE49-F238E27FC236}">
                <a16:creationId xmlns:a16="http://schemas.microsoft.com/office/drawing/2014/main" id="{731C6356-447C-DA5C-3237-14CDE2419289}"/>
              </a:ext>
            </a:extLst>
          </p:cNvPr>
          <p:cNvGrpSpPr/>
          <p:nvPr/>
        </p:nvGrpSpPr>
        <p:grpSpPr>
          <a:xfrm>
            <a:off x="2770343" y="1746139"/>
            <a:ext cx="1431517" cy="1389570"/>
            <a:chOff x="157773" y="1646084"/>
            <a:chExt cx="1431517" cy="1389570"/>
          </a:xfrm>
        </p:grpSpPr>
        <p:sp>
          <p:nvSpPr>
            <p:cNvPr id="1109" name="Rectangle 1108">
              <a:extLst>
                <a:ext uri="{FF2B5EF4-FFF2-40B4-BE49-F238E27FC236}">
                  <a16:creationId xmlns:a16="http://schemas.microsoft.com/office/drawing/2014/main" id="{EFC4E957-4245-3E29-4EDC-0E4FBFD786C0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0" name="TextBox 1109">
              <a:extLst>
                <a:ext uri="{FF2B5EF4-FFF2-40B4-BE49-F238E27FC236}">
                  <a16:creationId xmlns:a16="http://schemas.microsoft.com/office/drawing/2014/main" id="{0E7156EB-057E-AA65-324E-3EB5118CC799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11" name="Group 1110">
            <a:extLst>
              <a:ext uri="{FF2B5EF4-FFF2-40B4-BE49-F238E27FC236}">
                <a16:creationId xmlns:a16="http://schemas.microsoft.com/office/drawing/2014/main" id="{8AC7FEF1-175B-A243-45B9-8732716DC5FF}"/>
              </a:ext>
            </a:extLst>
          </p:cNvPr>
          <p:cNvGrpSpPr/>
          <p:nvPr/>
        </p:nvGrpSpPr>
        <p:grpSpPr>
          <a:xfrm>
            <a:off x="-28646" y="1752333"/>
            <a:ext cx="1431517" cy="1389570"/>
            <a:chOff x="157773" y="1646084"/>
            <a:chExt cx="1431517" cy="1389570"/>
          </a:xfrm>
        </p:grpSpPr>
        <p:sp>
          <p:nvSpPr>
            <p:cNvPr id="1112" name="Rectangle 1111">
              <a:extLst>
                <a:ext uri="{FF2B5EF4-FFF2-40B4-BE49-F238E27FC236}">
                  <a16:creationId xmlns:a16="http://schemas.microsoft.com/office/drawing/2014/main" id="{0965474D-9876-3981-CEB5-40F7FA9DB1D3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3" name="TextBox 1112">
              <a:extLst>
                <a:ext uri="{FF2B5EF4-FFF2-40B4-BE49-F238E27FC236}">
                  <a16:creationId xmlns:a16="http://schemas.microsoft.com/office/drawing/2014/main" id="{D36B8B39-1C00-0A4D-93B1-85FE338EBD9C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14" name="Group 1113">
            <a:extLst>
              <a:ext uri="{FF2B5EF4-FFF2-40B4-BE49-F238E27FC236}">
                <a16:creationId xmlns:a16="http://schemas.microsoft.com/office/drawing/2014/main" id="{0CC2EE74-9D3C-FE47-DE7C-647815763B6A}"/>
              </a:ext>
            </a:extLst>
          </p:cNvPr>
          <p:cNvGrpSpPr/>
          <p:nvPr/>
        </p:nvGrpSpPr>
        <p:grpSpPr>
          <a:xfrm>
            <a:off x="1356413" y="1757922"/>
            <a:ext cx="1431517" cy="1389570"/>
            <a:chOff x="157773" y="1646084"/>
            <a:chExt cx="1431517" cy="1389570"/>
          </a:xfrm>
        </p:grpSpPr>
        <p:sp>
          <p:nvSpPr>
            <p:cNvPr id="1115" name="Rectangle 1114">
              <a:extLst>
                <a:ext uri="{FF2B5EF4-FFF2-40B4-BE49-F238E27FC236}">
                  <a16:creationId xmlns:a16="http://schemas.microsoft.com/office/drawing/2014/main" id="{4F3FC385-A51C-D4EB-F3B5-3380EF3141DE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6" name="TextBox 1115">
              <a:extLst>
                <a:ext uri="{FF2B5EF4-FFF2-40B4-BE49-F238E27FC236}">
                  <a16:creationId xmlns:a16="http://schemas.microsoft.com/office/drawing/2014/main" id="{CBC07DD5-B641-4C98-ED06-2BC50648595B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17" name="Group 1116">
            <a:extLst>
              <a:ext uri="{FF2B5EF4-FFF2-40B4-BE49-F238E27FC236}">
                <a16:creationId xmlns:a16="http://schemas.microsoft.com/office/drawing/2014/main" id="{AF0E3395-F164-5670-DC2E-97E18203B423}"/>
              </a:ext>
            </a:extLst>
          </p:cNvPr>
          <p:cNvGrpSpPr/>
          <p:nvPr/>
        </p:nvGrpSpPr>
        <p:grpSpPr>
          <a:xfrm>
            <a:off x="5526987" y="3383745"/>
            <a:ext cx="1431517" cy="1389570"/>
            <a:chOff x="157773" y="1646084"/>
            <a:chExt cx="1431517" cy="1389570"/>
          </a:xfrm>
        </p:grpSpPr>
        <p:sp>
          <p:nvSpPr>
            <p:cNvPr id="1118" name="Rectangle 1117">
              <a:extLst>
                <a:ext uri="{FF2B5EF4-FFF2-40B4-BE49-F238E27FC236}">
                  <a16:creationId xmlns:a16="http://schemas.microsoft.com/office/drawing/2014/main" id="{8AD0454D-B2B1-13BE-DD79-C901A45EECCE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9" name="TextBox 1118">
              <a:extLst>
                <a:ext uri="{FF2B5EF4-FFF2-40B4-BE49-F238E27FC236}">
                  <a16:creationId xmlns:a16="http://schemas.microsoft.com/office/drawing/2014/main" id="{87221DA0-31DD-5B6E-08E2-3117B3A0E7B5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20" name="Group 1119">
            <a:extLst>
              <a:ext uri="{FF2B5EF4-FFF2-40B4-BE49-F238E27FC236}">
                <a16:creationId xmlns:a16="http://schemas.microsoft.com/office/drawing/2014/main" id="{FC61D9A0-BF16-E6F7-E791-195FE6103318}"/>
              </a:ext>
            </a:extLst>
          </p:cNvPr>
          <p:cNvGrpSpPr/>
          <p:nvPr/>
        </p:nvGrpSpPr>
        <p:grpSpPr>
          <a:xfrm>
            <a:off x="4156482" y="3383745"/>
            <a:ext cx="1431517" cy="1389570"/>
            <a:chOff x="157773" y="1646084"/>
            <a:chExt cx="1431517" cy="1389570"/>
          </a:xfrm>
        </p:grpSpPr>
        <p:sp>
          <p:nvSpPr>
            <p:cNvPr id="1121" name="Rectangle 1120">
              <a:extLst>
                <a:ext uri="{FF2B5EF4-FFF2-40B4-BE49-F238E27FC236}">
                  <a16:creationId xmlns:a16="http://schemas.microsoft.com/office/drawing/2014/main" id="{C180D5C8-9991-10AF-5484-0E1918E77F83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22" name="TextBox 1121">
              <a:extLst>
                <a:ext uri="{FF2B5EF4-FFF2-40B4-BE49-F238E27FC236}">
                  <a16:creationId xmlns:a16="http://schemas.microsoft.com/office/drawing/2014/main" id="{4EC8CC26-66BB-854D-DADE-3428B8E834F3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23" name="Group 1122">
            <a:extLst>
              <a:ext uri="{FF2B5EF4-FFF2-40B4-BE49-F238E27FC236}">
                <a16:creationId xmlns:a16="http://schemas.microsoft.com/office/drawing/2014/main" id="{54F3438E-3AC0-62A8-503C-C938186B4005}"/>
              </a:ext>
            </a:extLst>
          </p:cNvPr>
          <p:cNvGrpSpPr/>
          <p:nvPr/>
        </p:nvGrpSpPr>
        <p:grpSpPr>
          <a:xfrm>
            <a:off x="2770343" y="3383745"/>
            <a:ext cx="1431517" cy="1389570"/>
            <a:chOff x="157773" y="1646084"/>
            <a:chExt cx="1431517" cy="1389570"/>
          </a:xfrm>
        </p:grpSpPr>
        <p:sp>
          <p:nvSpPr>
            <p:cNvPr id="1124" name="Rectangle 1123">
              <a:extLst>
                <a:ext uri="{FF2B5EF4-FFF2-40B4-BE49-F238E27FC236}">
                  <a16:creationId xmlns:a16="http://schemas.microsoft.com/office/drawing/2014/main" id="{BCF1B027-6C8C-31A1-635C-CCEC2B4C400E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25" name="TextBox 1124">
              <a:extLst>
                <a:ext uri="{FF2B5EF4-FFF2-40B4-BE49-F238E27FC236}">
                  <a16:creationId xmlns:a16="http://schemas.microsoft.com/office/drawing/2014/main" id="{D9800744-37CD-053F-6D3A-B1A4F4DF6379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26" name="Group 1125">
            <a:extLst>
              <a:ext uri="{FF2B5EF4-FFF2-40B4-BE49-F238E27FC236}">
                <a16:creationId xmlns:a16="http://schemas.microsoft.com/office/drawing/2014/main" id="{113679B6-704C-5F12-1145-525101AFE434}"/>
              </a:ext>
            </a:extLst>
          </p:cNvPr>
          <p:cNvGrpSpPr/>
          <p:nvPr/>
        </p:nvGrpSpPr>
        <p:grpSpPr>
          <a:xfrm>
            <a:off x="-28646" y="3389939"/>
            <a:ext cx="1431517" cy="1389570"/>
            <a:chOff x="157773" y="1646084"/>
            <a:chExt cx="1431517" cy="1389570"/>
          </a:xfrm>
        </p:grpSpPr>
        <p:sp>
          <p:nvSpPr>
            <p:cNvPr id="1127" name="Rectangle 1126">
              <a:extLst>
                <a:ext uri="{FF2B5EF4-FFF2-40B4-BE49-F238E27FC236}">
                  <a16:creationId xmlns:a16="http://schemas.microsoft.com/office/drawing/2014/main" id="{C523E62A-7883-767C-F5B0-4527BCB986B5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28" name="TextBox 1127">
              <a:extLst>
                <a:ext uri="{FF2B5EF4-FFF2-40B4-BE49-F238E27FC236}">
                  <a16:creationId xmlns:a16="http://schemas.microsoft.com/office/drawing/2014/main" id="{6FCFAB26-4514-C1F8-17E3-8CCA5E2ABA6E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29" name="Group 1128">
            <a:extLst>
              <a:ext uri="{FF2B5EF4-FFF2-40B4-BE49-F238E27FC236}">
                <a16:creationId xmlns:a16="http://schemas.microsoft.com/office/drawing/2014/main" id="{5DAF2A16-1BA5-8D3B-B395-D6FBA32FE563}"/>
              </a:ext>
            </a:extLst>
          </p:cNvPr>
          <p:cNvGrpSpPr/>
          <p:nvPr/>
        </p:nvGrpSpPr>
        <p:grpSpPr>
          <a:xfrm>
            <a:off x="1356413" y="3395528"/>
            <a:ext cx="1431517" cy="1389570"/>
            <a:chOff x="157773" y="1646084"/>
            <a:chExt cx="1431517" cy="1389570"/>
          </a:xfrm>
        </p:grpSpPr>
        <p:sp>
          <p:nvSpPr>
            <p:cNvPr id="1130" name="Rectangle 1129">
              <a:extLst>
                <a:ext uri="{FF2B5EF4-FFF2-40B4-BE49-F238E27FC236}">
                  <a16:creationId xmlns:a16="http://schemas.microsoft.com/office/drawing/2014/main" id="{B5AA097D-3821-1B0F-FC8D-E342D08CA3C0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31" name="TextBox 1130">
              <a:extLst>
                <a:ext uri="{FF2B5EF4-FFF2-40B4-BE49-F238E27FC236}">
                  <a16:creationId xmlns:a16="http://schemas.microsoft.com/office/drawing/2014/main" id="{4B73FB36-B24D-CF08-4FBD-D78F768DDBD8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32" name="Group 1131">
            <a:extLst>
              <a:ext uri="{FF2B5EF4-FFF2-40B4-BE49-F238E27FC236}">
                <a16:creationId xmlns:a16="http://schemas.microsoft.com/office/drawing/2014/main" id="{2D2D5868-CA1B-CF53-2720-B6C4B3A23492}"/>
              </a:ext>
            </a:extLst>
          </p:cNvPr>
          <p:cNvGrpSpPr/>
          <p:nvPr/>
        </p:nvGrpSpPr>
        <p:grpSpPr>
          <a:xfrm>
            <a:off x="5526987" y="5120903"/>
            <a:ext cx="1431517" cy="1389570"/>
            <a:chOff x="157773" y="1646084"/>
            <a:chExt cx="1431517" cy="1389570"/>
          </a:xfrm>
        </p:grpSpPr>
        <p:sp>
          <p:nvSpPr>
            <p:cNvPr id="1133" name="Rectangle 1132">
              <a:extLst>
                <a:ext uri="{FF2B5EF4-FFF2-40B4-BE49-F238E27FC236}">
                  <a16:creationId xmlns:a16="http://schemas.microsoft.com/office/drawing/2014/main" id="{35AE8507-E16D-4CFD-E1BB-C74E5CEA2E58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34" name="TextBox 1133">
              <a:extLst>
                <a:ext uri="{FF2B5EF4-FFF2-40B4-BE49-F238E27FC236}">
                  <a16:creationId xmlns:a16="http://schemas.microsoft.com/office/drawing/2014/main" id="{1107866D-A53B-223B-6A57-885B825246CE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35" name="Group 1134">
            <a:extLst>
              <a:ext uri="{FF2B5EF4-FFF2-40B4-BE49-F238E27FC236}">
                <a16:creationId xmlns:a16="http://schemas.microsoft.com/office/drawing/2014/main" id="{3C72509E-C216-0E73-76D6-1414C3EFA0D0}"/>
              </a:ext>
            </a:extLst>
          </p:cNvPr>
          <p:cNvGrpSpPr/>
          <p:nvPr/>
        </p:nvGrpSpPr>
        <p:grpSpPr>
          <a:xfrm>
            <a:off x="4156482" y="5120903"/>
            <a:ext cx="1431517" cy="1389570"/>
            <a:chOff x="157773" y="1646084"/>
            <a:chExt cx="1431517" cy="1389570"/>
          </a:xfrm>
        </p:grpSpPr>
        <p:sp>
          <p:nvSpPr>
            <p:cNvPr id="1136" name="Rectangle 1135">
              <a:extLst>
                <a:ext uri="{FF2B5EF4-FFF2-40B4-BE49-F238E27FC236}">
                  <a16:creationId xmlns:a16="http://schemas.microsoft.com/office/drawing/2014/main" id="{E4F5F48C-C9FE-8E18-01B2-AD596098E3B9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37" name="TextBox 1136">
              <a:extLst>
                <a:ext uri="{FF2B5EF4-FFF2-40B4-BE49-F238E27FC236}">
                  <a16:creationId xmlns:a16="http://schemas.microsoft.com/office/drawing/2014/main" id="{D52993D1-6EC7-BB8B-9BE6-3C45B88712BE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38" name="Group 1137">
            <a:extLst>
              <a:ext uri="{FF2B5EF4-FFF2-40B4-BE49-F238E27FC236}">
                <a16:creationId xmlns:a16="http://schemas.microsoft.com/office/drawing/2014/main" id="{8845ABA6-43BE-E5A8-D6D5-360A0C9E70FE}"/>
              </a:ext>
            </a:extLst>
          </p:cNvPr>
          <p:cNvGrpSpPr/>
          <p:nvPr/>
        </p:nvGrpSpPr>
        <p:grpSpPr>
          <a:xfrm>
            <a:off x="2770343" y="5120903"/>
            <a:ext cx="1431517" cy="1389570"/>
            <a:chOff x="157773" y="1646084"/>
            <a:chExt cx="1431517" cy="1389570"/>
          </a:xfrm>
        </p:grpSpPr>
        <p:sp>
          <p:nvSpPr>
            <p:cNvPr id="1139" name="Rectangle 1138">
              <a:extLst>
                <a:ext uri="{FF2B5EF4-FFF2-40B4-BE49-F238E27FC236}">
                  <a16:creationId xmlns:a16="http://schemas.microsoft.com/office/drawing/2014/main" id="{FCBA2326-7D51-B464-22DD-FD897EA79911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0" name="TextBox 1139">
              <a:extLst>
                <a:ext uri="{FF2B5EF4-FFF2-40B4-BE49-F238E27FC236}">
                  <a16:creationId xmlns:a16="http://schemas.microsoft.com/office/drawing/2014/main" id="{C96FAF71-CA25-5A61-C125-2279C9300B22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41" name="Group 1140">
            <a:extLst>
              <a:ext uri="{FF2B5EF4-FFF2-40B4-BE49-F238E27FC236}">
                <a16:creationId xmlns:a16="http://schemas.microsoft.com/office/drawing/2014/main" id="{2221AF44-EE36-4B29-5254-919D50D25ACA}"/>
              </a:ext>
            </a:extLst>
          </p:cNvPr>
          <p:cNvGrpSpPr/>
          <p:nvPr/>
        </p:nvGrpSpPr>
        <p:grpSpPr>
          <a:xfrm>
            <a:off x="-28646" y="5127097"/>
            <a:ext cx="1431517" cy="1389570"/>
            <a:chOff x="157773" y="1646084"/>
            <a:chExt cx="1431517" cy="1389570"/>
          </a:xfrm>
        </p:grpSpPr>
        <p:sp>
          <p:nvSpPr>
            <p:cNvPr id="1142" name="Rectangle 1141">
              <a:extLst>
                <a:ext uri="{FF2B5EF4-FFF2-40B4-BE49-F238E27FC236}">
                  <a16:creationId xmlns:a16="http://schemas.microsoft.com/office/drawing/2014/main" id="{24948871-4A00-AF57-3FF8-A50DCA551156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3" name="TextBox 1142">
              <a:extLst>
                <a:ext uri="{FF2B5EF4-FFF2-40B4-BE49-F238E27FC236}">
                  <a16:creationId xmlns:a16="http://schemas.microsoft.com/office/drawing/2014/main" id="{430995CF-4156-A212-5949-6F7ECD22201E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44" name="Group 1143">
            <a:extLst>
              <a:ext uri="{FF2B5EF4-FFF2-40B4-BE49-F238E27FC236}">
                <a16:creationId xmlns:a16="http://schemas.microsoft.com/office/drawing/2014/main" id="{6CDA5EC4-FC5C-187B-1F9E-BDFEABEE6988}"/>
              </a:ext>
            </a:extLst>
          </p:cNvPr>
          <p:cNvGrpSpPr/>
          <p:nvPr/>
        </p:nvGrpSpPr>
        <p:grpSpPr>
          <a:xfrm>
            <a:off x="1356413" y="5132686"/>
            <a:ext cx="1431517" cy="1389570"/>
            <a:chOff x="157773" y="1646084"/>
            <a:chExt cx="1431517" cy="1389570"/>
          </a:xfrm>
        </p:grpSpPr>
        <p:sp>
          <p:nvSpPr>
            <p:cNvPr id="1145" name="Rectangle 1144">
              <a:extLst>
                <a:ext uri="{FF2B5EF4-FFF2-40B4-BE49-F238E27FC236}">
                  <a16:creationId xmlns:a16="http://schemas.microsoft.com/office/drawing/2014/main" id="{B8B258CF-2F0F-753D-7E50-7B7B4669082F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6" name="TextBox 1145">
              <a:extLst>
                <a:ext uri="{FF2B5EF4-FFF2-40B4-BE49-F238E27FC236}">
                  <a16:creationId xmlns:a16="http://schemas.microsoft.com/office/drawing/2014/main" id="{6EBCE0FE-31EA-3B0E-DDCE-7467DB647544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47" name="Group 1146">
            <a:extLst>
              <a:ext uri="{FF2B5EF4-FFF2-40B4-BE49-F238E27FC236}">
                <a16:creationId xmlns:a16="http://schemas.microsoft.com/office/drawing/2014/main" id="{4E213355-3494-1120-AAE7-F0288AF80DC4}"/>
              </a:ext>
            </a:extLst>
          </p:cNvPr>
          <p:cNvGrpSpPr/>
          <p:nvPr/>
        </p:nvGrpSpPr>
        <p:grpSpPr>
          <a:xfrm>
            <a:off x="5523225" y="6812339"/>
            <a:ext cx="1431517" cy="1389570"/>
            <a:chOff x="157773" y="1646084"/>
            <a:chExt cx="1431517" cy="1389570"/>
          </a:xfrm>
        </p:grpSpPr>
        <p:sp>
          <p:nvSpPr>
            <p:cNvPr id="1148" name="Rectangle 1147">
              <a:extLst>
                <a:ext uri="{FF2B5EF4-FFF2-40B4-BE49-F238E27FC236}">
                  <a16:creationId xmlns:a16="http://schemas.microsoft.com/office/drawing/2014/main" id="{F56AB26F-E16E-D9E2-CD73-DEAE1DA0F0AF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9" name="TextBox 1148">
              <a:extLst>
                <a:ext uri="{FF2B5EF4-FFF2-40B4-BE49-F238E27FC236}">
                  <a16:creationId xmlns:a16="http://schemas.microsoft.com/office/drawing/2014/main" id="{AA555144-5A06-990E-6ADA-B734EEBDE503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50" name="Group 1149">
            <a:extLst>
              <a:ext uri="{FF2B5EF4-FFF2-40B4-BE49-F238E27FC236}">
                <a16:creationId xmlns:a16="http://schemas.microsoft.com/office/drawing/2014/main" id="{5D12F743-C0BC-CBD7-A4D9-B349F7CAA37B}"/>
              </a:ext>
            </a:extLst>
          </p:cNvPr>
          <p:cNvGrpSpPr/>
          <p:nvPr/>
        </p:nvGrpSpPr>
        <p:grpSpPr>
          <a:xfrm>
            <a:off x="4152720" y="6812339"/>
            <a:ext cx="1431517" cy="1389570"/>
            <a:chOff x="157773" y="1646084"/>
            <a:chExt cx="1431517" cy="1389570"/>
          </a:xfrm>
        </p:grpSpPr>
        <p:sp>
          <p:nvSpPr>
            <p:cNvPr id="1151" name="Rectangle 1150">
              <a:extLst>
                <a:ext uri="{FF2B5EF4-FFF2-40B4-BE49-F238E27FC236}">
                  <a16:creationId xmlns:a16="http://schemas.microsoft.com/office/drawing/2014/main" id="{B51F4EAA-1FD7-C65A-3A49-F7BB751B96F8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2" name="TextBox 1151">
              <a:extLst>
                <a:ext uri="{FF2B5EF4-FFF2-40B4-BE49-F238E27FC236}">
                  <a16:creationId xmlns:a16="http://schemas.microsoft.com/office/drawing/2014/main" id="{B92FFA40-FD70-62CD-A308-FD884EA0B6BC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53" name="Group 1152">
            <a:extLst>
              <a:ext uri="{FF2B5EF4-FFF2-40B4-BE49-F238E27FC236}">
                <a16:creationId xmlns:a16="http://schemas.microsoft.com/office/drawing/2014/main" id="{0F468E37-5397-DF9B-2BF9-6FCB21348B71}"/>
              </a:ext>
            </a:extLst>
          </p:cNvPr>
          <p:cNvGrpSpPr/>
          <p:nvPr/>
        </p:nvGrpSpPr>
        <p:grpSpPr>
          <a:xfrm>
            <a:off x="2766581" y="6812339"/>
            <a:ext cx="1431517" cy="1389570"/>
            <a:chOff x="157773" y="1646084"/>
            <a:chExt cx="1431517" cy="1389570"/>
          </a:xfrm>
        </p:grpSpPr>
        <p:sp>
          <p:nvSpPr>
            <p:cNvPr id="1154" name="Rectangle 1153">
              <a:extLst>
                <a:ext uri="{FF2B5EF4-FFF2-40B4-BE49-F238E27FC236}">
                  <a16:creationId xmlns:a16="http://schemas.microsoft.com/office/drawing/2014/main" id="{61DB08AD-6A0B-B92C-25A8-1016F6F6EC07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5" name="TextBox 1154">
              <a:extLst>
                <a:ext uri="{FF2B5EF4-FFF2-40B4-BE49-F238E27FC236}">
                  <a16:creationId xmlns:a16="http://schemas.microsoft.com/office/drawing/2014/main" id="{9CAC6BBE-1102-7749-B849-2F3675A59B02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56" name="Group 1155">
            <a:extLst>
              <a:ext uri="{FF2B5EF4-FFF2-40B4-BE49-F238E27FC236}">
                <a16:creationId xmlns:a16="http://schemas.microsoft.com/office/drawing/2014/main" id="{382859BE-6095-00C0-4E92-84BE95D97CE1}"/>
              </a:ext>
            </a:extLst>
          </p:cNvPr>
          <p:cNvGrpSpPr/>
          <p:nvPr/>
        </p:nvGrpSpPr>
        <p:grpSpPr>
          <a:xfrm>
            <a:off x="-32408" y="6818533"/>
            <a:ext cx="1431517" cy="1389570"/>
            <a:chOff x="157773" y="1646084"/>
            <a:chExt cx="1431517" cy="1389570"/>
          </a:xfrm>
        </p:grpSpPr>
        <p:sp>
          <p:nvSpPr>
            <p:cNvPr id="1157" name="Rectangle 1156">
              <a:extLst>
                <a:ext uri="{FF2B5EF4-FFF2-40B4-BE49-F238E27FC236}">
                  <a16:creationId xmlns:a16="http://schemas.microsoft.com/office/drawing/2014/main" id="{0ED1FE5A-CE5E-9B4E-FB21-8F8F27710540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8" name="TextBox 1157">
              <a:extLst>
                <a:ext uri="{FF2B5EF4-FFF2-40B4-BE49-F238E27FC236}">
                  <a16:creationId xmlns:a16="http://schemas.microsoft.com/office/drawing/2014/main" id="{EDB66EB4-3907-3A63-3F28-BBE16B003B76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159" name="Group 1158">
            <a:extLst>
              <a:ext uri="{FF2B5EF4-FFF2-40B4-BE49-F238E27FC236}">
                <a16:creationId xmlns:a16="http://schemas.microsoft.com/office/drawing/2014/main" id="{0E998B3A-85A0-5386-2C5B-B917BFFB10A8}"/>
              </a:ext>
            </a:extLst>
          </p:cNvPr>
          <p:cNvGrpSpPr/>
          <p:nvPr/>
        </p:nvGrpSpPr>
        <p:grpSpPr>
          <a:xfrm>
            <a:off x="1352651" y="6824122"/>
            <a:ext cx="1431517" cy="1389570"/>
            <a:chOff x="157773" y="1646084"/>
            <a:chExt cx="1431517" cy="1389570"/>
          </a:xfrm>
        </p:grpSpPr>
        <p:sp>
          <p:nvSpPr>
            <p:cNvPr id="1160" name="Rectangle 1159">
              <a:extLst>
                <a:ext uri="{FF2B5EF4-FFF2-40B4-BE49-F238E27FC236}">
                  <a16:creationId xmlns:a16="http://schemas.microsoft.com/office/drawing/2014/main" id="{98ABF240-A46F-8506-13D8-F60B469CF0B9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61" name="TextBox 1160">
              <a:extLst>
                <a:ext uri="{FF2B5EF4-FFF2-40B4-BE49-F238E27FC236}">
                  <a16:creationId xmlns:a16="http://schemas.microsoft.com/office/drawing/2014/main" id="{3D39E516-D549-F80B-E071-B95AC8F9A396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848F480F-9740-8CB5-E4A2-B8F8EE5F47FA}"/>
              </a:ext>
            </a:extLst>
          </p:cNvPr>
          <p:cNvGrpSpPr/>
          <p:nvPr/>
        </p:nvGrpSpPr>
        <p:grpSpPr>
          <a:xfrm>
            <a:off x="5532535" y="8505487"/>
            <a:ext cx="1431517" cy="1389570"/>
            <a:chOff x="157773" y="1646084"/>
            <a:chExt cx="1431517" cy="138957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EE8EF23-4B8F-83CE-1B60-8C37F1B11E39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356A9F7-AF12-29B8-1983-1564015960E6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AEF5DF47-A38D-C72C-32EC-F335E7E5B693}"/>
              </a:ext>
            </a:extLst>
          </p:cNvPr>
          <p:cNvGrpSpPr/>
          <p:nvPr/>
        </p:nvGrpSpPr>
        <p:grpSpPr>
          <a:xfrm>
            <a:off x="4162030" y="8505487"/>
            <a:ext cx="1431517" cy="1389570"/>
            <a:chOff x="157773" y="1646084"/>
            <a:chExt cx="1431517" cy="138957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C71B90D-01F1-F275-8841-66271B3BAE89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000D349-8A34-D119-8C7F-5AF01E1D8D35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3A5B8A8-72F0-E17C-5407-8F8C1B2DFEF7}"/>
              </a:ext>
            </a:extLst>
          </p:cNvPr>
          <p:cNvGrpSpPr/>
          <p:nvPr/>
        </p:nvGrpSpPr>
        <p:grpSpPr>
          <a:xfrm>
            <a:off x="2775891" y="8505487"/>
            <a:ext cx="1431517" cy="1389570"/>
            <a:chOff x="157773" y="1646084"/>
            <a:chExt cx="1431517" cy="138957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E5ADEF7-CE62-23B1-320D-848B26916AF2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624D179-DED1-4927-46B8-4A53BAA6A7BB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C0A1A56-9B56-FCCE-07F9-1FE7D6B81532}"/>
              </a:ext>
            </a:extLst>
          </p:cNvPr>
          <p:cNvGrpSpPr/>
          <p:nvPr/>
        </p:nvGrpSpPr>
        <p:grpSpPr>
          <a:xfrm>
            <a:off x="-23098" y="8511681"/>
            <a:ext cx="1431517" cy="1389570"/>
            <a:chOff x="157773" y="1646084"/>
            <a:chExt cx="1431517" cy="138957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4CA937C-05CB-DFA2-16CE-33F5B83659F4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E9406A8-6BDE-6777-7182-B25AD5928484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29E0B25-3C58-2184-E833-E2DBD27A63A8}"/>
              </a:ext>
            </a:extLst>
          </p:cNvPr>
          <p:cNvGrpSpPr/>
          <p:nvPr/>
        </p:nvGrpSpPr>
        <p:grpSpPr>
          <a:xfrm>
            <a:off x="1361961" y="8517270"/>
            <a:ext cx="1431517" cy="1389570"/>
            <a:chOff x="157773" y="1646084"/>
            <a:chExt cx="1431517" cy="1389570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E80AFBE-7559-032B-27D0-93CA98E860DE}"/>
                </a:ext>
              </a:extLst>
            </p:cNvPr>
            <p:cNvSpPr/>
            <p:nvPr/>
          </p:nvSpPr>
          <p:spPr>
            <a:xfrm>
              <a:off x="289332" y="1646084"/>
              <a:ext cx="1117600" cy="8870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9D537EB-36E7-B82A-C30E-3F579E0E0DE2}"/>
                </a:ext>
              </a:extLst>
            </p:cNvPr>
            <p:cNvSpPr txBox="1"/>
            <p:nvPr/>
          </p:nvSpPr>
          <p:spPr>
            <a:xfrm>
              <a:off x="157773" y="2666322"/>
              <a:ext cx="1431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dirty="0"/>
                <a:t>................</a:t>
              </a:r>
              <a:endParaRPr lang="en-US" dirty="0"/>
            </a:p>
          </p:txBody>
        </p:sp>
      </p:grpSp>
      <p:pic>
        <p:nvPicPr>
          <p:cNvPr id="31" name="Picture 30" descr="Tooth Giving Stock Illustrations – 170 Tooth Giving Stock Illustrations,  Vectors &amp; Clipart - Dreamstime">
            <a:extLst>
              <a:ext uri="{FF2B5EF4-FFF2-40B4-BE49-F238E27FC236}">
                <a16:creationId xmlns:a16="http://schemas.microsoft.com/office/drawing/2014/main" id="{A5DBDF87-CA94-42EF-BDF0-159DAD932F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66"/>
          <a:stretch/>
        </p:blipFill>
        <p:spPr bwMode="auto">
          <a:xfrm>
            <a:off x="4522127" y="101776"/>
            <a:ext cx="840281" cy="776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0" descr="مدونة حي بن يقظان: &quot;أنا عنقود عنب&quot; قصة للأطفال بقلم: عبدالتواب يوسف">
            <a:extLst>
              <a:ext uri="{FF2B5EF4-FFF2-40B4-BE49-F238E27FC236}">
                <a16:creationId xmlns:a16="http://schemas.microsoft.com/office/drawing/2014/main" id="{F3B5A050-9AC5-A83A-85D3-2983045DB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044" y="166106"/>
            <a:ext cx="741687" cy="74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4" descr="فرشاة الأسنان مع أيقونة معجون الأسنان، طراز الكرتون - ناقلات الأسهم 3832456  | Crushpixel">
            <a:extLst>
              <a:ext uri="{FF2B5EF4-FFF2-40B4-BE49-F238E27FC236}">
                <a16:creationId xmlns:a16="http://schemas.microsoft.com/office/drawing/2014/main" id="{4530BCF4-1EB3-E864-64A8-2F553764D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463" y="110839"/>
            <a:ext cx="883988" cy="82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8" descr="زهرة الكرتون الحرة ، تحميل مجاني قصاصة فنية ، قصاصة فنية مجانية - آخر">
            <a:extLst>
              <a:ext uri="{FF2B5EF4-FFF2-40B4-BE49-F238E27FC236}">
                <a16:creationId xmlns:a16="http://schemas.microsoft.com/office/drawing/2014/main" id="{8965432C-C001-5A03-084A-512131258D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86" y="114337"/>
            <a:ext cx="608726" cy="85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0" descr="Transparent Orange Fruit Png - برتقال كرتون Png, Png Download , Transparent  Png Image - PNGitem">
            <a:extLst>
              <a:ext uri="{FF2B5EF4-FFF2-40B4-BE49-F238E27FC236}">
                <a16:creationId xmlns:a16="http://schemas.microsoft.com/office/drawing/2014/main" id="{68B7335C-E987-271C-6EFB-5091CA3A5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962" y="5155080"/>
            <a:ext cx="872676" cy="824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4" descr="النبيذ ايقونه برميل اسلوب الكرتون, برميل, برميل خشبي, كرتون PNG والمتجهات  للتحميل مجانا">
            <a:extLst>
              <a:ext uri="{FF2B5EF4-FFF2-40B4-BE49-F238E27FC236}">
                <a16:creationId xmlns:a16="http://schemas.microsoft.com/office/drawing/2014/main" id="{F993AC3E-E82F-9BE6-DF58-C8299B39A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55" y="8541719"/>
            <a:ext cx="844157" cy="844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30" descr="Apple ai eps vector | UIDownload">
            <a:extLst>
              <a:ext uri="{FF2B5EF4-FFF2-40B4-BE49-F238E27FC236}">
                <a16:creationId xmlns:a16="http://schemas.microsoft.com/office/drawing/2014/main" id="{36BD5A3E-9ABD-4C98-C502-35B22AED60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559" y="8525014"/>
            <a:ext cx="724391" cy="820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36" descr="كرتون رجل الاعمال, رسوم متحركة, قصاصات فنية, رجل PNG والمتجهات للتحميل مجانا">
            <a:extLst>
              <a:ext uri="{FF2B5EF4-FFF2-40B4-BE49-F238E27FC236}">
                <a16:creationId xmlns:a16="http://schemas.microsoft.com/office/drawing/2014/main" id="{34BF97E5-351A-A747-4FFC-5275BD557D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2" r="11979"/>
          <a:stretch/>
        </p:blipFill>
        <p:spPr bwMode="auto">
          <a:xfrm>
            <a:off x="108462" y="3395006"/>
            <a:ext cx="1083180" cy="85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8" descr="129,242 Spider Cartoon Images, Stock Photos &amp; Vectors | Shutterstock">
            <a:extLst>
              <a:ext uri="{FF2B5EF4-FFF2-40B4-BE49-F238E27FC236}">
                <a16:creationId xmlns:a16="http://schemas.microsoft.com/office/drawing/2014/main" id="{9E5EC5A4-B642-F181-4600-23742FEAE3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11"/>
          <a:stretch/>
        </p:blipFill>
        <p:spPr bwMode="auto">
          <a:xfrm>
            <a:off x="5697079" y="3463897"/>
            <a:ext cx="970421" cy="74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0" descr="Premium Vector | Cartoon illustration of a hedgehog">
            <a:extLst>
              <a:ext uri="{FF2B5EF4-FFF2-40B4-BE49-F238E27FC236}">
                <a16:creationId xmlns:a16="http://schemas.microsoft.com/office/drawing/2014/main" id="{A78DB368-8CE2-3CD2-83E4-0BEEF32D8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492" y="3421046"/>
            <a:ext cx="1058915" cy="849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Blue Drums Clipart PNG Images, Orange Blue Cartoon Drum Clipart, Drum,  Clipart, Beat Drum PNG Image For Free Download">
            <a:extLst>
              <a:ext uri="{FF2B5EF4-FFF2-40B4-BE49-F238E27FC236}">
                <a16:creationId xmlns:a16="http://schemas.microsoft.com/office/drawing/2014/main" id="{39852416-DCE5-629D-60B7-3B0C72469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519" y="3401689"/>
            <a:ext cx="1064992" cy="847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2" descr="Red Shirt Button Clipart | i2Clipart - Royalty Free Public Domain Clipart">
            <a:extLst>
              <a:ext uri="{FF2B5EF4-FFF2-40B4-BE49-F238E27FC236}">
                <a16:creationId xmlns:a16="http://schemas.microsoft.com/office/drawing/2014/main" id="{A7D4E2CD-94A1-78C4-34C1-5F54400EC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079" y="5151390"/>
            <a:ext cx="859001" cy="80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6" descr="تعرّف إلى صفات التمساح | النهار">
            <a:extLst>
              <a:ext uri="{FF2B5EF4-FFF2-40B4-BE49-F238E27FC236}">
                <a16:creationId xmlns:a16="http://schemas.microsoft.com/office/drawing/2014/main" id="{BF2F8D2C-F935-4C83-B94E-D5232D6C0B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951" y="5149331"/>
            <a:ext cx="928404" cy="828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6DEAB5E-2CD7-CB2B-9F64-0659262A4E44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501606" y="5147460"/>
            <a:ext cx="847893" cy="845398"/>
          </a:xfrm>
          <a:prstGeom prst="rect">
            <a:avLst/>
          </a:prstGeom>
        </p:spPr>
      </p:pic>
      <p:pic>
        <p:nvPicPr>
          <p:cNvPr id="53" name="Picture 38" descr="صور قطه كرتون">
            <a:extLst>
              <a:ext uri="{FF2B5EF4-FFF2-40B4-BE49-F238E27FC236}">
                <a16:creationId xmlns:a16="http://schemas.microsoft.com/office/drawing/2014/main" id="{97A5E365-255A-31E7-E91C-946295424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38" y="5153327"/>
            <a:ext cx="632348" cy="81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0" descr="ظرف png">
            <a:extLst>
              <a:ext uri="{FF2B5EF4-FFF2-40B4-BE49-F238E27FC236}">
                <a16:creationId xmlns:a16="http://schemas.microsoft.com/office/drawing/2014/main" id="{2C6EB3AF-AF63-DCAF-6376-F455A83EC5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7" t="17112" b="23390"/>
          <a:stretch/>
        </p:blipFill>
        <p:spPr bwMode="auto">
          <a:xfrm>
            <a:off x="1513081" y="6879056"/>
            <a:ext cx="1050954" cy="74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A92B7B5C-F577-3AF3-D9CD-9C467D001CD2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10813" y="6879056"/>
            <a:ext cx="1077067" cy="74995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2F08F2F9-58CA-A9B8-2108-BD49B202E961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5763520" y="8581818"/>
            <a:ext cx="950925" cy="757947"/>
          </a:xfrm>
          <a:prstGeom prst="rect">
            <a:avLst/>
          </a:prstGeom>
        </p:spPr>
      </p:pic>
      <p:pic>
        <p:nvPicPr>
          <p:cNvPr id="58" name="Picture 57" descr="Logo&#10;&#10;Description automatically generated">
            <a:extLst>
              <a:ext uri="{FF2B5EF4-FFF2-40B4-BE49-F238E27FC236}">
                <a16:creationId xmlns:a16="http://schemas.microsoft.com/office/drawing/2014/main" id="{C0D59818-5A34-6320-6958-B2718D1B499E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3315" b="97514" l="3889" r="95278">
                        <a14:foregroundMark x1="15000" y1="10221" x2="14444" y2="6077"/>
                        <a14:foregroundMark x1="9722" y1="6077" x2="9722" y2="6077"/>
                        <a14:foregroundMark x1="16389" y1="4696" x2="14444" y2="7735"/>
                        <a14:foregroundMark x1="16389" y1="3867" x2="16389" y2="3867"/>
                        <a14:foregroundMark x1="3889" y1="14365" x2="3889" y2="14365"/>
                        <a14:foregroundMark x1="7778" y1="36740" x2="8333" y2="47514"/>
                        <a14:foregroundMark x1="31389" y1="97514" x2="32222" y2="89503"/>
                        <a14:foregroundMark x1="81667" y1="79558" x2="95278" y2="8287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67060" y="8543672"/>
            <a:ext cx="963590" cy="7709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B58EF97-FC77-8102-9986-5C83DAA17C7A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4463559" y="6919570"/>
            <a:ext cx="889139" cy="69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417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1671</TotalTime>
  <Words>72</Words>
  <Application>Microsoft Office PowerPoint</Application>
  <PresentationFormat>A4 Paper (210x297 mm)</PresentationFormat>
  <Paragraphs>61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ناهد سعد عبيد</dc:creator>
  <cp:lastModifiedBy>asma shah</cp:lastModifiedBy>
  <cp:revision>59</cp:revision>
  <dcterms:created xsi:type="dcterms:W3CDTF">2022-09-04T13:31:25Z</dcterms:created>
  <dcterms:modified xsi:type="dcterms:W3CDTF">2023-01-31T06:13:30Z</dcterms:modified>
</cp:coreProperties>
</file>