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234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7394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77526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239479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462798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750749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4601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49319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877235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208822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755893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894039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433587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316971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9677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282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1625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0134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138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Numbers and text 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0"/>
          <p:cNvSpPr txBox="1">
            <a:spLocks noGrp="1"/>
          </p:cNvSpPr>
          <p:nvPr>
            <p:ph type="title" hasCustomPrompt="1"/>
          </p:nvPr>
        </p:nvSpPr>
        <p:spPr>
          <a:xfrm>
            <a:off x="5097004" y="1846167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7" name="Google Shape;227;p20"/>
          <p:cNvSpPr txBox="1">
            <a:spLocks noGrp="1"/>
          </p:cNvSpPr>
          <p:nvPr>
            <p:ph type="title" idx="2" hasCustomPrompt="1"/>
          </p:nvPr>
        </p:nvSpPr>
        <p:spPr>
          <a:xfrm>
            <a:off x="5097000" y="4765504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8" name="Google Shape;228;p20"/>
          <p:cNvSpPr txBox="1">
            <a:spLocks noGrp="1"/>
          </p:cNvSpPr>
          <p:nvPr>
            <p:ph type="title" idx="3" hasCustomPrompt="1"/>
          </p:nvPr>
        </p:nvSpPr>
        <p:spPr>
          <a:xfrm>
            <a:off x="8017724" y="3305835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9" name="Google Shape;229;p20"/>
          <p:cNvSpPr txBox="1">
            <a:spLocks noGrp="1"/>
          </p:cNvSpPr>
          <p:nvPr>
            <p:ph type="subTitle" idx="1"/>
          </p:nvPr>
        </p:nvSpPr>
        <p:spPr>
          <a:xfrm>
            <a:off x="5100904" y="2282372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0" name="Google Shape;230;p20"/>
          <p:cNvSpPr txBox="1">
            <a:spLocks noGrp="1"/>
          </p:cNvSpPr>
          <p:nvPr>
            <p:ph type="subTitle" idx="4"/>
          </p:nvPr>
        </p:nvSpPr>
        <p:spPr>
          <a:xfrm>
            <a:off x="5096987" y="520343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1" name="Google Shape;231;p20"/>
          <p:cNvSpPr txBox="1">
            <a:spLocks noGrp="1"/>
          </p:cNvSpPr>
          <p:nvPr>
            <p:ph type="subTitle" idx="5"/>
          </p:nvPr>
        </p:nvSpPr>
        <p:spPr>
          <a:xfrm>
            <a:off x="8017724" y="374577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2" name="Google Shape;232;p20"/>
          <p:cNvSpPr txBox="1">
            <a:spLocks noGrp="1"/>
          </p:cNvSpPr>
          <p:nvPr>
            <p:ph type="title" idx="6"/>
          </p:nvPr>
        </p:nvSpPr>
        <p:spPr>
          <a:xfrm>
            <a:off x="968800" y="527167"/>
            <a:ext cx="10246000" cy="54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2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grpSp>
        <p:nvGrpSpPr>
          <p:cNvPr id="233" name="Google Shape;233;p20"/>
          <p:cNvGrpSpPr/>
          <p:nvPr/>
        </p:nvGrpSpPr>
        <p:grpSpPr>
          <a:xfrm>
            <a:off x="1662151" y="720237"/>
            <a:ext cx="9906256" cy="5599043"/>
            <a:chOff x="1246613" y="540178"/>
            <a:chExt cx="7429692" cy="4199282"/>
          </a:xfrm>
        </p:grpSpPr>
        <p:sp>
          <p:nvSpPr>
            <p:cNvPr id="234" name="Google Shape;234;p20"/>
            <p:cNvSpPr/>
            <p:nvPr/>
          </p:nvSpPr>
          <p:spPr>
            <a:xfrm flipH="1">
              <a:off x="1246613" y="4499953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5" name="Google Shape;235;p20"/>
            <p:cNvSpPr/>
            <p:nvPr/>
          </p:nvSpPr>
          <p:spPr>
            <a:xfrm flipH="1">
              <a:off x="8439363" y="234212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6" name="Google Shape;236;p20"/>
            <p:cNvSpPr/>
            <p:nvPr/>
          </p:nvSpPr>
          <p:spPr>
            <a:xfrm flipH="1">
              <a:off x="2753013" y="54017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3649086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1_Numbers and text 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0"/>
          <p:cNvSpPr txBox="1">
            <a:spLocks noGrp="1"/>
          </p:cNvSpPr>
          <p:nvPr>
            <p:ph type="title" hasCustomPrompt="1"/>
          </p:nvPr>
        </p:nvSpPr>
        <p:spPr>
          <a:xfrm>
            <a:off x="5097004" y="1846167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7" name="Google Shape;227;p20"/>
          <p:cNvSpPr txBox="1">
            <a:spLocks noGrp="1"/>
          </p:cNvSpPr>
          <p:nvPr>
            <p:ph type="title" idx="2" hasCustomPrompt="1"/>
          </p:nvPr>
        </p:nvSpPr>
        <p:spPr>
          <a:xfrm>
            <a:off x="5097000" y="4765504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8" name="Google Shape;228;p20"/>
          <p:cNvSpPr txBox="1">
            <a:spLocks noGrp="1"/>
          </p:cNvSpPr>
          <p:nvPr>
            <p:ph type="title" idx="3" hasCustomPrompt="1"/>
          </p:nvPr>
        </p:nvSpPr>
        <p:spPr>
          <a:xfrm>
            <a:off x="8017724" y="3305835"/>
            <a:ext cx="3197200" cy="6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Font typeface="Staatliches"/>
              <a:buNone/>
              <a:defRPr sz="640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r>
              <a:t>xx%</a:t>
            </a:r>
          </a:p>
        </p:txBody>
      </p:sp>
      <p:sp>
        <p:nvSpPr>
          <p:cNvPr id="229" name="Google Shape;229;p20"/>
          <p:cNvSpPr txBox="1">
            <a:spLocks noGrp="1"/>
          </p:cNvSpPr>
          <p:nvPr>
            <p:ph type="subTitle" idx="1"/>
          </p:nvPr>
        </p:nvSpPr>
        <p:spPr>
          <a:xfrm>
            <a:off x="5100904" y="2282372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0" name="Google Shape;230;p20"/>
          <p:cNvSpPr txBox="1">
            <a:spLocks noGrp="1"/>
          </p:cNvSpPr>
          <p:nvPr>
            <p:ph type="subTitle" idx="4"/>
          </p:nvPr>
        </p:nvSpPr>
        <p:spPr>
          <a:xfrm>
            <a:off x="5096987" y="520343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1" name="Google Shape;231;p20"/>
          <p:cNvSpPr txBox="1">
            <a:spLocks noGrp="1"/>
          </p:cNvSpPr>
          <p:nvPr>
            <p:ph type="subTitle" idx="5"/>
          </p:nvPr>
        </p:nvSpPr>
        <p:spPr>
          <a:xfrm>
            <a:off x="8017724" y="3745773"/>
            <a:ext cx="3197200" cy="4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333"/>
            </a:lvl9pPr>
          </a:lstStyle>
          <a:p>
            <a:endParaRPr/>
          </a:p>
        </p:txBody>
      </p:sp>
      <p:sp>
        <p:nvSpPr>
          <p:cNvPr id="232" name="Google Shape;232;p20"/>
          <p:cNvSpPr txBox="1">
            <a:spLocks noGrp="1"/>
          </p:cNvSpPr>
          <p:nvPr>
            <p:ph type="title" idx="6"/>
          </p:nvPr>
        </p:nvSpPr>
        <p:spPr>
          <a:xfrm>
            <a:off x="968800" y="527167"/>
            <a:ext cx="10246000" cy="54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32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taatliches"/>
              <a:buNone/>
              <a:defRPr>
                <a:solidFill>
                  <a:schemeClr val="dk1"/>
                </a:solidFill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grpSp>
        <p:nvGrpSpPr>
          <p:cNvPr id="233" name="Google Shape;233;p20"/>
          <p:cNvGrpSpPr/>
          <p:nvPr/>
        </p:nvGrpSpPr>
        <p:grpSpPr>
          <a:xfrm>
            <a:off x="1662151" y="720237"/>
            <a:ext cx="9906256" cy="5599043"/>
            <a:chOff x="1246613" y="540178"/>
            <a:chExt cx="7429692" cy="4199282"/>
          </a:xfrm>
        </p:grpSpPr>
        <p:sp>
          <p:nvSpPr>
            <p:cNvPr id="234" name="Google Shape;234;p20"/>
            <p:cNvSpPr/>
            <p:nvPr/>
          </p:nvSpPr>
          <p:spPr>
            <a:xfrm flipH="1">
              <a:off x="1246613" y="4499953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5" name="Google Shape;235;p20"/>
            <p:cNvSpPr/>
            <p:nvPr/>
          </p:nvSpPr>
          <p:spPr>
            <a:xfrm flipH="1">
              <a:off x="8439363" y="234212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6" name="Google Shape;236;p20"/>
            <p:cNvSpPr/>
            <p:nvPr/>
          </p:nvSpPr>
          <p:spPr>
            <a:xfrm flipH="1">
              <a:off x="2753013" y="540178"/>
              <a:ext cx="236942" cy="239507"/>
            </a:xfrm>
            <a:custGeom>
              <a:avLst/>
              <a:gdLst/>
              <a:ahLst/>
              <a:cxnLst/>
              <a:rect l="l" t="t" r="r" b="b"/>
              <a:pathLst>
                <a:path w="3695" h="3735" extrusionOk="0">
                  <a:moveTo>
                    <a:pt x="1126" y="0"/>
                  </a:moveTo>
                  <a:lnTo>
                    <a:pt x="1099" y="1313"/>
                  </a:lnTo>
                  <a:lnTo>
                    <a:pt x="1" y="2034"/>
                  </a:lnTo>
                  <a:lnTo>
                    <a:pt x="1240" y="2469"/>
                  </a:lnTo>
                  <a:lnTo>
                    <a:pt x="1587" y="3734"/>
                  </a:lnTo>
                  <a:lnTo>
                    <a:pt x="2382" y="2689"/>
                  </a:lnTo>
                  <a:lnTo>
                    <a:pt x="3695" y="2749"/>
                  </a:lnTo>
                  <a:lnTo>
                    <a:pt x="2943" y="1670"/>
                  </a:lnTo>
                  <a:lnTo>
                    <a:pt x="3408" y="445"/>
                  </a:lnTo>
                  <a:lnTo>
                    <a:pt x="2152" y="822"/>
                  </a:lnTo>
                  <a:lnTo>
                    <a:pt x="11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6582061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23E200-D229-44EE-8F89-E1C145DDF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18777-EA72-4A44-85DC-2FBF3C710628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25EC6D-E537-4A13-ADD3-DD5091F7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69FC9-1D2B-4CE9-9E86-608E3F96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452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472BF822-E642-48CD-9AFD-53E2D2F19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7152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slide" Target="slide9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slide" Target="slide8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slide" Target="slide7.xml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slide" Target="slide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3.JPG"/><Relationship Id="rId11" Type="http://schemas.openxmlformats.org/officeDocument/2006/relationships/image" Target="../media/image17.png"/><Relationship Id="rId5" Type="http://schemas.openxmlformats.org/officeDocument/2006/relationships/image" Target="../media/image22.JPG"/><Relationship Id="rId1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1.JPG"/><Relationship Id="rId9" Type="http://schemas.openxmlformats.org/officeDocument/2006/relationships/image" Target="../media/image15.png"/><Relationship Id="rId1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3.JPG"/><Relationship Id="rId11" Type="http://schemas.openxmlformats.org/officeDocument/2006/relationships/image" Target="../media/image17.png"/><Relationship Id="rId5" Type="http://schemas.openxmlformats.org/officeDocument/2006/relationships/image" Target="../media/image22.JPG"/><Relationship Id="rId1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1.JPG"/><Relationship Id="rId9" Type="http://schemas.openxmlformats.org/officeDocument/2006/relationships/image" Target="../media/image15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3.JPG"/><Relationship Id="rId11" Type="http://schemas.openxmlformats.org/officeDocument/2006/relationships/image" Target="../media/image17.png"/><Relationship Id="rId5" Type="http://schemas.openxmlformats.org/officeDocument/2006/relationships/image" Target="../media/image22.JPG"/><Relationship Id="rId1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1.JPG"/><Relationship Id="rId9" Type="http://schemas.openxmlformats.org/officeDocument/2006/relationships/image" Target="../media/image15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3.JPG"/><Relationship Id="rId11" Type="http://schemas.openxmlformats.org/officeDocument/2006/relationships/image" Target="../media/image17.png"/><Relationship Id="rId5" Type="http://schemas.openxmlformats.org/officeDocument/2006/relationships/image" Target="../media/image22.JPG"/><Relationship Id="rId1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1.JPG"/><Relationship Id="rId9" Type="http://schemas.openxmlformats.org/officeDocument/2006/relationships/image" Target="../media/image15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0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12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3.JPG"/><Relationship Id="rId11" Type="http://schemas.openxmlformats.org/officeDocument/2006/relationships/image" Target="../media/image17.png"/><Relationship Id="rId5" Type="http://schemas.openxmlformats.org/officeDocument/2006/relationships/image" Target="../media/image22.JPG"/><Relationship Id="rId15" Type="http://schemas.openxmlformats.org/officeDocument/2006/relationships/image" Target="../media/image26.png"/><Relationship Id="rId10" Type="http://schemas.openxmlformats.org/officeDocument/2006/relationships/image" Target="../media/image16.png"/><Relationship Id="rId4" Type="http://schemas.openxmlformats.org/officeDocument/2006/relationships/image" Target="../media/image21.JPG"/><Relationship Id="rId9" Type="http://schemas.openxmlformats.org/officeDocument/2006/relationships/image" Target="../media/image15.png"/><Relationship Id="rId1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6C63AD2-ABFA-4A37-92B2-9A37CBACD522}"/>
              </a:ext>
            </a:extLst>
          </p:cNvPr>
          <p:cNvSpPr/>
          <p:nvPr/>
        </p:nvSpPr>
        <p:spPr>
          <a:xfrm>
            <a:off x="0" y="4815840"/>
            <a:ext cx="12192000" cy="3149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E6090A-FEB5-411E-A509-853BF0BAB6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05"/>
          <a:stretch/>
        </p:blipFill>
        <p:spPr>
          <a:xfrm>
            <a:off x="0" y="4958080"/>
            <a:ext cx="12192000" cy="1899920"/>
          </a:xfrm>
          <a:prstGeom prst="rect">
            <a:avLst/>
          </a:prstGeom>
        </p:spPr>
      </p:pic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6B405EC2-6FFF-467B-8E29-18C3B5231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966" y="3112191"/>
            <a:ext cx="4204035" cy="3787835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604CCC6F-D1BD-4BE3-A2A1-F01815F8C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57" y="5177790"/>
            <a:ext cx="6307021" cy="13665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7122759-8F73-43EA-B359-DE2F4D241546}"/>
              </a:ext>
            </a:extLst>
          </p:cNvPr>
          <p:cNvSpPr/>
          <p:nvPr/>
        </p:nvSpPr>
        <p:spPr>
          <a:xfrm>
            <a:off x="7670800" y="405130"/>
            <a:ext cx="4277360" cy="2541270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EA1F61-4419-40C6-A01D-BDB37B9F1E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795" y="438785"/>
            <a:ext cx="290171" cy="25412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E9A8845-B121-4A05-A22A-9A219A53AE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989" y="428625"/>
            <a:ext cx="290171" cy="254127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DD0A67B-AFAF-42BF-9434-F23FCC435FBA}"/>
              </a:ext>
            </a:extLst>
          </p:cNvPr>
          <p:cNvSpPr/>
          <p:nvPr/>
        </p:nvSpPr>
        <p:spPr>
          <a:xfrm>
            <a:off x="7572858" y="393382"/>
            <a:ext cx="65428" cy="25647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DB7F66C-FFA6-47D5-9573-368C5E58978B}"/>
              </a:ext>
            </a:extLst>
          </p:cNvPr>
          <p:cNvSpPr/>
          <p:nvPr/>
        </p:nvSpPr>
        <p:spPr>
          <a:xfrm>
            <a:off x="11956230" y="340360"/>
            <a:ext cx="97736" cy="2653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12C3142-ACDF-4FF3-8FF2-8901920DFAD2}"/>
              </a:ext>
            </a:extLst>
          </p:cNvPr>
          <p:cNvSpPr/>
          <p:nvPr/>
        </p:nvSpPr>
        <p:spPr>
          <a:xfrm rot="5400000">
            <a:off x="9742807" y="-1844689"/>
            <a:ext cx="87548" cy="4464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4183D27-ABAE-4623-956D-280D5DA6A97C}"/>
              </a:ext>
            </a:extLst>
          </p:cNvPr>
          <p:cNvSpPr/>
          <p:nvPr/>
        </p:nvSpPr>
        <p:spPr>
          <a:xfrm rot="5400000">
            <a:off x="9765706" y="787876"/>
            <a:ext cx="87548" cy="44648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C47D15EE-2CD8-498D-8727-AEBC8EE7C4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453" y="437522"/>
            <a:ext cx="920241" cy="2475983"/>
          </a:xfrm>
          <a:prstGeom prst="rect">
            <a:avLst/>
          </a:prstGeom>
        </p:spPr>
      </p:pic>
      <p:pic>
        <p:nvPicPr>
          <p:cNvPr id="33" name="Picture 32" descr="A picture containing text, screenshot, monitor, picture frame&#10;&#10;Description automatically generated">
            <a:extLst>
              <a:ext uri="{FF2B5EF4-FFF2-40B4-BE49-F238E27FC236}">
                <a16:creationId xmlns:a16="http://schemas.microsoft.com/office/drawing/2014/main" id="{F3148BD6-4272-4988-9806-0C1387DA25AD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" y="-55784"/>
            <a:ext cx="5830830" cy="441442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4D91781-ECEC-4E1C-A7DA-E667125415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793" y="385125"/>
            <a:ext cx="1947296" cy="256349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6EB5A80-6E45-4173-AB81-1337E848AE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9025" y="1899920"/>
            <a:ext cx="1600228" cy="4414424"/>
          </a:xfrm>
          <a:prstGeom prst="rect">
            <a:avLst/>
          </a:prstGeom>
        </p:spPr>
      </p:pic>
      <p:pic>
        <p:nvPicPr>
          <p:cNvPr id="43" name="Picture 42" descr="Icon&#10;&#10;Description automatically generated">
            <a:extLst>
              <a:ext uri="{FF2B5EF4-FFF2-40B4-BE49-F238E27FC236}">
                <a16:creationId xmlns:a16="http://schemas.microsoft.com/office/drawing/2014/main" id="{BF2DCA3E-A061-47F9-82E6-24AACECD57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280" y="81933"/>
            <a:ext cx="1390163" cy="1390163"/>
          </a:xfrm>
          <a:prstGeom prst="rect">
            <a:avLst/>
          </a:prstGeom>
        </p:spPr>
      </p:pic>
      <p:pic>
        <p:nvPicPr>
          <p:cNvPr id="45" name="Picture 44" descr="Shape&#10;&#10;Description automatically generated with medium confidence">
            <a:extLst>
              <a:ext uri="{FF2B5EF4-FFF2-40B4-BE49-F238E27FC236}">
                <a16:creationId xmlns:a16="http://schemas.microsoft.com/office/drawing/2014/main" id="{AFBB3E53-0CBC-4B1B-9ECF-4288074377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3" y="1351003"/>
            <a:ext cx="1371532" cy="600862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FDC19FC-18FD-4870-915C-D93A967BF878}"/>
              </a:ext>
            </a:extLst>
          </p:cNvPr>
          <p:cNvSpPr txBox="1"/>
          <p:nvPr/>
        </p:nvSpPr>
        <p:spPr>
          <a:xfrm>
            <a:off x="1596659" y="1349293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Title:</a:t>
            </a:r>
          </a:p>
        </p:txBody>
      </p:sp>
      <p:pic>
        <p:nvPicPr>
          <p:cNvPr id="47" name="Picture 46" descr="Icon, calendar&#10;&#10;Description automatically generated">
            <a:extLst>
              <a:ext uri="{FF2B5EF4-FFF2-40B4-BE49-F238E27FC236}">
                <a16:creationId xmlns:a16="http://schemas.microsoft.com/office/drawing/2014/main" id="{80E49D6E-4CA7-4A8D-9794-99A920545F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3" y="579372"/>
            <a:ext cx="790201" cy="79020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7AAE72F2-9B24-4CAF-84A0-570CA9AE7E18}"/>
              </a:ext>
            </a:extLst>
          </p:cNvPr>
          <p:cNvSpPr txBox="1"/>
          <p:nvPr/>
        </p:nvSpPr>
        <p:spPr>
          <a:xfrm>
            <a:off x="765723" y="639882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Date:</a:t>
            </a:r>
          </a:p>
        </p:txBody>
      </p:sp>
      <p:pic>
        <p:nvPicPr>
          <p:cNvPr id="49" name="Picture 48" descr="Icon&#10;&#10;Description automatically generated">
            <a:extLst>
              <a:ext uri="{FF2B5EF4-FFF2-40B4-BE49-F238E27FC236}">
                <a16:creationId xmlns:a16="http://schemas.microsoft.com/office/drawing/2014/main" id="{E0C7DE75-0EA0-4F5D-9EFD-0149F110F4F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57" y="2147784"/>
            <a:ext cx="790202" cy="79020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6D52D4BE-61A8-4CA9-A412-7ADBCCD3F9BF}"/>
              </a:ext>
            </a:extLst>
          </p:cNvPr>
          <p:cNvSpPr txBox="1"/>
          <p:nvPr/>
        </p:nvSpPr>
        <p:spPr>
          <a:xfrm>
            <a:off x="1164786" y="2333139"/>
            <a:ext cx="2235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Objective:</a:t>
            </a:r>
          </a:p>
        </p:txBody>
      </p:sp>
      <p:pic>
        <p:nvPicPr>
          <p:cNvPr id="25" name="Picture 24" descr="Shape, rectangle&#10;&#10;Description automatically generated">
            <a:extLst>
              <a:ext uri="{FF2B5EF4-FFF2-40B4-BE49-F238E27FC236}">
                <a16:creationId xmlns:a16="http://schemas.microsoft.com/office/drawing/2014/main" id="{1DB70312-A17F-42B4-B246-F9E76B9B588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264" y="2725801"/>
            <a:ext cx="934832" cy="160782"/>
          </a:xfrm>
          <a:prstGeom prst="rect">
            <a:avLst/>
          </a:prstGeom>
        </p:spPr>
      </p:pic>
      <p:pic>
        <p:nvPicPr>
          <p:cNvPr id="26" name="Picture 25" descr="Shape, rectangle&#10;&#10;Description automatically generated">
            <a:extLst>
              <a:ext uri="{FF2B5EF4-FFF2-40B4-BE49-F238E27FC236}">
                <a16:creationId xmlns:a16="http://schemas.microsoft.com/office/drawing/2014/main" id="{927E97E6-3158-4D0D-B53D-4CA825025C0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109" y="2462905"/>
            <a:ext cx="934449" cy="160782"/>
          </a:xfrm>
          <a:prstGeom prst="rect">
            <a:avLst/>
          </a:prstGeom>
        </p:spPr>
      </p:pic>
      <p:pic>
        <p:nvPicPr>
          <p:cNvPr id="27" name="Picture 26" descr="Shape, rectangle&#10;&#10;Description automatically generated">
            <a:extLst>
              <a:ext uri="{FF2B5EF4-FFF2-40B4-BE49-F238E27FC236}">
                <a16:creationId xmlns:a16="http://schemas.microsoft.com/office/drawing/2014/main" id="{99E5AE19-DD98-4452-9677-2096A507062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975" y="2191250"/>
            <a:ext cx="934449" cy="160782"/>
          </a:xfrm>
          <a:prstGeom prst="rect">
            <a:avLst/>
          </a:prstGeom>
        </p:spPr>
      </p:pic>
      <p:pic>
        <p:nvPicPr>
          <p:cNvPr id="29" name="Picture 28" descr="Shape, rectangle&#10;&#10;Description automatically generated">
            <a:extLst>
              <a:ext uri="{FF2B5EF4-FFF2-40B4-BE49-F238E27FC236}">
                <a16:creationId xmlns:a16="http://schemas.microsoft.com/office/drawing/2014/main" id="{003D0037-B603-4F16-BFD1-D9FD287D72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664" y="1917022"/>
            <a:ext cx="934449" cy="160782"/>
          </a:xfrm>
          <a:prstGeom prst="rect">
            <a:avLst/>
          </a:prstGeom>
        </p:spPr>
      </p:pic>
      <p:pic>
        <p:nvPicPr>
          <p:cNvPr id="30" name="Picture 29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53E65A97-1CF9-4449-A7D5-F0D2DBB6496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359" y="1652885"/>
            <a:ext cx="934449" cy="160782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700B2266-6534-4EFB-844F-3232EA39A185}"/>
              </a:ext>
            </a:extLst>
          </p:cNvPr>
          <p:cNvSpPr txBox="1"/>
          <p:nvPr/>
        </p:nvSpPr>
        <p:spPr>
          <a:xfrm>
            <a:off x="6380184" y="1605607"/>
            <a:ext cx="8130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F673768-DD53-4B8D-B988-B4F5327E4713}"/>
              </a:ext>
            </a:extLst>
          </p:cNvPr>
          <p:cNvSpPr txBox="1"/>
          <p:nvPr/>
        </p:nvSpPr>
        <p:spPr>
          <a:xfrm>
            <a:off x="6391979" y="1883965"/>
            <a:ext cx="7360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31AEDD7-3C00-4298-B9CA-F0D79AFF1CD2}"/>
              </a:ext>
            </a:extLst>
          </p:cNvPr>
          <p:cNvSpPr txBox="1"/>
          <p:nvPr/>
        </p:nvSpPr>
        <p:spPr>
          <a:xfrm>
            <a:off x="6419798" y="2165685"/>
            <a:ext cx="7040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BCBD21-1F5F-44EB-B679-A5E01585EAFE}"/>
              </a:ext>
            </a:extLst>
          </p:cNvPr>
          <p:cNvSpPr txBox="1"/>
          <p:nvPr/>
        </p:nvSpPr>
        <p:spPr>
          <a:xfrm>
            <a:off x="6390641" y="2432180"/>
            <a:ext cx="7360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E34AA66-3175-4A07-A46D-0223A61079CA}"/>
              </a:ext>
            </a:extLst>
          </p:cNvPr>
          <p:cNvSpPr txBox="1"/>
          <p:nvPr/>
        </p:nvSpPr>
        <p:spPr>
          <a:xfrm>
            <a:off x="6420048" y="2698675"/>
            <a:ext cx="6912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Text book</a:t>
            </a:r>
          </a:p>
        </p:txBody>
      </p:sp>
      <p:sp>
        <p:nvSpPr>
          <p:cNvPr id="37" name="TextBox 36">
            <a:hlinkClick r:id="rId19" action="ppaction://hlinksldjump"/>
            <a:extLst>
              <a:ext uri="{FF2B5EF4-FFF2-40B4-BE49-F238E27FC236}">
                <a16:creationId xmlns:a16="http://schemas.microsoft.com/office/drawing/2014/main" id="{C3390613-42BB-48CA-9B2E-5225343E99D3}"/>
              </a:ext>
            </a:extLst>
          </p:cNvPr>
          <p:cNvSpPr txBox="1"/>
          <p:nvPr/>
        </p:nvSpPr>
        <p:spPr>
          <a:xfrm>
            <a:off x="8503851" y="639882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Text</a:t>
            </a:r>
          </a:p>
        </p:txBody>
      </p:sp>
      <p:sp>
        <p:nvSpPr>
          <p:cNvPr id="40" name="TextBox 39">
            <a:hlinkClick r:id="rId20" action="ppaction://hlinksldjump"/>
            <a:extLst>
              <a:ext uri="{FF2B5EF4-FFF2-40B4-BE49-F238E27FC236}">
                <a16:creationId xmlns:a16="http://schemas.microsoft.com/office/drawing/2014/main" id="{BCAA53D6-3034-45E4-B049-56CDDEF7111B}"/>
              </a:ext>
            </a:extLst>
          </p:cNvPr>
          <p:cNvSpPr txBox="1"/>
          <p:nvPr/>
        </p:nvSpPr>
        <p:spPr>
          <a:xfrm>
            <a:off x="8469489" y="1268003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Text</a:t>
            </a:r>
          </a:p>
        </p:txBody>
      </p:sp>
      <p:sp>
        <p:nvSpPr>
          <p:cNvPr id="41" name="TextBox 40">
            <a:hlinkClick r:id="rId21" action="ppaction://hlinksldjump"/>
            <a:extLst>
              <a:ext uri="{FF2B5EF4-FFF2-40B4-BE49-F238E27FC236}">
                <a16:creationId xmlns:a16="http://schemas.microsoft.com/office/drawing/2014/main" id="{9340A9FE-5974-45D3-8FF9-9070B9BD2AF2}"/>
              </a:ext>
            </a:extLst>
          </p:cNvPr>
          <p:cNvSpPr txBox="1"/>
          <p:nvPr/>
        </p:nvSpPr>
        <p:spPr>
          <a:xfrm>
            <a:off x="8489717" y="1810958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Text</a:t>
            </a:r>
          </a:p>
        </p:txBody>
      </p:sp>
      <p:sp>
        <p:nvSpPr>
          <p:cNvPr id="42" name="TextBox 41">
            <a:hlinkClick r:id="rId22" action="ppaction://hlinksldjump"/>
            <a:extLst>
              <a:ext uri="{FF2B5EF4-FFF2-40B4-BE49-F238E27FC236}">
                <a16:creationId xmlns:a16="http://schemas.microsoft.com/office/drawing/2014/main" id="{F7D0FB9E-C5FE-4E5F-AFF5-5E40D89A2E4C}"/>
              </a:ext>
            </a:extLst>
          </p:cNvPr>
          <p:cNvSpPr txBox="1"/>
          <p:nvPr/>
        </p:nvSpPr>
        <p:spPr>
          <a:xfrm>
            <a:off x="8434360" y="2439079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43579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1639354"/>
            <a:ext cx="473968" cy="438526"/>
          </a:xfrm>
          <a:prstGeom prst="rect">
            <a:avLst/>
          </a:prstGeom>
        </p:spPr>
      </p:pic>
      <p:pic>
        <p:nvPicPr>
          <p:cNvPr id="21" name="Picture 2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AFDB0CFA-F8C2-4A93-946B-80DF63ECA69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56" y="4992856"/>
            <a:ext cx="1674089" cy="163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368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1639354"/>
            <a:ext cx="473968" cy="4385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FC10FE8-780D-478A-AC12-899298AC8B5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2350841"/>
            <a:ext cx="473968" cy="438526"/>
          </a:xfrm>
          <a:prstGeom prst="rect">
            <a:avLst/>
          </a:prstGeom>
        </p:spPr>
      </p:pic>
      <p:pic>
        <p:nvPicPr>
          <p:cNvPr id="23" name="Picture 22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2D219B2F-48D8-44D7-903D-41F30656FD5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56" y="4992856"/>
            <a:ext cx="1674089" cy="163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8938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1639354"/>
            <a:ext cx="473968" cy="4385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FC10FE8-780D-478A-AC12-899298AC8B5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2350841"/>
            <a:ext cx="473968" cy="4385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608B6EA-2045-4DBF-A3AD-F8E2641AB5C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26697" y="3005422"/>
            <a:ext cx="473968" cy="438526"/>
          </a:xfrm>
          <a:prstGeom prst="rect">
            <a:avLst/>
          </a:prstGeom>
        </p:spPr>
      </p:pic>
      <p:pic>
        <p:nvPicPr>
          <p:cNvPr id="24" name="Picture 23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46E4D4E-BD88-4E94-9AA7-915F5040E1F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56" y="4992856"/>
            <a:ext cx="1674089" cy="163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33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1639354"/>
            <a:ext cx="473968" cy="4385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FC10FE8-780D-478A-AC12-899298AC8B5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2350841"/>
            <a:ext cx="473968" cy="4385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608B6EA-2045-4DBF-A3AD-F8E2641AB5C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26697" y="3005422"/>
            <a:ext cx="473968" cy="4385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0FE296-448F-4756-ABA6-6D0BA34A690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3631054"/>
            <a:ext cx="473968" cy="438526"/>
          </a:xfrm>
          <a:prstGeom prst="rect">
            <a:avLst/>
          </a:prstGeom>
        </p:spPr>
      </p:pic>
      <p:pic>
        <p:nvPicPr>
          <p:cNvPr id="25" name="Picture 24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F853673-B606-420F-B84E-1405FBD8975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56" y="4992856"/>
            <a:ext cx="1674089" cy="163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662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EB89DEB0-A8AA-428B-9CB0-28DB4A1BE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6" y="321235"/>
            <a:ext cx="8785148" cy="4765115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084819-FE60-4BB9-9B1E-5F86FAC9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84" y="5243146"/>
            <a:ext cx="1674090" cy="1293615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FC3BF85A-37E9-4201-B83A-18DB711D6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14" y="5243146"/>
            <a:ext cx="1674090" cy="129361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842AD54-EFCB-4628-809B-B734C14E8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084" y="5243146"/>
            <a:ext cx="1674090" cy="1293615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A5D30C5-C506-4A75-A3DE-2C6771650C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334" y="5243147"/>
            <a:ext cx="1674090" cy="1293615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CCB7E3E8-923E-4C38-B4B5-3D9527CDB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104" y="5243146"/>
            <a:ext cx="1674090" cy="1293615"/>
          </a:xfrm>
          <a:prstGeom prst="rect">
            <a:avLst/>
          </a:prstGeom>
        </p:spPr>
      </p:pic>
      <p:pic>
        <p:nvPicPr>
          <p:cNvPr id="14" name="Picture 13" descr="Shape, rectangle&#10;&#10;Description automatically generated">
            <a:extLst>
              <a:ext uri="{FF2B5EF4-FFF2-40B4-BE49-F238E27FC236}">
                <a16:creationId xmlns:a16="http://schemas.microsoft.com/office/drawing/2014/main" id="{D7B5223E-6235-4A9F-AA94-3B3A047474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900" y="4337859"/>
            <a:ext cx="2338729" cy="402239"/>
          </a:xfrm>
          <a:prstGeom prst="rect">
            <a:avLst/>
          </a:prstGeom>
        </p:spPr>
      </p:pic>
      <p:pic>
        <p:nvPicPr>
          <p:cNvPr id="16" name="Picture 15" descr="Shape, rectangle&#10;&#10;Description automatically generated">
            <a:extLst>
              <a:ext uri="{FF2B5EF4-FFF2-40B4-BE49-F238E27FC236}">
                <a16:creationId xmlns:a16="http://schemas.microsoft.com/office/drawing/2014/main" id="{C4B89975-628C-4E05-A0DC-B0876252B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700706"/>
            <a:ext cx="2337771" cy="402239"/>
          </a:xfrm>
          <a:prstGeom prst="rect">
            <a:avLst/>
          </a:prstGeom>
        </p:spPr>
      </p:pic>
      <p:pic>
        <p:nvPicPr>
          <p:cNvPr id="18" name="Picture 17" descr="Shape, rectangle&#10;&#10;Description automatically generated">
            <a:extLst>
              <a:ext uri="{FF2B5EF4-FFF2-40B4-BE49-F238E27FC236}">
                <a16:creationId xmlns:a16="http://schemas.microsoft.com/office/drawing/2014/main" id="{CE0F0DBB-E486-4CCF-8039-C2318E0DA7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3063553"/>
            <a:ext cx="2337771" cy="402239"/>
          </a:xfrm>
          <a:prstGeom prst="rect">
            <a:avLst/>
          </a:prstGeom>
        </p:spPr>
      </p:pic>
      <p:pic>
        <p:nvPicPr>
          <p:cNvPr id="20" name="Picture 19" descr="Shape, rectangle&#10;&#10;Description automatically generated">
            <a:extLst>
              <a:ext uri="{FF2B5EF4-FFF2-40B4-BE49-F238E27FC236}">
                <a16:creationId xmlns:a16="http://schemas.microsoft.com/office/drawing/2014/main" id="{20DDED5B-EE1C-482E-94AF-B6128C2E276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2402800"/>
            <a:ext cx="2337771" cy="402239"/>
          </a:xfrm>
          <a:prstGeom prst="rect">
            <a:avLst/>
          </a:prstGeom>
        </p:spPr>
      </p:pic>
      <p:pic>
        <p:nvPicPr>
          <p:cNvPr id="22" name="Picture 21" descr="A picture containing text, screen, display, screenshot&#10;&#10;Description automatically generated">
            <a:extLst>
              <a:ext uri="{FF2B5EF4-FFF2-40B4-BE49-F238E27FC236}">
                <a16:creationId xmlns:a16="http://schemas.microsoft.com/office/drawing/2014/main" id="{B097E133-BF72-41C8-8680-34DF9588EA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910" y="1743000"/>
            <a:ext cx="2337771" cy="40223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B170475-DFA5-4910-BD69-144D71DFF7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182" y="117923"/>
            <a:ext cx="1390163" cy="13901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0C4372C-EF3C-4953-81C0-BD5F706B5ED7}"/>
              </a:ext>
            </a:extLst>
          </p:cNvPr>
          <p:cNvSpPr txBox="1"/>
          <p:nvPr/>
        </p:nvSpPr>
        <p:spPr>
          <a:xfrm>
            <a:off x="9936419" y="1759453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Explanation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1B70BA-2ADB-495C-BF64-6DB639194303}"/>
              </a:ext>
            </a:extLst>
          </p:cNvPr>
          <p:cNvSpPr txBox="1"/>
          <p:nvPr/>
        </p:nvSpPr>
        <p:spPr>
          <a:xfrm>
            <a:off x="9936419" y="2414192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87A721-3DBE-4CA8-B2B8-15057CD9BA0E}"/>
              </a:ext>
            </a:extLst>
          </p:cNvPr>
          <p:cNvSpPr txBox="1"/>
          <p:nvPr/>
        </p:nvSpPr>
        <p:spPr>
          <a:xfrm>
            <a:off x="9936419" y="3090922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Practice-1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14A205-BFEC-4118-844F-5061411551F9}"/>
              </a:ext>
            </a:extLst>
          </p:cNvPr>
          <p:cNvSpPr txBox="1"/>
          <p:nvPr/>
        </p:nvSpPr>
        <p:spPr>
          <a:xfrm>
            <a:off x="9936418" y="369516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Example-2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A69CC5-5C19-46AC-B94E-D63CF895D7C7}"/>
              </a:ext>
            </a:extLst>
          </p:cNvPr>
          <p:cNvSpPr txBox="1"/>
          <p:nvPr/>
        </p:nvSpPr>
        <p:spPr>
          <a:xfrm>
            <a:off x="9936417" y="4354312"/>
            <a:ext cx="117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Text book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647A89-2A50-44CA-8087-9E4CCB637B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1639354"/>
            <a:ext cx="473968" cy="4385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FC10FE8-780D-478A-AC12-899298AC8B5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2350841"/>
            <a:ext cx="473968" cy="4385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608B6EA-2045-4DBF-A3AD-F8E2641AB5C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26697" y="3005422"/>
            <a:ext cx="473968" cy="4385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0FE296-448F-4756-ABA6-6D0BA34A690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9736" y="3631054"/>
            <a:ext cx="473968" cy="43852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5F21CF7-A375-47AC-B4D0-A838189C383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26697" y="4269963"/>
            <a:ext cx="473968" cy="438526"/>
          </a:xfrm>
          <a:prstGeom prst="rect">
            <a:avLst/>
          </a:prstGeom>
        </p:spPr>
      </p:pic>
      <p:pic>
        <p:nvPicPr>
          <p:cNvPr id="26" name="Picture 25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A857E7E5-7D0A-4A18-B08C-D3EF300C746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56" y="4992856"/>
            <a:ext cx="1674089" cy="163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286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715" y="57256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7564" y="-125815"/>
            <a:ext cx="5251623" cy="6913448"/>
          </a:xfrm>
          <a:prstGeom prst="rect">
            <a:avLst/>
          </a:prstGeom>
        </p:spPr>
      </p:pic>
      <p:pic>
        <p:nvPicPr>
          <p:cNvPr id="44" name="Picture 43" descr="Icon&#10;&#10;Description automatically generated with medium confidence">
            <a:extLst>
              <a:ext uri="{FF2B5EF4-FFF2-40B4-BE49-F238E27FC236}">
                <a16:creationId xmlns:a16="http://schemas.microsoft.com/office/drawing/2014/main" id="{9C60564A-B14D-4CCB-9FD6-35310C7720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263" y="1617930"/>
            <a:ext cx="2197612" cy="34259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83C47C-8D46-48C0-A513-D639FEF962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412667"/>
            <a:ext cx="711348" cy="60326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C6F7625-3850-4D53-8A5E-041B016FDD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296" y="387152"/>
            <a:ext cx="711348" cy="603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0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715" y="57256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7564" y="-125815"/>
            <a:ext cx="5251623" cy="69134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83C47C-8D46-48C0-A513-D639FEF96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412667"/>
            <a:ext cx="711348" cy="60326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C6F7625-3850-4D53-8A5E-041B016FD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296" y="387152"/>
            <a:ext cx="711348" cy="6032665"/>
          </a:xfrm>
          <a:prstGeom prst="rect">
            <a:avLst/>
          </a:prstGeom>
        </p:spPr>
      </p:pic>
      <p:pic>
        <p:nvPicPr>
          <p:cNvPr id="12" name="Picture 11" descr="Shape, circle&#10;&#10;Description automatically generated">
            <a:extLst>
              <a:ext uri="{FF2B5EF4-FFF2-40B4-BE49-F238E27FC236}">
                <a16:creationId xmlns:a16="http://schemas.microsoft.com/office/drawing/2014/main" id="{42C774FE-759D-4DAB-A5E2-6C27C564C3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405" y="1510421"/>
            <a:ext cx="2423165" cy="354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12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715" y="57256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7564" y="-125815"/>
            <a:ext cx="5251623" cy="69134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83C47C-8D46-48C0-A513-D639FEF96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412667"/>
            <a:ext cx="711348" cy="60326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C6F7625-3850-4D53-8A5E-041B016FD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296" y="387152"/>
            <a:ext cx="711348" cy="6032665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D8210314-1A58-4C14-85E3-D0CF55F555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017" y="1510421"/>
            <a:ext cx="2164084" cy="355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9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16A759-4C4F-4DD1-B462-3D44C6C18033}"/>
              </a:ext>
            </a:extLst>
          </p:cNvPr>
          <p:cNvSpPr/>
          <p:nvPr/>
        </p:nvSpPr>
        <p:spPr>
          <a:xfrm>
            <a:off x="335280" y="368246"/>
            <a:ext cx="11511428" cy="6077086"/>
          </a:xfrm>
          <a:prstGeom prst="rect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2CA30-DE4D-4647-A3DB-B5E2B29046E7}"/>
              </a:ext>
            </a:extLst>
          </p:cNvPr>
          <p:cNvSpPr/>
          <p:nvPr/>
        </p:nvSpPr>
        <p:spPr>
          <a:xfrm>
            <a:off x="11865432" y="22842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78F34-4806-4338-A917-8933618A401D}"/>
              </a:ext>
            </a:extLst>
          </p:cNvPr>
          <p:cNvSpPr/>
          <p:nvPr/>
        </p:nvSpPr>
        <p:spPr>
          <a:xfrm rot="5400000">
            <a:off x="6023336" y="-5569691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7507B94-388E-4F46-BF83-EFBF08895E1B}"/>
              </a:ext>
            </a:extLst>
          </p:cNvPr>
          <p:cNvSpPr/>
          <p:nvPr/>
        </p:nvSpPr>
        <p:spPr>
          <a:xfrm>
            <a:off x="192389" y="247392"/>
            <a:ext cx="107955" cy="6375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3A04B7-620A-490E-9C70-55C6212B589B}"/>
              </a:ext>
            </a:extLst>
          </p:cNvPr>
          <p:cNvSpPr/>
          <p:nvPr/>
        </p:nvSpPr>
        <p:spPr>
          <a:xfrm rot="5400000">
            <a:off x="6015837" y="666126"/>
            <a:ext cx="126604" cy="11736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pic>
        <p:nvPicPr>
          <p:cNvPr id="41" name="Picture 40" descr="Shape, circle&#10;&#10;Description automatically generated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C79C24ED-D9F8-4654-BDEC-1E4156649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715" y="572569"/>
            <a:ext cx="1072570" cy="104536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1798F43-A868-4497-AD24-49CF65C63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7564" y="-125815"/>
            <a:ext cx="5251623" cy="69134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83C47C-8D46-48C0-A513-D639FEF96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2" y="412667"/>
            <a:ext cx="711348" cy="60326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C6F7625-3850-4D53-8A5E-041B016FD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296" y="387152"/>
            <a:ext cx="711348" cy="6032665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63772D83-2377-461C-9CC4-9A939627D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87" y="1659632"/>
            <a:ext cx="2435357" cy="353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8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46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Roboto</vt:lpstr>
      <vt:lpstr>Staatliches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Alia Saeed Ali Al Shamsi</dc:creator>
  <cp:lastModifiedBy>Alia Saeed Ali Al Shamsi</cp:lastModifiedBy>
  <cp:revision>4</cp:revision>
  <dcterms:created xsi:type="dcterms:W3CDTF">2021-04-08T15:49:38Z</dcterms:created>
  <dcterms:modified xsi:type="dcterms:W3CDTF">2021-04-08T20:05:15Z</dcterms:modified>
</cp:coreProperties>
</file>