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595" r:id="rId2"/>
    <p:sldId id="596" r:id="rId3"/>
    <p:sldId id="258" r:id="rId4"/>
  </p:sldIdLst>
  <p:sldSz cx="9906000" cy="6858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DC57"/>
    <a:srgbClr val="D9EB53"/>
    <a:srgbClr val="3EDDE3"/>
    <a:srgbClr val="CC8841"/>
    <a:srgbClr val="FE4741"/>
    <a:srgbClr val="FF5F4A"/>
    <a:srgbClr val="B1DC31"/>
    <a:srgbClr val="FFB223"/>
    <a:srgbClr val="FFEE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1276" y="5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1A943-9701-4866-8EB2-FB1AFA5A5B13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4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4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4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8D02D5-DCDA-4A81-B98E-4FD8750501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020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4EED1-F838-D940-98AB-6EB11A87F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30D9DB-45A9-F6A2-3193-A90FCD6AE2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59" indent="0" algn="ctr">
              <a:buNone/>
              <a:defRPr sz="1625"/>
            </a:lvl2pPr>
            <a:lvl3pPr marL="742918" indent="0" algn="ctr">
              <a:buNone/>
              <a:defRPr sz="1463"/>
            </a:lvl3pPr>
            <a:lvl4pPr marL="1114378" indent="0" algn="ctr">
              <a:buNone/>
              <a:defRPr sz="1300"/>
            </a:lvl4pPr>
            <a:lvl5pPr marL="1485838" indent="0" algn="ctr">
              <a:buNone/>
              <a:defRPr sz="1300"/>
            </a:lvl5pPr>
            <a:lvl6pPr marL="1857298" indent="0" algn="ctr">
              <a:buNone/>
              <a:defRPr sz="1300"/>
            </a:lvl6pPr>
            <a:lvl7pPr marL="2228757" indent="0" algn="ctr">
              <a:buNone/>
              <a:defRPr sz="1300"/>
            </a:lvl7pPr>
            <a:lvl8pPr marL="2600216" indent="0" algn="ctr">
              <a:buNone/>
              <a:defRPr sz="1300"/>
            </a:lvl8pPr>
            <a:lvl9pPr marL="2971675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4DB598-B4DC-2292-8C87-7C022997B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57DE5-ACC5-8524-FBA0-0B99F367C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B00657-372B-E8C9-B011-AFD48C4B2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535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7742D-A8D3-5669-5C55-8A130A408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B02D1-F6DD-E69B-1D30-B3C309AB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48E5B-1CF2-4B06-9C7F-693EAE26E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95D038-0502-506E-0D9C-E4132294D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CD553-E7C6-4B31-7877-6DC76416D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396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0AF0B-38AD-2F93-0BBE-90A61B2AC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1D9B98-500A-DBE4-1298-D8C2F703C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59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18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37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83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29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75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21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6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4570B-553C-AE0B-B768-F5467664D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40D5A-588E-9D7B-715D-8AFF3AF3B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C1A4C-3C87-1A10-345F-2917A59F8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1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97CB2-A7A7-29D1-CE74-BCEED1711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CE2BE-FCBC-B497-FBF7-DF22C1E17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2DA1A3-563F-299E-B2A9-D2EF7ED61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915FD3-9E72-A907-AD31-273F780F9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FDDB2B-DDC3-62BC-A6AC-C26CD057C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1CEA42-ED0C-0FCD-4303-891D092F4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03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29274-2191-12D8-89B3-852037BE4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D95406-22D3-F023-9CFB-B7B684B84F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9" y="1681164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59" indent="0">
              <a:buNone/>
              <a:defRPr sz="1625" b="1"/>
            </a:lvl2pPr>
            <a:lvl3pPr marL="742918" indent="0">
              <a:buNone/>
              <a:defRPr sz="1463" b="1"/>
            </a:lvl3pPr>
            <a:lvl4pPr marL="1114378" indent="0">
              <a:buNone/>
              <a:defRPr sz="1300" b="1"/>
            </a:lvl4pPr>
            <a:lvl5pPr marL="1485838" indent="0">
              <a:buNone/>
              <a:defRPr sz="1300" b="1"/>
            </a:lvl5pPr>
            <a:lvl6pPr marL="1857298" indent="0">
              <a:buNone/>
              <a:defRPr sz="1300" b="1"/>
            </a:lvl6pPr>
            <a:lvl7pPr marL="2228757" indent="0">
              <a:buNone/>
              <a:defRPr sz="1300" b="1"/>
            </a:lvl7pPr>
            <a:lvl8pPr marL="2600216" indent="0">
              <a:buNone/>
              <a:defRPr sz="1300" b="1"/>
            </a:lvl8pPr>
            <a:lvl9pPr marL="2971675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B065EA-B49D-3973-6A54-CB49D2D565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4D7477-6429-986D-AD75-52DA09A9EA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59" indent="0">
              <a:buNone/>
              <a:defRPr sz="1625" b="1"/>
            </a:lvl2pPr>
            <a:lvl3pPr marL="742918" indent="0">
              <a:buNone/>
              <a:defRPr sz="1463" b="1"/>
            </a:lvl3pPr>
            <a:lvl4pPr marL="1114378" indent="0">
              <a:buNone/>
              <a:defRPr sz="1300" b="1"/>
            </a:lvl4pPr>
            <a:lvl5pPr marL="1485838" indent="0">
              <a:buNone/>
              <a:defRPr sz="1300" b="1"/>
            </a:lvl5pPr>
            <a:lvl6pPr marL="1857298" indent="0">
              <a:buNone/>
              <a:defRPr sz="1300" b="1"/>
            </a:lvl6pPr>
            <a:lvl7pPr marL="2228757" indent="0">
              <a:buNone/>
              <a:defRPr sz="1300" b="1"/>
            </a:lvl7pPr>
            <a:lvl8pPr marL="2600216" indent="0">
              <a:buNone/>
              <a:defRPr sz="1300" b="1"/>
            </a:lvl8pPr>
            <a:lvl9pPr marL="2971675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EE7800-9162-968F-1E39-05B4A48553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F02022-77C5-832C-A3E9-08C2F3724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CD66C2-A272-3804-1144-106FEA79E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A9F332-969B-F043-7A43-D76D80C7E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20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4EAE2-E624-B104-759F-C1787182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237B37-D302-A6A5-0B32-FCA938F54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39C044-F784-6E6C-B3A3-AC054BFC9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719713-C414-D1A9-6F60-A95A9BDF8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24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85A696-052A-673A-8FA2-B55D7D10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BB380A-49FF-EE46-C714-8DD12A3BD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554E39-DEB9-BBBD-17A0-F15A7F3E2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126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CAF8B-78AF-4AA1-C95A-AC89556BE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78524-C93D-E13F-136E-D1C38798E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1" y="987427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CDC773-5BC4-47E2-D263-EBF7E3542D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59" indent="0">
              <a:buNone/>
              <a:defRPr sz="1138"/>
            </a:lvl2pPr>
            <a:lvl3pPr marL="742918" indent="0">
              <a:buNone/>
              <a:defRPr sz="975"/>
            </a:lvl3pPr>
            <a:lvl4pPr marL="1114378" indent="0">
              <a:buNone/>
              <a:defRPr sz="813"/>
            </a:lvl4pPr>
            <a:lvl5pPr marL="1485838" indent="0">
              <a:buNone/>
              <a:defRPr sz="813"/>
            </a:lvl5pPr>
            <a:lvl6pPr marL="1857298" indent="0">
              <a:buNone/>
              <a:defRPr sz="813"/>
            </a:lvl6pPr>
            <a:lvl7pPr marL="2228757" indent="0">
              <a:buNone/>
              <a:defRPr sz="813"/>
            </a:lvl7pPr>
            <a:lvl8pPr marL="2600216" indent="0">
              <a:buNone/>
              <a:defRPr sz="813"/>
            </a:lvl8pPr>
            <a:lvl9pPr marL="2971675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E6E87-2B77-3B09-C08B-D757E3E0E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0AB0DA-EB62-4E5E-9053-A6233450C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C21B4-4C60-3C25-BCD5-D63EE672E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252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A80A1-ABDA-E0F4-D4DE-9BFE3F5C8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498526-FA7A-D586-2E5B-68B963251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1" y="987427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59" indent="0">
              <a:buNone/>
              <a:defRPr sz="2275"/>
            </a:lvl2pPr>
            <a:lvl3pPr marL="742918" indent="0">
              <a:buNone/>
              <a:defRPr sz="1950"/>
            </a:lvl3pPr>
            <a:lvl4pPr marL="1114378" indent="0">
              <a:buNone/>
              <a:defRPr sz="1625"/>
            </a:lvl4pPr>
            <a:lvl5pPr marL="1485838" indent="0">
              <a:buNone/>
              <a:defRPr sz="1625"/>
            </a:lvl5pPr>
            <a:lvl6pPr marL="1857298" indent="0">
              <a:buNone/>
              <a:defRPr sz="1625"/>
            </a:lvl6pPr>
            <a:lvl7pPr marL="2228757" indent="0">
              <a:buNone/>
              <a:defRPr sz="1625"/>
            </a:lvl7pPr>
            <a:lvl8pPr marL="2600216" indent="0">
              <a:buNone/>
              <a:defRPr sz="1625"/>
            </a:lvl8pPr>
            <a:lvl9pPr marL="2971675" indent="0">
              <a:buNone/>
              <a:defRPr sz="1625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DB6CD1-126A-E3B5-6728-161DE63AF9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59" indent="0">
              <a:buNone/>
              <a:defRPr sz="1138"/>
            </a:lvl2pPr>
            <a:lvl3pPr marL="742918" indent="0">
              <a:buNone/>
              <a:defRPr sz="975"/>
            </a:lvl3pPr>
            <a:lvl4pPr marL="1114378" indent="0">
              <a:buNone/>
              <a:defRPr sz="813"/>
            </a:lvl4pPr>
            <a:lvl5pPr marL="1485838" indent="0">
              <a:buNone/>
              <a:defRPr sz="813"/>
            </a:lvl5pPr>
            <a:lvl6pPr marL="1857298" indent="0">
              <a:buNone/>
              <a:defRPr sz="813"/>
            </a:lvl6pPr>
            <a:lvl7pPr marL="2228757" indent="0">
              <a:buNone/>
              <a:defRPr sz="813"/>
            </a:lvl7pPr>
            <a:lvl8pPr marL="2600216" indent="0">
              <a:buNone/>
              <a:defRPr sz="813"/>
            </a:lvl8pPr>
            <a:lvl9pPr marL="2971675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835526-4D8D-6F1B-F974-B2E049C8D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6493D2-45BC-C197-90E1-CD01286FB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655B26-745C-2EC6-2DEE-8275E3083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78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D0AC3-F036-7EB4-8B0B-886306A1D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D632A8-26A9-0198-F6A3-AE5771AF8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DAD73-E5A4-4131-EE45-FF6FD5ED4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A713B-3133-5146-7066-AA12C000A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4AECC-564B-99FA-8BF2-ECF26E838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489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7C4D7F-E896-B53E-2EAE-42CEDA37F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69AEDC-DF2C-AB94-D348-3C54119AFF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4E29C-8CE6-95D0-324B-893ABFA91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77C58-0DD9-CDC8-8EFE-4E28CCBE0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EA5919-E261-F8E6-57E4-7E99A3277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0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98ADE3-960A-8912-700B-7A254F571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47F6E-4FD3-59A7-41CA-E18931998F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DA14C-B458-077F-0D44-1136BBE79E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A11E2-0A41-454E-A031-B80DF81D0B1A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3EE0-8DA9-DD79-3869-781D9252B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EDAAC-8401-9EE1-9FA8-D5FF7BF0C9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A18EE-A1D3-4FF8-ACB6-EAD22402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858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42918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0" indent="-185730" algn="l" defTabSz="742918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190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50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09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568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027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486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5946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406" indent="-185730" algn="l" defTabSz="742918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59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18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378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838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298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757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216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675" algn="l" defTabSz="742918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6E315599-732C-DEA1-FCF1-D53C5938457D}"/>
              </a:ext>
            </a:extLst>
          </p:cNvPr>
          <p:cNvGrpSpPr/>
          <p:nvPr/>
        </p:nvGrpSpPr>
        <p:grpSpPr>
          <a:xfrm>
            <a:off x="0" y="112543"/>
            <a:ext cx="4832498" cy="3193366"/>
            <a:chOff x="0" y="112543"/>
            <a:chExt cx="4832498" cy="319336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907C388-44DC-23DD-07B9-C6EDA2F88AAB}"/>
                </a:ext>
              </a:extLst>
            </p:cNvPr>
            <p:cNvSpPr/>
            <p:nvPr/>
          </p:nvSpPr>
          <p:spPr>
            <a:xfrm>
              <a:off x="98474" y="112543"/>
              <a:ext cx="4734024" cy="31933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FD84672-8341-8AF2-61C5-A95DC45BB7FA}"/>
                </a:ext>
              </a:extLst>
            </p:cNvPr>
            <p:cNvSpPr txBox="1"/>
            <p:nvPr/>
          </p:nvSpPr>
          <p:spPr>
            <a:xfrm>
              <a:off x="640325" y="233877"/>
              <a:ext cx="419217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ar-AE" sz="1400" b="1" dirty="0">
                  <a:solidFill>
                    <a:srgbClr val="FF0000"/>
                  </a:solidFill>
                </a:rPr>
                <a:t>أَعملُ مع مجموعتي: املأ الفراغ بما يناسب: </a:t>
              </a:r>
              <a:endParaRPr lang="en-US" sz="1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53D52E2-052F-B38C-5156-D03CC23B57A2}"/>
                </a:ext>
              </a:extLst>
            </p:cNvPr>
            <p:cNvSpPr/>
            <p:nvPr/>
          </p:nvSpPr>
          <p:spPr>
            <a:xfrm>
              <a:off x="1474493" y="3006881"/>
              <a:ext cx="1911731" cy="2966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1600" b="1" dirty="0">
                  <a:solidFill>
                    <a:schemeClr val="tx1"/>
                  </a:solidFill>
                </a:rPr>
                <a:t>هل يبقى من درنه شيء</a:t>
              </a:r>
              <a:endParaRPr 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18B78C8-7C81-1C7E-3187-48AF3B6E9FB5}"/>
                </a:ext>
              </a:extLst>
            </p:cNvPr>
            <p:cNvSpPr txBox="1"/>
            <p:nvPr/>
          </p:nvSpPr>
          <p:spPr>
            <a:xfrm>
              <a:off x="0" y="541654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الليلة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D27BDF8-0B86-B227-612A-C0A200DC52FE}"/>
                </a:ext>
              </a:extLst>
            </p:cNvPr>
            <p:cNvSpPr txBox="1"/>
            <p:nvPr/>
          </p:nvSpPr>
          <p:spPr>
            <a:xfrm>
              <a:off x="0" y="1732542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النهارية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EFFB46A9-4FEF-4D4E-03BF-CDCFC2481CCF}"/>
                </a:ext>
              </a:extLst>
            </p:cNvPr>
            <p:cNvGrpSpPr/>
            <p:nvPr/>
          </p:nvGrpSpPr>
          <p:grpSpPr>
            <a:xfrm>
              <a:off x="98474" y="213757"/>
              <a:ext cx="1595073" cy="367903"/>
              <a:chOff x="4995204" y="3598687"/>
              <a:chExt cx="1595073" cy="367903"/>
            </a:xfrm>
          </p:grpSpPr>
          <p:sp>
            <p:nvSpPr>
              <p:cNvPr id="18" name="Arrow: Pentagon 17">
                <a:extLst>
                  <a:ext uri="{FF2B5EF4-FFF2-40B4-BE49-F238E27FC236}">
                    <a16:creationId xmlns:a16="http://schemas.microsoft.com/office/drawing/2014/main" id="{5A5997DB-29DF-AE70-4927-94A503C55CC4}"/>
                  </a:ext>
                </a:extLst>
              </p:cNvPr>
              <p:cNvSpPr/>
              <p:nvPr/>
            </p:nvSpPr>
            <p:spPr>
              <a:xfrm>
                <a:off x="5000627" y="3598687"/>
                <a:ext cx="1589650" cy="329178"/>
              </a:xfrm>
              <a:prstGeom prst="homePlate">
                <a:avLst/>
              </a:prstGeom>
              <a:solidFill>
                <a:schemeClr val="accent6">
                  <a:lumMod val="40000"/>
                  <a:lumOff val="60000"/>
                  <a:alpha val="4980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ar-AE" b="1" dirty="0">
                    <a:solidFill>
                      <a:schemeClr val="tx1"/>
                    </a:solidFill>
                  </a:rPr>
                  <a:t>الفريق الأخضر</a:t>
                </a:r>
                <a:endParaRPr lang="en-US" b="1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19" name="Picture 2" descr="Highlighter Pen Transparent Background, HD Png Download , Transparent Png  Image - PNGitem">
                <a:extLst>
                  <a:ext uri="{FF2B5EF4-FFF2-40B4-BE49-F238E27FC236}">
                    <a16:creationId xmlns:a16="http://schemas.microsoft.com/office/drawing/2014/main" id="{22777F19-0A5F-A979-8527-D485A4CF765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2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513" t="48884" r="55414"/>
              <a:stretch/>
            </p:blipFill>
            <p:spPr bwMode="auto">
              <a:xfrm rot="16200000">
                <a:off x="5031224" y="3585701"/>
                <a:ext cx="344869" cy="41690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3E1BBCB-CA88-C042-1575-C1252C7F7EB7}"/>
              </a:ext>
            </a:extLst>
          </p:cNvPr>
          <p:cNvGrpSpPr/>
          <p:nvPr/>
        </p:nvGrpSpPr>
        <p:grpSpPr>
          <a:xfrm>
            <a:off x="4969605" y="110192"/>
            <a:ext cx="4832498" cy="3193366"/>
            <a:chOff x="0" y="112543"/>
            <a:chExt cx="4832498" cy="3193366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8C047DF-6BF3-5C0A-6EE6-620181262566}"/>
                </a:ext>
              </a:extLst>
            </p:cNvPr>
            <p:cNvSpPr/>
            <p:nvPr/>
          </p:nvSpPr>
          <p:spPr>
            <a:xfrm>
              <a:off x="98474" y="112543"/>
              <a:ext cx="4734024" cy="31933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4912A3E-4481-3459-2BB9-BD7257F21F57}"/>
                </a:ext>
              </a:extLst>
            </p:cNvPr>
            <p:cNvSpPr txBox="1"/>
            <p:nvPr/>
          </p:nvSpPr>
          <p:spPr>
            <a:xfrm>
              <a:off x="640325" y="233877"/>
              <a:ext cx="419217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ar-AE" sz="1400" b="1" dirty="0">
                  <a:solidFill>
                    <a:srgbClr val="FF0000"/>
                  </a:solidFill>
                </a:rPr>
                <a:t>أَعملُ مع مجموعتي: املأ الفراغ بما يناسب: </a:t>
              </a:r>
              <a:endParaRPr lang="en-US" sz="1400" b="1" dirty="0">
                <a:solidFill>
                  <a:srgbClr val="FF0000"/>
                </a:solidFill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95B89AE-2893-09B4-D4D6-A38D492F6EDC}"/>
                </a:ext>
              </a:extLst>
            </p:cNvPr>
            <p:cNvSpPr/>
            <p:nvPr/>
          </p:nvSpPr>
          <p:spPr>
            <a:xfrm>
              <a:off x="1474493" y="3006881"/>
              <a:ext cx="1911731" cy="2966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1600" b="1" dirty="0">
                  <a:solidFill>
                    <a:schemeClr val="tx1"/>
                  </a:solidFill>
                </a:rPr>
                <a:t>هل يبقى من درنه شيء</a:t>
              </a:r>
              <a:endParaRPr 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712EC98-F4AC-A4B5-0607-8F477DB91DA2}"/>
                </a:ext>
              </a:extLst>
            </p:cNvPr>
            <p:cNvSpPr txBox="1"/>
            <p:nvPr/>
          </p:nvSpPr>
          <p:spPr>
            <a:xfrm>
              <a:off x="0" y="541654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الليلة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3B6B4ED-9EEC-5AA5-648E-D0D1F6211C81}"/>
                </a:ext>
              </a:extLst>
            </p:cNvPr>
            <p:cNvSpPr txBox="1"/>
            <p:nvPr/>
          </p:nvSpPr>
          <p:spPr>
            <a:xfrm>
              <a:off x="0" y="1732542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النهارية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546A9F3-A252-CDC9-FF60-ADF33BB1F310}"/>
                </a:ext>
              </a:extLst>
            </p:cNvPr>
            <p:cNvGrpSpPr/>
            <p:nvPr/>
          </p:nvGrpSpPr>
          <p:grpSpPr>
            <a:xfrm>
              <a:off x="98474" y="213757"/>
              <a:ext cx="1595073" cy="367903"/>
              <a:chOff x="4995204" y="3598687"/>
              <a:chExt cx="1595073" cy="367903"/>
            </a:xfrm>
          </p:grpSpPr>
          <p:sp>
            <p:nvSpPr>
              <p:cNvPr id="45" name="Arrow: Pentagon 44">
                <a:extLst>
                  <a:ext uri="{FF2B5EF4-FFF2-40B4-BE49-F238E27FC236}">
                    <a16:creationId xmlns:a16="http://schemas.microsoft.com/office/drawing/2014/main" id="{15F51E82-338B-F3BD-3921-8938A2D6B5B9}"/>
                  </a:ext>
                </a:extLst>
              </p:cNvPr>
              <p:cNvSpPr/>
              <p:nvPr/>
            </p:nvSpPr>
            <p:spPr>
              <a:xfrm>
                <a:off x="5000627" y="3598687"/>
                <a:ext cx="1589650" cy="329178"/>
              </a:xfrm>
              <a:prstGeom prst="homePlate">
                <a:avLst/>
              </a:prstGeom>
              <a:solidFill>
                <a:schemeClr val="accent6">
                  <a:lumMod val="40000"/>
                  <a:lumOff val="60000"/>
                  <a:alpha val="4980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ar-AE" b="1" dirty="0">
                    <a:solidFill>
                      <a:schemeClr val="tx1"/>
                    </a:solidFill>
                  </a:rPr>
                  <a:t>الفريق الأخضر</a:t>
                </a:r>
                <a:endParaRPr lang="en-US" b="1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46" name="Picture 2" descr="Highlighter Pen Transparent Background, HD Png Download , Transparent Png  Image - PNGitem">
                <a:extLst>
                  <a:ext uri="{FF2B5EF4-FFF2-40B4-BE49-F238E27FC236}">
                    <a16:creationId xmlns:a16="http://schemas.microsoft.com/office/drawing/2014/main" id="{2B1FFD6B-F99C-EB63-B096-B30328BB835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2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513" t="48884" r="55414"/>
              <a:stretch/>
            </p:blipFill>
            <p:spPr bwMode="auto">
              <a:xfrm rot="16200000">
                <a:off x="5031224" y="3585701"/>
                <a:ext cx="344869" cy="41690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FF0F98F-8F09-2036-099E-7B1CF3904B73}"/>
              </a:ext>
            </a:extLst>
          </p:cNvPr>
          <p:cNvGrpSpPr/>
          <p:nvPr/>
        </p:nvGrpSpPr>
        <p:grpSpPr>
          <a:xfrm>
            <a:off x="0" y="3552091"/>
            <a:ext cx="4832498" cy="3193366"/>
            <a:chOff x="0" y="112543"/>
            <a:chExt cx="4832498" cy="3193366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D91EAA8D-A673-A84B-05E8-D83C664CD423}"/>
                </a:ext>
              </a:extLst>
            </p:cNvPr>
            <p:cNvSpPr/>
            <p:nvPr/>
          </p:nvSpPr>
          <p:spPr>
            <a:xfrm>
              <a:off x="98474" y="112543"/>
              <a:ext cx="4734024" cy="31933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FA776E0-5177-A760-EE1C-8D6FE6AE033C}"/>
                </a:ext>
              </a:extLst>
            </p:cNvPr>
            <p:cNvSpPr txBox="1"/>
            <p:nvPr/>
          </p:nvSpPr>
          <p:spPr>
            <a:xfrm>
              <a:off x="640325" y="233877"/>
              <a:ext cx="419217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ar-AE" sz="1400" b="1" dirty="0">
                  <a:solidFill>
                    <a:srgbClr val="FF0000"/>
                  </a:solidFill>
                </a:rPr>
                <a:t>أَعملُ مع مجموعتي: املأ الفراغ بما يناسب: </a:t>
              </a:r>
              <a:endParaRPr lang="en-US" sz="1400" b="1" dirty="0">
                <a:solidFill>
                  <a:srgbClr val="FF0000"/>
                </a:solidFill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571C4526-FDF4-0BC4-F353-1F39C7FB13F4}"/>
                </a:ext>
              </a:extLst>
            </p:cNvPr>
            <p:cNvSpPr/>
            <p:nvPr/>
          </p:nvSpPr>
          <p:spPr>
            <a:xfrm>
              <a:off x="1474493" y="3006881"/>
              <a:ext cx="1911731" cy="2966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1600" b="1" dirty="0">
                  <a:solidFill>
                    <a:schemeClr val="tx1"/>
                  </a:solidFill>
                </a:rPr>
                <a:t>هل يبقى من درنه شيء</a:t>
              </a:r>
              <a:endParaRPr 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4ECB627-BED1-E83D-EB15-12484A6B2633}"/>
                </a:ext>
              </a:extLst>
            </p:cNvPr>
            <p:cNvSpPr txBox="1"/>
            <p:nvPr/>
          </p:nvSpPr>
          <p:spPr>
            <a:xfrm>
              <a:off x="0" y="541654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الليلة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CBD5FD6-4EC8-6DB5-6D5E-D55DFF8E714D}"/>
                </a:ext>
              </a:extLst>
            </p:cNvPr>
            <p:cNvSpPr txBox="1"/>
            <p:nvPr/>
          </p:nvSpPr>
          <p:spPr>
            <a:xfrm>
              <a:off x="0" y="1732542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النهارية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F50488D6-465C-360E-83C6-9437050E5B10}"/>
                </a:ext>
              </a:extLst>
            </p:cNvPr>
            <p:cNvGrpSpPr/>
            <p:nvPr/>
          </p:nvGrpSpPr>
          <p:grpSpPr>
            <a:xfrm>
              <a:off x="98474" y="213757"/>
              <a:ext cx="1595073" cy="367903"/>
              <a:chOff x="4995204" y="3598687"/>
              <a:chExt cx="1595073" cy="367903"/>
            </a:xfrm>
          </p:grpSpPr>
          <p:sp>
            <p:nvSpPr>
              <p:cNvPr id="54" name="Arrow: Pentagon 53">
                <a:extLst>
                  <a:ext uri="{FF2B5EF4-FFF2-40B4-BE49-F238E27FC236}">
                    <a16:creationId xmlns:a16="http://schemas.microsoft.com/office/drawing/2014/main" id="{F3CD8EF8-5F07-FCF5-0292-FF9FF1AA2DAE}"/>
                  </a:ext>
                </a:extLst>
              </p:cNvPr>
              <p:cNvSpPr/>
              <p:nvPr/>
            </p:nvSpPr>
            <p:spPr>
              <a:xfrm>
                <a:off x="5000627" y="3598687"/>
                <a:ext cx="1589650" cy="329178"/>
              </a:xfrm>
              <a:prstGeom prst="homePlate">
                <a:avLst/>
              </a:prstGeom>
              <a:solidFill>
                <a:schemeClr val="accent6">
                  <a:lumMod val="40000"/>
                  <a:lumOff val="60000"/>
                  <a:alpha val="4980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ar-AE" b="1" dirty="0">
                    <a:solidFill>
                      <a:schemeClr val="tx1"/>
                    </a:solidFill>
                  </a:rPr>
                  <a:t>الفريق الأخضر</a:t>
                </a:r>
                <a:endParaRPr lang="en-US" b="1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55" name="Picture 2" descr="Highlighter Pen Transparent Background, HD Png Download , Transparent Png  Image - PNGitem">
                <a:extLst>
                  <a:ext uri="{FF2B5EF4-FFF2-40B4-BE49-F238E27FC236}">
                    <a16:creationId xmlns:a16="http://schemas.microsoft.com/office/drawing/2014/main" id="{8280335A-B926-9979-1CBA-A5857FCA15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2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513" t="48884" r="55414"/>
              <a:stretch/>
            </p:blipFill>
            <p:spPr bwMode="auto">
              <a:xfrm rot="16200000">
                <a:off x="5031224" y="3585701"/>
                <a:ext cx="344869" cy="41690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CBF637CB-42AA-75C2-F228-F526DAF215AF}"/>
              </a:ext>
            </a:extLst>
          </p:cNvPr>
          <p:cNvGrpSpPr/>
          <p:nvPr/>
        </p:nvGrpSpPr>
        <p:grpSpPr>
          <a:xfrm>
            <a:off x="4969605" y="3549740"/>
            <a:ext cx="4832498" cy="3193366"/>
            <a:chOff x="0" y="112543"/>
            <a:chExt cx="4832498" cy="3193366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CE98BA3-1F60-963B-5D6A-A279D013C9B3}"/>
                </a:ext>
              </a:extLst>
            </p:cNvPr>
            <p:cNvSpPr/>
            <p:nvPr/>
          </p:nvSpPr>
          <p:spPr>
            <a:xfrm>
              <a:off x="98474" y="112543"/>
              <a:ext cx="4734024" cy="31933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3AB4D1B2-C5C5-748B-7D7A-A0AA3EA6D285}"/>
                </a:ext>
              </a:extLst>
            </p:cNvPr>
            <p:cNvSpPr txBox="1"/>
            <p:nvPr/>
          </p:nvSpPr>
          <p:spPr>
            <a:xfrm>
              <a:off x="640325" y="233877"/>
              <a:ext cx="419217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ar-AE" sz="1400" b="1" dirty="0">
                  <a:solidFill>
                    <a:srgbClr val="FF0000"/>
                  </a:solidFill>
                </a:rPr>
                <a:t>أَعملُ مع مجموعتي: املأ الفراغ بما يناسب: </a:t>
              </a:r>
              <a:endParaRPr lang="en-US" sz="1400" b="1" dirty="0">
                <a:solidFill>
                  <a:srgbClr val="FF0000"/>
                </a:solidFill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181C98A-5F0A-BE32-477E-CA298E10D8C8}"/>
                </a:ext>
              </a:extLst>
            </p:cNvPr>
            <p:cNvSpPr/>
            <p:nvPr/>
          </p:nvSpPr>
          <p:spPr>
            <a:xfrm>
              <a:off x="1474493" y="3006881"/>
              <a:ext cx="1911731" cy="2966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1600" b="1" dirty="0">
                  <a:solidFill>
                    <a:schemeClr val="tx1"/>
                  </a:solidFill>
                </a:rPr>
                <a:t>هل يبقى من درنه شيء</a:t>
              </a:r>
              <a:endParaRPr 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7452C672-FF46-7F1A-DDAA-58E535147CFB}"/>
                </a:ext>
              </a:extLst>
            </p:cNvPr>
            <p:cNvSpPr txBox="1"/>
            <p:nvPr/>
          </p:nvSpPr>
          <p:spPr>
            <a:xfrm>
              <a:off x="0" y="541654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الليلة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7DF74BF5-C16F-4DBD-7E62-1C814FDF466A}"/>
                </a:ext>
              </a:extLst>
            </p:cNvPr>
            <p:cNvSpPr txBox="1"/>
            <p:nvPr/>
          </p:nvSpPr>
          <p:spPr>
            <a:xfrm>
              <a:off x="0" y="1732542"/>
              <a:ext cx="4734024" cy="11406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ar-AE" sz="2400" b="1" dirty="0"/>
                <a:t>الصّلوات النهارية هي </a:t>
              </a:r>
              <a:r>
                <a:rPr lang="ar-AE" sz="2400" dirty="0"/>
                <a:t>....................... و ....................... و ....................... .</a:t>
              </a:r>
              <a:endParaRPr lang="en-US" sz="2400" dirty="0"/>
            </a:p>
          </p:txBody>
        </p: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A2ECE506-35F7-A3E7-8977-AA8F1F6F5BB6}"/>
                </a:ext>
              </a:extLst>
            </p:cNvPr>
            <p:cNvGrpSpPr/>
            <p:nvPr/>
          </p:nvGrpSpPr>
          <p:grpSpPr>
            <a:xfrm>
              <a:off x="98474" y="213757"/>
              <a:ext cx="1595073" cy="367903"/>
              <a:chOff x="4995204" y="3598687"/>
              <a:chExt cx="1595073" cy="367903"/>
            </a:xfrm>
          </p:grpSpPr>
          <p:sp>
            <p:nvSpPr>
              <p:cNvPr id="63" name="Arrow: Pentagon 62">
                <a:extLst>
                  <a:ext uri="{FF2B5EF4-FFF2-40B4-BE49-F238E27FC236}">
                    <a16:creationId xmlns:a16="http://schemas.microsoft.com/office/drawing/2014/main" id="{B151F90F-38AB-5DAD-5D48-4B4FF1EA3BD7}"/>
                  </a:ext>
                </a:extLst>
              </p:cNvPr>
              <p:cNvSpPr/>
              <p:nvPr/>
            </p:nvSpPr>
            <p:spPr>
              <a:xfrm>
                <a:off x="5000627" y="3598687"/>
                <a:ext cx="1589650" cy="329178"/>
              </a:xfrm>
              <a:prstGeom prst="homePlate">
                <a:avLst/>
              </a:prstGeom>
              <a:solidFill>
                <a:schemeClr val="accent6">
                  <a:lumMod val="40000"/>
                  <a:lumOff val="60000"/>
                  <a:alpha val="4980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ar-AE" b="1" dirty="0">
                    <a:solidFill>
                      <a:schemeClr val="tx1"/>
                    </a:solidFill>
                  </a:rPr>
                  <a:t>الفريق الأخضر</a:t>
                </a:r>
                <a:endParaRPr lang="en-US" b="1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64" name="Picture 2" descr="Highlighter Pen Transparent Background, HD Png Download , Transparent Png  Image - PNGitem">
                <a:extLst>
                  <a:ext uri="{FF2B5EF4-FFF2-40B4-BE49-F238E27FC236}">
                    <a16:creationId xmlns:a16="http://schemas.microsoft.com/office/drawing/2014/main" id="{82AD8A54-12C9-7DE2-0704-C03BC79F163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2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513" t="48884" r="55414"/>
              <a:stretch/>
            </p:blipFill>
            <p:spPr bwMode="auto">
              <a:xfrm rot="16200000">
                <a:off x="5031224" y="3585701"/>
                <a:ext cx="344869" cy="41690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210671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907C388-44DC-23DD-07B9-C6EDA2F88AAB}"/>
              </a:ext>
            </a:extLst>
          </p:cNvPr>
          <p:cNvSpPr/>
          <p:nvPr/>
        </p:nvSpPr>
        <p:spPr>
          <a:xfrm>
            <a:off x="98474" y="112543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3D52E2-052F-B38C-5156-D03CC23B57A2}"/>
              </a:ext>
            </a:extLst>
          </p:cNvPr>
          <p:cNvSpPr/>
          <p:nvPr/>
        </p:nvSpPr>
        <p:spPr>
          <a:xfrm>
            <a:off x="1474493" y="3006881"/>
            <a:ext cx="1911731" cy="2966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solidFill>
                  <a:schemeClr val="tx1"/>
                </a:solidFill>
              </a:rPr>
              <a:t>هل يبقى من درنه شيء</a:t>
            </a:r>
            <a:endParaRPr lang="en-US" sz="1600" b="1" dirty="0">
              <a:solidFill>
                <a:schemeClr val="tx1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677FC6C-1715-F495-BA12-55522280BFE7}"/>
              </a:ext>
            </a:extLst>
          </p:cNvPr>
          <p:cNvGrpSpPr/>
          <p:nvPr/>
        </p:nvGrpSpPr>
        <p:grpSpPr>
          <a:xfrm>
            <a:off x="98474" y="182906"/>
            <a:ext cx="1589650" cy="409717"/>
            <a:chOff x="70338" y="107268"/>
            <a:chExt cx="1589650" cy="409717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89A60D3E-58FF-A33C-A463-EE868A91B329}"/>
                </a:ext>
              </a:extLst>
            </p:cNvPr>
            <p:cNvSpPr/>
            <p:nvPr/>
          </p:nvSpPr>
          <p:spPr>
            <a:xfrm>
              <a:off x="70338" y="187807"/>
              <a:ext cx="1589650" cy="329178"/>
            </a:xfrm>
            <a:prstGeom prst="homePlate">
              <a:avLst/>
            </a:prstGeom>
            <a:solidFill>
              <a:srgbClr val="FFB3B3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الأحمر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4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E0AF34B3-BC39-A32D-A85A-366D88A39CB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63" r="12464" b="50740"/>
            <a:stretch/>
          </p:blipFill>
          <p:spPr bwMode="auto">
            <a:xfrm rot="16200000">
              <a:off x="83768" y="93840"/>
              <a:ext cx="409717" cy="436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DFF18E8-9D6E-8D15-A0B6-E18D4E920869}"/>
              </a:ext>
            </a:extLst>
          </p:cNvPr>
          <p:cNvSpPr txBox="1"/>
          <p:nvPr/>
        </p:nvSpPr>
        <p:spPr>
          <a:xfrm>
            <a:off x="2304445" y="290061"/>
            <a:ext cx="1911731" cy="2782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AE" b="1" dirty="0"/>
              <a:t>صلاة الفجر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الظهر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العصر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المغرب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العشاء</a:t>
            </a:r>
            <a:endParaRPr lang="en-US" b="1" dirty="0"/>
          </a:p>
        </p:txBody>
      </p:sp>
      <p:pic>
        <p:nvPicPr>
          <p:cNvPr id="1026" name="Picture 2" descr="Sun Clipart Vector Art, Icons, and Graphics for Free Download">
            <a:extLst>
              <a:ext uri="{FF2B5EF4-FFF2-40B4-BE49-F238E27FC236}">
                <a16:creationId xmlns:a16="http://schemas.microsoft.com/office/drawing/2014/main" id="{97888507-240F-7C56-AE40-98112791B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45" y="743525"/>
            <a:ext cx="848629" cy="84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oon and Stars Clipart - EPS, Illustrator, JPG, PNG, SVG | Template.net">
            <a:extLst>
              <a:ext uri="{FF2B5EF4-FFF2-40B4-BE49-F238E27FC236}">
                <a16:creationId xmlns:a16="http://schemas.microsoft.com/office/drawing/2014/main" id="{26331F71-18AD-3631-F5EA-0FD222DCE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45" y="1811581"/>
            <a:ext cx="721851" cy="72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D84672-8341-8AF2-61C5-A95DC45BB7FA}"/>
              </a:ext>
            </a:extLst>
          </p:cNvPr>
          <p:cNvSpPr txBox="1"/>
          <p:nvPr/>
        </p:nvSpPr>
        <p:spPr>
          <a:xfrm>
            <a:off x="640325" y="182905"/>
            <a:ext cx="41921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AE" sz="1400" b="1" dirty="0">
                <a:solidFill>
                  <a:srgbClr val="FF0000"/>
                </a:solidFill>
              </a:rPr>
              <a:t>أَعملُ مع مجموعتي: صل الصلاة بوقتها الصحيح: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A64624C-2284-41ED-8D45-82FEA925484F}"/>
              </a:ext>
            </a:extLst>
          </p:cNvPr>
          <p:cNvSpPr/>
          <p:nvPr/>
        </p:nvSpPr>
        <p:spPr>
          <a:xfrm>
            <a:off x="5083440" y="112543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659C0C-60DF-425B-BBF8-9FD065AE5404}"/>
              </a:ext>
            </a:extLst>
          </p:cNvPr>
          <p:cNvSpPr/>
          <p:nvPr/>
        </p:nvSpPr>
        <p:spPr>
          <a:xfrm>
            <a:off x="6459459" y="3006881"/>
            <a:ext cx="1911731" cy="2966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solidFill>
                  <a:schemeClr val="tx1"/>
                </a:solidFill>
              </a:rPr>
              <a:t>هل يبقى من درنه شيء</a:t>
            </a:r>
            <a:endParaRPr lang="en-US" sz="1600" b="1" dirty="0">
              <a:solidFill>
                <a:schemeClr val="tx1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81FD540-0D8A-CD81-C525-680C18557B1D}"/>
              </a:ext>
            </a:extLst>
          </p:cNvPr>
          <p:cNvGrpSpPr/>
          <p:nvPr/>
        </p:nvGrpSpPr>
        <p:grpSpPr>
          <a:xfrm>
            <a:off x="5083440" y="182906"/>
            <a:ext cx="1589650" cy="409717"/>
            <a:chOff x="70338" y="107268"/>
            <a:chExt cx="1589650" cy="409717"/>
          </a:xfrm>
        </p:grpSpPr>
        <p:sp>
          <p:nvSpPr>
            <p:cNvPr id="13" name="Arrow: Pentagon 12">
              <a:extLst>
                <a:ext uri="{FF2B5EF4-FFF2-40B4-BE49-F238E27FC236}">
                  <a16:creationId xmlns:a16="http://schemas.microsoft.com/office/drawing/2014/main" id="{2E721B09-34C0-45E0-98B3-87F4A72BECA9}"/>
                </a:ext>
              </a:extLst>
            </p:cNvPr>
            <p:cNvSpPr/>
            <p:nvPr/>
          </p:nvSpPr>
          <p:spPr>
            <a:xfrm>
              <a:off x="70338" y="187807"/>
              <a:ext cx="1589650" cy="329178"/>
            </a:xfrm>
            <a:prstGeom prst="homePlate">
              <a:avLst/>
            </a:prstGeom>
            <a:solidFill>
              <a:srgbClr val="FFB3B3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الأحمر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14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C238BD2B-E029-3A29-8FDF-BE7256A291F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63" r="12464" b="50740"/>
            <a:stretch/>
          </p:blipFill>
          <p:spPr bwMode="auto">
            <a:xfrm rot="16200000">
              <a:off x="83768" y="93840"/>
              <a:ext cx="409717" cy="436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6054F6BE-6082-C248-27AC-CD23179BF13E}"/>
              </a:ext>
            </a:extLst>
          </p:cNvPr>
          <p:cNvSpPr txBox="1"/>
          <p:nvPr/>
        </p:nvSpPr>
        <p:spPr>
          <a:xfrm>
            <a:off x="7289411" y="290061"/>
            <a:ext cx="1911731" cy="2782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AE" b="1" dirty="0"/>
              <a:t>صلاة الفجر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الظهر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العصر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المغرب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العشاء</a:t>
            </a:r>
            <a:endParaRPr lang="en-US" b="1" dirty="0"/>
          </a:p>
        </p:txBody>
      </p:sp>
      <p:pic>
        <p:nvPicPr>
          <p:cNvPr id="20" name="Picture 2" descr="Sun Clipart Vector Art, Icons, and Graphics for Free Download">
            <a:extLst>
              <a:ext uri="{FF2B5EF4-FFF2-40B4-BE49-F238E27FC236}">
                <a16:creationId xmlns:a16="http://schemas.microsoft.com/office/drawing/2014/main" id="{6D363881-4D84-1127-AF68-C890E16A8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947" y="707375"/>
            <a:ext cx="848629" cy="84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Free Moon and Stars Clipart - EPS, Illustrator, JPG, PNG, SVG | Template.net">
            <a:extLst>
              <a:ext uri="{FF2B5EF4-FFF2-40B4-BE49-F238E27FC236}">
                <a16:creationId xmlns:a16="http://schemas.microsoft.com/office/drawing/2014/main" id="{16DED96B-0EC4-385E-E3E0-EA72E6485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838" y="1774467"/>
            <a:ext cx="721851" cy="72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C739AC1-A0E9-2606-5818-690F0EA257A1}"/>
              </a:ext>
            </a:extLst>
          </p:cNvPr>
          <p:cNvSpPr txBox="1"/>
          <p:nvPr/>
        </p:nvSpPr>
        <p:spPr>
          <a:xfrm>
            <a:off x="5625291" y="182905"/>
            <a:ext cx="41921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AE" sz="1400" b="1" dirty="0">
                <a:solidFill>
                  <a:srgbClr val="FF0000"/>
                </a:solidFill>
              </a:rPr>
              <a:t>أَعملُ مع مجموعتي: صل الصلاة بوقتها الصحيح: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EC6D690-D953-184A-8D4B-48A2C7D71F03}"/>
              </a:ext>
            </a:extLst>
          </p:cNvPr>
          <p:cNvSpPr/>
          <p:nvPr/>
        </p:nvSpPr>
        <p:spPr>
          <a:xfrm>
            <a:off x="98474" y="3548574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C4EF3D8-7549-162F-89CB-45A9D9C38F18}"/>
              </a:ext>
            </a:extLst>
          </p:cNvPr>
          <p:cNvSpPr/>
          <p:nvPr/>
        </p:nvSpPr>
        <p:spPr>
          <a:xfrm>
            <a:off x="1474493" y="6442912"/>
            <a:ext cx="1911731" cy="2966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solidFill>
                  <a:schemeClr val="tx1"/>
                </a:solidFill>
              </a:rPr>
              <a:t>هل يبقى من درنه شيء</a:t>
            </a:r>
            <a:endParaRPr lang="en-US" sz="1600" b="1" dirty="0">
              <a:solidFill>
                <a:schemeClr val="tx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4F6890E-1195-08F7-F68C-9057294A9B18}"/>
              </a:ext>
            </a:extLst>
          </p:cNvPr>
          <p:cNvGrpSpPr/>
          <p:nvPr/>
        </p:nvGrpSpPr>
        <p:grpSpPr>
          <a:xfrm>
            <a:off x="98474" y="3618937"/>
            <a:ext cx="1589650" cy="409717"/>
            <a:chOff x="70338" y="107268"/>
            <a:chExt cx="1589650" cy="409717"/>
          </a:xfrm>
        </p:grpSpPr>
        <p:sp>
          <p:nvSpPr>
            <p:cNvPr id="26" name="Arrow: Pentagon 25">
              <a:extLst>
                <a:ext uri="{FF2B5EF4-FFF2-40B4-BE49-F238E27FC236}">
                  <a16:creationId xmlns:a16="http://schemas.microsoft.com/office/drawing/2014/main" id="{328A6B1F-2AAE-765E-2A94-F60488A2907C}"/>
                </a:ext>
              </a:extLst>
            </p:cNvPr>
            <p:cNvSpPr/>
            <p:nvPr/>
          </p:nvSpPr>
          <p:spPr>
            <a:xfrm>
              <a:off x="70338" y="187807"/>
              <a:ext cx="1589650" cy="329178"/>
            </a:xfrm>
            <a:prstGeom prst="homePlate">
              <a:avLst/>
            </a:prstGeom>
            <a:solidFill>
              <a:srgbClr val="FFB3B3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الأحمر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27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961BBC72-960A-B215-6726-B684A63E0D1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63" r="12464" b="50740"/>
            <a:stretch/>
          </p:blipFill>
          <p:spPr bwMode="auto">
            <a:xfrm rot="16200000">
              <a:off x="83768" y="93840"/>
              <a:ext cx="409717" cy="436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08F0E7AB-C398-36E1-4C36-C19079E2169E}"/>
              </a:ext>
            </a:extLst>
          </p:cNvPr>
          <p:cNvSpPr txBox="1"/>
          <p:nvPr/>
        </p:nvSpPr>
        <p:spPr>
          <a:xfrm>
            <a:off x="2304445" y="3726092"/>
            <a:ext cx="1911731" cy="2782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AE" b="1" dirty="0"/>
              <a:t>صلاة الفجر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الظهر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العصر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المغرب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العشاء</a:t>
            </a:r>
            <a:endParaRPr lang="en-US" b="1" dirty="0"/>
          </a:p>
        </p:txBody>
      </p:sp>
      <p:pic>
        <p:nvPicPr>
          <p:cNvPr id="29" name="Picture 2" descr="Sun Clipart Vector Art, Icons, and Graphics for Free Download">
            <a:extLst>
              <a:ext uri="{FF2B5EF4-FFF2-40B4-BE49-F238E27FC236}">
                <a16:creationId xmlns:a16="http://schemas.microsoft.com/office/drawing/2014/main" id="{4AAFEDE3-33A7-847D-8D41-7EE017E40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21" y="4161259"/>
            <a:ext cx="848629" cy="84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Free Moon and Stars Clipart - EPS, Illustrator, JPG, PNG, SVG | Template.net">
            <a:extLst>
              <a:ext uri="{FF2B5EF4-FFF2-40B4-BE49-F238E27FC236}">
                <a16:creationId xmlns:a16="http://schemas.microsoft.com/office/drawing/2014/main" id="{82F11E80-1D7C-6FC1-2484-7F57DFF38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26" y="5326402"/>
            <a:ext cx="721851" cy="72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C8E494F-BB95-9B40-91AE-98CA5D5902D7}"/>
              </a:ext>
            </a:extLst>
          </p:cNvPr>
          <p:cNvSpPr txBox="1"/>
          <p:nvPr/>
        </p:nvSpPr>
        <p:spPr>
          <a:xfrm>
            <a:off x="640325" y="3618936"/>
            <a:ext cx="41921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AE" sz="1400" b="1" dirty="0">
                <a:solidFill>
                  <a:srgbClr val="FF0000"/>
                </a:solidFill>
              </a:rPr>
              <a:t>أَعملُ مع مجموعتي: صل الصلاة بوقتها الصحيح: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55D0640-F7B9-E739-881C-52F61580F235}"/>
              </a:ext>
            </a:extLst>
          </p:cNvPr>
          <p:cNvSpPr/>
          <p:nvPr/>
        </p:nvSpPr>
        <p:spPr>
          <a:xfrm>
            <a:off x="5083440" y="3548574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CA9FF7D-39E8-2A1D-9740-401CAD666D7A}"/>
              </a:ext>
            </a:extLst>
          </p:cNvPr>
          <p:cNvSpPr/>
          <p:nvPr/>
        </p:nvSpPr>
        <p:spPr>
          <a:xfrm>
            <a:off x="6459459" y="6442912"/>
            <a:ext cx="1911731" cy="2966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solidFill>
                  <a:schemeClr val="tx1"/>
                </a:solidFill>
              </a:rPr>
              <a:t>هل يبقى من درنه شيء</a:t>
            </a:r>
            <a:endParaRPr lang="en-US" sz="1600" b="1" dirty="0">
              <a:solidFill>
                <a:schemeClr val="tx1"/>
              </a:solidFill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2A98EFC-4E57-B2E4-B4D4-D79B8B51EE94}"/>
              </a:ext>
            </a:extLst>
          </p:cNvPr>
          <p:cNvGrpSpPr/>
          <p:nvPr/>
        </p:nvGrpSpPr>
        <p:grpSpPr>
          <a:xfrm>
            <a:off x="5083440" y="3618937"/>
            <a:ext cx="1589650" cy="409717"/>
            <a:chOff x="70338" y="107268"/>
            <a:chExt cx="1589650" cy="409717"/>
          </a:xfrm>
        </p:grpSpPr>
        <p:sp>
          <p:nvSpPr>
            <p:cNvPr id="35" name="Arrow: Pentagon 34">
              <a:extLst>
                <a:ext uri="{FF2B5EF4-FFF2-40B4-BE49-F238E27FC236}">
                  <a16:creationId xmlns:a16="http://schemas.microsoft.com/office/drawing/2014/main" id="{DE7DB985-1DA0-A153-343E-DA4AE0A54BFB}"/>
                </a:ext>
              </a:extLst>
            </p:cNvPr>
            <p:cNvSpPr/>
            <p:nvPr/>
          </p:nvSpPr>
          <p:spPr>
            <a:xfrm>
              <a:off x="70338" y="187807"/>
              <a:ext cx="1589650" cy="329178"/>
            </a:xfrm>
            <a:prstGeom prst="homePlate">
              <a:avLst/>
            </a:prstGeom>
            <a:solidFill>
              <a:srgbClr val="FFB3B3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الأحمر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36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D7ED08CC-B426-36F0-1D9A-6C0EF402D55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63" r="12464" b="50740"/>
            <a:stretch/>
          </p:blipFill>
          <p:spPr bwMode="auto">
            <a:xfrm rot="16200000">
              <a:off x="83768" y="93840"/>
              <a:ext cx="409717" cy="436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2396F598-0BBE-0BA9-5703-F9BBA66A4867}"/>
              </a:ext>
            </a:extLst>
          </p:cNvPr>
          <p:cNvSpPr txBox="1"/>
          <p:nvPr/>
        </p:nvSpPr>
        <p:spPr>
          <a:xfrm>
            <a:off x="7289411" y="3726092"/>
            <a:ext cx="1911731" cy="2782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AE" b="1" dirty="0"/>
              <a:t>صلاة الفجر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الظهر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العصر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المغرب</a:t>
            </a:r>
          </a:p>
          <a:p>
            <a:pPr algn="r">
              <a:lnSpc>
                <a:spcPct val="200000"/>
              </a:lnSpc>
            </a:pPr>
            <a:r>
              <a:rPr lang="ar-AE" b="1" dirty="0"/>
              <a:t>صلاة العشاء</a:t>
            </a:r>
            <a:endParaRPr lang="en-US" b="1" dirty="0"/>
          </a:p>
        </p:txBody>
      </p:sp>
      <p:pic>
        <p:nvPicPr>
          <p:cNvPr id="38" name="Picture 2" descr="Sun Clipart Vector Art, Icons, and Graphics for Free Download">
            <a:extLst>
              <a:ext uri="{FF2B5EF4-FFF2-40B4-BE49-F238E27FC236}">
                <a16:creationId xmlns:a16="http://schemas.microsoft.com/office/drawing/2014/main" id="{A3253065-CAD3-8844-A16F-84B1D5DD8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291" y="4143406"/>
            <a:ext cx="848629" cy="84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Free Moon and Stars Clipart - EPS, Illustrator, JPG, PNG, SVG | Template.net">
            <a:extLst>
              <a:ext uri="{FF2B5EF4-FFF2-40B4-BE49-F238E27FC236}">
                <a16:creationId xmlns:a16="http://schemas.microsoft.com/office/drawing/2014/main" id="{B4FA6F32-802B-566E-FDA2-B0F34BBEB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759" y="5244188"/>
            <a:ext cx="721851" cy="72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8206C1A4-8439-3222-48C3-C92599C2F6F4}"/>
              </a:ext>
            </a:extLst>
          </p:cNvPr>
          <p:cNvSpPr txBox="1"/>
          <p:nvPr/>
        </p:nvSpPr>
        <p:spPr>
          <a:xfrm>
            <a:off x="5625291" y="3618936"/>
            <a:ext cx="41921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AE" sz="1400" b="1" dirty="0">
                <a:solidFill>
                  <a:srgbClr val="FF0000"/>
                </a:solidFill>
              </a:rPr>
              <a:t>أَعملُ مع مجموعتي: صل الصلاة بوقتها الصحيح:</a:t>
            </a:r>
            <a:endParaRPr 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178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F4B1635-CB2C-74EC-3933-95CFFAACDE3A}"/>
              </a:ext>
            </a:extLst>
          </p:cNvPr>
          <p:cNvGrpSpPr/>
          <p:nvPr/>
        </p:nvGrpSpPr>
        <p:grpSpPr>
          <a:xfrm>
            <a:off x="494243" y="350677"/>
            <a:ext cx="3924886" cy="2777529"/>
            <a:chOff x="534572" y="232958"/>
            <a:chExt cx="3924886" cy="277752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BB44347-B2DF-570E-34F9-86365F34FC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rcRect l="11739" t="9532" r="16377"/>
            <a:stretch/>
          </p:blipFill>
          <p:spPr>
            <a:xfrm>
              <a:off x="534572" y="232958"/>
              <a:ext cx="3924886" cy="2777529"/>
            </a:xfrm>
            <a:prstGeom prst="rect">
              <a:avLst/>
            </a:prstGeom>
          </p:spPr>
        </p:pic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138760FF-2A62-2D21-2503-99E181E7AFC2}"/>
                </a:ext>
              </a:extLst>
            </p:cNvPr>
            <p:cNvGrpSpPr/>
            <p:nvPr/>
          </p:nvGrpSpPr>
          <p:grpSpPr>
            <a:xfrm>
              <a:off x="617798" y="411480"/>
              <a:ext cx="3743132" cy="2414075"/>
              <a:chOff x="617798" y="411480"/>
              <a:chExt cx="3743132" cy="2414075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3974059C-CAA8-30EF-F301-142C81BBD0DD}"/>
                  </a:ext>
                </a:extLst>
              </p:cNvPr>
              <p:cNvSpPr/>
              <p:nvPr/>
            </p:nvSpPr>
            <p:spPr>
              <a:xfrm>
                <a:off x="2040339" y="411480"/>
                <a:ext cx="913351" cy="632460"/>
              </a:xfrm>
              <a:prstGeom prst="ellipse">
                <a:avLst/>
              </a:prstGeom>
              <a:solidFill>
                <a:srgbClr val="FFB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7D05248C-6139-2C50-CCAE-D8A69A5ACC39}"/>
                  </a:ext>
                </a:extLst>
              </p:cNvPr>
              <p:cNvSpPr/>
              <p:nvPr/>
            </p:nvSpPr>
            <p:spPr>
              <a:xfrm>
                <a:off x="800101" y="1076766"/>
                <a:ext cx="995350" cy="632460"/>
              </a:xfrm>
              <a:prstGeom prst="ellipse">
                <a:avLst/>
              </a:prstGeom>
              <a:solidFill>
                <a:srgbClr val="B1DC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4CC270FF-5112-B1DC-1D5F-5BAE3A0E9266}"/>
                  </a:ext>
                </a:extLst>
              </p:cNvPr>
              <p:cNvSpPr/>
              <p:nvPr/>
            </p:nvSpPr>
            <p:spPr>
              <a:xfrm>
                <a:off x="3221533" y="1226819"/>
                <a:ext cx="995350" cy="498819"/>
              </a:xfrm>
              <a:prstGeom prst="ellipse">
                <a:avLst/>
              </a:prstGeom>
              <a:solidFill>
                <a:srgbClr val="FF5F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642A589F-A373-32B1-4CE7-7BE2AA31E481}"/>
                  </a:ext>
                </a:extLst>
              </p:cNvPr>
              <p:cNvSpPr/>
              <p:nvPr/>
            </p:nvSpPr>
            <p:spPr>
              <a:xfrm>
                <a:off x="1259521" y="2193095"/>
                <a:ext cx="995350" cy="632460"/>
              </a:xfrm>
              <a:prstGeom prst="ellipse">
                <a:avLst/>
              </a:prstGeom>
              <a:solidFill>
                <a:srgbClr val="CC884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BF01A998-F3E6-0CD7-C171-C8C155B5D935}"/>
                  </a:ext>
                </a:extLst>
              </p:cNvPr>
              <p:cNvSpPr/>
              <p:nvPr/>
            </p:nvSpPr>
            <p:spPr>
              <a:xfrm>
                <a:off x="2738570" y="2193095"/>
                <a:ext cx="995350" cy="632460"/>
              </a:xfrm>
              <a:prstGeom prst="ellipse">
                <a:avLst/>
              </a:prstGeom>
              <a:solidFill>
                <a:srgbClr val="3ED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CBBB96A-E1DC-2432-652B-789092E32FF4}"/>
                  </a:ext>
                </a:extLst>
              </p:cNvPr>
              <p:cNvSpPr txBox="1"/>
              <p:nvPr/>
            </p:nvSpPr>
            <p:spPr>
              <a:xfrm>
                <a:off x="1855291" y="57382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15A7D37-C746-96F9-5FFB-C0AF0C52941A}"/>
                  </a:ext>
                </a:extLst>
              </p:cNvPr>
              <p:cNvSpPr txBox="1"/>
              <p:nvPr/>
            </p:nvSpPr>
            <p:spPr>
              <a:xfrm>
                <a:off x="617798" y="122445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732E00A-DB66-70D1-5093-D1A6D994A965}"/>
                  </a:ext>
                </a:extLst>
              </p:cNvPr>
              <p:cNvSpPr txBox="1"/>
              <p:nvPr/>
            </p:nvSpPr>
            <p:spPr>
              <a:xfrm>
                <a:off x="3077485" y="1216245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9B44387-6469-9BF7-BF5E-403010EBF11D}"/>
                  </a:ext>
                </a:extLst>
              </p:cNvPr>
              <p:cNvSpPr txBox="1"/>
              <p:nvPr/>
            </p:nvSpPr>
            <p:spPr>
              <a:xfrm>
                <a:off x="2609762" y="2271302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66530C7-D475-D2E5-B822-FF0E105A891D}"/>
                  </a:ext>
                </a:extLst>
              </p:cNvPr>
              <p:cNvSpPr txBox="1"/>
              <p:nvPr/>
            </p:nvSpPr>
            <p:spPr>
              <a:xfrm>
                <a:off x="1115473" y="2302413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</p:grp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B7D0C1D-2331-546E-6955-2B6CFE5695A3}"/>
              </a:ext>
            </a:extLst>
          </p:cNvPr>
          <p:cNvSpPr/>
          <p:nvPr/>
        </p:nvSpPr>
        <p:spPr>
          <a:xfrm>
            <a:off x="98474" y="112543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A79C238-A670-3C32-A199-9831C2A2B95B}"/>
              </a:ext>
            </a:extLst>
          </p:cNvPr>
          <p:cNvSpPr/>
          <p:nvPr/>
        </p:nvSpPr>
        <p:spPr>
          <a:xfrm>
            <a:off x="272301" y="55676"/>
            <a:ext cx="4368765" cy="4095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 أَعملُ مع مجموعتي: أكتب في الدوائر الصلوات الخمس: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49EE8BE6-E633-A163-4E15-D786AD26EC2F}"/>
              </a:ext>
            </a:extLst>
          </p:cNvPr>
          <p:cNvSpPr/>
          <p:nvPr/>
        </p:nvSpPr>
        <p:spPr>
          <a:xfrm>
            <a:off x="1273049" y="3088885"/>
            <a:ext cx="2329825" cy="2236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400" b="1" dirty="0">
                <a:solidFill>
                  <a:schemeClr val="tx1"/>
                </a:solidFill>
              </a:rPr>
              <a:t>هل يبقى من درنه شيء</a:t>
            </a:r>
            <a:endParaRPr lang="en-US" sz="1400" b="1" dirty="0">
              <a:solidFill>
                <a:schemeClr val="tx1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631E39F-8916-0006-059F-7A72A97BD03B}"/>
              </a:ext>
            </a:extLst>
          </p:cNvPr>
          <p:cNvGrpSpPr/>
          <p:nvPr/>
        </p:nvGrpSpPr>
        <p:grpSpPr>
          <a:xfrm>
            <a:off x="109006" y="433417"/>
            <a:ext cx="1589650" cy="439265"/>
            <a:chOff x="5051475" y="163539"/>
            <a:chExt cx="1589650" cy="439265"/>
          </a:xfrm>
        </p:grpSpPr>
        <p:sp>
          <p:nvSpPr>
            <p:cNvPr id="5" name="Arrow: Pentagon 4">
              <a:extLst>
                <a:ext uri="{FF2B5EF4-FFF2-40B4-BE49-F238E27FC236}">
                  <a16:creationId xmlns:a16="http://schemas.microsoft.com/office/drawing/2014/main" id="{6FBD0CC2-3000-B543-16B9-D37E9FFE2A71}"/>
                </a:ext>
              </a:extLst>
            </p:cNvPr>
            <p:cNvSpPr/>
            <p:nvPr/>
          </p:nvSpPr>
          <p:spPr>
            <a:xfrm>
              <a:off x="5051475" y="187807"/>
              <a:ext cx="1589650" cy="329178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  <a:alpha val="4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الأصفر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6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7ADD9E24-2947-4008-D985-764E0FEBFA9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24" t="5849" r="51403" b="51586"/>
            <a:stretch/>
          </p:blipFill>
          <p:spPr bwMode="auto">
            <a:xfrm rot="16200000">
              <a:off x="5034065" y="180949"/>
              <a:ext cx="439265" cy="4044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0136CDBE-F22D-DAFE-670A-07318D9F2C1C}"/>
              </a:ext>
            </a:extLst>
          </p:cNvPr>
          <p:cNvGrpSpPr/>
          <p:nvPr/>
        </p:nvGrpSpPr>
        <p:grpSpPr>
          <a:xfrm>
            <a:off x="5445295" y="347160"/>
            <a:ext cx="3924886" cy="2777529"/>
            <a:chOff x="534572" y="232958"/>
            <a:chExt cx="3924886" cy="277752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9D446D6E-68EC-F015-788B-128DE61C92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rcRect l="11739" t="9532" r="16377"/>
            <a:stretch/>
          </p:blipFill>
          <p:spPr>
            <a:xfrm>
              <a:off x="534572" y="232958"/>
              <a:ext cx="3924886" cy="2777529"/>
            </a:xfrm>
            <a:prstGeom prst="rect">
              <a:avLst/>
            </a:prstGeom>
          </p:spPr>
        </p:pic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55789FF-C62A-673E-DD7B-A209959AF718}"/>
                </a:ext>
              </a:extLst>
            </p:cNvPr>
            <p:cNvGrpSpPr/>
            <p:nvPr/>
          </p:nvGrpSpPr>
          <p:grpSpPr>
            <a:xfrm>
              <a:off x="617798" y="411480"/>
              <a:ext cx="3743132" cy="2414075"/>
              <a:chOff x="617798" y="411480"/>
              <a:chExt cx="3743132" cy="2414075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18499E4B-D26A-C047-5FC0-E25EECBFF69D}"/>
                  </a:ext>
                </a:extLst>
              </p:cNvPr>
              <p:cNvSpPr/>
              <p:nvPr/>
            </p:nvSpPr>
            <p:spPr>
              <a:xfrm>
                <a:off x="2040339" y="411480"/>
                <a:ext cx="913351" cy="632460"/>
              </a:xfrm>
              <a:prstGeom prst="ellipse">
                <a:avLst/>
              </a:prstGeom>
              <a:solidFill>
                <a:srgbClr val="FFB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4A93D5B2-E77C-D2DE-AEBE-28CE947F0D25}"/>
                  </a:ext>
                </a:extLst>
              </p:cNvPr>
              <p:cNvSpPr/>
              <p:nvPr/>
            </p:nvSpPr>
            <p:spPr>
              <a:xfrm>
                <a:off x="800101" y="1076766"/>
                <a:ext cx="995350" cy="632460"/>
              </a:xfrm>
              <a:prstGeom prst="ellipse">
                <a:avLst/>
              </a:prstGeom>
              <a:solidFill>
                <a:srgbClr val="B1DC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7ADBA06E-E57D-F81F-CDAF-2F9FF1E09719}"/>
                  </a:ext>
                </a:extLst>
              </p:cNvPr>
              <p:cNvSpPr/>
              <p:nvPr/>
            </p:nvSpPr>
            <p:spPr>
              <a:xfrm>
                <a:off x="3221533" y="1226819"/>
                <a:ext cx="995350" cy="498819"/>
              </a:xfrm>
              <a:prstGeom prst="ellipse">
                <a:avLst/>
              </a:prstGeom>
              <a:solidFill>
                <a:srgbClr val="FF5F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472C4AA7-1FBE-FAFD-BFC0-F39098987F49}"/>
                  </a:ext>
                </a:extLst>
              </p:cNvPr>
              <p:cNvSpPr/>
              <p:nvPr/>
            </p:nvSpPr>
            <p:spPr>
              <a:xfrm>
                <a:off x="1259521" y="2193095"/>
                <a:ext cx="995350" cy="632460"/>
              </a:xfrm>
              <a:prstGeom prst="ellipse">
                <a:avLst/>
              </a:prstGeom>
              <a:solidFill>
                <a:srgbClr val="CC884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4448024B-64AC-FF09-5BB0-6120E68660CE}"/>
                  </a:ext>
                </a:extLst>
              </p:cNvPr>
              <p:cNvSpPr/>
              <p:nvPr/>
            </p:nvSpPr>
            <p:spPr>
              <a:xfrm>
                <a:off x="2738570" y="2193095"/>
                <a:ext cx="995350" cy="632460"/>
              </a:xfrm>
              <a:prstGeom prst="ellipse">
                <a:avLst/>
              </a:prstGeom>
              <a:solidFill>
                <a:srgbClr val="3ED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9134C76-A058-6A2C-0E0B-D011FC093477}"/>
                  </a:ext>
                </a:extLst>
              </p:cNvPr>
              <p:cNvSpPr txBox="1"/>
              <p:nvPr/>
            </p:nvSpPr>
            <p:spPr>
              <a:xfrm>
                <a:off x="1855291" y="57382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C493181-7040-C034-BD0B-B46B341F1DA6}"/>
                  </a:ext>
                </a:extLst>
              </p:cNvPr>
              <p:cNvSpPr txBox="1"/>
              <p:nvPr/>
            </p:nvSpPr>
            <p:spPr>
              <a:xfrm>
                <a:off x="617798" y="122445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6F8C47E7-F985-0FE5-0474-86FF54EB62C2}"/>
                  </a:ext>
                </a:extLst>
              </p:cNvPr>
              <p:cNvSpPr txBox="1"/>
              <p:nvPr/>
            </p:nvSpPr>
            <p:spPr>
              <a:xfrm>
                <a:off x="3077485" y="1216245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80CEAB5-D5ED-F6AF-ECA7-8BF61F51AC5E}"/>
                  </a:ext>
                </a:extLst>
              </p:cNvPr>
              <p:cNvSpPr txBox="1"/>
              <p:nvPr/>
            </p:nvSpPr>
            <p:spPr>
              <a:xfrm>
                <a:off x="2609762" y="2271302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D5634C2-E99A-769F-0782-B840768F27AF}"/>
                  </a:ext>
                </a:extLst>
              </p:cNvPr>
              <p:cNvSpPr txBox="1"/>
              <p:nvPr/>
            </p:nvSpPr>
            <p:spPr>
              <a:xfrm>
                <a:off x="1115473" y="2302413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</p:grp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95F24286-FABF-0903-50B2-D79F009DF366}"/>
              </a:ext>
            </a:extLst>
          </p:cNvPr>
          <p:cNvSpPr/>
          <p:nvPr/>
        </p:nvSpPr>
        <p:spPr>
          <a:xfrm>
            <a:off x="5049526" y="109026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148EB27-FECC-25B8-C352-E221C55125E6}"/>
              </a:ext>
            </a:extLst>
          </p:cNvPr>
          <p:cNvSpPr/>
          <p:nvPr/>
        </p:nvSpPr>
        <p:spPr>
          <a:xfrm>
            <a:off x="5223353" y="52159"/>
            <a:ext cx="4368765" cy="4095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 أَعملُ مع مجموعتي: أكتب في الدوائر الصلوات الخمس: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989F459-655F-BB38-A87A-24DBE9884359}"/>
              </a:ext>
            </a:extLst>
          </p:cNvPr>
          <p:cNvSpPr/>
          <p:nvPr/>
        </p:nvSpPr>
        <p:spPr>
          <a:xfrm>
            <a:off x="6224101" y="3085368"/>
            <a:ext cx="2329825" cy="2236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400" b="1" dirty="0">
                <a:solidFill>
                  <a:schemeClr val="tx1"/>
                </a:solidFill>
              </a:rPr>
              <a:t>هل يبقى من درنه شيء</a:t>
            </a:r>
            <a:endParaRPr lang="en-US" sz="1400" b="1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CF642595-9120-805C-AFFD-44FF78BE70CD}"/>
              </a:ext>
            </a:extLst>
          </p:cNvPr>
          <p:cNvGrpSpPr/>
          <p:nvPr/>
        </p:nvGrpSpPr>
        <p:grpSpPr>
          <a:xfrm>
            <a:off x="5045990" y="429900"/>
            <a:ext cx="1589650" cy="439265"/>
            <a:chOff x="5051475" y="163539"/>
            <a:chExt cx="1589650" cy="439265"/>
          </a:xfrm>
        </p:grpSpPr>
        <p:sp>
          <p:nvSpPr>
            <p:cNvPr id="37" name="Arrow: Pentagon 36">
              <a:extLst>
                <a:ext uri="{FF2B5EF4-FFF2-40B4-BE49-F238E27FC236}">
                  <a16:creationId xmlns:a16="http://schemas.microsoft.com/office/drawing/2014/main" id="{B87057B6-A6E1-1FE7-F045-2565648AAF31}"/>
                </a:ext>
              </a:extLst>
            </p:cNvPr>
            <p:cNvSpPr/>
            <p:nvPr/>
          </p:nvSpPr>
          <p:spPr>
            <a:xfrm>
              <a:off x="5051475" y="187807"/>
              <a:ext cx="1589650" cy="329178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  <a:alpha val="4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الأصفر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38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968F105E-C130-BC54-8EF8-6210A7ACFF9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24" t="5849" r="51403" b="51586"/>
            <a:stretch/>
          </p:blipFill>
          <p:spPr bwMode="auto">
            <a:xfrm rot="16200000">
              <a:off x="5034065" y="180949"/>
              <a:ext cx="439265" cy="4044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1B06547E-FD94-901E-C4EC-D7890299A9AE}"/>
              </a:ext>
            </a:extLst>
          </p:cNvPr>
          <p:cNvGrpSpPr/>
          <p:nvPr/>
        </p:nvGrpSpPr>
        <p:grpSpPr>
          <a:xfrm>
            <a:off x="5443590" y="3827168"/>
            <a:ext cx="3924886" cy="2777529"/>
            <a:chOff x="534572" y="232958"/>
            <a:chExt cx="3924886" cy="2777529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3E647538-6D27-0474-C64F-FE744E7859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rcRect l="11739" t="9532" r="16377"/>
            <a:stretch/>
          </p:blipFill>
          <p:spPr>
            <a:xfrm>
              <a:off x="534572" y="232958"/>
              <a:ext cx="3924886" cy="2777529"/>
            </a:xfrm>
            <a:prstGeom prst="rect">
              <a:avLst/>
            </a:prstGeom>
          </p:spPr>
        </p:pic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1C331E43-B366-0C8F-8E66-04044E3058AF}"/>
                </a:ext>
              </a:extLst>
            </p:cNvPr>
            <p:cNvGrpSpPr/>
            <p:nvPr/>
          </p:nvGrpSpPr>
          <p:grpSpPr>
            <a:xfrm>
              <a:off x="617798" y="411480"/>
              <a:ext cx="3743132" cy="2414075"/>
              <a:chOff x="617798" y="411480"/>
              <a:chExt cx="3743132" cy="2414075"/>
            </a:xfrm>
          </p:grpSpPr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9528A1CE-08D4-6D0E-629F-C734BF99108C}"/>
                  </a:ext>
                </a:extLst>
              </p:cNvPr>
              <p:cNvSpPr/>
              <p:nvPr/>
            </p:nvSpPr>
            <p:spPr>
              <a:xfrm>
                <a:off x="2040339" y="411480"/>
                <a:ext cx="913351" cy="632460"/>
              </a:xfrm>
              <a:prstGeom prst="ellipse">
                <a:avLst/>
              </a:prstGeom>
              <a:solidFill>
                <a:srgbClr val="FFB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CD3935B5-FF85-AC58-95C5-F5A36935D39D}"/>
                  </a:ext>
                </a:extLst>
              </p:cNvPr>
              <p:cNvSpPr/>
              <p:nvPr/>
            </p:nvSpPr>
            <p:spPr>
              <a:xfrm>
                <a:off x="800101" y="1076766"/>
                <a:ext cx="995350" cy="632460"/>
              </a:xfrm>
              <a:prstGeom prst="ellipse">
                <a:avLst/>
              </a:prstGeom>
              <a:solidFill>
                <a:srgbClr val="B1DC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3AAE61B6-B928-D7CD-80DC-1AF5356A77A5}"/>
                  </a:ext>
                </a:extLst>
              </p:cNvPr>
              <p:cNvSpPr/>
              <p:nvPr/>
            </p:nvSpPr>
            <p:spPr>
              <a:xfrm>
                <a:off x="3221533" y="1226819"/>
                <a:ext cx="995350" cy="498819"/>
              </a:xfrm>
              <a:prstGeom prst="ellipse">
                <a:avLst/>
              </a:prstGeom>
              <a:solidFill>
                <a:srgbClr val="FF5F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072FDB86-0C8D-0819-5E7A-C4A8E066E818}"/>
                  </a:ext>
                </a:extLst>
              </p:cNvPr>
              <p:cNvSpPr/>
              <p:nvPr/>
            </p:nvSpPr>
            <p:spPr>
              <a:xfrm>
                <a:off x="1259521" y="2193095"/>
                <a:ext cx="995350" cy="632460"/>
              </a:xfrm>
              <a:prstGeom prst="ellipse">
                <a:avLst/>
              </a:prstGeom>
              <a:solidFill>
                <a:srgbClr val="CC884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2AFB5583-5DFC-CA0F-5868-67F2B5E9195A}"/>
                  </a:ext>
                </a:extLst>
              </p:cNvPr>
              <p:cNvSpPr/>
              <p:nvPr/>
            </p:nvSpPr>
            <p:spPr>
              <a:xfrm>
                <a:off x="2738570" y="2193095"/>
                <a:ext cx="995350" cy="632460"/>
              </a:xfrm>
              <a:prstGeom prst="ellipse">
                <a:avLst/>
              </a:prstGeom>
              <a:solidFill>
                <a:srgbClr val="3ED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BBB9577-27EC-EDFA-92C9-D60879A10D9C}"/>
                  </a:ext>
                </a:extLst>
              </p:cNvPr>
              <p:cNvSpPr txBox="1"/>
              <p:nvPr/>
            </p:nvSpPr>
            <p:spPr>
              <a:xfrm>
                <a:off x="1855291" y="57382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0A2D058D-C070-F346-274E-D969FA99895C}"/>
                  </a:ext>
                </a:extLst>
              </p:cNvPr>
              <p:cNvSpPr txBox="1"/>
              <p:nvPr/>
            </p:nvSpPr>
            <p:spPr>
              <a:xfrm>
                <a:off x="617798" y="122445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10F9FD1-C780-D1D3-74EA-A58AA9452383}"/>
                  </a:ext>
                </a:extLst>
              </p:cNvPr>
              <p:cNvSpPr txBox="1"/>
              <p:nvPr/>
            </p:nvSpPr>
            <p:spPr>
              <a:xfrm>
                <a:off x="3077485" y="1216245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1334D2F-1E43-EC29-368C-7435FDC982DE}"/>
                  </a:ext>
                </a:extLst>
              </p:cNvPr>
              <p:cNvSpPr txBox="1"/>
              <p:nvPr/>
            </p:nvSpPr>
            <p:spPr>
              <a:xfrm>
                <a:off x="2609762" y="2271302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90A9279-0051-405E-38E7-793E741827E1}"/>
                  </a:ext>
                </a:extLst>
              </p:cNvPr>
              <p:cNvSpPr txBox="1"/>
              <p:nvPr/>
            </p:nvSpPr>
            <p:spPr>
              <a:xfrm>
                <a:off x="1115473" y="2302413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</p:grp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6475D842-9994-340D-D2E8-1AE0D0A6BBBA}"/>
              </a:ext>
            </a:extLst>
          </p:cNvPr>
          <p:cNvSpPr/>
          <p:nvPr/>
        </p:nvSpPr>
        <p:spPr>
          <a:xfrm>
            <a:off x="5047821" y="3589034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6CB06D0-47B0-76CE-759B-B54393FDDD59}"/>
              </a:ext>
            </a:extLst>
          </p:cNvPr>
          <p:cNvSpPr/>
          <p:nvPr/>
        </p:nvSpPr>
        <p:spPr>
          <a:xfrm>
            <a:off x="5221648" y="3532167"/>
            <a:ext cx="4368765" cy="4095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 أَعملُ مع مجموعتي: أكتب في الدوائر الصلوات الخمس: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274550D-4F2C-7413-5EC3-A25223617C75}"/>
              </a:ext>
            </a:extLst>
          </p:cNvPr>
          <p:cNvSpPr/>
          <p:nvPr/>
        </p:nvSpPr>
        <p:spPr>
          <a:xfrm>
            <a:off x="6222396" y="6565376"/>
            <a:ext cx="2329825" cy="2236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400" b="1" dirty="0">
                <a:solidFill>
                  <a:schemeClr val="tx1"/>
                </a:solidFill>
              </a:rPr>
              <a:t>هل يبقى من درنه شيء</a:t>
            </a:r>
            <a:endParaRPr lang="en-US" sz="1400" b="1" dirty="0">
              <a:solidFill>
                <a:schemeClr val="tx1"/>
              </a:solidFill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8F94CD2-26A9-1A87-ED5A-62AD6FF51E58}"/>
              </a:ext>
            </a:extLst>
          </p:cNvPr>
          <p:cNvGrpSpPr/>
          <p:nvPr/>
        </p:nvGrpSpPr>
        <p:grpSpPr>
          <a:xfrm>
            <a:off x="5058353" y="3909908"/>
            <a:ext cx="1589650" cy="439265"/>
            <a:chOff x="5051475" y="163539"/>
            <a:chExt cx="1589650" cy="439265"/>
          </a:xfrm>
        </p:grpSpPr>
        <p:sp>
          <p:nvSpPr>
            <p:cNvPr id="56" name="Arrow: Pentagon 55">
              <a:extLst>
                <a:ext uri="{FF2B5EF4-FFF2-40B4-BE49-F238E27FC236}">
                  <a16:creationId xmlns:a16="http://schemas.microsoft.com/office/drawing/2014/main" id="{5F1F00C3-D756-D29D-9F88-37596C2FD24C}"/>
                </a:ext>
              </a:extLst>
            </p:cNvPr>
            <p:cNvSpPr/>
            <p:nvPr/>
          </p:nvSpPr>
          <p:spPr>
            <a:xfrm>
              <a:off x="5051475" y="187807"/>
              <a:ext cx="1589650" cy="329178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  <a:alpha val="4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الأصفر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57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00491982-8443-2762-E435-D5673B95762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24" t="5849" r="51403" b="51586"/>
            <a:stretch/>
          </p:blipFill>
          <p:spPr bwMode="auto">
            <a:xfrm rot="16200000">
              <a:off x="5034065" y="180949"/>
              <a:ext cx="439265" cy="4044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171E205-3B0C-2800-9A2F-02EF818286E8}"/>
              </a:ext>
            </a:extLst>
          </p:cNvPr>
          <p:cNvGrpSpPr/>
          <p:nvPr/>
        </p:nvGrpSpPr>
        <p:grpSpPr>
          <a:xfrm>
            <a:off x="529992" y="3797279"/>
            <a:ext cx="3924886" cy="2777529"/>
            <a:chOff x="534572" y="232958"/>
            <a:chExt cx="3924886" cy="2777529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9F6DA328-2E2F-C8A4-A86C-05BB9C533D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rcRect l="11739" t="9532" r="16377"/>
            <a:stretch/>
          </p:blipFill>
          <p:spPr>
            <a:xfrm>
              <a:off x="534572" y="232958"/>
              <a:ext cx="3924886" cy="2777529"/>
            </a:xfrm>
            <a:prstGeom prst="rect">
              <a:avLst/>
            </a:prstGeom>
          </p:spPr>
        </p:pic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4CDEACCD-EE87-7E69-B7F4-CBB2315F8F3E}"/>
                </a:ext>
              </a:extLst>
            </p:cNvPr>
            <p:cNvGrpSpPr/>
            <p:nvPr/>
          </p:nvGrpSpPr>
          <p:grpSpPr>
            <a:xfrm>
              <a:off x="617798" y="411480"/>
              <a:ext cx="3743132" cy="2414075"/>
              <a:chOff x="617798" y="411480"/>
              <a:chExt cx="3743132" cy="2414075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6B09F240-DD98-E535-AA24-F1FD95110E55}"/>
                  </a:ext>
                </a:extLst>
              </p:cNvPr>
              <p:cNvSpPr/>
              <p:nvPr/>
            </p:nvSpPr>
            <p:spPr>
              <a:xfrm>
                <a:off x="2040339" y="411480"/>
                <a:ext cx="913351" cy="632460"/>
              </a:xfrm>
              <a:prstGeom prst="ellipse">
                <a:avLst/>
              </a:prstGeom>
              <a:solidFill>
                <a:srgbClr val="FFB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C3009C68-E312-E44A-D9FD-B47318531276}"/>
                  </a:ext>
                </a:extLst>
              </p:cNvPr>
              <p:cNvSpPr/>
              <p:nvPr/>
            </p:nvSpPr>
            <p:spPr>
              <a:xfrm>
                <a:off x="800101" y="1076766"/>
                <a:ext cx="995350" cy="632460"/>
              </a:xfrm>
              <a:prstGeom prst="ellipse">
                <a:avLst/>
              </a:prstGeom>
              <a:solidFill>
                <a:srgbClr val="B1DC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5611BF2F-AA2E-3587-2AFB-B4A5EC722D0A}"/>
                  </a:ext>
                </a:extLst>
              </p:cNvPr>
              <p:cNvSpPr/>
              <p:nvPr/>
            </p:nvSpPr>
            <p:spPr>
              <a:xfrm>
                <a:off x="3221533" y="1226819"/>
                <a:ext cx="995350" cy="498819"/>
              </a:xfrm>
              <a:prstGeom prst="ellipse">
                <a:avLst/>
              </a:prstGeom>
              <a:solidFill>
                <a:srgbClr val="FF5F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C2FB4A89-7671-CA04-BC9B-ECA285F5DEC6}"/>
                  </a:ext>
                </a:extLst>
              </p:cNvPr>
              <p:cNvSpPr/>
              <p:nvPr/>
            </p:nvSpPr>
            <p:spPr>
              <a:xfrm>
                <a:off x="1259521" y="2193095"/>
                <a:ext cx="995350" cy="632460"/>
              </a:xfrm>
              <a:prstGeom prst="ellipse">
                <a:avLst/>
              </a:prstGeom>
              <a:solidFill>
                <a:srgbClr val="CC884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BA75E76E-E2FA-887E-6544-C8DDE9EA81EA}"/>
                  </a:ext>
                </a:extLst>
              </p:cNvPr>
              <p:cNvSpPr/>
              <p:nvPr/>
            </p:nvSpPr>
            <p:spPr>
              <a:xfrm>
                <a:off x="2738570" y="2193095"/>
                <a:ext cx="995350" cy="632460"/>
              </a:xfrm>
              <a:prstGeom prst="ellipse">
                <a:avLst/>
              </a:prstGeom>
              <a:solidFill>
                <a:srgbClr val="3EDD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97EFCC74-AE9F-F781-46DB-409E2FA96301}"/>
                  </a:ext>
                </a:extLst>
              </p:cNvPr>
              <p:cNvSpPr txBox="1"/>
              <p:nvPr/>
            </p:nvSpPr>
            <p:spPr>
              <a:xfrm>
                <a:off x="1855291" y="57382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869AC703-CD3A-599B-0207-B7058BF0D775}"/>
                  </a:ext>
                </a:extLst>
              </p:cNvPr>
              <p:cNvSpPr txBox="1"/>
              <p:nvPr/>
            </p:nvSpPr>
            <p:spPr>
              <a:xfrm>
                <a:off x="617798" y="1224451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445DE3A6-1C6D-E4B8-79A0-C2AA389DB194}"/>
                  </a:ext>
                </a:extLst>
              </p:cNvPr>
              <p:cNvSpPr txBox="1"/>
              <p:nvPr/>
            </p:nvSpPr>
            <p:spPr>
              <a:xfrm>
                <a:off x="3077485" y="1216245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2B562FE0-2F3C-DA0F-ADD0-26C5247AC801}"/>
                  </a:ext>
                </a:extLst>
              </p:cNvPr>
              <p:cNvSpPr txBox="1"/>
              <p:nvPr/>
            </p:nvSpPr>
            <p:spPr>
              <a:xfrm>
                <a:off x="2609762" y="2271302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779B289C-0C9B-E3E5-F528-F15F9756F9E8}"/>
                  </a:ext>
                </a:extLst>
              </p:cNvPr>
              <p:cNvSpPr txBox="1"/>
              <p:nvPr/>
            </p:nvSpPr>
            <p:spPr>
              <a:xfrm>
                <a:off x="1115473" y="2302413"/>
                <a:ext cx="12834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r-AE" sz="1400" dirty="0"/>
                  <a:t>....................</a:t>
                </a:r>
                <a:endParaRPr lang="en-US" sz="1400" dirty="0"/>
              </a:p>
            </p:txBody>
          </p:sp>
        </p:grpSp>
      </p:grpSp>
      <p:sp>
        <p:nvSpPr>
          <p:cNvPr id="85" name="Rectangle 84">
            <a:extLst>
              <a:ext uri="{FF2B5EF4-FFF2-40B4-BE49-F238E27FC236}">
                <a16:creationId xmlns:a16="http://schemas.microsoft.com/office/drawing/2014/main" id="{56E19354-0B37-F2FC-43E4-CEE1383E1536}"/>
              </a:ext>
            </a:extLst>
          </p:cNvPr>
          <p:cNvSpPr/>
          <p:nvPr/>
        </p:nvSpPr>
        <p:spPr>
          <a:xfrm>
            <a:off x="134223" y="3559145"/>
            <a:ext cx="4734024" cy="3193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40C3197D-216E-CC61-DE57-63EDAC3A5C00}"/>
              </a:ext>
            </a:extLst>
          </p:cNvPr>
          <p:cNvSpPr/>
          <p:nvPr/>
        </p:nvSpPr>
        <p:spPr>
          <a:xfrm>
            <a:off x="308050" y="3502278"/>
            <a:ext cx="4368765" cy="4095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rgbClr val="FF0000"/>
                </a:solidFill>
              </a:rPr>
              <a:t> أَعملُ مع مجموعتي: أكتب في الدوائر الصلوات الخمس: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F827ACF0-86C2-B838-0711-F1FAD02BFE0A}"/>
              </a:ext>
            </a:extLst>
          </p:cNvPr>
          <p:cNvSpPr/>
          <p:nvPr/>
        </p:nvSpPr>
        <p:spPr>
          <a:xfrm>
            <a:off x="1308798" y="6535487"/>
            <a:ext cx="2329825" cy="2236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400" b="1" dirty="0">
                <a:solidFill>
                  <a:schemeClr val="tx1"/>
                </a:solidFill>
              </a:rPr>
              <a:t>هل يبقى من درنه شيء</a:t>
            </a:r>
            <a:endParaRPr lang="en-US" sz="1400" b="1" dirty="0">
              <a:solidFill>
                <a:schemeClr val="tx1"/>
              </a:solidFill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84B04340-1EF0-A6A8-4FFB-AC0F2A7A31B1}"/>
              </a:ext>
            </a:extLst>
          </p:cNvPr>
          <p:cNvGrpSpPr/>
          <p:nvPr/>
        </p:nvGrpSpPr>
        <p:grpSpPr>
          <a:xfrm>
            <a:off x="158823" y="3880019"/>
            <a:ext cx="1589650" cy="439265"/>
            <a:chOff x="5051475" y="163539"/>
            <a:chExt cx="1589650" cy="439265"/>
          </a:xfrm>
        </p:grpSpPr>
        <p:sp>
          <p:nvSpPr>
            <p:cNvPr id="119" name="Arrow: Pentagon 118">
              <a:extLst>
                <a:ext uri="{FF2B5EF4-FFF2-40B4-BE49-F238E27FC236}">
                  <a16:creationId xmlns:a16="http://schemas.microsoft.com/office/drawing/2014/main" id="{E760B464-CB51-2913-2041-044AF89C551F}"/>
                </a:ext>
              </a:extLst>
            </p:cNvPr>
            <p:cNvSpPr/>
            <p:nvPr/>
          </p:nvSpPr>
          <p:spPr>
            <a:xfrm>
              <a:off x="5051475" y="187807"/>
              <a:ext cx="1589650" cy="329178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  <a:alpha val="4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AE" b="1" dirty="0">
                  <a:solidFill>
                    <a:schemeClr val="tx1"/>
                  </a:solidFill>
                </a:rPr>
                <a:t>الفريق الأصفر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pic>
          <p:nvPicPr>
            <p:cNvPr id="121" name="Picture 2" descr="Highlighter Pen Transparent Background, HD Png Download , Transparent Png  Image - PNGitem">
              <a:extLst>
                <a:ext uri="{FF2B5EF4-FFF2-40B4-BE49-F238E27FC236}">
                  <a16:creationId xmlns:a16="http://schemas.microsoft.com/office/drawing/2014/main" id="{FC937A68-433C-3781-3DD3-66F965AC144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24" t="5849" r="51403" b="51586"/>
            <a:stretch/>
          </p:blipFill>
          <p:spPr bwMode="auto">
            <a:xfrm rot="16200000">
              <a:off x="5034065" y="180949"/>
              <a:ext cx="439265" cy="4044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65061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332</Words>
  <Application>Microsoft Office PowerPoint</Application>
  <PresentationFormat>A4 Paper (210x297 mm)</PresentationFormat>
  <Paragraphs>84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ناهد سعد عبيد</dc:creator>
  <cp:lastModifiedBy>Nahed Saad    Obeed</cp:lastModifiedBy>
  <cp:revision>20</cp:revision>
  <dcterms:created xsi:type="dcterms:W3CDTF">2022-09-18T08:32:44Z</dcterms:created>
  <dcterms:modified xsi:type="dcterms:W3CDTF">2022-09-20T17:08:47Z</dcterms:modified>
</cp:coreProperties>
</file>