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3" r:id="rId7"/>
    <p:sldId id="282" r:id="rId8"/>
    <p:sldId id="284" r:id="rId9"/>
    <p:sldId id="261" r:id="rId10"/>
    <p:sldId id="262" r:id="rId11"/>
    <p:sldId id="263" r:id="rId12"/>
    <p:sldId id="264" r:id="rId13"/>
    <p:sldId id="265" r:id="rId14"/>
    <p:sldId id="269" r:id="rId15"/>
    <p:sldId id="266" r:id="rId16"/>
    <p:sldId id="267" r:id="rId17"/>
    <p:sldId id="270" r:id="rId18"/>
    <p:sldId id="271" r:id="rId19"/>
    <p:sldId id="272" r:id="rId20"/>
    <p:sldId id="259" r:id="rId21"/>
    <p:sldId id="285" r:id="rId22"/>
    <p:sldId id="274" r:id="rId23"/>
    <p:sldId id="276" r:id="rId24"/>
    <p:sldId id="277" r:id="rId25"/>
    <p:sldId id="278" r:id="rId26"/>
    <p:sldId id="275" r:id="rId27"/>
    <p:sldId id="286" r:id="rId28"/>
    <p:sldId id="260" r:id="rId29"/>
    <p:sldId id="279" r:id="rId30"/>
    <p:sldId id="273" r:id="rId31"/>
    <p:sldId id="280" r:id="rId32"/>
    <p:sldId id="258" r:id="rId33"/>
    <p:sldId id="28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006666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0D1F08-5562-4641-8D02-6B430CD0D200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2C6F836-F1C1-4728-93E8-BE8945C341FB}">
      <dgm:prSet/>
      <dgm:spPr/>
      <dgm:t>
        <a:bodyPr/>
        <a:lstStyle/>
        <a:p>
          <a:r>
            <a:rPr lang="en-US"/>
            <a:t>Learn and revise</a:t>
          </a:r>
        </a:p>
      </dgm:t>
    </dgm:pt>
    <dgm:pt modelId="{2DDBCEA4-9DD6-4EF8-A8D6-D332FDF614BE}" type="parTrans" cxnId="{0C1B75E5-2609-46A3-9338-47B37D62506D}">
      <dgm:prSet/>
      <dgm:spPr/>
      <dgm:t>
        <a:bodyPr/>
        <a:lstStyle/>
        <a:p>
          <a:endParaRPr lang="en-US"/>
        </a:p>
      </dgm:t>
    </dgm:pt>
    <dgm:pt modelId="{3314FF33-BC20-4A1A-8BF0-ABC9FA8073C5}" type="sibTrans" cxnId="{0C1B75E5-2609-46A3-9338-47B37D62506D}">
      <dgm:prSet/>
      <dgm:spPr/>
      <dgm:t>
        <a:bodyPr/>
        <a:lstStyle/>
        <a:p>
          <a:endParaRPr lang="en-US"/>
        </a:p>
      </dgm:t>
    </dgm:pt>
    <dgm:pt modelId="{5ED5DA1A-DA09-4F03-ADD4-FE288B5AA2D5}">
      <dgm:prSet/>
      <dgm:spPr/>
      <dgm:t>
        <a:bodyPr/>
        <a:lstStyle/>
        <a:p>
          <a:r>
            <a:rPr lang="en-US"/>
            <a:t>Learn and revise new vocabulary</a:t>
          </a:r>
        </a:p>
      </dgm:t>
    </dgm:pt>
    <dgm:pt modelId="{1C450585-2135-4CAA-9AA6-40D054C3AE8E}" type="parTrans" cxnId="{DC115934-FCC8-4862-A025-19370FC7B7A5}">
      <dgm:prSet/>
      <dgm:spPr/>
      <dgm:t>
        <a:bodyPr/>
        <a:lstStyle/>
        <a:p>
          <a:endParaRPr lang="en-US"/>
        </a:p>
      </dgm:t>
    </dgm:pt>
    <dgm:pt modelId="{7B2B9B52-4C74-4F10-9B64-B0B961B20D77}" type="sibTrans" cxnId="{DC115934-FCC8-4862-A025-19370FC7B7A5}">
      <dgm:prSet/>
      <dgm:spPr/>
      <dgm:t>
        <a:bodyPr/>
        <a:lstStyle/>
        <a:p>
          <a:endParaRPr lang="en-US"/>
        </a:p>
      </dgm:t>
    </dgm:pt>
    <dgm:pt modelId="{8D1F55A6-100F-4670-B1B1-714A44282900}">
      <dgm:prSet/>
      <dgm:spPr/>
      <dgm:t>
        <a:bodyPr/>
        <a:lstStyle/>
        <a:p>
          <a:r>
            <a:rPr lang="en-US"/>
            <a:t>Read</a:t>
          </a:r>
        </a:p>
      </dgm:t>
    </dgm:pt>
    <dgm:pt modelId="{7AFEAF2A-0129-4939-8E7A-C5407C82085E}" type="parTrans" cxnId="{01ECD2B1-D998-4090-B5EF-D3256AD4A481}">
      <dgm:prSet/>
      <dgm:spPr/>
      <dgm:t>
        <a:bodyPr/>
        <a:lstStyle/>
        <a:p>
          <a:endParaRPr lang="en-US"/>
        </a:p>
      </dgm:t>
    </dgm:pt>
    <dgm:pt modelId="{738A8CA5-CCF2-4CC8-AB58-E2D0F3789B8F}" type="sibTrans" cxnId="{01ECD2B1-D998-4090-B5EF-D3256AD4A481}">
      <dgm:prSet/>
      <dgm:spPr/>
      <dgm:t>
        <a:bodyPr/>
        <a:lstStyle/>
        <a:p>
          <a:endParaRPr lang="en-US"/>
        </a:p>
      </dgm:t>
    </dgm:pt>
    <dgm:pt modelId="{0E13712D-95D5-47AA-8C0C-69F592F0AF96}">
      <dgm:prSet/>
      <dgm:spPr/>
      <dgm:t>
        <a:bodyPr/>
        <a:lstStyle/>
        <a:p>
          <a:r>
            <a:rPr lang="en-US"/>
            <a:t>Read for main ideas and specific information</a:t>
          </a:r>
        </a:p>
      </dgm:t>
    </dgm:pt>
    <dgm:pt modelId="{C0166247-3A2D-41B1-840F-5AA5DDDF1383}" type="parTrans" cxnId="{C74CBA7C-1B77-4D29-AE46-5E2807FF9620}">
      <dgm:prSet/>
      <dgm:spPr/>
      <dgm:t>
        <a:bodyPr/>
        <a:lstStyle/>
        <a:p>
          <a:endParaRPr lang="en-US"/>
        </a:p>
      </dgm:t>
    </dgm:pt>
    <dgm:pt modelId="{28052F44-3BD7-47CE-BAD7-1B7E14E54389}" type="sibTrans" cxnId="{C74CBA7C-1B77-4D29-AE46-5E2807FF9620}">
      <dgm:prSet/>
      <dgm:spPr/>
      <dgm:t>
        <a:bodyPr/>
        <a:lstStyle/>
        <a:p>
          <a:endParaRPr lang="en-US"/>
        </a:p>
      </dgm:t>
    </dgm:pt>
    <dgm:pt modelId="{74641BA6-5546-423C-97ED-8B2984842F94}">
      <dgm:prSet/>
      <dgm:spPr/>
      <dgm:t>
        <a:bodyPr/>
        <a:lstStyle/>
        <a:p>
          <a:r>
            <a:rPr lang="en-US"/>
            <a:t>Learn about</a:t>
          </a:r>
        </a:p>
      </dgm:t>
    </dgm:pt>
    <dgm:pt modelId="{6A954B04-D55A-4891-8DEB-D31E2322B867}" type="parTrans" cxnId="{521DCEDF-2328-4A19-8A33-EC715104E0AE}">
      <dgm:prSet/>
      <dgm:spPr/>
      <dgm:t>
        <a:bodyPr/>
        <a:lstStyle/>
        <a:p>
          <a:endParaRPr lang="en-US"/>
        </a:p>
      </dgm:t>
    </dgm:pt>
    <dgm:pt modelId="{557E199F-5B16-4777-8E11-1C37E1A8FDCF}" type="sibTrans" cxnId="{521DCEDF-2328-4A19-8A33-EC715104E0AE}">
      <dgm:prSet/>
      <dgm:spPr/>
      <dgm:t>
        <a:bodyPr/>
        <a:lstStyle/>
        <a:p>
          <a:endParaRPr lang="en-US"/>
        </a:p>
      </dgm:t>
    </dgm:pt>
    <dgm:pt modelId="{84D397F4-0B05-4876-9F2E-C73F38664D28}">
      <dgm:prSet/>
      <dgm:spPr/>
      <dgm:t>
        <a:bodyPr/>
        <a:lstStyle/>
        <a:p>
          <a:r>
            <a:rPr lang="en-US"/>
            <a:t>Learn about gerunds</a:t>
          </a:r>
        </a:p>
      </dgm:t>
    </dgm:pt>
    <dgm:pt modelId="{E0F924DC-8DA6-4700-8502-C9036D2627DB}" type="parTrans" cxnId="{5C6A37EC-D5A4-47A7-A1A2-ADB51B82C241}">
      <dgm:prSet/>
      <dgm:spPr/>
      <dgm:t>
        <a:bodyPr/>
        <a:lstStyle/>
        <a:p>
          <a:endParaRPr lang="en-US"/>
        </a:p>
      </dgm:t>
    </dgm:pt>
    <dgm:pt modelId="{EA4FBA35-5565-49EF-BAF1-12FBA9997248}" type="sibTrans" cxnId="{5C6A37EC-D5A4-47A7-A1A2-ADB51B82C241}">
      <dgm:prSet/>
      <dgm:spPr/>
      <dgm:t>
        <a:bodyPr/>
        <a:lstStyle/>
        <a:p>
          <a:endParaRPr lang="en-US"/>
        </a:p>
      </dgm:t>
    </dgm:pt>
    <dgm:pt modelId="{482A741B-C079-41B4-8178-4EFE8BC23EE9}">
      <dgm:prSet/>
      <dgm:spPr/>
      <dgm:t>
        <a:bodyPr/>
        <a:lstStyle/>
        <a:p>
          <a:r>
            <a:rPr lang="en-US"/>
            <a:t>Prepare</a:t>
          </a:r>
        </a:p>
      </dgm:t>
    </dgm:pt>
    <dgm:pt modelId="{94EC283B-42E9-4F7E-B7ED-AA065B29325B}" type="parTrans" cxnId="{9B795F4E-0719-4625-B699-345E8FABC283}">
      <dgm:prSet/>
      <dgm:spPr/>
      <dgm:t>
        <a:bodyPr/>
        <a:lstStyle/>
        <a:p>
          <a:endParaRPr lang="en-US"/>
        </a:p>
      </dgm:t>
    </dgm:pt>
    <dgm:pt modelId="{034F8F2F-FD54-45AB-A37A-7B0D93E7C7C5}" type="sibTrans" cxnId="{9B795F4E-0719-4625-B699-345E8FABC283}">
      <dgm:prSet/>
      <dgm:spPr/>
      <dgm:t>
        <a:bodyPr/>
        <a:lstStyle/>
        <a:p>
          <a:endParaRPr lang="en-US"/>
        </a:p>
      </dgm:t>
    </dgm:pt>
    <dgm:pt modelId="{6C01C936-8809-4078-A94D-FC07669B6B65}">
      <dgm:prSet/>
      <dgm:spPr/>
      <dgm:t>
        <a:bodyPr/>
        <a:lstStyle/>
        <a:p>
          <a:r>
            <a:rPr lang="en-US"/>
            <a:t>Prepare for the Skills Check – Maze Activity</a:t>
          </a:r>
        </a:p>
      </dgm:t>
    </dgm:pt>
    <dgm:pt modelId="{F84CFB6C-1075-44E2-8B1E-29A82369F9E8}" type="parTrans" cxnId="{458FE5C1-977D-4EFC-AD41-C5E390713BE7}">
      <dgm:prSet/>
      <dgm:spPr/>
      <dgm:t>
        <a:bodyPr/>
        <a:lstStyle/>
        <a:p>
          <a:endParaRPr lang="en-US"/>
        </a:p>
      </dgm:t>
    </dgm:pt>
    <dgm:pt modelId="{DDEBB328-3542-4BE8-A8AF-B078013E405B}" type="sibTrans" cxnId="{458FE5C1-977D-4EFC-AD41-C5E390713BE7}">
      <dgm:prSet/>
      <dgm:spPr/>
      <dgm:t>
        <a:bodyPr/>
        <a:lstStyle/>
        <a:p>
          <a:endParaRPr lang="en-US"/>
        </a:p>
      </dgm:t>
    </dgm:pt>
    <dgm:pt modelId="{DD547EB6-6919-4D6B-9A70-E52F539E7BCD}" type="pres">
      <dgm:prSet presAssocID="{540D1F08-5562-4641-8D02-6B430CD0D200}" presName="Name0" presStyleCnt="0">
        <dgm:presLayoutVars>
          <dgm:dir/>
          <dgm:animLvl val="lvl"/>
          <dgm:resizeHandles val="exact"/>
        </dgm:presLayoutVars>
      </dgm:prSet>
      <dgm:spPr/>
    </dgm:pt>
    <dgm:pt modelId="{6F026955-60BE-4EE4-887A-F6D8E6205040}" type="pres">
      <dgm:prSet presAssocID="{482A741B-C079-41B4-8178-4EFE8BC23EE9}" presName="boxAndChildren" presStyleCnt="0"/>
      <dgm:spPr/>
    </dgm:pt>
    <dgm:pt modelId="{75F572D5-F202-4F7E-A0FE-A1FB55405306}" type="pres">
      <dgm:prSet presAssocID="{482A741B-C079-41B4-8178-4EFE8BC23EE9}" presName="parentTextBox" presStyleLbl="alignNode1" presStyleIdx="0" presStyleCnt="4"/>
      <dgm:spPr/>
    </dgm:pt>
    <dgm:pt modelId="{CD555A0E-C234-490F-A6D4-FF30C85D0643}" type="pres">
      <dgm:prSet presAssocID="{482A741B-C079-41B4-8178-4EFE8BC23EE9}" presName="descendantBox" presStyleLbl="bgAccFollowNode1" presStyleIdx="0" presStyleCnt="4"/>
      <dgm:spPr/>
    </dgm:pt>
    <dgm:pt modelId="{C62E7515-2561-4D43-B573-B08E3636C527}" type="pres">
      <dgm:prSet presAssocID="{557E199F-5B16-4777-8E11-1C37E1A8FDCF}" presName="sp" presStyleCnt="0"/>
      <dgm:spPr/>
    </dgm:pt>
    <dgm:pt modelId="{E94C6488-316E-41BE-9A97-2FF8224D0A16}" type="pres">
      <dgm:prSet presAssocID="{74641BA6-5546-423C-97ED-8B2984842F94}" presName="arrowAndChildren" presStyleCnt="0"/>
      <dgm:spPr/>
    </dgm:pt>
    <dgm:pt modelId="{5114BC5A-7CB0-481B-9F92-D35909365B3B}" type="pres">
      <dgm:prSet presAssocID="{74641BA6-5546-423C-97ED-8B2984842F94}" presName="parentTextArrow" presStyleLbl="node1" presStyleIdx="0" presStyleCnt="0"/>
      <dgm:spPr/>
    </dgm:pt>
    <dgm:pt modelId="{A151097E-1A4D-4499-92F6-9987CB397B21}" type="pres">
      <dgm:prSet presAssocID="{74641BA6-5546-423C-97ED-8B2984842F94}" presName="arrow" presStyleLbl="alignNode1" presStyleIdx="1" presStyleCnt="4"/>
      <dgm:spPr/>
    </dgm:pt>
    <dgm:pt modelId="{29CC3FAD-9035-4F69-B7E4-F056B3BDFA11}" type="pres">
      <dgm:prSet presAssocID="{74641BA6-5546-423C-97ED-8B2984842F94}" presName="descendantArrow" presStyleLbl="bgAccFollowNode1" presStyleIdx="1" presStyleCnt="4"/>
      <dgm:spPr/>
    </dgm:pt>
    <dgm:pt modelId="{D5DF3482-168C-4707-9886-6387AAD8C86F}" type="pres">
      <dgm:prSet presAssocID="{738A8CA5-CCF2-4CC8-AB58-E2D0F3789B8F}" presName="sp" presStyleCnt="0"/>
      <dgm:spPr/>
    </dgm:pt>
    <dgm:pt modelId="{FAE7DC84-AC1D-4648-86B8-F5AEB62FA8DE}" type="pres">
      <dgm:prSet presAssocID="{8D1F55A6-100F-4670-B1B1-714A44282900}" presName="arrowAndChildren" presStyleCnt="0"/>
      <dgm:spPr/>
    </dgm:pt>
    <dgm:pt modelId="{39EA93DB-5714-407B-9C84-136827D98D25}" type="pres">
      <dgm:prSet presAssocID="{8D1F55A6-100F-4670-B1B1-714A44282900}" presName="parentTextArrow" presStyleLbl="node1" presStyleIdx="0" presStyleCnt="0"/>
      <dgm:spPr/>
    </dgm:pt>
    <dgm:pt modelId="{F10DA007-762C-421F-859F-7CFE02B7FF4D}" type="pres">
      <dgm:prSet presAssocID="{8D1F55A6-100F-4670-B1B1-714A44282900}" presName="arrow" presStyleLbl="alignNode1" presStyleIdx="2" presStyleCnt="4"/>
      <dgm:spPr/>
    </dgm:pt>
    <dgm:pt modelId="{B04999D3-9E73-4FE1-B0E8-A6F35CDF0E3D}" type="pres">
      <dgm:prSet presAssocID="{8D1F55A6-100F-4670-B1B1-714A44282900}" presName="descendantArrow" presStyleLbl="bgAccFollowNode1" presStyleIdx="2" presStyleCnt="4"/>
      <dgm:spPr/>
    </dgm:pt>
    <dgm:pt modelId="{86EE62FE-F950-48EA-B255-0E6A7C92F6D2}" type="pres">
      <dgm:prSet presAssocID="{3314FF33-BC20-4A1A-8BF0-ABC9FA8073C5}" presName="sp" presStyleCnt="0"/>
      <dgm:spPr/>
    </dgm:pt>
    <dgm:pt modelId="{0FF8F9F8-AC2E-4D43-954F-046863F384B9}" type="pres">
      <dgm:prSet presAssocID="{A2C6F836-F1C1-4728-93E8-BE8945C341FB}" presName="arrowAndChildren" presStyleCnt="0"/>
      <dgm:spPr/>
    </dgm:pt>
    <dgm:pt modelId="{61040A7F-F393-4279-9637-91B85D9BF979}" type="pres">
      <dgm:prSet presAssocID="{A2C6F836-F1C1-4728-93E8-BE8945C341FB}" presName="parentTextArrow" presStyleLbl="node1" presStyleIdx="0" presStyleCnt="0"/>
      <dgm:spPr/>
    </dgm:pt>
    <dgm:pt modelId="{CC306D68-AB3B-4799-82A6-7B23BEDB2339}" type="pres">
      <dgm:prSet presAssocID="{A2C6F836-F1C1-4728-93E8-BE8945C341FB}" presName="arrow" presStyleLbl="alignNode1" presStyleIdx="3" presStyleCnt="4"/>
      <dgm:spPr/>
    </dgm:pt>
    <dgm:pt modelId="{4954060B-B742-4A75-9B21-D6FD6B3D7912}" type="pres">
      <dgm:prSet presAssocID="{A2C6F836-F1C1-4728-93E8-BE8945C341FB}" presName="descendantArrow" presStyleLbl="bgAccFollowNode1" presStyleIdx="3" presStyleCnt="4"/>
      <dgm:spPr/>
    </dgm:pt>
  </dgm:ptLst>
  <dgm:cxnLst>
    <dgm:cxn modelId="{2BF89912-A94B-4DBE-ABB3-F3E479FAA09D}" type="presOf" srcId="{482A741B-C079-41B4-8178-4EFE8BC23EE9}" destId="{75F572D5-F202-4F7E-A0FE-A1FB55405306}" srcOrd="0" destOrd="0" presId="urn:microsoft.com/office/officeart/2016/7/layout/VerticalDownArrowProcess"/>
    <dgm:cxn modelId="{CA81A913-E99C-4736-99B4-DD7D8BAB857D}" type="presOf" srcId="{8D1F55A6-100F-4670-B1B1-714A44282900}" destId="{F10DA007-762C-421F-859F-7CFE02B7FF4D}" srcOrd="1" destOrd="0" presId="urn:microsoft.com/office/officeart/2016/7/layout/VerticalDownArrowProcess"/>
    <dgm:cxn modelId="{A69DDE2C-1CD6-462A-B95E-ACEE1D9F3281}" type="presOf" srcId="{0E13712D-95D5-47AA-8C0C-69F592F0AF96}" destId="{B04999D3-9E73-4FE1-B0E8-A6F35CDF0E3D}" srcOrd="0" destOrd="0" presId="urn:microsoft.com/office/officeart/2016/7/layout/VerticalDownArrowProcess"/>
    <dgm:cxn modelId="{DC115934-FCC8-4862-A025-19370FC7B7A5}" srcId="{A2C6F836-F1C1-4728-93E8-BE8945C341FB}" destId="{5ED5DA1A-DA09-4F03-ADD4-FE288B5AA2D5}" srcOrd="0" destOrd="0" parTransId="{1C450585-2135-4CAA-9AA6-40D054C3AE8E}" sibTransId="{7B2B9B52-4C74-4F10-9B64-B0B961B20D77}"/>
    <dgm:cxn modelId="{50FF2261-340B-4253-870E-D054786051DD}" type="presOf" srcId="{6C01C936-8809-4078-A94D-FC07669B6B65}" destId="{CD555A0E-C234-490F-A6D4-FF30C85D0643}" srcOrd="0" destOrd="0" presId="urn:microsoft.com/office/officeart/2016/7/layout/VerticalDownArrowProcess"/>
    <dgm:cxn modelId="{ABA73348-F53A-49AF-ADF7-03688BBEF679}" type="presOf" srcId="{A2C6F836-F1C1-4728-93E8-BE8945C341FB}" destId="{61040A7F-F393-4279-9637-91B85D9BF979}" srcOrd="0" destOrd="0" presId="urn:microsoft.com/office/officeart/2016/7/layout/VerticalDownArrowProcess"/>
    <dgm:cxn modelId="{9B795F4E-0719-4625-B699-345E8FABC283}" srcId="{540D1F08-5562-4641-8D02-6B430CD0D200}" destId="{482A741B-C079-41B4-8178-4EFE8BC23EE9}" srcOrd="3" destOrd="0" parTransId="{94EC283B-42E9-4F7E-B7ED-AA065B29325B}" sibTransId="{034F8F2F-FD54-45AB-A37A-7B0D93E7C7C5}"/>
    <dgm:cxn modelId="{AF184175-E7A1-467D-A215-16165C134D79}" type="presOf" srcId="{74641BA6-5546-423C-97ED-8B2984842F94}" destId="{A151097E-1A4D-4499-92F6-9987CB397B21}" srcOrd="1" destOrd="0" presId="urn:microsoft.com/office/officeart/2016/7/layout/VerticalDownArrowProcess"/>
    <dgm:cxn modelId="{C74CBA7C-1B77-4D29-AE46-5E2807FF9620}" srcId="{8D1F55A6-100F-4670-B1B1-714A44282900}" destId="{0E13712D-95D5-47AA-8C0C-69F592F0AF96}" srcOrd="0" destOrd="0" parTransId="{C0166247-3A2D-41B1-840F-5AA5DDDF1383}" sibTransId="{28052F44-3BD7-47CE-BAD7-1B7E14E54389}"/>
    <dgm:cxn modelId="{35392283-64A8-4EB6-8343-EC72902B56B9}" type="presOf" srcId="{84D397F4-0B05-4876-9F2E-C73F38664D28}" destId="{29CC3FAD-9035-4F69-B7E4-F056B3BDFA11}" srcOrd="0" destOrd="0" presId="urn:microsoft.com/office/officeart/2016/7/layout/VerticalDownArrowProcess"/>
    <dgm:cxn modelId="{C1F1979A-234A-4928-8AFA-F119A1419C5C}" type="presOf" srcId="{540D1F08-5562-4641-8D02-6B430CD0D200}" destId="{DD547EB6-6919-4D6B-9A70-E52F539E7BCD}" srcOrd="0" destOrd="0" presId="urn:microsoft.com/office/officeart/2016/7/layout/VerticalDownArrowProcess"/>
    <dgm:cxn modelId="{01ECD2B1-D998-4090-B5EF-D3256AD4A481}" srcId="{540D1F08-5562-4641-8D02-6B430CD0D200}" destId="{8D1F55A6-100F-4670-B1B1-714A44282900}" srcOrd="1" destOrd="0" parTransId="{7AFEAF2A-0129-4939-8E7A-C5407C82085E}" sibTransId="{738A8CA5-CCF2-4CC8-AB58-E2D0F3789B8F}"/>
    <dgm:cxn modelId="{EB437DBD-3798-4F71-88C7-34264A237EDF}" type="presOf" srcId="{74641BA6-5546-423C-97ED-8B2984842F94}" destId="{5114BC5A-7CB0-481B-9F92-D35909365B3B}" srcOrd="0" destOrd="0" presId="urn:microsoft.com/office/officeart/2016/7/layout/VerticalDownArrowProcess"/>
    <dgm:cxn modelId="{458FE5C1-977D-4EFC-AD41-C5E390713BE7}" srcId="{482A741B-C079-41B4-8178-4EFE8BC23EE9}" destId="{6C01C936-8809-4078-A94D-FC07669B6B65}" srcOrd="0" destOrd="0" parTransId="{F84CFB6C-1075-44E2-8B1E-29A82369F9E8}" sibTransId="{DDEBB328-3542-4BE8-A8AF-B078013E405B}"/>
    <dgm:cxn modelId="{C25AC8D9-A803-4A99-A65E-36A2AF9A8A44}" type="presOf" srcId="{A2C6F836-F1C1-4728-93E8-BE8945C341FB}" destId="{CC306D68-AB3B-4799-82A6-7B23BEDB2339}" srcOrd="1" destOrd="0" presId="urn:microsoft.com/office/officeart/2016/7/layout/VerticalDownArrowProcess"/>
    <dgm:cxn modelId="{521DCEDF-2328-4A19-8A33-EC715104E0AE}" srcId="{540D1F08-5562-4641-8D02-6B430CD0D200}" destId="{74641BA6-5546-423C-97ED-8B2984842F94}" srcOrd="2" destOrd="0" parTransId="{6A954B04-D55A-4891-8DEB-D31E2322B867}" sibTransId="{557E199F-5B16-4777-8E11-1C37E1A8FDCF}"/>
    <dgm:cxn modelId="{D25D7EE4-AF8E-4FE8-8CE9-EBCBE58A7EE7}" type="presOf" srcId="{5ED5DA1A-DA09-4F03-ADD4-FE288B5AA2D5}" destId="{4954060B-B742-4A75-9B21-D6FD6B3D7912}" srcOrd="0" destOrd="0" presId="urn:microsoft.com/office/officeart/2016/7/layout/VerticalDownArrowProcess"/>
    <dgm:cxn modelId="{0C1B75E5-2609-46A3-9338-47B37D62506D}" srcId="{540D1F08-5562-4641-8D02-6B430CD0D200}" destId="{A2C6F836-F1C1-4728-93E8-BE8945C341FB}" srcOrd="0" destOrd="0" parTransId="{2DDBCEA4-9DD6-4EF8-A8D6-D332FDF614BE}" sibTransId="{3314FF33-BC20-4A1A-8BF0-ABC9FA8073C5}"/>
    <dgm:cxn modelId="{A22E6EE9-8E5D-4592-93E8-6985E7166558}" type="presOf" srcId="{8D1F55A6-100F-4670-B1B1-714A44282900}" destId="{39EA93DB-5714-407B-9C84-136827D98D25}" srcOrd="0" destOrd="0" presId="urn:microsoft.com/office/officeart/2016/7/layout/VerticalDownArrowProcess"/>
    <dgm:cxn modelId="{5C6A37EC-D5A4-47A7-A1A2-ADB51B82C241}" srcId="{74641BA6-5546-423C-97ED-8B2984842F94}" destId="{84D397F4-0B05-4876-9F2E-C73F38664D28}" srcOrd="0" destOrd="0" parTransId="{E0F924DC-8DA6-4700-8502-C9036D2627DB}" sibTransId="{EA4FBA35-5565-49EF-BAF1-12FBA9997248}"/>
    <dgm:cxn modelId="{2EAF0425-2A8F-4959-87F3-C45E3AE92DCB}" type="presParOf" srcId="{DD547EB6-6919-4D6B-9A70-E52F539E7BCD}" destId="{6F026955-60BE-4EE4-887A-F6D8E6205040}" srcOrd="0" destOrd="0" presId="urn:microsoft.com/office/officeart/2016/7/layout/VerticalDownArrowProcess"/>
    <dgm:cxn modelId="{23086F6C-FF52-45C7-96B0-DE5ED7DAD93D}" type="presParOf" srcId="{6F026955-60BE-4EE4-887A-F6D8E6205040}" destId="{75F572D5-F202-4F7E-A0FE-A1FB55405306}" srcOrd="0" destOrd="0" presId="urn:microsoft.com/office/officeart/2016/7/layout/VerticalDownArrowProcess"/>
    <dgm:cxn modelId="{F2E1F5FA-EC39-4854-B3D0-A58581875A39}" type="presParOf" srcId="{6F026955-60BE-4EE4-887A-F6D8E6205040}" destId="{CD555A0E-C234-490F-A6D4-FF30C85D0643}" srcOrd="1" destOrd="0" presId="urn:microsoft.com/office/officeart/2016/7/layout/VerticalDownArrowProcess"/>
    <dgm:cxn modelId="{F9390D18-97E7-4D66-AEEB-5BAE175BB4BA}" type="presParOf" srcId="{DD547EB6-6919-4D6B-9A70-E52F539E7BCD}" destId="{C62E7515-2561-4D43-B573-B08E3636C527}" srcOrd="1" destOrd="0" presId="urn:microsoft.com/office/officeart/2016/7/layout/VerticalDownArrowProcess"/>
    <dgm:cxn modelId="{94006E9C-7772-4EBC-AB18-A3BB0D6F8B74}" type="presParOf" srcId="{DD547EB6-6919-4D6B-9A70-E52F539E7BCD}" destId="{E94C6488-316E-41BE-9A97-2FF8224D0A16}" srcOrd="2" destOrd="0" presId="urn:microsoft.com/office/officeart/2016/7/layout/VerticalDownArrowProcess"/>
    <dgm:cxn modelId="{911099B8-8719-4A8A-9B65-54D7D0EFDF54}" type="presParOf" srcId="{E94C6488-316E-41BE-9A97-2FF8224D0A16}" destId="{5114BC5A-7CB0-481B-9F92-D35909365B3B}" srcOrd="0" destOrd="0" presId="urn:microsoft.com/office/officeart/2016/7/layout/VerticalDownArrowProcess"/>
    <dgm:cxn modelId="{FB6DDEFE-15DD-45B8-940C-CF6999ED8095}" type="presParOf" srcId="{E94C6488-316E-41BE-9A97-2FF8224D0A16}" destId="{A151097E-1A4D-4499-92F6-9987CB397B21}" srcOrd="1" destOrd="0" presId="urn:microsoft.com/office/officeart/2016/7/layout/VerticalDownArrowProcess"/>
    <dgm:cxn modelId="{0D5A2B83-463D-434D-A3EF-6A72719F964C}" type="presParOf" srcId="{E94C6488-316E-41BE-9A97-2FF8224D0A16}" destId="{29CC3FAD-9035-4F69-B7E4-F056B3BDFA11}" srcOrd="2" destOrd="0" presId="urn:microsoft.com/office/officeart/2016/7/layout/VerticalDownArrowProcess"/>
    <dgm:cxn modelId="{525CA530-83CB-4300-9166-CE465D8F5578}" type="presParOf" srcId="{DD547EB6-6919-4D6B-9A70-E52F539E7BCD}" destId="{D5DF3482-168C-4707-9886-6387AAD8C86F}" srcOrd="3" destOrd="0" presId="urn:microsoft.com/office/officeart/2016/7/layout/VerticalDownArrowProcess"/>
    <dgm:cxn modelId="{061E3B16-6BDB-4F17-8C9A-8778FB94F3B9}" type="presParOf" srcId="{DD547EB6-6919-4D6B-9A70-E52F539E7BCD}" destId="{FAE7DC84-AC1D-4648-86B8-F5AEB62FA8DE}" srcOrd="4" destOrd="0" presId="urn:microsoft.com/office/officeart/2016/7/layout/VerticalDownArrowProcess"/>
    <dgm:cxn modelId="{53CC11D1-7141-4AE3-9659-97334D8D7EBD}" type="presParOf" srcId="{FAE7DC84-AC1D-4648-86B8-F5AEB62FA8DE}" destId="{39EA93DB-5714-407B-9C84-136827D98D25}" srcOrd="0" destOrd="0" presId="urn:microsoft.com/office/officeart/2016/7/layout/VerticalDownArrowProcess"/>
    <dgm:cxn modelId="{3FDBF7AB-84CB-4243-9A35-3457ACAF3E3D}" type="presParOf" srcId="{FAE7DC84-AC1D-4648-86B8-F5AEB62FA8DE}" destId="{F10DA007-762C-421F-859F-7CFE02B7FF4D}" srcOrd="1" destOrd="0" presId="urn:microsoft.com/office/officeart/2016/7/layout/VerticalDownArrowProcess"/>
    <dgm:cxn modelId="{B9B5EAFC-53E2-4109-B4F5-E329BBF64475}" type="presParOf" srcId="{FAE7DC84-AC1D-4648-86B8-F5AEB62FA8DE}" destId="{B04999D3-9E73-4FE1-B0E8-A6F35CDF0E3D}" srcOrd="2" destOrd="0" presId="urn:microsoft.com/office/officeart/2016/7/layout/VerticalDownArrowProcess"/>
    <dgm:cxn modelId="{D4EF5E67-3E88-4E7E-A1D0-94A5CE20DFC1}" type="presParOf" srcId="{DD547EB6-6919-4D6B-9A70-E52F539E7BCD}" destId="{86EE62FE-F950-48EA-B255-0E6A7C92F6D2}" srcOrd="5" destOrd="0" presId="urn:microsoft.com/office/officeart/2016/7/layout/VerticalDownArrowProcess"/>
    <dgm:cxn modelId="{E5673B50-866E-4981-BC8A-14C690921A92}" type="presParOf" srcId="{DD547EB6-6919-4D6B-9A70-E52F539E7BCD}" destId="{0FF8F9F8-AC2E-4D43-954F-046863F384B9}" srcOrd="6" destOrd="0" presId="urn:microsoft.com/office/officeart/2016/7/layout/VerticalDownArrowProcess"/>
    <dgm:cxn modelId="{370EDDD2-55C5-48E9-90CE-0BC6267182A5}" type="presParOf" srcId="{0FF8F9F8-AC2E-4D43-954F-046863F384B9}" destId="{61040A7F-F393-4279-9637-91B85D9BF979}" srcOrd="0" destOrd="0" presId="urn:microsoft.com/office/officeart/2016/7/layout/VerticalDownArrowProcess"/>
    <dgm:cxn modelId="{03289354-0D45-46F3-A73E-E944800D1302}" type="presParOf" srcId="{0FF8F9F8-AC2E-4D43-954F-046863F384B9}" destId="{CC306D68-AB3B-4799-82A6-7B23BEDB2339}" srcOrd="1" destOrd="0" presId="urn:microsoft.com/office/officeart/2016/7/layout/VerticalDownArrowProcess"/>
    <dgm:cxn modelId="{926B0897-5D0B-4358-875A-14B814568150}" type="presParOf" srcId="{0FF8F9F8-AC2E-4D43-954F-046863F384B9}" destId="{4954060B-B742-4A75-9B21-D6FD6B3D7912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F572D5-F202-4F7E-A0FE-A1FB55405306}">
      <dsp:nvSpPr>
        <dsp:cNvPr id="0" name=""/>
        <dsp:cNvSpPr/>
      </dsp:nvSpPr>
      <dsp:spPr>
        <a:xfrm>
          <a:off x="0" y="4747017"/>
          <a:ext cx="1815136" cy="103853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092" tIns="170688" rIns="129092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Prepare</a:t>
          </a:r>
        </a:p>
      </dsp:txBody>
      <dsp:txXfrm>
        <a:off x="0" y="4747017"/>
        <a:ext cx="1815136" cy="1038531"/>
      </dsp:txXfrm>
    </dsp:sp>
    <dsp:sp modelId="{CD555A0E-C234-490F-A6D4-FF30C85D0643}">
      <dsp:nvSpPr>
        <dsp:cNvPr id="0" name=""/>
        <dsp:cNvSpPr/>
      </dsp:nvSpPr>
      <dsp:spPr>
        <a:xfrm>
          <a:off x="1815136" y="4747017"/>
          <a:ext cx="5445408" cy="103853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59" tIns="279400" rIns="110459" bIns="27940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Prepare for the Skills Check – Maze Activity</a:t>
          </a:r>
        </a:p>
      </dsp:txBody>
      <dsp:txXfrm>
        <a:off x="1815136" y="4747017"/>
        <a:ext cx="5445408" cy="1038531"/>
      </dsp:txXfrm>
    </dsp:sp>
    <dsp:sp modelId="{A151097E-1A4D-4499-92F6-9987CB397B21}">
      <dsp:nvSpPr>
        <dsp:cNvPr id="0" name=""/>
        <dsp:cNvSpPr/>
      </dsp:nvSpPr>
      <dsp:spPr>
        <a:xfrm rot="10800000">
          <a:off x="0" y="3165334"/>
          <a:ext cx="1815136" cy="1597261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092" tIns="170688" rIns="129092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Learn about</a:t>
          </a:r>
        </a:p>
      </dsp:txBody>
      <dsp:txXfrm rot="-10800000">
        <a:off x="0" y="3165334"/>
        <a:ext cx="1815136" cy="1038219"/>
      </dsp:txXfrm>
    </dsp:sp>
    <dsp:sp modelId="{29CC3FAD-9035-4F69-B7E4-F056B3BDFA11}">
      <dsp:nvSpPr>
        <dsp:cNvPr id="0" name=""/>
        <dsp:cNvSpPr/>
      </dsp:nvSpPr>
      <dsp:spPr>
        <a:xfrm>
          <a:off x="1815136" y="3165334"/>
          <a:ext cx="5445408" cy="1038219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59" tIns="279400" rIns="110459" bIns="27940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Learn about gerunds</a:t>
          </a:r>
        </a:p>
      </dsp:txBody>
      <dsp:txXfrm>
        <a:off x="1815136" y="3165334"/>
        <a:ext cx="5445408" cy="1038219"/>
      </dsp:txXfrm>
    </dsp:sp>
    <dsp:sp modelId="{F10DA007-762C-421F-859F-7CFE02B7FF4D}">
      <dsp:nvSpPr>
        <dsp:cNvPr id="0" name=""/>
        <dsp:cNvSpPr/>
      </dsp:nvSpPr>
      <dsp:spPr>
        <a:xfrm rot="10800000">
          <a:off x="0" y="1583651"/>
          <a:ext cx="1815136" cy="1597261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092" tIns="170688" rIns="129092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Read</a:t>
          </a:r>
        </a:p>
      </dsp:txBody>
      <dsp:txXfrm rot="-10800000">
        <a:off x="0" y="1583651"/>
        <a:ext cx="1815136" cy="1038219"/>
      </dsp:txXfrm>
    </dsp:sp>
    <dsp:sp modelId="{B04999D3-9E73-4FE1-B0E8-A6F35CDF0E3D}">
      <dsp:nvSpPr>
        <dsp:cNvPr id="0" name=""/>
        <dsp:cNvSpPr/>
      </dsp:nvSpPr>
      <dsp:spPr>
        <a:xfrm>
          <a:off x="1815136" y="1583651"/>
          <a:ext cx="5445408" cy="1038219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59" tIns="279400" rIns="110459" bIns="27940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Read for main ideas and specific information</a:t>
          </a:r>
        </a:p>
      </dsp:txBody>
      <dsp:txXfrm>
        <a:off x="1815136" y="1583651"/>
        <a:ext cx="5445408" cy="1038219"/>
      </dsp:txXfrm>
    </dsp:sp>
    <dsp:sp modelId="{CC306D68-AB3B-4799-82A6-7B23BEDB2339}">
      <dsp:nvSpPr>
        <dsp:cNvPr id="0" name=""/>
        <dsp:cNvSpPr/>
      </dsp:nvSpPr>
      <dsp:spPr>
        <a:xfrm rot="10800000">
          <a:off x="0" y="1967"/>
          <a:ext cx="1815136" cy="1597261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092" tIns="170688" rIns="129092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Learn and revise</a:t>
          </a:r>
        </a:p>
      </dsp:txBody>
      <dsp:txXfrm rot="-10800000">
        <a:off x="0" y="1967"/>
        <a:ext cx="1815136" cy="1038219"/>
      </dsp:txXfrm>
    </dsp:sp>
    <dsp:sp modelId="{4954060B-B742-4A75-9B21-D6FD6B3D7912}">
      <dsp:nvSpPr>
        <dsp:cNvPr id="0" name=""/>
        <dsp:cNvSpPr/>
      </dsp:nvSpPr>
      <dsp:spPr>
        <a:xfrm>
          <a:off x="1815136" y="1967"/>
          <a:ext cx="5445408" cy="1038219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59" tIns="279400" rIns="110459" bIns="27940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Learn and revise new vocabulary</a:t>
          </a:r>
        </a:p>
      </dsp:txBody>
      <dsp:txXfrm>
        <a:off x="1815136" y="1967"/>
        <a:ext cx="5445408" cy="1038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BD777-55F1-454D-BF24-AD2E8E684F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EBD9AD-1BEB-4E28-A8E5-FDB53DD49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AA3070-4FEF-4DC8-9DCA-7504C2464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67965-1DF7-4672-809F-B347457C5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9458F-E646-4E0F-92B0-BC3123857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91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35E74-F70B-4A56-9612-59DCD95E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4F49F-F2F4-460D-AE20-070BB9C0A8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762C-358A-458A-8E39-0A1A22646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3735D-3CCE-4051-B74C-4CCF275D9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E414D-E8C3-4126-BA60-1968B4112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87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45AC7-CD64-4F85-B997-708F3C9B1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D55C05-69E0-41F0-B84C-A9B6817A7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40978-AE2E-4C27-980E-15FDEB57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DB71C-1963-44E5-8060-CDC94D183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1ECBA-22AB-40E2-B43C-FFF34C5C3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47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DBE8B-3F2A-44CA-8CD4-A661BE23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D3EB8-C4F9-45A3-B87F-C5C45CFAB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167B62-F409-41A5-B317-CA0E4FAC92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A86B5E-F49A-4969-B064-39A3520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E0CA66-2130-4DB0-B4D5-15B92A0EC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E76299-56F9-43A7-BD5C-F6FFB566A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41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21A42-8680-4C4F-98CD-42E1D529C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3338D-9785-45FC-8831-AD977BA3A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E922CA-6DED-40FB-9178-E968275D28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6BDF2C-D94A-4436-9822-C92574C6E9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80B640-9706-4616-85B0-7742BC7A76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279F4A-58C0-4707-91A2-F460CF85B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67B65C-1A8D-4509-9FE0-9DC58357B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F13FAD-1DBC-4B52-8697-B8F13462B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80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491B9-AD66-4FD9-8C41-87F5FDA2E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61BFBD-01B8-4CFB-888A-A6210D984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9720C4-9EBF-4689-BFE2-1892395DD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CF294-73F4-487C-8269-1B71D9970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614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CF8BA7-85F5-411E-A4A8-398AACA98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BEED33-982B-4BF7-A400-9FC929A1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43ED99-CB88-46AC-9929-3651169FD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40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F1F92-0D7E-4984-A2F7-A3D09DF14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9908C-D7E1-4AAA-9C88-1317D7E27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8D177-C585-4BE4-9B7C-82D6CB3B7E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6BA717-678A-4C9E-95AE-9CF807DA6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D623C0-89C7-46FF-AB11-7AE42F90A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B4860F-889E-4660-BB93-20FC7E96C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57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02C18-92A6-4F08-8E4A-605E84AC9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A033F3-990F-4F64-B061-60804D61C5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BC463-AC55-486F-9191-A901B804F4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E0AE48-53E8-4FF7-A902-44BFB3B60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5586A-0415-42E2-B9D1-6377A9E01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877B13-4824-43CB-A914-B5C640D3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317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7CA98-14D5-4231-A5BB-88AE7B2E1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BC3363-B449-4FD5-9EFC-A2281FDB7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36368-FDDA-4BDD-8D5F-B7BF32009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277ED-4115-47B7-AEDA-8826D358D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A3A69-1A29-43C2-9FE8-27B7069FF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33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6054F4-C34F-42FB-A124-6BD8FC360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96F60D-758A-4D9B-B3F6-E2BBD5820B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F68CB-CE4A-4593-B6ED-01E4E34A5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2D3E-FDDE-4BF5-8F95-B017EA75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BBEF0-8F7F-4C83-B074-165B9D929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069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4FCF50-CBD8-43D8-A7EF-D5162C8DD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B7EB3-BE8C-452A-9629-43150FA03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ACD18-CAAA-4CA2-98B4-6BD6A5B01F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94D18-313F-4D8C-B661-6E6139F236D6}" type="datetimeFigureOut">
              <a:rPr lang="en-US" smtClean="0"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D37F95-760E-4D40-8356-229EC8304D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0357D-D472-404A-9FE4-9D7A1EDEA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622B5-4F77-4E91-96AB-F0A8A43C3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76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706695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1svL6CufUY?feature=oembed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ransportation_in_Dubai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Volvo_B8RLE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ain on a track with a city in the background&#10;&#10;Description automatically generated with low confidence">
            <a:extLst>
              <a:ext uri="{FF2B5EF4-FFF2-40B4-BE49-F238E27FC236}">
                <a16:creationId xmlns:a16="http://schemas.microsoft.com/office/drawing/2014/main" id="{8EEEC526-8069-734A-B910-CBCE227D95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770DA1-054D-4F4C-89A5-F81ECA758E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badi" panose="020B0604020104020204" pitchFamily="34" charset="0"/>
              </a:rPr>
              <a:t>Grade 11 General </a:t>
            </a:r>
            <a:br>
              <a:rPr lang="en-US" dirty="0">
                <a:latin typeface="Abadi" panose="020B0604020104020204" pitchFamily="34" charset="0"/>
              </a:rPr>
            </a:br>
            <a:r>
              <a:rPr lang="en-US" dirty="0">
                <a:latin typeface="Abadi" panose="020B0604020104020204" pitchFamily="34" charset="0"/>
              </a:rPr>
              <a:t>Unit 2 </a:t>
            </a:r>
            <a:r>
              <a:rPr lang="en-US">
                <a:latin typeface="Abadi" panose="020B0604020104020204" pitchFamily="34" charset="0"/>
              </a:rPr>
              <a:t>Lesson 9-10</a:t>
            </a:r>
            <a:endParaRPr lang="en-US" dirty="0">
              <a:latin typeface="Abadi" panose="020B0604020104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82655E-073B-425D-B8FF-0EF3627168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solidFill>
                  <a:srgbClr val="FF0000"/>
                </a:solidFill>
                <a:latin typeface="Abadi" panose="020B0604020104020204" pitchFamily="34" charset="0"/>
              </a:rPr>
              <a:t>Getting Around</a:t>
            </a:r>
          </a:p>
        </p:txBody>
      </p:sp>
    </p:spTree>
    <p:extLst>
      <p:ext uri="{BB962C8B-B14F-4D97-AF65-F5344CB8AC3E}">
        <p14:creationId xmlns:p14="http://schemas.microsoft.com/office/powerpoint/2010/main" val="1438455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F0E838-54AF-47A9-B28B-860E5DE29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209086"/>
            <a:ext cx="3876848" cy="4064925"/>
          </a:xfrm>
        </p:spPr>
        <p:txBody>
          <a:bodyPr anchor="ctr">
            <a:normAutofit/>
          </a:bodyPr>
          <a:lstStyle/>
          <a:p>
            <a:r>
              <a:rPr lang="en-US" sz="5000" dirty="0">
                <a:solidFill>
                  <a:srgbClr val="FF3300"/>
                </a:solidFill>
                <a:latin typeface="Bahnschrift" panose="020B0502040204020203" pitchFamily="34" charset="0"/>
              </a:rPr>
              <a:t>Objectives</a:t>
            </a:r>
            <a:br>
              <a:rPr lang="en-US" sz="5000" dirty="0"/>
            </a:br>
            <a:r>
              <a:rPr lang="en-US" sz="5000" dirty="0"/>
              <a:t>Today we will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2725F33-435F-480E-996D-205671CDC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94360" y="73152"/>
            <a:ext cx="1178966" cy="232963"/>
            <a:chOff x="594360" y="73152"/>
            <a:chExt cx="1178966" cy="232963"/>
          </a:xfrm>
        </p:grpSpPr>
        <p:sp>
          <p:nvSpPr>
            <p:cNvPr id="14" name="Rectangle 64">
              <a:extLst>
                <a:ext uri="{FF2B5EF4-FFF2-40B4-BE49-F238E27FC236}">
                  <a16:creationId xmlns:a16="http://schemas.microsoft.com/office/drawing/2014/main" id="{07687CC5-056E-447F-A348-E9196E738B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18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66">
              <a:extLst>
                <a:ext uri="{FF2B5EF4-FFF2-40B4-BE49-F238E27FC236}">
                  <a16:creationId xmlns:a16="http://schemas.microsoft.com/office/drawing/2014/main" id="{4B7194FF-E2A4-49A6-A54A-A0B6A1AC24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18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64">
              <a:extLst>
                <a:ext uri="{FF2B5EF4-FFF2-40B4-BE49-F238E27FC236}">
                  <a16:creationId xmlns:a16="http://schemas.microsoft.com/office/drawing/2014/main" id="{7ED6E1D0-56BF-487D-9BD1-5D8FD7938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922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66">
              <a:extLst>
                <a:ext uri="{FF2B5EF4-FFF2-40B4-BE49-F238E27FC236}">
                  <a16:creationId xmlns:a16="http://schemas.microsoft.com/office/drawing/2014/main" id="{AD27C1B6-91C6-4DFC-99E9-F0B83DC5DC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922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4">
              <a:extLst>
                <a:ext uri="{FF2B5EF4-FFF2-40B4-BE49-F238E27FC236}">
                  <a16:creationId xmlns:a16="http://schemas.microsoft.com/office/drawing/2014/main" id="{B4A16B45-8536-4A38-B36E-A26F7ACEDA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427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id="{F64F5F52-7BB7-4B43-BB5B-67DB66689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427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id="{789C00E1-E374-485E-A40E-BCF0E6C8A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9315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6">
              <a:extLst>
                <a:ext uri="{FF2B5EF4-FFF2-40B4-BE49-F238E27FC236}">
                  <a16:creationId xmlns:a16="http://schemas.microsoft.com/office/drawing/2014/main" id="{9AEDDA19-1BE9-4BD1-A087-110713905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9315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4">
              <a:extLst>
                <a:ext uri="{FF2B5EF4-FFF2-40B4-BE49-F238E27FC236}">
                  <a16:creationId xmlns:a16="http://schemas.microsoft.com/office/drawing/2014/main" id="{9BF3970B-5A82-4527-AB38-536DF5FCF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360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6">
              <a:extLst>
                <a:ext uri="{FF2B5EF4-FFF2-40B4-BE49-F238E27FC236}">
                  <a16:creationId xmlns:a16="http://schemas.microsoft.com/office/drawing/2014/main" id="{B0A9D7D8-F150-43E1-83AD-CE553B3BD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360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4">
              <a:extLst>
                <a:ext uri="{FF2B5EF4-FFF2-40B4-BE49-F238E27FC236}">
                  <a16:creationId xmlns:a16="http://schemas.microsoft.com/office/drawing/2014/main" id="{5F94325E-CD9B-4404-A2CF-D130B5387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1895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id="{7E5DF248-D56C-4D96-920E-D1FC7FDDA6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1895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id="{C0B1AD48-9001-4AEF-AA30-56CAEC2B7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400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6">
              <a:extLst>
                <a:ext uri="{FF2B5EF4-FFF2-40B4-BE49-F238E27FC236}">
                  <a16:creationId xmlns:a16="http://schemas.microsoft.com/office/drawing/2014/main" id="{4864399F-6339-4CD7-A92C-52BA2D57AA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400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id="{BA4AC9BF-79DA-4D77-8227-BC5CC7563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6904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id="{84310BC6-6BB6-49A0-88BA-4302E8E4F8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6904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4">
              <a:extLst>
                <a:ext uri="{FF2B5EF4-FFF2-40B4-BE49-F238E27FC236}">
                  <a16:creationId xmlns:a16="http://schemas.microsoft.com/office/drawing/2014/main" id="{4840B5CD-1F12-405E-89D3-92A9D17389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4409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id="{AD8181A7-FF60-4734-B51C-E622917E1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4409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id="{BF5BAC90-7E94-452F-B85C-17EB7C248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1913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id="{7DABFDCB-F31D-4192-A6C4-9841F0E4E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1913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58E09D-AAE2-47A8-BFA2-70318AF9E0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514138"/>
              </p:ext>
            </p:extLst>
          </p:nvPr>
        </p:nvGraphicFramePr>
        <p:xfrm>
          <a:off x="4471208" y="366395"/>
          <a:ext cx="7260544" cy="5787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2013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3662-0A95-1444-A0AC-684FD5015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hild smiling in front of a yellow sign&#10;&#10;Description automatically generated with low confidence">
            <a:extLst>
              <a:ext uri="{FF2B5EF4-FFF2-40B4-BE49-F238E27FC236}">
                <a16:creationId xmlns:a16="http://schemas.microsoft.com/office/drawing/2014/main" id="{123B0665-F765-524E-A28B-E62B1DFBE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1081" y="0"/>
            <a:ext cx="13263081" cy="6869809"/>
          </a:xfrm>
        </p:spPr>
      </p:pic>
    </p:spTree>
    <p:extLst>
      <p:ext uri="{BB962C8B-B14F-4D97-AF65-F5344CB8AC3E}">
        <p14:creationId xmlns:p14="http://schemas.microsoft.com/office/powerpoint/2010/main" val="3749387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CFE9EA-50D8-4028-BE42-DC2D813BE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51674"/>
            <a:ext cx="11548872" cy="1645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AA2771-66C5-4B82-A1F8-E7A44F307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976" y="452842"/>
            <a:ext cx="6976872" cy="12618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Take a look at some of the ways people get around Dubai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218DD6-0CC7-465B-B80F-747F97B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62374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nline Media 3" title="Dubai Public Transport">
            <a:hlinkClick r:id="" action="ppaction://media"/>
            <a:extLst>
              <a:ext uri="{FF2B5EF4-FFF2-40B4-BE49-F238E27FC236}">
                <a16:creationId xmlns:a16="http://schemas.microsoft.com/office/drawing/2014/main" id="{4B188773-B11B-4505-B7A9-53494E5E699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57120" y="2150036"/>
            <a:ext cx="7477760" cy="4206240"/>
          </a:xfrm>
          <a:prstGeom prst="rect">
            <a:avLst/>
          </a:prstGeom>
        </p:spPr>
      </p:pic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6F2AE741-9536-1242-8692-6C5A8627CE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50" y="393914"/>
            <a:ext cx="7073900" cy="1320800"/>
          </a:xfrm>
          <a:prstGeom prst="rect">
            <a:avLst/>
          </a:prstGeom>
        </p:spPr>
      </p:pic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A162AB11-9B5D-3B49-8E0F-281AC24B16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530" y="269962"/>
            <a:ext cx="1701800" cy="128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hild smiling in front of a green screen&#10;&#10;Description automatically generated with low confidence">
            <a:extLst>
              <a:ext uri="{FF2B5EF4-FFF2-40B4-BE49-F238E27FC236}">
                <a16:creationId xmlns:a16="http://schemas.microsoft.com/office/drawing/2014/main" id="{ADF89C15-D122-1446-99FC-7AD18E9C3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910022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42B3-36CF-462E-9A25-84F053D53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7F01F50-8AD0-40AB-A7EB-5D4DC47D5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8104" t="9920" r="15504" b="5283"/>
          <a:stretch/>
        </p:blipFill>
        <p:spPr>
          <a:xfrm>
            <a:off x="942108" y="235527"/>
            <a:ext cx="8880765" cy="1676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170B999-864E-4352-AEDA-FE7E0118CF9A}"/>
              </a:ext>
            </a:extLst>
          </p:cNvPr>
          <p:cNvSpPr/>
          <p:nvPr/>
        </p:nvSpPr>
        <p:spPr>
          <a:xfrm>
            <a:off x="1682369" y="2151725"/>
            <a:ext cx="34101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integrated </a:t>
            </a:r>
          </a:p>
          <a:p>
            <a:r>
              <a:rPr lang="en-US" sz="4800" dirty="0">
                <a:latin typeface="Abadi" panose="020B0604020104020204" pitchFamily="34" charset="0"/>
              </a:rPr>
              <a:t> commute  </a:t>
            </a:r>
          </a:p>
          <a:p>
            <a:r>
              <a:rPr lang="en-US" sz="4800" dirty="0">
                <a:latin typeface="Abadi" panose="020B0604020104020204" pitchFamily="34" charset="0"/>
              </a:rPr>
              <a:t>traffic jams/ congestion  </a:t>
            </a:r>
          </a:p>
          <a:p>
            <a:r>
              <a:rPr lang="en-US" sz="4800" dirty="0">
                <a:latin typeface="Abadi" panose="020B0604020104020204" pitchFamily="34" charset="0"/>
              </a:rPr>
              <a:t>automated  </a:t>
            </a:r>
          </a:p>
          <a:p>
            <a:r>
              <a:rPr lang="en-US" sz="4800" dirty="0">
                <a:latin typeface="Abadi" panose="020B0604020104020204" pitchFamily="34" charset="0"/>
              </a:rPr>
              <a:t>efficient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9CE7BB-43C2-4DEB-9D3D-2E1DF0592CAF}"/>
              </a:ext>
            </a:extLst>
          </p:cNvPr>
          <p:cNvSpPr txBox="1"/>
          <p:nvPr/>
        </p:nvSpPr>
        <p:spPr>
          <a:xfrm>
            <a:off x="7038109" y="24106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809381-0460-491D-9D72-DB2F6D797D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8742" y="2041525"/>
            <a:ext cx="3531390" cy="41139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36490B-C499-488C-8253-F6875DCA865B}"/>
              </a:ext>
            </a:extLst>
          </p:cNvPr>
          <p:cNvSpPr txBox="1"/>
          <p:nvPr/>
        </p:nvSpPr>
        <p:spPr>
          <a:xfrm>
            <a:off x="9666778" y="2041525"/>
            <a:ext cx="21650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Can you guess what these words mean?</a:t>
            </a:r>
          </a:p>
        </p:txBody>
      </p:sp>
    </p:spTree>
    <p:extLst>
      <p:ext uri="{BB962C8B-B14F-4D97-AF65-F5344CB8AC3E}">
        <p14:creationId xmlns:p14="http://schemas.microsoft.com/office/powerpoint/2010/main" val="284843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277AE-B7AB-4EFB-9846-8124B392B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/>
              <a:t>integrated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DBDDB1-C9A9-46C9-9553-ECFB413D6E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0945" y="1965937"/>
            <a:ext cx="5953467" cy="34927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D60C95-A943-484C-BBBF-7067F32FEC8D}"/>
              </a:ext>
            </a:extLst>
          </p:cNvPr>
          <p:cNvSpPr txBox="1"/>
          <p:nvPr/>
        </p:nvSpPr>
        <p:spPr>
          <a:xfrm>
            <a:off x="6691746" y="388823"/>
            <a:ext cx="43087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0B0F0"/>
                </a:solidFill>
              </a:rPr>
              <a:t>various parts linked to work together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A8B474-33D0-40EA-9725-A6505E7D3E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71" t="7677" r="5055" b="14950"/>
          <a:stretch/>
        </p:blipFill>
        <p:spPr>
          <a:xfrm>
            <a:off x="6871855" y="1782386"/>
            <a:ext cx="5153889" cy="486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3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54F3D-6243-4328-BBF3-860667AB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/>
              <a:t>commute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1A25590-BD5E-4FAB-BE7E-633EAC940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6866747" cy="44862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8CF92F2-619C-40EE-80F6-D29EB1F917A8}"/>
              </a:ext>
            </a:extLst>
          </p:cNvPr>
          <p:cNvSpPr/>
          <p:nvPr/>
        </p:nvSpPr>
        <p:spPr>
          <a:xfrm>
            <a:off x="7704947" y="365125"/>
            <a:ext cx="405618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FF"/>
                </a:solidFill>
                <a:latin typeface="hurme_no2-webfont"/>
              </a:rPr>
              <a:t>travel some distance between one's home and place of work on a regular basis</a:t>
            </a:r>
            <a:r>
              <a:rPr lang="en-US" sz="4000" dirty="0">
                <a:latin typeface="hurme_no2-webfont"/>
              </a:rPr>
              <a:t>.</a:t>
            </a:r>
            <a:endParaRPr lang="en-US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550917-55F8-4E37-B69A-75784276F704}"/>
              </a:ext>
            </a:extLst>
          </p:cNvPr>
          <p:cNvSpPr txBox="1"/>
          <p:nvPr/>
        </p:nvSpPr>
        <p:spPr>
          <a:xfrm>
            <a:off x="9005455" y="4031673"/>
            <a:ext cx="25907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Do you have family members who have a long commute?</a:t>
            </a:r>
          </a:p>
        </p:txBody>
      </p:sp>
    </p:spTree>
    <p:extLst>
      <p:ext uri="{BB962C8B-B14F-4D97-AF65-F5344CB8AC3E}">
        <p14:creationId xmlns:p14="http://schemas.microsoft.com/office/powerpoint/2010/main" val="36058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28931-E6A6-4DF7-A363-4C677EB9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Traffic jams/congestion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A89BAB2-1308-4DA0-8261-1B975319F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14112"/>
            <a:ext cx="7606145" cy="427845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AF888C2-852A-45D8-9F88-B68BDE50250E}"/>
              </a:ext>
            </a:extLst>
          </p:cNvPr>
          <p:cNvSpPr/>
          <p:nvPr/>
        </p:nvSpPr>
        <p:spPr>
          <a:xfrm>
            <a:off x="8700654" y="1187686"/>
            <a:ext cx="245225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accent1">
                    <a:lumMod val="50000"/>
                  </a:schemeClr>
                </a:solidFill>
                <a:latin typeface="hurme_no2-webfont"/>
              </a:rPr>
              <a:t>when vehicles travel slower because there is too much traffic on roads</a:t>
            </a:r>
            <a:endParaRPr lang="en-US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03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B8475-78EC-43E7-9FD3-6C681E2C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automated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B3AD086-1DFA-469E-BCDB-E648B430F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78025"/>
            <a:ext cx="6527007" cy="43513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14176A6-615A-4C21-8130-A08A5CC63FE3}"/>
              </a:ext>
            </a:extLst>
          </p:cNvPr>
          <p:cNvSpPr/>
          <p:nvPr/>
        </p:nvSpPr>
        <p:spPr>
          <a:xfrm>
            <a:off x="7658892" y="658574"/>
            <a:ext cx="429249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dirty="0">
                <a:solidFill>
                  <a:srgbClr val="0000FF"/>
                </a:solidFill>
                <a:latin typeface="hurme_no2-webfont"/>
              </a:rPr>
              <a:t>done by machines and not people</a:t>
            </a:r>
            <a:endParaRPr lang="en-US" sz="6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18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738EC-12A7-4BA8-ACB7-8BA7CC17F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efficient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52637C2-D500-4430-8EDA-337E0A560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0995" y="1762124"/>
            <a:ext cx="7360256" cy="41549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5F34948-3977-4C4D-9528-4070293CE9B9}"/>
              </a:ext>
            </a:extLst>
          </p:cNvPr>
          <p:cNvSpPr/>
          <p:nvPr/>
        </p:nvSpPr>
        <p:spPr>
          <a:xfrm>
            <a:off x="8113752" y="681037"/>
            <a:ext cx="32400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hurme_no2-webfont"/>
              </a:rPr>
              <a:t>doing something in a way that saves you time and energy</a:t>
            </a:r>
            <a:endParaRPr lang="en-US" sz="4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094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CCC97-4FFD-4504-9F83-785C4F255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Rush hour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A3473D1-936D-4343-8E6C-3826942885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4342"/>
          <a:stretch/>
        </p:blipFill>
        <p:spPr>
          <a:xfrm>
            <a:off x="584980" y="1998274"/>
            <a:ext cx="6892515" cy="434625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CB7381-50F3-45F5-BB38-C464E3559246}"/>
              </a:ext>
            </a:extLst>
          </p:cNvPr>
          <p:cNvSpPr/>
          <p:nvPr/>
        </p:nvSpPr>
        <p:spPr>
          <a:xfrm>
            <a:off x="8388851" y="767358"/>
            <a:ext cx="38031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a time during each day when traffic is at its heaviest</a:t>
            </a:r>
            <a:r>
              <a:rPr lang="en-US" sz="4000" dirty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en-US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D3A596-FC3B-4A4B-85DE-37E98B3F7AE2}"/>
              </a:ext>
            </a:extLst>
          </p:cNvPr>
          <p:cNvSpPr txBox="1"/>
          <p:nvPr/>
        </p:nvSpPr>
        <p:spPr>
          <a:xfrm>
            <a:off x="7827816" y="3724136"/>
            <a:ext cx="450272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What time of day do you think is rush hour?</a:t>
            </a:r>
          </a:p>
        </p:txBody>
      </p:sp>
    </p:spTree>
    <p:extLst>
      <p:ext uri="{BB962C8B-B14F-4D97-AF65-F5344CB8AC3E}">
        <p14:creationId xmlns:p14="http://schemas.microsoft.com/office/powerpoint/2010/main" val="139281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AF85-491F-483E-BB84-63D6AD46E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freight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E9EE1D-BED5-4541-801C-AF543E447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678" y="2164556"/>
            <a:ext cx="9540828" cy="440610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5D444DF-88BB-4EEC-9DC7-ACED274B2217}"/>
              </a:ext>
            </a:extLst>
          </p:cNvPr>
          <p:cNvSpPr/>
          <p:nvPr/>
        </p:nvSpPr>
        <p:spPr>
          <a:xfrm>
            <a:off x="6871854" y="243076"/>
            <a:ext cx="47346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rial" panose="020B0604020202020204" pitchFamily="34" charset="0"/>
              </a:rPr>
              <a:t>goods transported in bulk by truck, train, ship, or aircraft.</a:t>
            </a:r>
            <a:endParaRPr lang="en-US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1F064-6A79-43AE-9476-FF754D5EF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475"/>
            <a:ext cx="10515600" cy="1252023"/>
          </a:xfrm>
        </p:spPr>
        <p:txBody>
          <a:bodyPr>
            <a:normAutofit/>
          </a:bodyPr>
          <a:lstStyle/>
          <a:p>
            <a:r>
              <a:rPr lang="en-US" sz="6000" b="1" dirty="0"/>
              <a:t>schedule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19407DD-0D11-4DF1-8736-D56C9D9262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7659" y="1055209"/>
            <a:ext cx="5704316" cy="570431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2A5C226-3B5F-40FB-827D-F9ACD4F32190}"/>
              </a:ext>
            </a:extLst>
          </p:cNvPr>
          <p:cNvSpPr/>
          <p:nvPr/>
        </p:nvSpPr>
        <p:spPr>
          <a:xfrm>
            <a:off x="8407699" y="-20325"/>
            <a:ext cx="361548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an ordered list of times at which things are planned to occur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4E057-0989-4D4B-87BD-ACDD6D34AB34}"/>
              </a:ext>
            </a:extLst>
          </p:cNvPr>
          <p:cNvSpPr txBox="1"/>
          <p:nvPr/>
        </p:nvSpPr>
        <p:spPr>
          <a:xfrm>
            <a:off x="8328759" y="3429000"/>
            <a:ext cx="37733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00FF"/>
                </a:solidFill>
              </a:rPr>
              <a:t>When do you use a schedule?</a:t>
            </a:r>
          </a:p>
        </p:txBody>
      </p:sp>
    </p:spTree>
    <p:extLst>
      <p:ext uri="{BB962C8B-B14F-4D97-AF65-F5344CB8AC3E}">
        <p14:creationId xmlns:p14="http://schemas.microsoft.com/office/powerpoint/2010/main" val="317740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0A17D-47F2-4DC3-937A-82C053DA2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>
                <a:solidFill>
                  <a:srgbClr val="FF3300"/>
                </a:solidFill>
              </a:rPr>
              <a:t>tram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5F055F-093A-4F6A-B52F-52E304C24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739" y="1690688"/>
            <a:ext cx="5796631" cy="435133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ED4023-FDB6-4B6A-BE65-6D711982DB7C}"/>
              </a:ext>
            </a:extLst>
          </p:cNvPr>
          <p:cNvSpPr/>
          <p:nvPr/>
        </p:nvSpPr>
        <p:spPr>
          <a:xfrm>
            <a:off x="6798460" y="365125"/>
            <a:ext cx="50812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hurme_no2-webfont"/>
              </a:rPr>
              <a:t>rail vehicle that runs on tramway tracks along city streets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D205D3-ED2D-486C-BC35-1D43F95D2A4A}"/>
              </a:ext>
            </a:extLst>
          </p:cNvPr>
          <p:cNvSpPr txBox="1"/>
          <p:nvPr/>
        </p:nvSpPr>
        <p:spPr>
          <a:xfrm>
            <a:off x="6798460" y="3143082"/>
            <a:ext cx="508126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B050"/>
                </a:solidFill>
              </a:rPr>
              <a:t>Have you seen a tram before?</a:t>
            </a:r>
          </a:p>
          <a:p>
            <a:r>
              <a:rPr lang="en-US" sz="4400" dirty="0">
                <a:solidFill>
                  <a:srgbClr val="00B050"/>
                </a:solidFill>
              </a:rPr>
              <a:t>Where did you see it?</a:t>
            </a:r>
          </a:p>
        </p:txBody>
      </p:sp>
    </p:spTree>
    <p:extLst>
      <p:ext uri="{BB962C8B-B14F-4D97-AF65-F5344CB8AC3E}">
        <p14:creationId xmlns:p14="http://schemas.microsoft.com/office/powerpoint/2010/main" val="4066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C3A08-D110-440E-A6F6-A1BA66B5A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stressful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DD94112-EEFF-4B71-A00D-E730EB5C91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02068"/>
            <a:ext cx="7249083" cy="43513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2C98A7-3A77-4EB8-B052-7512D0C6FFB2}"/>
              </a:ext>
            </a:extLst>
          </p:cNvPr>
          <p:cNvSpPr/>
          <p:nvPr/>
        </p:nvSpPr>
        <p:spPr>
          <a:xfrm>
            <a:off x="6982076" y="721192"/>
            <a:ext cx="42123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6666"/>
                </a:solidFill>
                <a:latin typeface="arial" panose="020B0604020202020204" pitchFamily="34" charset="0"/>
              </a:rPr>
              <a:t>makes you feel worried and unhappy</a:t>
            </a:r>
            <a:endParaRPr lang="en-US" sz="4000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458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F91ABC-3C21-437E-9ABB-C893AA08E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741" y="2258291"/>
            <a:ext cx="6184119" cy="35936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C00428-83FD-4644-BEDA-E01CB3C4F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7"/>
            <a:ext cx="2514600" cy="2509484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Revision of the vocabulary in the </a:t>
            </a:r>
            <a:r>
              <a:rPr lang="en-US" sz="3100" b="1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quizlet</a:t>
            </a:r>
            <a:endParaRPr lang="en-US" sz="3100" b="1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8474A-8636-4B3B-8E6E-7BA6012DF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7663" y="684213"/>
            <a:ext cx="5480050" cy="2219325"/>
          </a:xfrm>
        </p:spPr>
        <p:txBody>
          <a:bodyPr wrap="square" anchor="t">
            <a:normAutofit/>
          </a:bodyPr>
          <a:lstStyle/>
          <a:p>
            <a:r>
              <a:rPr lang="en-US" sz="3600" dirty="0"/>
              <a:t>https://quizlet.com/_8vqyd9?x=1qqt&amp;i=2wkws0</a:t>
            </a:r>
          </a:p>
        </p:txBody>
      </p:sp>
    </p:spTree>
    <p:extLst>
      <p:ext uri="{BB962C8B-B14F-4D97-AF65-F5344CB8AC3E}">
        <p14:creationId xmlns:p14="http://schemas.microsoft.com/office/powerpoint/2010/main" val="1081960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E7D32-2BAC-054E-8B78-82BEC94F9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D9A12E81-C793-7E47-A8DB-DCD9573D3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426860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60F623C5-7E7A-5D43-9F6A-0AF248057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434718"/>
            <a:ext cx="11468100" cy="863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69D6E8-C259-4613-A30B-6B0E2C5A8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813431" cy="577409"/>
          </a:xfrm>
        </p:spPr>
        <p:txBody>
          <a:bodyPr>
            <a:normAutofit fontScale="90000"/>
          </a:bodyPr>
          <a:lstStyle/>
          <a:p>
            <a:r>
              <a:rPr lang="en-US" dirty="0"/>
              <a:t>Coursebook Page 35</a:t>
            </a:r>
          </a:p>
        </p:txBody>
      </p:sp>
      <p:pic>
        <p:nvPicPr>
          <p:cNvPr id="4" name="Content Placeholder 3" descr="A picture containing text&#10;&#10;Description automatically generated">
            <a:extLst>
              <a:ext uri="{FF2B5EF4-FFF2-40B4-BE49-F238E27FC236}">
                <a16:creationId xmlns:a16="http://schemas.microsoft.com/office/drawing/2014/main" id="{15C49B26-CAA0-0D45-BA8A-94F170E72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53" y="905194"/>
            <a:ext cx="11731507" cy="3812279"/>
          </a:xfr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98DCD145-A2AC-40DA-BB31-EFDB6524416F}"/>
              </a:ext>
            </a:extLst>
          </p:cNvPr>
          <p:cNvSpPr/>
          <p:nvPr/>
        </p:nvSpPr>
        <p:spPr>
          <a:xfrm>
            <a:off x="613065" y="3538984"/>
            <a:ext cx="5860472" cy="125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573C21B-7CA8-4F6D-B35D-5AFB5D833D2A}"/>
              </a:ext>
            </a:extLst>
          </p:cNvPr>
          <p:cNvSpPr/>
          <p:nvPr/>
        </p:nvSpPr>
        <p:spPr>
          <a:xfrm>
            <a:off x="838200" y="5866518"/>
            <a:ext cx="1350819" cy="540068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3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C0FCD98-1D23-7D40-87CB-1A94C55DC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6" y="4800299"/>
            <a:ext cx="12192000" cy="850605"/>
          </a:xfrm>
          <a:prstGeom prst="rect">
            <a:avLst/>
          </a:prstGeom>
        </p:spPr>
      </p:pic>
      <p:pic>
        <p:nvPicPr>
          <p:cNvPr id="10" name="Content Placeholder 9" descr="A picture containing text&#10;&#10;Description automatically generated">
            <a:extLst>
              <a:ext uri="{FF2B5EF4-FFF2-40B4-BE49-F238E27FC236}">
                <a16:creationId xmlns:a16="http://schemas.microsoft.com/office/drawing/2014/main" id="{59D4CC6B-C441-D745-A414-1B8848A0A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35" y="226189"/>
            <a:ext cx="11272202" cy="3663023"/>
          </a:xfr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43038B46-6082-44C8-B8FF-63B7104DC069}"/>
              </a:ext>
            </a:extLst>
          </p:cNvPr>
          <p:cNvSpPr/>
          <p:nvPr/>
        </p:nvSpPr>
        <p:spPr>
          <a:xfrm>
            <a:off x="838200" y="3719251"/>
            <a:ext cx="2574075" cy="1699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FDD76C4-3B1A-4A6C-97C4-FCC26D0E082C}"/>
              </a:ext>
            </a:extLst>
          </p:cNvPr>
          <p:cNvSpPr/>
          <p:nvPr/>
        </p:nvSpPr>
        <p:spPr>
          <a:xfrm>
            <a:off x="4712889" y="5122718"/>
            <a:ext cx="2394491" cy="74814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18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232C925-1354-734A-B41B-910FDD50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4802130"/>
            <a:ext cx="11720945" cy="885268"/>
          </a:xfrm>
          <a:prstGeom prst="rect">
            <a:avLst/>
          </a:prstGeom>
        </p:spPr>
      </p:pic>
      <p:pic>
        <p:nvPicPr>
          <p:cNvPr id="10" name="Content Placeholder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47C72D9-135C-B84E-83E5-BCBDE759B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45" y="365125"/>
            <a:ext cx="10515600" cy="4186093"/>
          </a:xfr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7E86FA0B-1489-4E67-9217-891318419F9F}"/>
              </a:ext>
            </a:extLst>
          </p:cNvPr>
          <p:cNvSpPr/>
          <p:nvPr/>
        </p:nvSpPr>
        <p:spPr>
          <a:xfrm>
            <a:off x="1906597" y="1845858"/>
            <a:ext cx="4757439" cy="163051"/>
          </a:xfrm>
          <a:prstGeom prst="rightArrow">
            <a:avLst/>
          </a:prstGeom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C108A15-E54E-49E6-9DFA-D903E6807059}"/>
              </a:ext>
            </a:extLst>
          </p:cNvPr>
          <p:cNvSpPr/>
          <p:nvPr/>
        </p:nvSpPr>
        <p:spPr>
          <a:xfrm>
            <a:off x="4779818" y="5107851"/>
            <a:ext cx="2299854" cy="75965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59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18">
            <a:extLst>
              <a:ext uri="{FF2B5EF4-FFF2-40B4-BE49-F238E27FC236}">
                <a16:creationId xmlns:a16="http://schemas.microsoft.com/office/drawing/2014/main" id="{CF5D5C39-05E2-BE4A-A584-6F24352D0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3" y="3869249"/>
            <a:ext cx="11834177" cy="760387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F3F70C-CE13-024E-AB84-C383404316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1961"/>
            <a:ext cx="12192000" cy="13894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F593A6-0E54-4CB3-98F1-6AA4A4F85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A307050-72F5-468A-99D8-2F1A189D53BD}"/>
              </a:ext>
            </a:extLst>
          </p:cNvPr>
          <p:cNvSpPr/>
          <p:nvPr/>
        </p:nvSpPr>
        <p:spPr>
          <a:xfrm>
            <a:off x="1939636" y="1925782"/>
            <a:ext cx="5361709" cy="1108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A4AA1839-386C-4B0D-BF64-CE9290310DF3}"/>
              </a:ext>
            </a:extLst>
          </p:cNvPr>
          <p:cNvSpPr/>
          <p:nvPr/>
        </p:nvSpPr>
        <p:spPr>
          <a:xfrm>
            <a:off x="150005" y="2306781"/>
            <a:ext cx="1166176" cy="692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4C38033-1658-488E-B542-2FEEAA321CFE}"/>
              </a:ext>
            </a:extLst>
          </p:cNvPr>
          <p:cNvSpPr/>
          <p:nvPr/>
        </p:nvSpPr>
        <p:spPr>
          <a:xfrm>
            <a:off x="8257309" y="3834613"/>
            <a:ext cx="3934691" cy="9144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145D8CED-7BD2-714E-AF6F-E6B9AF9FA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3" y="4757971"/>
            <a:ext cx="11333018" cy="678126"/>
          </a:xfr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0E62905A-4AE7-A74F-8A0D-E7D475B29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2" y="510181"/>
            <a:ext cx="12192000" cy="2967210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23FEADDF-72B0-4096-AD61-A8733AF6039D}"/>
              </a:ext>
            </a:extLst>
          </p:cNvPr>
          <p:cNvSpPr/>
          <p:nvPr/>
        </p:nvSpPr>
        <p:spPr>
          <a:xfrm>
            <a:off x="235527" y="1421903"/>
            <a:ext cx="5150270" cy="212933"/>
          </a:xfrm>
          <a:prstGeom prst="rightArrow">
            <a:avLst/>
          </a:prstGeom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AE42049-CECF-4235-B4A0-26154EA48DDD}"/>
              </a:ext>
            </a:extLst>
          </p:cNvPr>
          <p:cNvSpPr/>
          <p:nvPr/>
        </p:nvSpPr>
        <p:spPr>
          <a:xfrm>
            <a:off x="8118763" y="4790795"/>
            <a:ext cx="3837709" cy="83403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67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 descr="A picture containing text, person, posing&#10;&#10;Description automatically generated">
            <a:extLst>
              <a:ext uri="{FF2B5EF4-FFF2-40B4-BE49-F238E27FC236}">
                <a16:creationId xmlns:a16="http://schemas.microsoft.com/office/drawing/2014/main" id="{9DFC0800-5742-1D47-BC6B-2E7F597D1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72864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C53BA-C0DB-43AF-BFA2-739650FE8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https://wordwall.net/resource/5370350</a:t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72EC00-0011-4258-94E7-5AFEAE11B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8250" y="3410744"/>
            <a:ext cx="2095500" cy="1181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D2A57D8-6DBF-42E4-84EE-B034F1B10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3772" y="1181226"/>
            <a:ext cx="8343900" cy="5172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85B5C1-F166-4EFE-81F3-6051AD3A99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" y="1690688"/>
            <a:ext cx="3254571" cy="321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2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Text, table&#10;&#10;Description automatically generated with medium confidence">
            <a:extLst>
              <a:ext uri="{FF2B5EF4-FFF2-40B4-BE49-F238E27FC236}">
                <a16:creationId xmlns:a16="http://schemas.microsoft.com/office/drawing/2014/main" id="{27EAB198-726D-8049-A9DD-B78CDCD7C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78" y="363431"/>
            <a:ext cx="10830154" cy="63969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B54184-0FEB-4F43-9600-1BBF94FE3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5400000">
            <a:off x="8883365" y="3291800"/>
            <a:ext cx="5532707" cy="872832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Workbook page 32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6AF7A4-730D-493E-A671-4CB08332BC6E}"/>
              </a:ext>
            </a:extLst>
          </p:cNvPr>
          <p:cNvSpPr txBox="1"/>
          <p:nvPr/>
        </p:nvSpPr>
        <p:spPr>
          <a:xfrm>
            <a:off x="3851295" y="2086626"/>
            <a:ext cx="13344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automated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328B8D-48B7-40B1-8D19-6964D1CF8EFF}"/>
              </a:ext>
            </a:extLst>
          </p:cNvPr>
          <p:cNvSpPr txBox="1"/>
          <p:nvPr/>
        </p:nvSpPr>
        <p:spPr>
          <a:xfrm>
            <a:off x="3681000" y="2536310"/>
            <a:ext cx="13204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congestion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C562CE-324A-48FB-92A4-3DED5B760858}"/>
              </a:ext>
            </a:extLst>
          </p:cNvPr>
          <p:cNvSpPr txBox="1"/>
          <p:nvPr/>
        </p:nvSpPr>
        <p:spPr>
          <a:xfrm>
            <a:off x="2201766" y="2936420"/>
            <a:ext cx="1348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rush hour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245726-0707-455F-A154-F00EAF132044}"/>
              </a:ext>
            </a:extLst>
          </p:cNvPr>
          <p:cNvSpPr txBox="1"/>
          <p:nvPr/>
        </p:nvSpPr>
        <p:spPr>
          <a:xfrm>
            <a:off x="8813284" y="3389471"/>
            <a:ext cx="10560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stressful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D78C33-E820-4A43-9084-22D365C02F4F}"/>
              </a:ext>
            </a:extLst>
          </p:cNvPr>
          <p:cNvSpPr txBox="1"/>
          <p:nvPr/>
        </p:nvSpPr>
        <p:spPr>
          <a:xfrm>
            <a:off x="6235855" y="3801377"/>
            <a:ext cx="876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freight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D19283-9E88-4A58-9AD8-09A50BA71A06}"/>
              </a:ext>
            </a:extLst>
          </p:cNvPr>
          <p:cNvSpPr txBox="1"/>
          <p:nvPr/>
        </p:nvSpPr>
        <p:spPr>
          <a:xfrm>
            <a:off x="4232562" y="4216204"/>
            <a:ext cx="15378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commute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9CB3F8-6FBB-44E1-9576-C3D1665E9B33}"/>
              </a:ext>
            </a:extLst>
          </p:cNvPr>
          <p:cNvSpPr txBox="1"/>
          <p:nvPr/>
        </p:nvSpPr>
        <p:spPr>
          <a:xfrm>
            <a:off x="3208138" y="4648366"/>
            <a:ext cx="11144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schedule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E382EF-689D-4770-8B1C-7897E308FE35}"/>
              </a:ext>
            </a:extLst>
          </p:cNvPr>
          <p:cNvSpPr txBox="1"/>
          <p:nvPr/>
        </p:nvSpPr>
        <p:spPr>
          <a:xfrm>
            <a:off x="6096000" y="5023680"/>
            <a:ext cx="1260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integrated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5CBC2D-3D6F-4C50-999A-32A6DB25D9E4}"/>
              </a:ext>
            </a:extLst>
          </p:cNvPr>
          <p:cNvSpPr txBox="1"/>
          <p:nvPr/>
        </p:nvSpPr>
        <p:spPr>
          <a:xfrm>
            <a:off x="2326457" y="5760148"/>
            <a:ext cx="684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tram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B46B9A9-4F98-1E45-89DE-202F32DED335}"/>
              </a:ext>
            </a:extLst>
          </p:cNvPr>
          <p:cNvSpPr txBox="1"/>
          <p:nvPr/>
        </p:nvSpPr>
        <p:spPr>
          <a:xfrm>
            <a:off x="1721775" y="6260285"/>
            <a:ext cx="13488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traffic jams</a:t>
            </a:r>
          </a:p>
        </p:txBody>
      </p:sp>
    </p:spTree>
    <p:extLst>
      <p:ext uri="{BB962C8B-B14F-4D97-AF65-F5344CB8AC3E}">
        <p14:creationId xmlns:p14="http://schemas.microsoft.com/office/powerpoint/2010/main" val="119827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BB721-6718-4883-8C9A-22DADAD09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9049" y="-99841"/>
            <a:ext cx="6236264" cy="1209820"/>
          </a:xfrm>
        </p:spPr>
        <p:txBody>
          <a:bodyPr/>
          <a:lstStyle/>
          <a:p>
            <a:r>
              <a:rPr lang="en-US" dirty="0"/>
              <a:t>Gerunds- what are they?</a:t>
            </a:r>
          </a:p>
        </p:txBody>
      </p:sp>
      <p:pic>
        <p:nvPicPr>
          <p:cNvPr id="8" name="Content Placeholder 7" descr="Graphical user interface&#10;&#10;Description automatically generated">
            <a:extLst>
              <a:ext uri="{FF2B5EF4-FFF2-40B4-BE49-F238E27FC236}">
                <a16:creationId xmlns:a16="http://schemas.microsoft.com/office/drawing/2014/main" id="{06733297-5D73-EF40-8828-202029736F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3" y="221673"/>
            <a:ext cx="5569527" cy="663632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83A3362-A9EC-6A4F-8029-F465A2A468CD}"/>
              </a:ext>
            </a:extLst>
          </p:cNvPr>
          <p:cNvSpPr txBox="1"/>
          <p:nvPr/>
        </p:nvSpPr>
        <p:spPr>
          <a:xfrm>
            <a:off x="6442363" y="1274618"/>
            <a:ext cx="574963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A gerund is a verb that acts like a noun. </a:t>
            </a:r>
          </a:p>
          <a:p>
            <a:endParaRPr lang="en-US" sz="2800" dirty="0"/>
          </a:p>
          <a:p>
            <a:r>
              <a:rPr lang="en-US" sz="2800" dirty="0">
                <a:solidFill>
                  <a:srgbClr val="0000FF"/>
                </a:solidFill>
              </a:rPr>
              <a:t>They are usually used to talk about </a:t>
            </a:r>
          </a:p>
          <a:p>
            <a:r>
              <a:rPr lang="en-US" sz="2800" dirty="0">
                <a:solidFill>
                  <a:srgbClr val="0000FF"/>
                </a:solidFill>
              </a:rPr>
              <a:t>actions rather than people or objects</a:t>
            </a:r>
          </a:p>
          <a:p>
            <a:endParaRPr lang="en-US" sz="2800" dirty="0">
              <a:solidFill>
                <a:srgbClr val="0000FF"/>
              </a:solidFill>
            </a:endParaRPr>
          </a:p>
          <a:p>
            <a:r>
              <a:rPr lang="en-US" sz="2800" dirty="0">
                <a:solidFill>
                  <a:srgbClr val="0000FF"/>
                </a:solidFill>
              </a:rPr>
              <a:t>Examples:  </a:t>
            </a:r>
          </a:p>
          <a:p>
            <a:endParaRPr lang="en-US" dirty="0">
              <a:solidFill>
                <a:srgbClr val="0000FF"/>
              </a:solidFill>
            </a:endParaRPr>
          </a:p>
          <a:p>
            <a:r>
              <a:rPr lang="en-US" dirty="0">
                <a:solidFill>
                  <a:srgbClr val="0000FF"/>
                </a:solidFill>
                <a:highlight>
                  <a:srgbClr val="FFFF00"/>
                </a:highlight>
              </a:rPr>
              <a:t>(gerund—verb acting as a noun)</a:t>
            </a:r>
          </a:p>
          <a:p>
            <a:r>
              <a:rPr lang="en-US" sz="2800" i="1" dirty="0">
                <a:solidFill>
                  <a:srgbClr val="FF3300"/>
                </a:solidFill>
              </a:rPr>
              <a:t>Swimming</a:t>
            </a:r>
            <a:r>
              <a:rPr lang="en-US" sz="2800" dirty="0">
                <a:solidFill>
                  <a:srgbClr val="0000FF"/>
                </a:solidFill>
              </a:rPr>
              <a:t> is something I enjoy.</a:t>
            </a:r>
          </a:p>
          <a:p>
            <a:endParaRPr lang="en-US" dirty="0">
              <a:solidFill>
                <a:srgbClr val="0000FF"/>
              </a:solidFill>
              <a:highlight>
                <a:srgbClr val="FFFF00"/>
              </a:highlight>
            </a:endParaRPr>
          </a:p>
          <a:p>
            <a:r>
              <a:rPr lang="en-US" dirty="0">
                <a:solidFill>
                  <a:srgbClr val="0000FF"/>
                </a:solidFill>
                <a:highlight>
                  <a:srgbClr val="FFFF00"/>
                </a:highlight>
              </a:rPr>
              <a:t>(Not a gerund)</a:t>
            </a:r>
          </a:p>
          <a:p>
            <a:r>
              <a:rPr lang="en-US" sz="2800" dirty="0">
                <a:solidFill>
                  <a:srgbClr val="0000FF"/>
                </a:solidFill>
              </a:rPr>
              <a:t>I enjoy swimming.</a:t>
            </a:r>
          </a:p>
        </p:txBody>
      </p:sp>
    </p:spTree>
    <p:extLst>
      <p:ext uri="{BB962C8B-B14F-4D97-AF65-F5344CB8AC3E}">
        <p14:creationId xmlns:p14="http://schemas.microsoft.com/office/powerpoint/2010/main" val="41153425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Text, letter&#10;&#10;Description automatically generated">
            <a:extLst>
              <a:ext uri="{FF2B5EF4-FFF2-40B4-BE49-F238E27FC236}">
                <a16:creationId xmlns:a16="http://schemas.microsoft.com/office/drawing/2014/main" id="{A94A2C4A-B518-774F-AFE7-8663EEA3D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18" y="604344"/>
            <a:ext cx="9880475" cy="560570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203D26-1406-415D-B7B9-078F85B50E78}"/>
              </a:ext>
            </a:extLst>
          </p:cNvPr>
          <p:cNvSpPr txBox="1"/>
          <p:nvPr/>
        </p:nvSpPr>
        <p:spPr>
          <a:xfrm>
            <a:off x="6576234" y="2552467"/>
            <a:ext cx="3428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Travelling</a:t>
            </a:r>
            <a:r>
              <a:rPr lang="en-US" sz="3200" dirty="0">
                <a:solidFill>
                  <a:srgbClr val="0000FF"/>
                </a:solidFill>
              </a:rPr>
              <a:t> by </a:t>
            </a:r>
            <a:r>
              <a:rPr lang="en-US" sz="3200" dirty="0" err="1">
                <a:solidFill>
                  <a:srgbClr val="0000FF"/>
                </a:solidFill>
              </a:rPr>
              <a:t>abra</a:t>
            </a:r>
            <a:r>
              <a:rPr lang="en-US" sz="3200" dirty="0">
                <a:solidFill>
                  <a:srgbClr val="0000FF"/>
                </a:solidFill>
              </a:rPr>
              <a:t>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559615-AF63-4CBA-9E6A-EBA55B823AA2}"/>
              </a:ext>
            </a:extLst>
          </p:cNvPr>
          <p:cNvSpPr txBox="1"/>
          <p:nvPr/>
        </p:nvSpPr>
        <p:spPr>
          <a:xfrm>
            <a:off x="6278092" y="3156023"/>
            <a:ext cx="38813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C0066"/>
                </a:solidFill>
              </a:rPr>
              <a:t>Sitting</a:t>
            </a:r>
            <a:r>
              <a:rPr lang="en-US" sz="3200" dirty="0">
                <a:solidFill>
                  <a:srgbClr val="CC0066"/>
                </a:solidFill>
              </a:rPr>
              <a:t> in traffic jams…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679C83-05FC-4965-B79E-6AADD233A961}"/>
              </a:ext>
            </a:extLst>
          </p:cNvPr>
          <p:cNvSpPr txBox="1"/>
          <p:nvPr/>
        </p:nvSpPr>
        <p:spPr>
          <a:xfrm>
            <a:off x="7886597" y="3777100"/>
            <a:ext cx="3467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6666"/>
                </a:solidFill>
              </a:rPr>
              <a:t>Paying</a:t>
            </a:r>
            <a:r>
              <a:rPr lang="en-US" sz="2400" dirty="0">
                <a:solidFill>
                  <a:srgbClr val="006666"/>
                </a:solidFill>
              </a:rPr>
              <a:t> with a travel card..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CA0C0-542A-4D79-85B7-749A45AE837B}"/>
              </a:ext>
            </a:extLst>
          </p:cNvPr>
          <p:cNvSpPr txBox="1"/>
          <p:nvPr/>
        </p:nvSpPr>
        <p:spPr>
          <a:xfrm>
            <a:off x="9818485" y="4322492"/>
            <a:ext cx="2021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3300"/>
                </a:solidFill>
              </a:rPr>
              <a:t>Updating</a:t>
            </a:r>
            <a:r>
              <a:rPr lang="en-US" sz="2400" dirty="0">
                <a:solidFill>
                  <a:srgbClr val="FF3300"/>
                </a:solidFill>
              </a:rPr>
              <a:t> the bus schedule…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876782-DD22-46A4-B2E5-25A4AFB78115}"/>
              </a:ext>
            </a:extLst>
          </p:cNvPr>
          <p:cNvSpPr txBox="1"/>
          <p:nvPr/>
        </p:nvSpPr>
        <p:spPr>
          <a:xfrm>
            <a:off x="5397469" y="4861102"/>
            <a:ext cx="35212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</a:rPr>
              <a:t>Being</a:t>
            </a:r>
            <a:r>
              <a:rPr lang="en-US" sz="3200" dirty="0">
                <a:solidFill>
                  <a:srgbClr val="7030A0"/>
                </a:solidFill>
              </a:rPr>
              <a:t> a train driver..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410F9F-F9E2-4A46-847E-392C6C9A7A1D}"/>
              </a:ext>
            </a:extLst>
          </p:cNvPr>
          <p:cNvSpPr txBox="1"/>
          <p:nvPr/>
        </p:nvSpPr>
        <p:spPr>
          <a:xfrm>
            <a:off x="6081744" y="5454139"/>
            <a:ext cx="36097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Commuting</a:t>
            </a:r>
            <a:r>
              <a:rPr lang="en-US" sz="3200" dirty="0">
                <a:solidFill>
                  <a:srgbClr val="0070C0"/>
                </a:solidFill>
              </a:rPr>
              <a:t> by car …</a:t>
            </a:r>
          </a:p>
        </p:txBody>
      </p:sp>
    </p:spTree>
    <p:extLst>
      <p:ext uri="{BB962C8B-B14F-4D97-AF65-F5344CB8AC3E}">
        <p14:creationId xmlns:p14="http://schemas.microsoft.com/office/powerpoint/2010/main" val="316225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E020063-2385-44AC-BD67-258E1F0B9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014A0B-5338-4077-AFE9-A90D04D44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7391A6-57DC-427D-A077-22A6D1B48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1261423"/>
            <a:ext cx="9829800" cy="1325880"/>
          </a:xfrm>
        </p:spPr>
        <p:txBody>
          <a:bodyPr anchor="b">
            <a:normAutofit/>
          </a:bodyPr>
          <a:lstStyle/>
          <a:p>
            <a:pPr algn="ctr"/>
            <a:r>
              <a:rPr lang="en-US" sz="3600">
                <a:solidFill>
                  <a:schemeClr val="tx2"/>
                </a:solidFill>
              </a:rPr>
              <a:t>Skills check practice- Maze Activity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127680-150F-4A90-9950-F66392578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9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088F97A-8362-4967-B664-D748B846E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0F9DEDE-4318-412A-81C5-C8C90F689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9E97DE9-7844-4707-8928-1CD88ADB72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C58954E-44A5-4A0D-97A9-8A2BB43D6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4AC27-05EB-4570-9080-38DC5B9CC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827419"/>
            <a:ext cx="5126896" cy="3227626"/>
          </a:xfrm>
        </p:spPr>
        <p:txBody>
          <a:bodyPr anchor="ctr">
            <a:normAutofit/>
          </a:bodyPr>
          <a:lstStyle/>
          <a:p>
            <a:r>
              <a:rPr lang="en-US" sz="1800">
                <a:solidFill>
                  <a:schemeClr val="tx2"/>
                </a:solidFill>
              </a:rPr>
              <a:t>https://forms.office.com/Pages/ShareFormPage.aspx?id=ZN_eq0qrBUuqA_TbXZ4iiz2SISMDmAtJrmB5MqFqtQtUQjU0WVhZOU5GWU5TQ1lSRFE3N0RCNTlLSS4u&amp;sharetoken=y8PB3i1G6dNPnVL99BbC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66920E5-8640-4C24-A775-864763709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5732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CBA3142-5A82-43CE-87A2-EB14B17A51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EF5A1C7-9938-4A33-A5A4-2B05353B3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62A936D-E9F6-4A68-82C2-1D1CC7772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68A9229-BBBE-4934-9700-BA72A1BB03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DCEE2E8-081A-2C40-80CB-3C025724D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8" y="3840684"/>
            <a:ext cx="4954693" cy="121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756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13B8B-98BD-4858-AD13-0F7E917C7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Optional – go to https://www.mindmup.com/</a:t>
            </a:r>
            <a:br>
              <a:rPr lang="en-US" dirty="0"/>
            </a:br>
            <a:r>
              <a:rPr lang="en-US" dirty="0"/>
              <a:t>and </a:t>
            </a:r>
            <a:r>
              <a:rPr lang="en-US" b="1" dirty="0">
                <a:solidFill>
                  <a:srgbClr val="0070C0"/>
                </a:solidFill>
              </a:rPr>
              <a:t>create your free mind map </a:t>
            </a:r>
            <a:r>
              <a:rPr lang="en-US" dirty="0"/>
              <a:t>and present it to the class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4C25BA-EE44-4211-8725-664ABFD027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57742" y="2436762"/>
            <a:ext cx="5287256" cy="24393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1C6A2A6-26CA-4ACF-AAE9-C05FDCA7A9DF}"/>
              </a:ext>
            </a:extLst>
          </p:cNvPr>
          <p:cNvSpPr/>
          <p:nvPr/>
        </p:nvSpPr>
        <p:spPr>
          <a:xfrm>
            <a:off x="7863839" y="5345731"/>
            <a:ext cx="36435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https://www.mindmup.com/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B3536F8-721E-E648-AD00-3E3242324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47" y="2364025"/>
            <a:ext cx="5848062" cy="386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48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CF77E572181E4EBA88844D925574B1" ma:contentTypeVersion="5" ma:contentTypeDescription="Create a new document." ma:contentTypeScope="" ma:versionID="90666f64a090bea6fe5d35ef06f7d595">
  <xsd:schema xmlns:xsd="http://www.w3.org/2001/XMLSchema" xmlns:xs="http://www.w3.org/2001/XMLSchema" xmlns:p="http://schemas.microsoft.com/office/2006/metadata/properties" xmlns:ns2="a391d966-012a-4c72-9332-4e779d23db80" xmlns:ns3="fc0a1193-e623-410e-8198-aba95a791143" targetNamespace="http://schemas.microsoft.com/office/2006/metadata/properties" ma:root="true" ma:fieldsID="b80e1ef580e1c468230a6fb6d433b4ea" ns2:_="" ns3:_="">
    <xsd:import namespace="a391d966-012a-4c72-9332-4e779d23db80"/>
    <xsd:import namespace="fc0a1193-e623-410e-8198-aba95a7911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91d966-012a-4c72-9332-4e779d23db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0a1193-e623-410e-8198-aba95a79114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A8DD77-C14E-4B30-9A78-CF725F1C0B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C8CB0A-39AC-4763-AD66-C867F4E5E6B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CEA4E43-8AD6-4FD5-9C33-A722A56500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91d966-012a-4c72-9332-4e779d23db80"/>
    <ds:schemaRef ds:uri="fc0a1193-e623-410e-8198-aba95a7911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432</Words>
  <Application>Microsoft Office PowerPoint</Application>
  <PresentationFormat>Widescreen</PresentationFormat>
  <Paragraphs>81</Paragraphs>
  <Slides>30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Abadi</vt:lpstr>
      <vt:lpstr>Arial</vt:lpstr>
      <vt:lpstr>Arial</vt:lpstr>
      <vt:lpstr>Bahnschrift</vt:lpstr>
      <vt:lpstr>Calibri</vt:lpstr>
      <vt:lpstr>Calibri Light</vt:lpstr>
      <vt:lpstr>hurme_no2-webfont</vt:lpstr>
      <vt:lpstr>Office Theme</vt:lpstr>
      <vt:lpstr>Grade 11 General  Unit 2 Lesson 9-10</vt:lpstr>
      <vt:lpstr>Objectives Today we will</vt:lpstr>
      <vt:lpstr>PowerPoint Presentation</vt:lpstr>
      <vt:lpstr>Take a look at some of the ways people get around Dubai</vt:lpstr>
      <vt:lpstr>PowerPoint Presentation</vt:lpstr>
      <vt:lpstr>PowerPoint Presentation</vt:lpstr>
      <vt:lpstr>integrated</vt:lpstr>
      <vt:lpstr>commute</vt:lpstr>
      <vt:lpstr>Traffic jams/congestion</vt:lpstr>
      <vt:lpstr>automated</vt:lpstr>
      <vt:lpstr>efficient</vt:lpstr>
      <vt:lpstr>Rush hour</vt:lpstr>
      <vt:lpstr>freight</vt:lpstr>
      <vt:lpstr>schedule</vt:lpstr>
      <vt:lpstr>tram</vt:lpstr>
      <vt:lpstr>stressful</vt:lpstr>
      <vt:lpstr>Revision of the vocabulary in the quizlet</vt:lpstr>
      <vt:lpstr>PowerPoint Presentation</vt:lpstr>
      <vt:lpstr>Coursebook Page 35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https://wordwall.net/resource/5370350 </vt:lpstr>
      <vt:lpstr>Workbook page 32</vt:lpstr>
      <vt:lpstr>Gerunds- what are they?</vt:lpstr>
      <vt:lpstr>PowerPoint Presentation</vt:lpstr>
      <vt:lpstr>Skills check practice- Maze Activity</vt:lpstr>
      <vt:lpstr>Optional – go to https://www.mindmup.com/ and create your free mind map and present it to the class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Grade 11 General  Unit 2 Lesson 11-12</dc:title>
  <dc:creator>Rasheen Harilall</dc:creator>
  <cp:lastModifiedBy>Saad Mahmoud Wahba  Ismail</cp:lastModifiedBy>
  <cp:revision>7</cp:revision>
  <dcterms:created xsi:type="dcterms:W3CDTF">2020-10-15T13:12:48Z</dcterms:created>
  <dcterms:modified xsi:type="dcterms:W3CDTF">2023-08-29T05:53:08Z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0x01010003CF77E572181E4EBA88844D925574B1</vt:lpwstr>
  </property>
</Properties>
</file>