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2" r:id="rId3"/>
    <p:sldId id="283" r:id="rId4"/>
    <p:sldId id="284" r:id="rId5"/>
    <p:sldId id="286" r:id="rId6"/>
    <p:sldId id="285" r:id="rId7"/>
    <p:sldId id="28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 varScale="1">
        <p:scale>
          <a:sx n="89" d="100"/>
          <a:sy n="89" d="100"/>
        </p:scale>
        <p:origin x="92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1D50A-AE7D-BBB5-81AB-C5C8CEF72D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23E2B3-3BD7-1B38-D15E-6779604DBF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D539C-17D5-EEB5-9AD3-9B0369D2F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76EC8-334F-4AA9-6252-CDE65EA5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CE21BF-0395-CE1C-AF14-249AB3525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770766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6F8C5-0BCC-70D1-53EF-F4B4AF6FD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E8105-7DF8-F980-88EC-D81577996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C3F1B-B66B-590C-6CA8-C415EC52B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B54A2D-9AC3-CCAA-997A-69CF6857F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7E513-6907-83DA-5274-26E6E888B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017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15C0B-6688-E056-02A9-3E8C541DC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3B2C2-F868-AEDD-0F40-A6C7257E7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7B9F1-3A91-26F9-ECC1-F3B0F22AD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00FDD-F930-D3ED-53F1-55548A154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AA745-F3C7-6367-BED5-7D5C195D2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927793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A5BF5-D9C6-C12D-8268-FC3EDA0B0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ACABC-865C-109A-BE32-BE1D291B33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B3936-A9E0-09D0-4883-49EFD76D36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B5AC03-F565-2AD0-24DF-9ABD69B4F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544637-99AE-36E9-787B-7DBE67B2C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B26CD4-86D3-D39A-3F54-C6D320695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2644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F233E-DAA1-1D43-0887-A251A7893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1E85A0-9034-F954-8BC6-78E1B73F8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4838BD-CA7B-269E-55C7-1E591B1D02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6E57A7-6E46-4846-D9A5-B0069486E2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7748FE-B1AF-4CBB-4C3A-1451D9A49C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BB8E2F-80E5-8778-0638-127BFACE3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0D5632-D48F-F59E-1E7C-8E2D72A6D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76AE3A-2CEB-7699-E2F8-2E4D7E6CC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4781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CC920-D496-F750-D767-04CD647BC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C336E8-328C-A9D5-5CCD-D7E0BCF0A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81AEE9-6D32-C7CC-08E7-5CDAECE69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D5217-5788-6B15-7148-6614A3A46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0971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5F33E2-DE68-37DF-D7EA-8F05EB7D6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487876-A649-1139-7EBE-E4986BBDF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44FE30-B442-2D11-FDC0-55CC42E04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136373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3791B-CE76-AE59-118C-8564127D6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7A5F6-7EC6-96C7-2D91-77CCBA1A5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B60709-5BA4-996E-BB4B-126E61A443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C18A1F-5112-D7A7-4B14-9E9F4C3CF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681313-58C6-960B-9925-1A76B639F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93E9A-BC35-89CB-F2CA-77E64694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64542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C2C27-9E0C-21B4-355D-A3937DEBB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98D175-7735-0AAF-8328-47546403B3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9B8CD-B7F9-BE99-6222-9815DD209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E23ECE-A31A-093B-C609-9F6967B14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0A115E-3C6A-CD3E-D967-62E60B83E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1A9426-23D9-1B0D-4CB0-7F0450F99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148966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571E6-0421-5EEE-3679-7D90F4024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486905-B9E4-CE62-7061-F2B554EE9D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1A2A3-6D07-26B8-1EA8-142014049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C04EED-29F7-BCB4-955E-3143ABEF9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4F549-680A-A99B-B396-83D3679AE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944368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60A4C9-CB9C-2BE9-7503-BA30BC7F06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A012-2D81-E303-30BB-A51765F271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13202-C98D-7785-9FC4-32D825448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0EBFB-24CD-589F-0D13-AE4CE819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B5DA4-22F4-D925-7CE3-6722124E7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334702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1D920A-D548-2894-2CAF-728D97F56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97D5BC-3EBD-163F-1985-F1836DFE4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59042-DB03-AF66-5E19-38A6C7A096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C2018-E8EB-4FAB-8C2C-EB3CB04C7579}" type="datetimeFigureOut">
              <a:rPr lang="en-AE" smtClean="0"/>
              <a:t>02/10/2022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E7548-6848-73FA-1805-B83530773B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5ADF5-CAD4-2A9E-58E1-C15DFDCA5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DC565-5F7E-47FD-8816-42E3309EBEF6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29101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التهيئة 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pic>
        <p:nvPicPr>
          <p:cNvPr id="6" name="كيف تحول الفعل الماضي إلى فعل مضارع - مع أمثلة وصور وتدريبات">
            <a:hlinkClick r:id="" action="ppaction://media"/>
            <a:extLst>
              <a:ext uri="{FF2B5EF4-FFF2-40B4-BE49-F238E27FC236}">
                <a16:creationId xmlns:a16="http://schemas.microsoft.com/office/drawing/2014/main" id="{41123563-BDDB-59C8-4665-16975A8C21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828685" y="775446"/>
            <a:ext cx="8979902" cy="505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40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3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الأهداف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69FE6C-3CC4-13E0-9903-0A181A816B5D}"/>
              </a:ext>
            </a:extLst>
          </p:cNvPr>
          <p:cNvSpPr/>
          <p:nvPr/>
        </p:nvSpPr>
        <p:spPr>
          <a:xfrm>
            <a:off x="0" y="1417291"/>
            <a:ext cx="10886057" cy="317824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5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يصنف المتعلم الأفعال إلى ماضية ومضارعة 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5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أن يكتب المتعلم جملاً فعلية في أزمنة مختلفة  . </a:t>
            </a:r>
            <a:endParaRPr lang="en-US" sz="4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310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029" y="6590094"/>
            <a:ext cx="2125971" cy="3379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6E79CE-B347-1CDC-4BCA-3FEE440B9B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44"/>
          <a:stretch/>
        </p:blipFill>
        <p:spPr>
          <a:xfrm>
            <a:off x="751840" y="924561"/>
            <a:ext cx="11090171" cy="5413486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7247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عرض الدرس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366326-4B2A-7DD6-35B8-E85AD4ACC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1A43927-C324-6CFB-4FA7-3BC7102B3826}"/>
              </a:ext>
            </a:extLst>
          </p:cNvPr>
          <p:cNvSpPr/>
          <p:nvPr/>
        </p:nvSpPr>
        <p:spPr>
          <a:xfrm>
            <a:off x="1950435" y="3066119"/>
            <a:ext cx="9813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يُقابِلُ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3CE903-62AB-2D43-E4C4-87F20C9F51EA}"/>
              </a:ext>
            </a:extLst>
          </p:cNvPr>
          <p:cNvSpPr/>
          <p:nvPr/>
        </p:nvSpPr>
        <p:spPr>
          <a:xfrm>
            <a:off x="1933604" y="3683614"/>
            <a:ext cx="10150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يَدْخُلُ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867AB7-5C4F-1B2A-69C1-87466C240E71}"/>
              </a:ext>
            </a:extLst>
          </p:cNvPr>
          <p:cNvSpPr/>
          <p:nvPr/>
        </p:nvSpPr>
        <p:spPr>
          <a:xfrm>
            <a:off x="5286231" y="3683615"/>
            <a:ext cx="11304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دَرَسَ</a:t>
            </a:r>
            <a:endParaRPr lang="en-US" sz="4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3CED81-DFE4-9528-3F2E-38F844E10D6C}"/>
              </a:ext>
            </a:extLst>
          </p:cNvPr>
          <p:cNvSpPr/>
          <p:nvPr/>
        </p:nvSpPr>
        <p:spPr>
          <a:xfrm>
            <a:off x="1966035" y="4331396"/>
            <a:ext cx="8883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تَأْكُلُ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C235D6-E5FE-60CC-1B16-9B98529A1D9B}"/>
              </a:ext>
            </a:extLst>
          </p:cNvPr>
          <p:cNvSpPr/>
          <p:nvPr/>
        </p:nvSpPr>
        <p:spPr>
          <a:xfrm>
            <a:off x="1919977" y="4937062"/>
            <a:ext cx="10422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تَرْسُمُ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89124E-68B7-F43B-DC0D-0311B0B8B616}"/>
              </a:ext>
            </a:extLst>
          </p:cNvPr>
          <p:cNvSpPr/>
          <p:nvPr/>
        </p:nvSpPr>
        <p:spPr>
          <a:xfrm>
            <a:off x="5286231" y="4308493"/>
            <a:ext cx="11384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شَرِبَ</a:t>
            </a:r>
            <a:endParaRPr lang="en-US" sz="4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C5F7CD-2953-4EF0-9CA2-B17C65F54538}"/>
              </a:ext>
            </a:extLst>
          </p:cNvPr>
          <p:cNvSpPr/>
          <p:nvPr/>
        </p:nvSpPr>
        <p:spPr>
          <a:xfrm>
            <a:off x="5342337" y="4938549"/>
            <a:ext cx="10102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ذَهَبَ</a:t>
            </a:r>
            <a:endParaRPr lang="en-US" sz="4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43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029" y="6590094"/>
            <a:ext cx="2125971" cy="33799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عرض الدرس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E0FC8D-7CA4-B00A-7380-1554BDCBB2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084"/>
          <a:stretch/>
        </p:blipFill>
        <p:spPr>
          <a:xfrm>
            <a:off x="3220720" y="585663"/>
            <a:ext cx="8318658" cy="57607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01E219-9193-B611-8474-CF321DFD5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66AE242-9418-3B1B-8763-9F66D49995A3}"/>
              </a:ext>
            </a:extLst>
          </p:cNvPr>
          <p:cNvSpPr/>
          <p:nvPr/>
        </p:nvSpPr>
        <p:spPr>
          <a:xfrm>
            <a:off x="4613827" y="5349007"/>
            <a:ext cx="6282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يَذْهَب الطَّالِب إلى الْـمَدْرَسَةِ.</a:t>
            </a:r>
            <a:endParaRPr lang="en-US" sz="5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084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029" y="6590094"/>
            <a:ext cx="2125971" cy="33799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عرض الدرس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7C070B-A46B-82A7-7157-95E3D9C09B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182" t="6697" r="58836" b="-2148"/>
          <a:stretch/>
        </p:blipFill>
        <p:spPr>
          <a:xfrm>
            <a:off x="4053980" y="1289262"/>
            <a:ext cx="5516740" cy="5284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E0FC8D-7CA4-B00A-7380-1554BDCBB2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084" b="80890"/>
          <a:stretch/>
        </p:blipFill>
        <p:spPr>
          <a:xfrm>
            <a:off x="3261360" y="467892"/>
            <a:ext cx="8318658" cy="11008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4353D4-A541-A77B-C38B-49E2F7006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49EB92D-368E-12C0-6DFD-0D43520B3D7A}"/>
              </a:ext>
            </a:extLst>
          </p:cNvPr>
          <p:cNvSpPr/>
          <p:nvPr/>
        </p:nvSpPr>
        <p:spPr>
          <a:xfrm>
            <a:off x="4145467" y="5466778"/>
            <a:ext cx="5044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يَرْسُمُ الطَّالِب لَـوْحَـــةً.</a:t>
            </a:r>
            <a:endParaRPr lang="en-US" sz="5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152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78C7423-FF48-E4E1-084D-4FB76A12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029" y="6590094"/>
            <a:ext cx="2125971" cy="3379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BCF9A4-B736-9B62-5746-2E29A33ACF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4893"/>
          <a:stretch/>
        </p:blipFill>
        <p:spPr>
          <a:xfrm>
            <a:off x="919321" y="775447"/>
            <a:ext cx="10612279" cy="12870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3C1840-297A-7B7C-19F2-E09B545BF6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582" r="29691" b="15424"/>
          <a:stretch/>
        </p:blipFill>
        <p:spPr>
          <a:xfrm>
            <a:off x="919321" y="2303767"/>
            <a:ext cx="10693559" cy="2679282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عرض الدرس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F9A6F0-392D-FFD7-4DBA-39667D51C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0323D6-0BAB-2014-7EC4-C2C087B15DC4}"/>
              </a:ext>
            </a:extLst>
          </p:cNvPr>
          <p:cNvSpPr/>
          <p:nvPr/>
        </p:nvSpPr>
        <p:spPr>
          <a:xfrm>
            <a:off x="5367415" y="2505670"/>
            <a:ext cx="3820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ذاكَرْتُ دروسي .</a:t>
            </a:r>
            <a:endParaRPr lang="en-US" sz="5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B23C96-1028-904F-47DF-70114E223575}"/>
              </a:ext>
            </a:extLst>
          </p:cNvPr>
          <p:cNvSpPr/>
          <p:nvPr/>
        </p:nvSpPr>
        <p:spPr>
          <a:xfrm>
            <a:off x="5520855" y="3744359"/>
            <a:ext cx="3736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كَتَـبْتُ واجِباتي. </a:t>
            </a:r>
            <a:endParaRPr lang="en-US" sz="5400" b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564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C36FD94-DAD9-8B51-B3E7-1A19EEE97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7141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43D9E83-C0FD-53AB-22EC-44ACF6C911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02355" y="3429000"/>
            <a:ext cx="1758716" cy="3442416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2D55B46-00BC-3DD9-1568-3D7FB80F8527}"/>
              </a:ext>
            </a:extLst>
          </p:cNvPr>
          <p:cNvSpPr/>
          <p:nvPr/>
        </p:nvSpPr>
        <p:spPr>
          <a:xfrm>
            <a:off x="0" y="519953"/>
            <a:ext cx="1506071" cy="510988"/>
          </a:xfrm>
          <a:custGeom>
            <a:avLst/>
            <a:gdLst>
              <a:gd name="connsiteX0" fmla="*/ 0 w 1506071"/>
              <a:gd name="connsiteY0" fmla="*/ 0 h 510988"/>
              <a:gd name="connsiteX1" fmla="*/ 1250577 w 1506071"/>
              <a:gd name="connsiteY1" fmla="*/ 0 h 510988"/>
              <a:gd name="connsiteX2" fmla="*/ 1506071 w 1506071"/>
              <a:gd name="connsiteY2" fmla="*/ 255494 h 510988"/>
              <a:gd name="connsiteX3" fmla="*/ 1250577 w 1506071"/>
              <a:gd name="connsiteY3" fmla="*/ 510988 h 510988"/>
              <a:gd name="connsiteX4" fmla="*/ 0 w 1506071"/>
              <a:gd name="connsiteY4" fmla="*/ 510988 h 510988"/>
              <a:gd name="connsiteX5" fmla="*/ 0 w 1506071"/>
              <a:gd name="connsiteY5" fmla="*/ 0 h 510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06071" h="510988" fill="none" extrusionOk="0">
                <a:moveTo>
                  <a:pt x="0" y="0"/>
                </a:moveTo>
                <a:cubicBezTo>
                  <a:pt x="162867" y="-50652"/>
                  <a:pt x="755099" y="-49531"/>
                  <a:pt x="1250577" y="0"/>
                </a:cubicBezTo>
                <a:cubicBezTo>
                  <a:pt x="1376394" y="83423"/>
                  <a:pt x="1489703" y="212168"/>
                  <a:pt x="1506071" y="255494"/>
                </a:cubicBezTo>
                <a:cubicBezTo>
                  <a:pt x="1473925" y="308178"/>
                  <a:pt x="1309001" y="493444"/>
                  <a:pt x="1250577" y="510988"/>
                </a:cubicBezTo>
                <a:cubicBezTo>
                  <a:pt x="769726" y="473999"/>
                  <a:pt x="483593" y="531858"/>
                  <a:pt x="0" y="510988"/>
                </a:cubicBezTo>
                <a:cubicBezTo>
                  <a:pt x="12965" y="349387"/>
                  <a:pt x="30420" y="80982"/>
                  <a:pt x="0" y="0"/>
                </a:cubicBezTo>
                <a:close/>
              </a:path>
              <a:path w="1506071" h="510988" stroke="0" extrusionOk="0">
                <a:moveTo>
                  <a:pt x="0" y="0"/>
                </a:moveTo>
                <a:cubicBezTo>
                  <a:pt x="126009" y="-74405"/>
                  <a:pt x="954573" y="-36376"/>
                  <a:pt x="1250577" y="0"/>
                </a:cubicBezTo>
                <a:cubicBezTo>
                  <a:pt x="1301686" y="55600"/>
                  <a:pt x="1401582" y="145989"/>
                  <a:pt x="1506071" y="255494"/>
                </a:cubicBezTo>
                <a:cubicBezTo>
                  <a:pt x="1377482" y="346400"/>
                  <a:pt x="1352045" y="369055"/>
                  <a:pt x="1250577" y="510988"/>
                </a:cubicBezTo>
                <a:cubicBezTo>
                  <a:pt x="907393" y="399151"/>
                  <a:pt x="284080" y="482989"/>
                  <a:pt x="0" y="510988"/>
                </a:cubicBezTo>
                <a:cubicBezTo>
                  <a:pt x="15981" y="447632"/>
                  <a:pt x="-20175" y="185235"/>
                  <a:pt x="0" y="0"/>
                </a:cubicBezTo>
                <a:close/>
              </a:path>
            </a:pathLst>
          </a:custGeom>
          <a:solidFill>
            <a:srgbClr val="FDE7D9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67073367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</a:rPr>
              <a:t>الواجب</a:t>
            </a:r>
            <a:endParaRPr lang="en-AE" sz="2000" b="1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6DEC01-9425-AD73-0EDC-C845B8956D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4389" y="631762"/>
            <a:ext cx="4026971" cy="56078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4CA6BE-3ACE-6D0D-BEF5-E261CF811E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70253" y="6590094"/>
            <a:ext cx="2021747" cy="32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33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49</Words>
  <Application>Microsoft Office PowerPoint</Application>
  <PresentationFormat>Widescreen</PresentationFormat>
  <Paragraphs>20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10</cp:revision>
  <dcterms:created xsi:type="dcterms:W3CDTF">2022-10-02T07:48:20Z</dcterms:created>
  <dcterms:modified xsi:type="dcterms:W3CDTF">2022-10-02T08:13:57Z</dcterms:modified>
</cp:coreProperties>
</file>