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40" r:id="rId4"/>
  </p:sldMasterIdLst>
  <p:notesMasterIdLst>
    <p:notesMasterId r:id="rId15"/>
  </p:notesMasterIdLst>
  <p:sldIdLst>
    <p:sldId id="269" r:id="rId5"/>
    <p:sldId id="260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D7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4" autoAdjust="0"/>
    <p:restoredTop sz="94634" autoAdjust="0"/>
  </p:normalViewPr>
  <p:slideViewPr>
    <p:cSldViewPr snapToGrid="0">
      <p:cViewPr varScale="1">
        <p:scale>
          <a:sx n="81" d="100"/>
          <a:sy n="81" d="100"/>
        </p:scale>
        <p:origin x="86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8A437-91FB-4FB3-8FC2-9F674E6A454F}" type="datetimeFigureOut">
              <a:rPr lang="en-US" smtClean="0"/>
              <a:t>9/4/2022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37A20-946F-4FE9-9157-769BA906E7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2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19745A9D-2034-43A0-8CC4-56A06FE630E6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ADD5-4D46-4D60-8999-54D1907EC62B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AF52-A35B-49D6-9AAE-59CF99BF4750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B979-2F5C-40FA-A13F-B6A00A8AA685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4F0F-ADD7-41EA-8DC2-2E2A3502B34E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CAA22-1073-4951-A48E-333A90A082F4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1681-0DF0-4920-8B35-57C3BE1FE277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2C64-F8A6-4C16-A190-2317293DBE5C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90C348E-FFE0-4E6D-ADF6-D74F6D9755A2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CFF6F-0C74-4A13-B58B-0388B11F7BDF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7B6B-C82D-452C-9AF5-AE113117096C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EF20994C-E75A-463D-B1FB-9A4B00C17887}" type="datetime1">
              <a:rPr lang="en-US" smtClean="0"/>
              <a:t>9/4/2022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8.wdp"/><Relationship Id="rId10" Type="http://schemas.microsoft.com/office/2007/relationships/hdphoto" Target="../media/hdphoto1.wdp"/><Relationship Id="rId4" Type="http://schemas.openxmlformats.org/officeDocument/2006/relationships/image" Target="../media/image10.png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4.png"/><Relationship Id="rId7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15.png"/><Relationship Id="rId4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8.png"/><Relationship Id="rId4" Type="http://schemas.microsoft.com/office/2007/relationships/hdphoto" Target="../media/hdphoto1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.wdp"/><Relationship Id="rId3" Type="http://schemas.microsoft.com/office/2007/relationships/hdphoto" Target="../media/hdphoto13.wdp"/><Relationship Id="rId7" Type="http://schemas.microsoft.com/office/2007/relationships/hdphoto" Target="../media/hdphoto15.wdp"/><Relationship Id="rId12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1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8.wdp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26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09A37D1D-8A90-45BE-B2EB-46AF5E6D9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192697" y="0"/>
            <a:ext cx="14087061" cy="71785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12DD127-6194-49CE-8324-A9677D2D6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629" y="904460"/>
            <a:ext cx="7310231" cy="504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FE50961-0F1B-484C-85BC-4BD16B9FF9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sitting on a table&#10;&#10;Description automatically generated">
            <a:extLst>
              <a:ext uri="{FF2B5EF4-FFF2-40B4-BE49-F238E27FC236}">
                <a16:creationId xmlns:a16="http://schemas.microsoft.com/office/drawing/2014/main" id="{84D49163-7DC5-47AF-8BC9-65F0D1BD87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10000"/>
          <a:stretch/>
        </p:blipFill>
        <p:spPr>
          <a:xfrm>
            <a:off x="20" y="9861"/>
            <a:ext cx="12191980" cy="73408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F7B797-3BDC-40F9-8E80-CB0B0C130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170" y="1348509"/>
            <a:ext cx="2605381" cy="1085524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r"/>
            <a:r>
              <a:rPr lang="ar-AE" sz="60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ذكريات</a:t>
            </a:r>
            <a:r>
              <a:rPr lang="ar-AE" sz="6000" b="1" dirty="0">
                <a:solidFill>
                  <a:schemeClr val="tx1"/>
                </a:solidFill>
              </a:rPr>
              <a:t> </a:t>
            </a:r>
            <a:r>
              <a:rPr lang="ar-AE" sz="60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النشأة</a:t>
            </a:r>
            <a:endParaRPr lang="en-US" sz="6000" b="1" dirty="0">
              <a:solidFill>
                <a:schemeClr val="tx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02D97B-B3A5-4723-92DA-D3BB12BDE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7918" y="2823183"/>
            <a:ext cx="4087646" cy="607016"/>
          </a:xfrm>
        </p:spPr>
        <p:txBody>
          <a:bodyPr>
            <a:normAutofit/>
          </a:bodyPr>
          <a:lstStyle/>
          <a:p>
            <a:pPr algn="r"/>
            <a:r>
              <a:rPr lang="ar-AE" sz="2800" b="1" dirty="0">
                <a:solidFill>
                  <a:srgbClr val="FFFF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لصاحب السمو الدكتور سلطان بن محمد القاسمي</a:t>
            </a:r>
            <a:endParaRPr lang="en-US" sz="2800" b="1" dirty="0">
              <a:solidFill>
                <a:srgbClr val="FFFF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969CEE-FDBD-4EE2-A55D-A67D36A038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21137" t="44732" r="35168" b="38835"/>
          <a:stretch/>
        </p:blipFill>
        <p:spPr>
          <a:xfrm>
            <a:off x="1054026" y="3613565"/>
            <a:ext cx="7988373" cy="21441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68CCB2FE-B0F7-48E9-AF05-38AC1622E5B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256145" y="91015"/>
            <a:ext cx="14038891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47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15295D35-AB89-4407-A83E-77D71C57F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30769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B58855-1018-4156-B579-CBD2753B39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DAD7C6"/>
              </a:clrFrom>
              <a:clrTo>
                <a:srgbClr val="DAD7C6">
                  <a:alpha val="0"/>
                </a:srgbClr>
              </a:clrTo>
            </a:clrChange>
            <a:grayscl/>
          </a:blip>
          <a:srcRect l="22084" t="32690" r="54464" b="42324"/>
          <a:stretch/>
        </p:blipFill>
        <p:spPr>
          <a:xfrm>
            <a:off x="2272145" y="1522168"/>
            <a:ext cx="6338612" cy="1712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5069A6-3E90-4C9A-A2F3-66597BE4EA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23036" t="62546" r="27917" b="29831"/>
          <a:stretch/>
        </p:blipFill>
        <p:spPr>
          <a:xfrm>
            <a:off x="2245813" y="4126943"/>
            <a:ext cx="6338612" cy="522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C3AD0B-3AE9-432A-8F09-0E9A7A7EDD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22559" t="78056" r="28393" b="14321"/>
          <a:stretch/>
        </p:blipFill>
        <p:spPr>
          <a:xfrm>
            <a:off x="1728880" y="4956660"/>
            <a:ext cx="5564249" cy="522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EB224EC-51F8-4018-8CB6-9FD78EE63734}"/>
              </a:ext>
            </a:extLst>
          </p:cNvPr>
          <p:cNvSpPr/>
          <p:nvPr/>
        </p:nvSpPr>
        <p:spPr>
          <a:xfrm>
            <a:off x="6573708" y="908312"/>
            <a:ext cx="1325849" cy="561887"/>
          </a:xfrm>
          <a:prstGeom prst="roundRect">
            <a:avLst/>
          </a:prstGeom>
          <a:solidFill>
            <a:srgbClr val="C00000"/>
          </a:solidFill>
          <a:ln>
            <a:solidFill>
              <a:srgbClr val="DAD7C6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نواتج التعلم</a:t>
            </a:r>
            <a:endParaRPr lang="en-US" sz="2000" b="1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5B05D63-E590-48F5-8580-2B6F78E84F39}"/>
              </a:ext>
            </a:extLst>
          </p:cNvPr>
          <p:cNvSpPr/>
          <p:nvPr/>
        </p:nvSpPr>
        <p:spPr>
          <a:xfrm>
            <a:off x="5692296" y="3502684"/>
            <a:ext cx="2372770" cy="561887"/>
          </a:xfrm>
          <a:prstGeom prst="roundRect">
            <a:avLst/>
          </a:prstGeom>
          <a:solidFill>
            <a:srgbClr val="C00000"/>
          </a:solidFill>
          <a:ln>
            <a:solidFill>
              <a:srgbClr val="DAD7C6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مفاهيم ومصطلحات</a:t>
            </a:r>
            <a:endParaRPr lang="en-US" sz="2000" b="1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5C88F8A-16C1-4DD9-8310-62601F3ED3F4}"/>
              </a:ext>
            </a:extLst>
          </p:cNvPr>
          <p:cNvSpPr/>
          <p:nvPr/>
        </p:nvSpPr>
        <p:spPr>
          <a:xfrm>
            <a:off x="7378157" y="4956660"/>
            <a:ext cx="1325849" cy="561887"/>
          </a:xfrm>
          <a:prstGeom prst="roundRect">
            <a:avLst/>
          </a:prstGeom>
          <a:solidFill>
            <a:srgbClr val="C00000"/>
          </a:solidFill>
          <a:ln>
            <a:solidFill>
              <a:srgbClr val="DAD7C6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القيم </a:t>
            </a:r>
            <a:endParaRPr lang="en-US" sz="2400" b="1" dirty="0"/>
          </a:p>
        </p:txBody>
      </p:sp>
      <p:pic>
        <p:nvPicPr>
          <p:cNvPr id="25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621BA60C-AF45-4297-905D-DE259D8358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526472" y="0"/>
            <a:ext cx="13420836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5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5E950F-B79F-4F84-AB5A-584EEF818E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r="6666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B75E80-8CC0-464F-BA87-0F0C8747C4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l="32283" t="74601" r="34891" b="9352"/>
          <a:stretch/>
        </p:blipFill>
        <p:spPr>
          <a:xfrm>
            <a:off x="877455" y="2289686"/>
            <a:ext cx="7897090" cy="3409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027562E1-9A76-4F69-A4B3-C0BDC88E64CB}"/>
              </a:ext>
            </a:extLst>
          </p:cNvPr>
          <p:cNvSpPr/>
          <p:nvPr/>
        </p:nvSpPr>
        <p:spPr>
          <a:xfrm rot="10800000">
            <a:off x="6095990" y="1563619"/>
            <a:ext cx="1973943" cy="928915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38A876-55C4-40F6-97FC-AA65DF3F9CF1}"/>
              </a:ext>
            </a:extLst>
          </p:cNvPr>
          <p:cNvSpPr txBox="1"/>
          <p:nvPr/>
        </p:nvSpPr>
        <p:spPr>
          <a:xfrm>
            <a:off x="6356002" y="1766466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b="1" dirty="0">
                <a:solidFill>
                  <a:srgbClr val="FFFF00"/>
                </a:solidFill>
              </a:rPr>
              <a:t>مخطط الرؤية</a:t>
            </a:r>
            <a:endParaRPr lang="en-US" sz="2800" b="1" dirty="0">
              <a:solidFill>
                <a:srgbClr val="FFFF00"/>
              </a:solidFill>
            </a:endParaRPr>
          </a:p>
        </p:txBody>
      </p:sp>
      <p:pic>
        <p:nvPicPr>
          <p:cNvPr id="12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26EF3841-22A4-4ABE-834D-636DF121C5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905164" y="0"/>
            <a:ext cx="13799528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6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3B76A68-4A17-4B95-ADC4-8521D3D720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9E94E1-01A7-47E6-8EC8-9DB3DA4231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2501" t="23478" r="25357" b="19268"/>
          <a:stretch/>
        </p:blipFill>
        <p:spPr>
          <a:xfrm>
            <a:off x="2662725" y="1457655"/>
            <a:ext cx="5599865" cy="25491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D92BFD-AD20-4C6D-9AEF-73F62A5FCC9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32306" t="7114" r="56628" b="9077"/>
          <a:stretch/>
        </p:blipFill>
        <p:spPr>
          <a:xfrm>
            <a:off x="1364116" y="1457655"/>
            <a:ext cx="1024042" cy="436044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65264C-09D5-4F76-94CE-FE85395ED3D5}"/>
              </a:ext>
            </a:extLst>
          </p:cNvPr>
          <p:cNvSpPr/>
          <p:nvPr/>
        </p:nvSpPr>
        <p:spPr>
          <a:xfrm>
            <a:off x="4091246" y="2492691"/>
            <a:ext cx="36423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err="1"/>
              <a:t>الفطنة</a:t>
            </a:r>
            <a:r>
              <a:rPr lang="en-US" sz="1400" b="1" dirty="0"/>
              <a:t> </a:t>
            </a:r>
            <a:r>
              <a:rPr lang="en-US" sz="1400" b="1" dirty="0" err="1"/>
              <a:t>والذكاء</a:t>
            </a:r>
            <a:r>
              <a:rPr lang="en-US" sz="1400" b="1" dirty="0"/>
              <a:t> </a:t>
            </a:r>
            <a:r>
              <a:rPr lang="en-US" sz="1400" b="1" dirty="0" err="1"/>
              <a:t>والذاكرة</a:t>
            </a:r>
            <a:r>
              <a:rPr lang="en-US" sz="1400" b="1" dirty="0"/>
              <a:t> </a:t>
            </a:r>
            <a:r>
              <a:rPr lang="en-US" sz="1400" b="1" dirty="0" err="1"/>
              <a:t>القوية</a:t>
            </a:r>
            <a:r>
              <a:rPr lang="en-US" sz="1400" b="1" dirty="0"/>
              <a:t> </a:t>
            </a:r>
            <a:r>
              <a:rPr lang="en-US" sz="1400" b="1" dirty="0" err="1"/>
              <a:t>للشيخ</a:t>
            </a:r>
            <a:r>
              <a:rPr lang="en-US" sz="1400" b="1" dirty="0"/>
              <a:t> </a:t>
            </a:r>
            <a:r>
              <a:rPr lang="en-US" sz="1400" b="1" dirty="0" err="1"/>
              <a:t>الدكتور</a:t>
            </a:r>
            <a:r>
              <a:rPr lang="en-US" sz="1400" b="1" dirty="0"/>
              <a:t> </a:t>
            </a:r>
            <a:r>
              <a:rPr lang="en-US" sz="1400" b="1" dirty="0" err="1"/>
              <a:t>سلطان</a:t>
            </a:r>
            <a:r>
              <a:rPr lang="en-US" sz="1400" b="1" dirty="0"/>
              <a:t> </a:t>
            </a:r>
            <a:r>
              <a:rPr lang="en-US" sz="1400" b="1" dirty="0" err="1"/>
              <a:t>القاسمي</a:t>
            </a:r>
            <a:endParaRPr lang="en-US" sz="1400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4408689-E75B-4808-A2E2-3322A4E6EE56}"/>
              </a:ext>
            </a:extLst>
          </p:cNvPr>
          <p:cNvSpPr/>
          <p:nvPr/>
        </p:nvSpPr>
        <p:spPr>
          <a:xfrm>
            <a:off x="5218195" y="3007772"/>
            <a:ext cx="15792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err="1"/>
              <a:t>الحرب</a:t>
            </a:r>
            <a:r>
              <a:rPr lang="en-US" sz="1600" b="1" dirty="0"/>
              <a:t> </a:t>
            </a:r>
            <a:r>
              <a:rPr lang="en-US" sz="1600" b="1" dirty="0" err="1"/>
              <a:t>العالمية</a:t>
            </a:r>
            <a:r>
              <a:rPr lang="en-US" sz="1600" b="1" dirty="0"/>
              <a:t> </a:t>
            </a:r>
            <a:r>
              <a:rPr lang="en-US" sz="1600" b="1" dirty="0" err="1"/>
              <a:t>الثانية</a:t>
            </a:r>
            <a:endParaRPr lang="en-US" sz="1600" b="1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E93514-F77D-49A1-BE61-F418819B21D3}"/>
              </a:ext>
            </a:extLst>
          </p:cNvPr>
          <p:cNvSpPr/>
          <p:nvPr/>
        </p:nvSpPr>
        <p:spPr>
          <a:xfrm>
            <a:off x="4615466" y="3569019"/>
            <a:ext cx="29610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err="1"/>
              <a:t>لسان</a:t>
            </a:r>
            <a:r>
              <a:rPr lang="en-US" sz="1600" b="1" dirty="0"/>
              <a:t> </a:t>
            </a:r>
            <a:r>
              <a:rPr lang="en-US" sz="1600" b="1" dirty="0" err="1"/>
              <a:t>رملي</a:t>
            </a:r>
            <a:r>
              <a:rPr lang="en-US" sz="1600" b="1" dirty="0"/>
              <a:t> </a:t>
            </a:r>
            <a:r>
              <a:rPr lang="en-US" sz="1600" b="1" dirty="0" err="1"/>
              <a:t>يفصل</a:t>
            </a:r>
            <a:r>
              <a:rPr lang="en-US" sz="1600" b="1" dirty="0"/>
              <a:t> </a:t>
            </a:r>
            <a:r>
              <a:rPr lang="en-US" sz="1600" b="1" dirty="0" err="1"/>
              <a:t>الخور</a:t>
            </a:r>
            <a:r>
              <a:rPr lang="en-US" sz="1600" b="1" dirty="0"/>
              <a:t> </a:t>
            </a:r>
            <a:r>
              <a:rPr lang="en-US" sz="1600" b="1" dirty="0" err="1"/>
              <a:t>عن</a:t>
            </a:r>
            <a:r>
              <a:rPr lang="en-US" sz="1600" b="1" dirty="0"/>
              <a:t> </a:t>
            </a:r>
            <a:r>
              <a:rPr lang="en-US" sz="1600" b="1" dirty="0" err="1"/>
              <a:t>البحر</a:t>
            </a:r>
            <a:r>
              <a:rPr lang="en-US" sz="1600" b="1" dirty="0"/>
              <a:t> </a:t>
            </a:r>
            <a:r>
              <a:rPr lang="en-US" sz="1600" b="1" dirty="0" err="1"/>
              <a:t>المفتوح</a:t>
            </a:r>
            <a:endParaRPr lang="en-US" sz="16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1540F5-E5F4-435F-BABF-4BC0E44EE48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3274" t="43702" r="29226" b="8021"/>
          <a:stretch/>
        </p:blipFill>
        <p:spPr>
          <a:xfrm>
            <a:off x="2662724" y="1374981"/>
            <a:ext cx="5599865" cy="3942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D2DDD98-9CFB-41EF-988E-A2C1F92A3A94}"/>
              </a:ext>
            </a:extLst>
          </p:cNvPr>
          <p:cNvSpPr/>
          <p:nvPr/>
        </p:nvSpPr>
        <p:spPr>
          <a:xfrm>
            <a:off x="3700205" y="1358349"/>
            <a:ext cx="2961067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1600" b="1" dirty="0" err="1"/>
              <a:t>لسان</a:t>
            </a:r>
            <a:r>
              <a:rPr lang="en-US" sz="1600" b="1" dirty="0"/>
              <a:t> </a:t>
            </a:r>
            <a:r>
              <a:rPr lang="en-US" sz="1600" b="1" dirty="0" err="1"/>
              <a:t>رملي</a:t>
            </a:r>
            <a:r>
              <a:rPr lang="en-US" sz="1600" b="1" dirty="0"/>
              <a:t> </a:t>
            </a:r>
            <a:r>
              <a:rPr lang="en-US" sz="1600" b="1" dirty="0" err="1"/>
              <a:t>يفصل</a:t>
            </a:r>
            <a:r>
              <a:rPr lang="en-US" sz="1600" b="1" dirty="0"/>
              <a:t> </a:t>
            </a:r>
            <a:r>
              <a:rPr lang="en-US" sz="1600" b="1" dirty="0" err="1"/>
              <a:t>الخور</a:t>
            </a:r>
            <a:r>
              <a:rPr lang="en-US" sz="1600" b="1" dirty="0"/>
              <a:t> </a:t>
            </a:r>
            <a:r>
              <a:rPr lang="en-US" sz="1600" b="1" dirty="0" err="1"/>
              <a:t>عن</a:t>
            </a:r>
            <a:r>
              <a:rPr lang="en-US" sz="1600" b="1" dirty="0"/>
              <a:t> </a:t>
            </a:r>
            <a:r>
              <a:rPr lang="en-US" sz="1600" b="1" dirty="0" err="1"/>
              <a:t>البحر</a:t>
            </a:r>
            <a:r>
              <a:rPr lang="en-US" sz="1600" b="1" dirty="0"/>
              <a:t> </a:t>
            </a:r>
            <a:r>
              <a:rPr lang="en-US" sz="1600" b="1" dirty="0" err="1"/>
              <a:t>المفتوح</a:t>
            </a:r>
            <a:endParaRPr lang="en-US" sz="1600" b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FD97EC-7A25-46AB-B88E-40D6174D81F7}"/>
              </a:ext>
            </a:extLst>
          </p:cNvPr>
          <p:cNvSpPr/>
          <p:nvPr/>
        </p:nvSpPr>
        <p:spPr>
          <a:xfrm>
            <a:off x="5462656" y="4775353"/>
            <a:ext cx="1664238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1600" b="1" dirty="0" err="1"/>
              <a:t>حب</a:t>
            </a:r>
            <a:r>
              <a:rPr lang="en-US" sz="1600" b="1" dirty="0"/>
              <a:t> </a:t>
            </a:r>
            <a:r>
              <a:rPr lang="en-US" sz="1600" b="1" dirty="0" err="1"/>
              <a:t>العلم</a:t>
            </a:r>
            <a:r>
              <a:rPr lang="en-US" sz="1600" b="1" dirty="0"/>
              <a:t> </a:t>
            </a:r>
            <a:r>
              <a:rPr lang="en-US" sz="1600" b="1" dirty="0" err="1"/>
              <a:t>والفن</a:t>
            </a:r>
            <a:r>
              <a:rPr lang="en-US" sz="1600" b="1" dirty="0"/>
              <a:t> </a:t>
            </a:r>
            <a:r>
              <a:rPr lang="en-US" sz="1600" b="1" dirty="0" err="1"/>
              <a:t>ولآداب</a:t>
            </a:r>
            <a:endParaRPr lang="en-US" sz="1600" b="1" dirty="0"/>
          </a:p>
        </p:txBody>
      </p:sp>
      <p:pic>
        <p:nvPicPr>
          <p:cNvPr id="23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50E5390E-7AA4-495B-BB44-BA13353EBC9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206631" y="48607"/>
            <a:ext cx="14162579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4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FA78DC34-7C10-4578-98CA-A677CD7F28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grayscl/>
          </a:blip>
          <a:srcRect r="888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0C4AECC-7E0B-4D01-A933-2DEBD94BB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</p:spPr>
        <p:txBody>
          <a:bodyPr>
            <a:norm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AFBF4859-6FE6-41E6-9891-42A8F6928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35E10F6-50E5-4E06-8A27-54FB86CC08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0297" t="11939" r="20894" b="14162"/>
          <a:stretch/>
        </p:blipFill>
        <p:spPr>
          <a:xfrm>
            <a:off x="1707282" y="1328632"/>
            <a:ext cx="6406067" cy="452574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4BFBF71-7DCB-4344-A03F-E5213291ABF8}"/>
              </a:ext>
            </a:extLst>
          </p:cNvPr>
          <p:cNvSpPr/>
          <p:nvPr/>
        </p:nvSpPr>
        <p:spPr>
          <a:xfrm>
            <a:off x="2851740" y="5131534"/>
            <a:ext cx="49613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1" dirty="0" err="1">
                <a:solidFill>
                  <a:schemeClr val="bg1"/>
                </a:solidFill>
              </a:rPr>
              <a:t>الخوف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والرعب</a:t>
            </a:r>
            <a:r>
              <a:rPr lang="en-US" sz="1600" b="1" dirty="0">
                <a:solidFill>
                  <a:schemeClr val="bg1"/>
                </a:solidFill>
              </a:rPr>
              <a:t>.</a:t>
            </a:r>
            <a:endParaRPr lang="ar-AE" sz="1600" b="1" dirty="0">
              <a:solidFill>
                <a:schemeClr val="bg1"/>
              </a:solidFill>
            </a:endParaRPr>
          </a:p>
          <a:p>
            <a:pPr algn="r"/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الرغبة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في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معرفة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النهاية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وسر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هذا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البيت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المهجور</a:t>
            </a:r>
            <a:endParaRPr lang="en-US" sz="1600" b="1" dirty="0">
              <a:solidFill>
                <a:schemeClr val="bg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D013E18-A56F-48C9-B938-BF96ADA8650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l="22202" t="9822" r="20179" b="29831"/>
          <a:stretch/>
        </p:blipFill>
        <p:spPr>
          <a:xfrm>
            <a:off x="1060174" y="1080135"/>
            <a:ext cx="7238177" cy="480632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CEED0D76-81F8-4B3C-9178-320675CB6CF5}"/>
              </a:ext>
            </a:extLst>
          </p:cNvPr>
          <p:cNvSpPr/>
          <p:nvPr/>
        </p:nvSpPr>
        <p:spPr>
          <a:xfrm>
            <a:off x="6651704" y="3866733"/>
            <a:ext cx="849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المحلوسة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AB0F7D-076C-4AC8-A942-5A2E8F61554E}"/>
              </a:ext>
            </a:extLst>
          </p:cNvPr>
          <p:cNvSpPr/>
          <p:nvPr/>
        </p:nvSpPr>
        <p:spPr>
          <a:xfrm>
            <a:off x="3870755" y="3866733"/>
            <a:ext cx="617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الكبس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596234B-81E1-4B4F-A063-01B4AFF90E4C}"/>
              </a:ext>
            </a:extLst>
          </p:cNvPr>
          <p:cNvSpPr/>
          <p:nvPr/>
        </p:nvSpPr>
        <p:spPr>
          <a:xfrm>
            <a:off x="7440592" y="5009855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الغرفة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261F634-617A-42D1-A1B8-52890F011465}"/>
              </a:ext>
            </a:extLst>
          </p:cNvPr>
          <p:cNvSpPr/>
          <p:nvPr/>
        </p:nvSpPr>
        <p:spPr>
          <a:xfrm>
            <a:off x="3546943" y="4946868"/>
            <a:ext cx="788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المشرف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5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CC08FA6E-F5A0-4CC9-9490-CEF647D05A0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131113" y="61859"/>
            <a:ext cx="14087061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258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large building&#10;&#10;Description automatically generated">
            <a:extLst>
              <a:ext uri="{FF2B5EF4-FFF2-40B4-BE49-F238E27FC236}">
                <a16:creationId xmlns:a16="http://schemas.microsoft.com/office/drawing/2014/main" id="{4E6C3655-070A-4FD2-B2AB-5D47A55744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</a:blip>
          <a:srcRect t="20841" r="9091" b="2550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D2BFFD5-490F-4B45-91F2-6B826FBAD4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6853"/>
            <a:ext cx="8139151" cy="4604294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D97994-92A9-4762-982F-67A9E40B2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5" y="1448586"/>
            <a:ext cx="7160191" cy="1181062"/>
          </a:xfrm>
        </p:spPr>
        <p:txBody>
          <a:bodyPr>
            <a:normAutofit/>
          </a:bodyPr>
          <a:lstStyle/>
          <a:p>
            <a:endParaRPr lang="en-US" sz="4800" dirty="0">
              <a:solidFill>
                <a:srgbClr val="C59858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CB75832-75CC-4A31-875D-33E4FED82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750234"/>
            <a:ext cx="6809876" cy="2633745"/>
          </a:xfrm>
        </p:spPr>
        <p:txBody>
          <a:bodyPr>
            <a:normAutofit/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E524EE-EAD7-4613-B941-3FCC981D99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31012" t="12573" r="31131" b="62126"/>
          <a:stretch/>
        </p:blipFill>
        <p:spPr>
          <a:xfrm>
            <a:off x="1120439" y="2119127"/>
            <a:ext cx="6103344" cy="229325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6CAFDD9-8F9A-4CF9-A7B1-3492AF11B2A6}"/>
              </a:ext>
            </a:extLst>
          </p:cNvPr>
          <p:cNvSpPr/>
          <p:nvPr/>
        </p:nvSpPr>
        <p:spPr>
          <a:xfrm>
            <a:off x="5405472" y="2505275"/>
            <a:ext cx="1135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مجلس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خاص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8D466F-3694-4E1A-876D-2A90982022F5}"/>
              </a:ext>
            </a:extLst>
          </p:cNvPr>
          <p:cNvSpPr/>
          <p:nvPr/>
        </p:nvSpPr>
        <p:spPr>
          <a:xfrm>
            <a:off x="5660571" y="2939224"/>
            <a:ext cx="795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الحراسة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74FE1E-0995-498A-B4CB-A843DDA5F2F8}"/>
              </a:ext>
            </a:extLst>
          </p:cNvPr>
          <p:cNvSpPr/>
          <p:nvPr/>
        </p:nvSpPr>
        <p:spPr>
          <a:xfrm>
            <a:off x="5575389" y="3338072"/>
            <a:ext cx="795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الحراسة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711E83-FEFA-4962-AC93-00856BB173DB}"/>
              </a:ext>
            </a:extLst>
          </p:cNvPr>
          <p:cNvSpPr/>
          <p:nvPr/>
        </p:nvSpPr>
        <p:spPr>
          <a:xfrm>
            <a:off x="5919509" y="3244334"/>
            <a:ext cx="352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–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FD72F9-8273-4502-B556-B4EF25480713}"/>
              </a:ext>
            </a:extLst>
          </p:cNvPr>
          <p:cNvSpPr txBox="1"/>
          <p:nvPr/>
        </p:nvSpPr>
        <p:spPr>
          <a:xfrm>
            <a:off x="2893288" y="3675804"/>
            <a:ext cx="3528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b="1" dirty="0">
                <a:solidFill>
                  <a:schemeClr val="bg1"/>
                </a:solidFill>
              </a:rPr>
              <a:t>الجزئ الغلوي للحراسة والجزئ السفلي سجن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451B74-A468-4939-9729-B12D4F5BA7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5178" t="37874" r="34492" b="9916"/>
          <a:stretch/>
        </p:blipFill>
        <p:spPr>
          <a:xfrm>
            <a:off x="4680219" y="1824279"/>
            <a:ext cx="2478580" cy="35787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AA5900-02AE-4BF7-8FF8-9AF65377FD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488" t="37874" r="55774" b="12045"/>
          <a:stretch/>
        </p:blipFill>
        <p:spPr>
          <a:xfrm>
            <a:off x="1275276" y="1976562"/>
            <a:ext cx="1553028" cy="3432852"/>
          </a:xfrm>
          <a:prstGeom prst="rect">
            <a:avLst/>
          </a:prstGeom>
        </p:spPr>
      </p:pic>
      <p:pic>
        <p:nvPicPr>
          <p:cNvPr id="21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69F22B98-2DE4-44F6-A570-6BD2622774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311563" y="48607"/>
            <a:ext cx="14267512" cy="71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08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astle like building&#10;&#10;Description automatically generated">
            <a:extLst>
              <a:ext uri="{FF2B5EF4-FFF2-40B4-BE49-F238E27FC236}">
                <a16:creationId xmlns:a16="http://schemas.microsoft.com/office/drawing/2014/main" id="{DED6FFBE-0E9F-4229-8C8F-233D8DBC69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D9D213-C5A4-4868-BBFF-508C803B10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8749" t="11303" r="32798" b="26443"/>
          <a:stretch/>
        </p:blipFill>
        <p:spPr>
          <a:xfrm>
            <a:off x="1879599" y="1744344"/>
            <a:ext cx="4873095" cy="35201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B09F1C5-CEBE-472B-A2FA-7BA994F43B1B}"/>
              </a:ext>
            </a:extLst>
          </p:cNvPr>
          <p:cNvSpPr/>
          <p:nvPr/>
        </p:nvSpPr>
        <p:spPr>
          <a:xfrm>
            <a:off x="2588628" y="4700270"/>
            <a:ext cx="34549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err="1">
                <a:solidFill>
                  <a:schemeClr val="bg1"/>
                </a:solidFill>
              </a:rPr>
              <a:t>سارية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غليظة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طرفها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العلوي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متفحم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ُيربط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فيها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الخارجون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على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القانون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من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سراق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ومجرمين</a:t>
            </a:r>
            <a:endParaRPr lang="en-US" sz="1600" b="1" dirty="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CBE3C23-1C43-417F-AE7F-DEDD286D5FE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7229" t="25206" r="31249" b="7286"/>
          <a:stretch/>
        </p:blipFill>
        <p:spPr>
          <a:xfrm>
            <a:off x="1642020" y="1593533"/>
            <a:ext cx="5348195" cy="393990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BE89DAB-9374-49CE-9979-3572A01F7138}"/>
              </a:ext>
            </a:extLst>
          </p:cNvPr>
          <p:cNvSpPr/>
          <p:nvPr/>
        </p:nvSpPr>
        <p:spPr>
          <a:xfrm>
            <a:off x="4515643" y="3877851"/>
            <a:ext cx="19389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err="1">
                <a:solidFill>
                  <a:schemeClr val="bg1"/>
                </a:solidFill>
              </a:rPr>
              <a:t>تأديب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الغواصيين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الذين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يتمارضون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عن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النزول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للبحر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لاستخراج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اللؤلؤ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DE7AB8-E2A3-4957-959A-74336B62D7ED}"/>
              </a:ext>
            </a:extLst>
          </p:cNvPr>
          <p:cNvSpPr/>
          <p:nvPr/>
        </p:nvSpPr>
        <p:spPr>
          <a:xfrm>
            <a:off x="1682905" y="4106687"/>
            <a:ext cx="2244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i="1" dirty="0" err="1">
                <a:solidFill>
                  <a:schemeClr val="bg1"/>
                </a:solidFill>
              </a:rPr>
              <a:t>تأديب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السارقون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والمجرمون</a:t>
            </a:r>
            <a:endParaRPr lang="en-US" b="1" i="1" dirty="0">
              <a:solidFill>
                <a:schemeClr val="bg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5E39640-3887-4AB9-BDA0-1D8E86E7271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9982" t="46743" r="37337" b="43559"/>
          <a:stretch/>
        </p:blipFill>
        <p:spPr>
          <a:xfrm>
            <a:off x="1714292" y="5531803"/>
            <a:ext cx="5203650" cy="66480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8FA8D95-4CF0-4E53-92C5-ED598E113626}"/>
              </a:ext>
            </a:extLst>
          </p:cNvPr>
          <p:cNvSpPr/>
          <p:nvPr/>
        </p:nvSpPr>
        <p:spPr>
          <a:xfrm>
            <a:off x="1763174" y="5655291"/>
            <a:ext cx="45576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err="1">
                <a:solidFill>
                  <a:schemeClr val="bg1"/>
                </a:solidFill>
              </a:rPr>
              <a:t>فكرة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جيدة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لتأديب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ومعاقبة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السارقون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والمجرمون</a:t>
            </a:r>
            <a:r>
              <a:rPr lang="en-US" sz="1600" b="1" dirty="0">
                <a:solidFill>
                  <a:schemeClr val="bg1"/>
                </a:solidFill>
              </a:rPr>
              <a:t> (</a:t>
            </a:r>
            <a:r>
              <a:rPr lang="en-US" sz="1600" b="1" dirty="0" err="1">
                <a:solidFill>
                  <a:schemeClr val="bg1"/>
                </a:solidFill>
              </a:rPr>
              <a:t>تقبل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جميع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الآراء</a:t>
            </a:r>
            <a:r>
              <a:rPr lang="en-US" sz="16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56E98EA-6819-4714-8CD1-2535406C28BB}"/>
              </a:ext>
            </a:extLst>
          </p:cNvPr>
          <p:cNvSpPr/>
          <p:nvPr/>
        </p:nvSpPr>
        <p:spPr>
          <a:xfrm>
            <a:off x="1682905" y="1593533"/>
            <a:ext cx="5235037" cy="46030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88579-1FAB-418B-BD12-26D3C4DF25D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40297" t="9611" r="46964" b="9486"/>
          <a:stretch/>
        </p:blipFill>
        <p:spPr>
          <a:xfrm>
            <a:off x="2423381" y="855689"/>
            <a:ext cx="3186934" cy="5545667"/>
          </a:xfrm>
          <a:prstGeom prst="rect">
            <a:avLst/>
          </a:prstGeom>
        </p:spPr>
      </p:pic>
      <p:pic>
        <p:nvPicPr>
          <p:cNvPr id="20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0D9EE567-4609-40A4-9A86-5458E556DD9B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914400" y="264278"/>
            <a:ext cx="13870348" cy="722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9647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E50961-0F1B-484C-85BC-4BD16B9FF9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close up of a person&#10;&#10;Description automatically generated">
            <a:extLst>
              <a:ext uri="{FF2B5EF4-FFF2-40B4-BE49-F238E27FC236}">
                <a16:creationId xmlns:a16="http://schemas.microsoft.com/office/drawing/2014/main" id="{138D8AAE-1F2F-4A65-B366-C38346EC8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45000"/>
          </a:blip>
          <a:srcRect t="39799" r="-1" b="1998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1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8958E288-286F-4770-8ABC-F46FD8385E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256145" y="-436728"/>
            <a:ext cx="13807002" cy="83068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773EE1-8B16-47CD-A3A3-A67D84AB5E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7202" t="14904" r="38512" b="22844"/>
          <a:stretch/>
        </p:blipFill>
        <p:spPr>
          <a:xfrm>
            <a:off x="1228436" y="644689"/>
            <a:ext cx="5828145" cy="562680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AA791E9-7DBA-4F6A-81A2-3EB98F05F105}"/>
              </a:ext>
            </a:extLst>
          </p:cNvPr>
          <p:cNvSpPr/>
          <p:nvPr/>
        </p:nvSpPr>
        <p:spPr>
          <a:xfrm>
            <a:off x="3136568" y="2177457"/>
            <a:ext cx="2101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err="1">
                <a:solidFill>
                  <a:srgbClr val="C00000"/>
                </a:solidFill>
              </a:rPr>
              <a:t>دوي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صوت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المدفع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معلنا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العيد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9DDFB1-30A8-4CA0-A58B-91C8304E1A61}"/>
              </a:ext>
            </a:extLst>
          </p:cNvPr>
          <p:cNvSpPr/>
          <p:nvPr/>
        </p:nvSpPr>
        <p:spPr>
          <a:xfrm>
            <a:off x="3246782" y="2826196"/>
            <a:ext cx="18248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err="1">
                <a:solidFill>
                  <a:srgbClr val="C00000"/>
                </a:solidFill>
              </a:rPr>
              <a:t>الفوالة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من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حلوى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ومنفوش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يصنع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من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طحين</a:t>
            </a:r>
            <a:r>
              <a:rPr lang="en-US" sz="1400" b="1" dirty="0">
                <a:solidFill>
                  <a:srgbClr val="C00000"/>
                </a:solidFill>
              </a:rPr>
              <a:t> </a:t>
            </a:r>
            <a:r>
              <a:rPr lang="en-US" sz="1400" b="1" dirty="0" err="1">
                <a:solidFill>
                  <a:srgbClr val="C00000"/>
                </a:solidFill>
              </a:rPr>
              <a:t>السمسم</a:t>
            </a:r>
            <a:endParaRPr lang="en-US" sz="1400" b="1" dirty="0">
              <a:solidFill>
                <a:srgbClr val="C0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6358E7-AE23-4E4A-8732-440A26A46256}"/>
              </a:ext>
            </a:extLst>
          </p:cNvPr>
          <p:cNvSpPr/>
          <p:nvPr/>
        </p:nvSpPr>
        <p:spPr>
          <a:xfrm>
            <a:off x="3246782" y="3599835"/>
            <a:ext cx="22605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solidFill>
                  <a:srgbClr val="C00000"/>
                </a:solidFill>
              </a:rPr>
              <a:t>العيدية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وهي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قليل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من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النقود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تعطى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للأطفال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93751A7-CA32-4B87-B46F-46396CB226DB}"/>
              </a:ext>
            </a:extLst>
          </p:cNvPr>
          <p:cNvSpPr/>
          <p:nvPr/>
        </p:nvSpPr>
        <p:spPr>
          <a:xfrm>
            <a:off x="3028927" y="4308949"/>
            <a:ext cx="2042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solidFill>
                  <a:srgbClr val="C00000"/>
                </a:solidFill>
              </a:rPr>
              <a:t>شجرة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الرولة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وهي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وارفة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الظل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وإقامة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الألعاب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الشعبية</a:t>
            </a:r>
            <a:endParaRPr lang="en-US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1828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2" descr="A picture containing monitor, indoor, microwave, old&#10;&#10;Description automatically generated">
            <a:extLst>
              <a:ext uri="{FF2B5EF4-FFF2-40B4-BE49-F238E27FC236}">
                <a16:creationId xmlns:a16="http://schemas.microsoft.com/office/drawing/2014/main" id="{19A67674-2DED-4F0F-8EB0-E3F7C8BF6D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87" b="93696" l="9000" r="84778">
                        <a14:foregroundMark x1="14778" y1="9130" x2="19222" y2="9130"/>
                        <a14:foregroundMark x1="17778" y1="4783" x2="32667" y2="1304"/>
                        <a14:foregroundMark x1="32667" y1="1304" x2="56222" y2="5217"/>
                        <a14:foregroundMark x1="68444" y1="8478" x2="73222" y2="34130"/>
                        <a14:foregroundMark x1="73222" y1="34130" x2="76111" y2="66522"/>
                        <a14:foregroundMark x1="80333" y1="7826" x2="83556" y2="21304"/>
                        <a14:foregroundMark x1="83556" y1="21304" x2="84778" y2="50217"/>
                        <a14:foregroundMark x1="84778" y1="50217" x2="83222" y2="74130"/>
                        <a14:foregroundMark x1="67111" y1="19348" x2="68556" y2="80435"/>
                        <a14:foregroundMark x1="64111" y1="22609" x2="63222" y2="79348"/>
                        <a14:foregroundMark x1="75444" y1="26739" x2="80000" y2="29783"/>
                        <a14:foregroundMark x1="80556" y1="66087" x2="79778" y2="83913"/>
                        <a14:foregroundMark x1="79778" y1="83913" x2="76111" y2="89565"/>
                        <a14:foregroundMark x1="76111" y1="89565" x2="69222" y2="91739"/>
                        <a14:foregroundMark x1="56222" y1="91304" x2="16556" y2="93696"/>
                        <a14:foregroundMark x1="16556" y1="93696" x2="12556" y2="90652"/>
                        <a14:foregroundMark x1="12556" y1="90652" x2="9778" y2="85652"/>
                        <a14:foregroundMark x1="9778" y1="85652" x2="9889" y2="15217"/>
                        <a14:foregroundMark x1="78444" y1="36522" x2="77778" y2="36522"/>
                        <a14:foregroundMark x1="81667" y1="40652" x2="77667" y2="39783"/>
                        <a14:backgroundMark x1="41667" y1="42391" x2="41667" y2="42391"/>
                      </a14:backgroundRemoval>
                    </a14:imgEffect>
                  </a14:imgLayer>
                </a14:imgProps>
              </a:ext>
            </a:extLst>
          </a:blip>
          <a:srcRect r="9334" b="1"/>
          <a:stretch/>
        </p:blipFill>
        <p:spPr>
          <a:xfrm>
            <a:off x="-1662529" y="-578671"/>
            <a:ext cx="14464129" cy="83068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39372ED-0C72-473E-927A-61EFC1437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فيديو">
            <a:hlinkClick r:id="" action="ppaction://media"/>
            <a:extLst>
              <a:ext uri="{FF2B5EF4-FFF2-40B4-BE49-F238E27FC236}">
                <a16:creationId xmlns:a16="http://schemas.microsoft.com/office/drawing/2014/main" id="{F99EAA19-3234-4CB5-847E-FE04335D22DD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st="10242" end="56873.666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0209" y="499533"/>
            <a:ext cx="7637504" cy="5728989"/>
          </a:xfrm>
        </p:spPr>
      </p:pic>
    </p:spTree>
    <p:extLst>
      <p:ext uri="{BB962C8B-B14F-4D97-AF65-F5344CB8AC3E}">
        <p14:creationId xmlns:p14="http://schemas.microsoft.com/office/powerpoint/2010/main" val="201194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0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11AEF4D-E1F1-46B8-8C58-B490BFDD64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149337-CC20-42E7-8327-E5212BE344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C13C901-7F07-466C-BBFB-37B66ED1F691}">
  <ds:schemaRefs>
    <ds:schemaRef ds:uri="http://schemas.microsoft.com/office/2006/documentManagement/types"/>
    <ds:schemaRef ds:uri="16c05727-aa75-4e4a-9b5f-8a80a1165891"/>
    <ds:schemaRef ds:uri="http://purl.org/dc/dcmitype/"/>
    <ds:schemaRef ds:uri="http://schemas.microsoft.com/office/infopath/2007/PartnerControls"/>
    <ds:schemaRef ds:uri="71af3243-3dd4-4a8d-8c0d-dd76da1f02a5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</Words>
  <Application>Microsoft Office PowerPoint</Application>
  <PresentationFormat>شاشة عريضة</PresentationFormat>
  <Paragraphs>30</Paragraphs>
  <Slides>10</Slides>
  <Notes>0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7" baseType="lpstr">
      <vt:lpstr>Aldhabi</vt:lpstr>
      <vt:lpstr>Arabic Typesetting</vt:lpstr>
      <vt:lpstr>Arial</vt:lpstr>
      <vt:lpstr>Calibri</vt:lpstr>
      <vt:lpstr>Calibri Light</vt:lpstr>
      <vt:lpstr>Times New Roman</vt:lpstr>
      <vt:lpstr>Metropolitan</vt:lpstr>
      <vt:lpstr>عرض تقديمي في PowerPoint</vt:lpstr>
      <vt:lpstr>ذكريات النشأة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2019-09-03T17:23:15Z</dcterms:created>
  <dcterms:modified xsi:type="dcterms:W3CDTF">2022-09-04T19:39:42Z</dcterms:modified>
</cp:coreProperties>
</file>