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8" r:id="rId2"/>
    <p:sldId id="259" r:id="rId3"/>
    <p:sldId id="260" r:id="rId4"/>
    <p:sldId id="261" r:id="rId5"/>
    <p:sldId id="269" r:id="rId6"/>
    <p:sldId id="262" r:id="rId7"/>
    <p:sldId id="270" r:id="rId8"/>
    <p:sldId id="271" r:id="rId9"/>
    <p:sldId id="275" r:id="rId10"/>
    <p:sldId id="274" r:id="rId11"/>
    <p:sldId id="276" r:id="rId12"/>
    <p:sldId id="272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0" d="100"/>
          <a:sy n="70" d="100"/>
        </p:scale>
        <p:origin x="-636" y="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2202A7-2A36-4326-A0FF-C61254419B65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0F10DB-622F-4F0F-9C1E-F5E19C3E21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2631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0F10DB-622F-4F0F-9C1E-F5E19C3E215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7305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0F10DB-622F-4F0F-9C1E-F5E19C3E215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4130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0F10DB-622F-4F0F-9C1E-F5E19C3E215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1078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0F10DB-622F-4F0F-9C1E-F5E19C3E215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8197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0F10DB-622F-4F0F-9C1E-F5E19C3E215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544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FE89C8E-0AC3-44A6-8413-838532A7AB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9739532A-79DC-415C-8F92-C02284FAB8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AD01CD8-9409-499F-BED7-5E85A6187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1F6A0-1FF1-418C-B2A8-379681A421A2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67D502D-A34A-44CE-B750-C74A43A5A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DC932EC-AB50-43DB-B688-22018B6B3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6CCE-B849-41FD-A642-93313D154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885018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3C7FCFB-EB9E-45A0-9BD3-E9FB9AADA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D46FD75-5C8C-4F40-ACCE-288420B7DA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8AD340B-59FE-4586-9E19-ADD3D11DF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1F6A0-1FF1-418C-B2A8-379681A421A2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B5A6FF9-AD4C-4E1D-A7A2-2E14BA480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9E95EFA-48C2-42B8-8A62-F6644B5EB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6CCE-B849-41FD-A642-93313D154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875099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544CAC-9609-4A8A-918C-C46EA64CA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F5F9060-2D5D-4FF8-9762-2798991F6A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990B995-9CA7-47FE-B9DF-372814E43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1F6A0-1FF1-418C-B2A8-379681A421A2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17AEB6D-B6F6-498D-9BA3-8379F9F12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0144172-1255-42A0-B852-ADD5A77DA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6CCE-B849-41FD-A642-93313D154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334496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D0D4E0-3A27-4A35-96FF-B40FEC28A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F4E4E6A-82E2-43D9-BA71-00714CD8EC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5FB6E77-8FD1-4808-A2C2-D41BC1F0F9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5F9FC8E-A3F4-46F1-A1B1-4797777C8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1F6A0-1FF1-418C-B2A8-379681A421A2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1FB552-ADD6-4F6D-B938-E8F330FAE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B783823-A7C2-4D5F-AF33-2B3D825ED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6CCE-B849-41FD-A642-93313D154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874017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5A73C1D-CFF6-43C9-9CA1-E6C12593E0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49B897A-3DBA-4DB8-9DD9-9CCC67FD2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DD31086-AEC2-4DB7-B0AE-C0D6581FD7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1F74D082-35BC-4301-93F8-012F66C4DC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62BE7754-C69E-4C56-AA05-B91EACB06D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0C254553-0B3A-4F6E-BE4E-161C9B32B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1F6A0-1FF1-418C-B2A8-379681A421A2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B9BE37E3-472B-4202-97E6-AF124D876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68AF91E2-345F-405B-AECC-6D4513BD5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6CCE-B849-41FD-A642-93313D154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834655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1FB78C-776D-4154-95D4-0DB1BA392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EC9D4DF-6832-4F4C-972F-8776BECFE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1F6A0-1FF1-418C-B2A8-379681A421A2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CDA794A7-3BE3-4BB9-833B-8FDF902A6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0506283E-9E78-4C8D-8DF8-FE3F6C739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6CCE-B849-41FD-A642-93313D154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987307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1CA961CC-67A3-4CB1-9251-0A8A662A3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1F6A0-1FF1-418C-B2A8-379681A421A2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B6244BF9-3416-41AE-ABBF-D772FEFFE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67DF979E-E88F-4899-901D-9F533845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6CCE-B849-41FD-A642-93313D154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599268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D3F0C92-4A0F-49AD-837B-F85DE772A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7962A9C-71F6-4393-93C2-CBA1ADD63F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F05C510-32FB-4CE9-8E47-036E618CEB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E629977-411C-4667-88AC-659422B74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1F6A0-1FF1-418C-B2A8-379681A421A2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A42435B-8C4D-43B9-9532-0523A7D59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48161D3-5FD8-4597-BAB9-CC1DF0FEE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6CCE-B849-41FD-A642-93313D154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947619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496166A-4C62-4068-B015-D34C106936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9EFD51F1-35B5-4251-9C13-FC88488B48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27B4FE6-4CE7-4244-B3B4-9DC044AF0C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0B28013-E76A-4733-A209-19E4E01A9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1F6A0-1FF1-418C-B2A8-379681A421A2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317781D-C68D-417F-BDBF-F0EBD1D29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0215FCE-03A4-4844-81A5-67A56F67C4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6CCE-B849-41FD-A642-93313D154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451787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C9BE9E-C27B-4B07-BC99-3D74E7D0E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AFCF704-9EA7-4775-AB04-4C44D693E7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4BAA6EE-50D4-46A0-9969-2CDA39D6B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1F6A0-1FF1-418C-B2A8-379681A421A2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51256D3-3EDA-4FCA-A5FD-005333D05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09621E4-7B5D-477F-AB2C-C17C4AB7D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6CCE-B849-41FD-A642-93313D154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101622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C66B9BA2-243D-44A1-809E-A259469555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3A6BCFF-ACFC-4693-8063-A9D55B73D7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4826F06-CA25-4C23-84B6-216827729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1F6A0-1FF1-418C-B2A8-379681A421A2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D37B2EF-D0C4-4F38-BFC2-D953F4400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405E948-6E92-4F24-8071-ED6072305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6CCE-B849-41FD-A642-93313D154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802070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21F3CCD1-1724-43F6-9563-784005EEC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4E7767A-7123-45DD-897F-F6C31C9862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11B97F3-F141-43BF-9085-5D3C21C5C2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1F6A0-1FF1-418C-B2A8-379681A421A2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EA88CC7-6B46-42B2-9F9B-292AC5B37C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B0C4F31-32C9-4B6A-B273-1D853C73B4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06CCE-B849-41FD-A642-93313D154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727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microsoft.com/office/2007/relationships/hdphoto" Target="../media/hdphoto3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3.gif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3.gif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green, food&#10;&#10;Description automatically generated">
            <a:extLst>
              <a:ext uri="{FF2B5EF4-FFF2-40B4-BE49-F238E27FC236}">
                <a16:creationId xmlns:a16="http://schemas.microsoft.com/office/drawing/2014/main" xmlns="" id="{EF9592DE-0DF9-4292-8B53-E8D5B0E40B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6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F34999B0-9C99-407D-895F-702C76E651A5}"/>
              </a:ext>
            </a:extLst>
          </p:cNvPr>
          <p:cNvSpPr/>
          <p:nvPr/>
        </p:nvSpPr>
        <p:spPr>
          <a:xfrm>
            <a:off x="1563858" y="478301"/>
            <a:ext cx="9064284" cy="1645921"/>
          </a:xfrm>
          <a:custGeom>
            <a:avLst/>
            <a:gdLst>
              <a:gd name="connsiteX0" fmla="*/ 0 w 9064284"/>
              <a:gd name="connsiteY0" fmla="*/ 0 h 1645921"/>
              <a:gd name="connsiteX1" fmla="*/ 9064284 w 9064284"/>
              <a:gd name="connsiteY1" fmla="*/ 0 h 1645921"/>
              <a:gd name="connsiteX2" fmla="*/ 9064284 w 9064284"/>
              <a:gd name="connsiteY2" fmla="*/ 1645921 h 1645921"/>
              <a:gd name="connsiteX3" fmla="*/ 0 w 9064284"/>
              <a:gd name="connsiteY3" fmla="*/ 1645921 h 1645921"/>
              <a:gd name="connsiteX4" fmla="*/ 0 w 9064284"/>
              <a:gd name="connsiteY4" fmla="*/ 0 h 1645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64284" h="1645921" fill="none" extrusionOk="0">
                <a:moveTo>
                  <a:pt x="0" y="0"/>
                </a:moveTo>
                <a:cubicBezTo>
                  <a:pt x="2857810" y="-33775"/>
                  <a:pt x="4547570" y="138873"/>
                  <a:pt x="9064284" y="0"/>
                </a:cubicBezTo>
                <a:cubicBezTo>
                  <a:pt x="9181382" y="438417"/>
                  <a:pt x="9050996" y="970349"/>
                  <a:pt x="9064284" y="1645921"/>
                </a:cubicBezTo>
                <a:cubicBezTo>
                  <a:pt x="7440268" y="1508591"/>
                  <a:pt x="3930490" y="1508065"/>
                  <a:pt x="0" y="1645921"/>
                </a:cubicBezTo>
                <a:cubicBezTo>
                  <a:pt x="-64390" y="1360880"/>
                  <a:pt x="-55285" y="531937"/>
                  <a:pt x="0" y="0"/>
                </a:cubicBezTo>
                <a:close/>
              </a:path>
              <a:path w="9064284" h="1645921" stroke="0" extrusionOk="0">
                <a:moveTo>
                  <a:pt x="0" y="0"/>
                </a:moveTo>
                <a:cubicBezTo>
                  <a:pt x="3306105" y="-101487"/>
                  <a:pt x="6822063" y="-162162"/>
                  <a:pt x="9064284" y="0"/>
                </a:cubicBezTo>
                <a:cubicBezTo>
                  <a:pt x="8928210" y="236750"/>
                  <a:pt x="8975763" y="891397"/>
                  <a:pt x="9064284" y="1645921"/>
                </a:cubicBezTo>
                <a:cubicBezTo>
                  <a:pt x="5974479" y="1695986"/>
                  <a:pt x="3029915" y="1487472"/>
                  <a:pt x="0" y="1645921"/>
                </a:cubicBezTo>
                <a:cubicBezTo>
                  <a:pt x="-61863" y="1339029"/>
                  <a:pt x="141629" y="512134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6">
                <a:lumMod val="20000"/>
                <a:lumOff val="8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8800" b="1" dirty="0">
                <a:solidFill>
                  <a:schemeClr val="accent6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خط الأعداد</a:t>
            </a:r>
            <a:endParaRPr lang="en-US" sz="8800" b="1" dirty="0">
              <a:solidFill>
                <a:schemeClr val="accent6">
                  <a:lumMod val="75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8" name="Picture 7" descr="A picture containing toy, doll, drawing&#10;&#10;Description automatically generated">
            <a:extLst>
              <a:ext uri="{FF2B5EF4-FFF2-40B4-BE49-F238E27FC236}">
                <a16:creationId xmlns:a16="http://schemas.microsoft.com/office/drawing/2014/main" xmlns="" id="{C18D3AB1-AFF0-40C8-9E14-D909F6C64CE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78700" y1="27037" x2="74500" y2="38796"/>
                        <a14:foregroundMark x1="78100" y1="57685" x2="75400" y2="63148"/>
                        <a14:foregroundMark x1="81420" y1="75250" x2="82500" y2="74630"/>
                        <a14:foregroundMark x1="86500" y1="55185" x2="86500" y2="55185"/>
                        <a14:foregroundMark x1="83400" y1="52130" x2="83400" y2="52130"/>
                        <a14:foregroundMark x1="68100" y1="46389" x2="68100" y2="46389"/>
                        <a14:foregroundMark x1="63000" y1="42500" x2="63000" y2="42500"/>
                        <a14:foregroundMark x1="62100" y1="42500" x2="66300" y2="46389"/>
                        <a14:foregroundMark x1="69000" y1="47778" x2="68500" y2="46389"/>
                        <a14:foregroundMark x1="68300" y1="44907" x2="69900" y2="49444"/>
                        <a14:foregroundMark x1="82000" y1="48426" x2="84700" y2="52315"/>
                        <a14:foregroundMark x1="73200" y1="58889" x2="72500" y2="65463"/>
                        <a14:foregroundMark x1="34806" y1="75898" x2="32900" y2="75278"/>
                        <a14:foregroundMark x1="70355" y1="74455" x2="71400" y2="73426"/>
                        <a14:backgroundMark x1="68045" y1="78061" x2="69200" y2="79352"/>
                        <a14:backgroundMark x1="66880" y1="76759" x2="67740" y2="77720"/>
                        <a14:backgroundMark x1="66300" y1="76111" x2="66880" y2="76759"/>
                        <a14:backgroundMark x1="71678" y1="77120" x2="74100" y2="76296"/>
                        <a14:backgroundMark x1="79800" y1="76111" x2="83800" y2="78519"/>
                        <a14:backgroundMark x1="67900" y1="75093" x2="68810" y2="75354"/>
                        <a14:backgroundMark x1="24200" y1="74630" x2="24000" y2="77500"/>
                        <a14:backgroundMark x1="24676" y1="77460" x2="29000" y2="74537"/>
                        <a14:backgroundMark x1="22700" y1="78796" x2="24420" y2="77633"/>
                        <a14:backgroundMark x1="29000" y1="74537" x2="29800" y2="73426"/>
                        <a14:backgroundMark x1="25100" y1="75093" x2="24900" y2="78148"/>
                        <a14:backgroundMark x1="27300" y1="74630" x2="25600" y2="76944"/>
                        <a14:backgroundMark x1="26400" y1="75093" x2="25800" y2="76759"/>
                        <a14:backgroundMark x1="24700" y1="75926" x2="24900" y2="76759"/>
                        <a14:backgroundMark x1="17800" y1="75648" x2="17808" y2="75650"/>
                        <a14:backgroundMark x1="19400" y1="75926" x2="19400" y2="78981"/>
                        <a14:backgroundMark x1="68700" y1="75648" x2="71500" y2="77685"/>
                        <a14:backgroundMark x1="69600" y1="74074" x2="67900" y2="76667"/>
                        <a14:backgroundMark x1="35100" y1="75648" x2="36800" y2="76852"/>
                        <a14:backgroundMark x1="24500" y1="76111" x2="20200" y2="780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53" t="18504" r="51291" b="21437"/>
          <a:stretch/>
        </p:blipFill>
        <p:spPr>
          <a:xfrm>
            <a:off x="-2588455" y="2252547"/>
            <a:ext cx="2588455" cy="4109454"/>
          </a:xfrm>
          <a:prstGeom prst="rect">
            <a:avLst/>
          </a:prstGeom>
          <a:effectLst>
            <a:innerShdw blurRad="63500" dist="50800" dir="5400000">
              <a:prstClr val="black">
                <a:alpha val="50000"/>
              </a:prstClr>
            </a:inn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5944833-86ED-44C4-9579-8EF62BF3CE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0359" y="5160258"/>
            <a:ext cx="1878300" cy="1462390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45837204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7.40741E-7 L 0.29609 0.0236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05" y="1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green, food&#10;&#10;Description automatically generated">
            <a:extLst>
              <a:ext uri="{FF2B5EF4-FFF2-40B4-BE49-F238E27FC236}">
                <a16:creationId xmlns:a16="http://schemas.microsoft.com/office/drawing/2014/main" xmlns="" id="{EF9592DE-0DF9-4292-8B53-E8D5B0E40B6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46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10" name="Connector: Elbow 9">
            <a:extLst>
              <a:ext uri="{FF2B5EF4-FFF2-40B4-BE49-F238E27FC236}">
                <a16:creationId xmlns:a16="http://schemas.microsoft.com/office/drawing/2014/main" xmlns="" id="{C3709BE9-5A63-410E-9287-79802A900652}"/>
              </a:ext>
            </a:extLst>
          </p:cNvPr>
          <p:cNvCxnSpPr>
            <a:cxnSpLocks/>
          </p:cNvCxnSpPr>
          <p:nvPr/>
        </p:nvCxnSpPr>
        <p:spPr>
          <a:xfrm rot="5400000">
            <a:off x="4110218" y="3671413"/>
            <a:ext cx="2755286" cy="903846"/>
          </a:xfrm>
          <a:prstGeom prst="bentConnector3">
            <a:avLst>
              <a:gd name="adj1" fmla="val 82166"/>
            </a:avLst>
          </a:prstGeom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97FA5CDA-322C-4345-ADE2-3C2CA6A244DF}"/>
              </a:ext>
            </a:extLst>
          </p:cNvPr>
          <p:cNvSpPr txBox="1">
            <a:spLocks/>
          </p:cNvSpPr>
          <p:nvPr/>
        </p:nvSpPr>
        <p:spPr>
          <a:xfrm>
            <a:off x="3309124" y="1694893"/>
            <a:ext cx="5261319" cy="1083213"/>
          </a:xfrm>
          <a:custGeom>
            <a:avLst/>
            <a:gdLst>
              <a:gd name="connsiteX0" fmla="*/ 0 w 5261319"/>
              <a:gd name="connsiteY0" fmla="*/ 0 h 1083213"/>
              <a:gd name="connsiteX1" fmla="*/ 5261319 w 5261319"/>
              <a:gd name="connsiteY1" fmla="*/ 0 h 1083213"/>
              <a:gd name="connsiteX2" fmla="*/ 5261319 w 5261319"/>
              <a:gd name="connsiteY2" fmla="*/ 1083213 h 1083213"/>
              <a:gd name="connsiteX3" fmla="*/ 0 w 5261319"/>
              <a:gd name="connsiteY3" fmla="*/ 1083213 h 1083213"/>
              <a:gd name="connsiteX4" fmla="*/ 0 w 5261319"/>
              <a:gd name="connsiteY4" fmla="*/ 0 h 1083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61319" h="1083213" fill="none" extrusionOk="0">
                <a:moveTo>
                  <a:pt x="0" y="0"/>
                </a:moveTo>
                <a:cubicBezTo>
                  <a:pt x="2033925" y="97094"/>
                  <a:pt x="3808508" y="12960"/>
                  <a:pt x="5261319" y="0"/>
                </a:cubicBezTo>
                <a:cubicBezTo>
                  <a:pt x="5217010" y="330913"/>
                  <a:pt x="5165448" y="919011"/>
                  <a:pt x="5261319" y="1083213"/>
                </a:cubicBezTo>
                <a:cubicBezTo>
                  <a:pt x="4453768" y="1194502"/>
                  <a:pt x="2296580" y="1187690"/>
                  <a:pt x="0" y="1083213"/>
                </a:cubicBezTo>
                <a:cubicBezTo>
                  <a:pt x="-53558" y="934973"/>
                  <a:pt x="88420" y="334108"/>
                  <a:pt x="0" y="0"/>
                </a:cubicBezTo>
                <a:close/>
              </a:path>
              <a:path w="5261319" h="1083213" stroke="0" extrusionOk="0">
                <a:moveTo>
                  <a:pt x="0" y="0"/>
                </a:moveTo>
                <a:cubicBezTo>
                  <a:pt x="1791197" y="-15620"/>
                  <a:pt x="3667938" y="18144"/>
                  <a:pt x="5261319" y="0"/>
                </a:cubicBezTo>
                <a:cubicBezTo>
                  <a:pt x="5171491" y="313824"/>
                  <a:pt x="5240032" y="839222"/>
                  <a:pt x="5261319" y="1083213"/>
                </a:cubicBezTo>
                <a:cubicBezTo>
                  <a:pt x="2823053" y="1172238"/>
                  <a:pt x="1634419" y="1217413"/>
                  <a:pt x="0" y="1083213"/>
                </a:cubicBezTo>
                <a:cubicBezTo>
                  <a:pt x="28668" y="780478"/>
                  <a:pt x="45353" y="112428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chemeClr val="accent6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4800" dirty="0">
                <a:solidFill>
                  <a:schemeClr val="accent6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نواتج التعلم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xmlns="" id="{72BCB960-9850-457A-A4F3-0EA02FB7297F}"/>
              </a:ext>
            </a:extLst>
          </p:cNvPr>
          <p:cNvSpPr txBox="1">
            <a:spLocks/>
          </p:cNvSpPr>
          <p:nvPr/>
        </p:nvSpPr>
        <p:spPr>
          <a:xfrm>
            <a:off x="2076773" y="4849311"/>
            <a:ext cx="8090115" cy="621743"/>
          </a:xfrm>
          <a:custGeom>
            <a:avLst/>
            <a:gdLst>
              <a:gd name="connsiteX0" fmla="*/ 0 w 8090115"/>
              <a:gd name="connsiteY0" fmla="*/ 0 h 621743"/>
              <a:gd name="connsiteX1" fmla="*/ 8090115 w 8090115"/>
              <a:gd name="connsiteY1" fmla="*/ 0 h 621743"/>
              <a:gd name="connsiteX2" fmla="*/ 8090115 w 8090115"/>
              <a:gd name="connsiteY2" fmla="*/ 621743 h 621743"/>
              <a:gd name="connsiteX3" fmla="*/ 0 w 8090115"/>
              <a:gd name="connsiteY3" fmla="*/ 621743 h 621743"/>
              <a:gd name="connsiteX4" fmla="*/ 0 w 8090115"/>
              <a:gd name="connsiteY4" fmla="*/ 0 h 62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90115" h="621743" fill="none" extrusionOk="0">
                <a:moveTo>
                  <a:pt x="0" y="0"/>
                </a:moveTo>
                <a:cubicBezTo>
                  <a:pt x="3865583" y="97094"/>
                  <a:pt x="5936112" y="12960"/>
                  <a:pt x="8090115" y="0"/>
                </a:cubicBezTo>
                <a:cubicBezTo>
                  <a:pt x="8126887" y="193163"/>
                  <a:pt x="8085913" y="387324"/>
                  <a:pt x="8090115" y="621743"/>
                </a:cubicBezTo>
                <a:cubicBezTo>
                  <a:pt x="6869864" y="733032"/>
                  <a:pt x="3763572" y="726220"/>
                  <a:pt x="0" y="621743"/>
                </a:cubicBezTo>
                <a:cubicBezTo>
                  <a:pt x="46600" y="315202"/>
                  <a:pt x="-27436" y="245812"/>
                  <a:pt x="0" y="0"/>
                </a:cubicBezTo>
                <a:close/>
              </a:path>
              <a:path w="8090115" h="621743" stroke="0" extrusionOk="0">
                <a:moveTo>
                  <a:pt x="0" y="0"/>
                </a:moveTo>
                <a:cubicBezTo>
                  <a:pt x="1632912" y="-15620"/>
                  <a:pt x="6124957" y="18144"/>
                  <a:pt x="8090115" y="0"/>
                </a:cubicBezTo>
                <a:cubicBezTo>
                  <a:pt x="8064802" y="135601"/>
                  <a:pt x="8106982" y="470502"/>
                  <a:pt x="8090115" y="621743"/>
                </a:cubicBezTo>
                <a:cubicBezTo>
                  <a:pt x="6400246" y="710768"/>
                  <a:pt x="3467130" y="755943"/>
                  <a:pt x="0" y="621743"/>
                </a:cubicBezTo>
                <a:cubicBezTo>
                  <a:pt x="11549" y="353598"/>
                  <a:pt x="37273" y="21537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chemeClr val="accent6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SA" sz="2400" dirty="0">
                <a:solidFill>
                  <a:schemeClr val="accent6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يتعلم الطفل عن خط الأعداد ( تصاعدي و تنازلي )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xmlns="" id="{192E0854-A7E7-4D78-A248-14EA0B5A5359}"/>
              </a:ext>
            </a:extLst>
          </p:cNvPr>
          <p:cNvSpPr txBox="1">
            <a:spLocks/>
          </p:cNvSpPr>
          <p:nvPr/>
        </p:nvSpPr>
        <p:spPr>
          <a:xfrm>
            <a:off x="9172130" y="362485"/>
            <a:ext cx="3187046" cy="352945"/>
          </a:xfrm>
          <a:custGeom>
            <a:avLst/>
            <a:gdLst>
              <a:gd name="connsiteX0" fmla="*/ 0 w 3187046"/>
              <a:gd name="connsiteY0" fmla="*/ 0 h 352945"/>
              <a:gd name="connsiteX1" fmla="*/ 3187046 w 3187046"/>
              <a:gd name="connsiteY1" fmla="*/ 0 h 352945"/>
              <a:gd name="connsiteX2" fmla="*/ 3187046 w 3187046"/>
              <a:gd name="connsiteY2" fmla="*/ 352945 h 352945"/>
              <a:gd name="connsiteX3" fmla="*/ 0 w 3187046"/>
              <a:gd name="connsiteY3" fmla="*/ 352945 h 352945"/>
              <a:gd name="connsiteX4" fmla="*/ 0 w 3187046"/>
              <a:gd name="connsiteY4" fmla="*/ 0 h 352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87046" h="352945" extrusionOk="0">
                <a:moveTo>
                  <a:pt x="0" y="0"/>
                </a:moveTo>
                <a:cubicBezTo>
                  <a:pt x="350903" y="-15620"/>
                  <a:pt x="1767701" y="18144"/>
                  <a:pt x="3187046" y="0"/>
                </a:cubicBezTo>
                <a:cubicBezTo>
                  <a:pt x="3189249" y="39953"/>
                  <a:pt x="3163932" y="203051"/>
                  <a:pt x="3187046" y="352945"/>
                </a:cubicBezTo>
                <a:cubicBezTo>
                  <a:pt x="2388055" y="441970"/>
                  <a:pt x="953651" y="487145"/>
                  <a:pt x="0" y="352945"/>
                </a:cubicBezTo>
                <a:cubicBezTo>
                  <a:pt x="17587" y="266741"/>
                  <a:pt x="-22139" y="128949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28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مادة الرياضيات ..</a:t>
            </a:r>
          </a:p>
        </p:txBody>
      </p:sp>
    </p:spTree>
    <p:extLst>
      <p:ext uri="{BB962C8B-B14F-4D97-AF65-F5344CB8AC3E}">
        <p14:creationId xmlns:p14="http://schemas.microsoft.com/office/powerpoint/2010/main" val="211525723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green, food&#10;&#10;Description automatically generated">
            <a:extLst>
              <a:ext uri="{FF2B5EF4-FFF2-40B4-BE49-F238E27FC236}">
                <a16:creationId xmlns:a16="http://schemas.microsoft.com/office/drawing/2014/main" xmlns="" id="{EF9592DE-0DF9-4292-8B53-E8D5B0E40B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6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F34999B0-9C99-407D-895F-702C76E651A5}"/>
              </a:ext>
            </a:extLst>
          </p:cNvPr>
          <p:cNvSpPr/>
          <p:nvPr/>
        </p:nvSpPr>
        <p:spPr>
          <a:xfrm>
            <a:off x="1337716" y="1429586"/>
            <a:ext cx="9064284" cy="1645921"/>
          </a:xfrm>
          <a:custGeom>
            <a:avLst/>
            <a:gdLst>
              <a:gd name="connsiteX0" fmla="*/ 0 w 9064284"/>
              <a:gd name="connsiteY0" fmla="*/ 0 h 1645921"/>
              <a:gd name="connsiteX1" fmla="*/ 9064284 w 9064284"/>
              <a:gd name="connsiteY1" fmla="*/ 0 h 1645921"/>
              <a:gd name="connsiteX2" fmla="*/ 9064284 w 9064284"/>
              <a:gd name="connsiteY2" fmla="*/ 1645921 h 1645921"/>
              <a:gd name="connsiteX3" fmla="*/ 0 w 9064284"/>
              <a:gd name="connsiteY3" fmla="*/ 1645921 h 1645921"/>
              <a:gd name="connsiteX4" fmla="*/ 0 w 9064284"/>
              <a:gd name="connsiteY4" fmla="*/ 0 h 1645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64284" h="1645921" fill="none" extrusionOk="0">
                <a:moveTo>
                  <a:pt x="0" y="0"/>
                </a:moveTo>
                <a:cubicBezTo>
                  <a:pt x="2857810" y="-33775"/>
                  <a:pt x="4547570" y="138873"/>
                  <a:pt x="9064284" y="0"/>
                </a:cubicBezTo>
                <a:cubicBezTo>
                  <a:pt x="9181382" y="438417"/>
                  <a:pt x="9050996" y="970349"/>
                  <a:pt x="9064284" y="1645921"/>
                </a:cubicBezTo>
                <a:cubicBezTo>
                  <a:pt x="7440268" y="1508591"/>
                  <a:pt x="3930490" y="1508065"/>
                  <a:pt x="0" y="1645921"/>
                </a:cubicBezTo>
                <a:cubicBezTo>
                  <a:pt x="-64390" y="1360880"/>
                  <a:pt x="-55285" y="531937"/>
                  <a:pt x="0" y="0"/>
                </a:cubicBezTo>
                <a:close/>
              </a:path>
              <a:path w="9064284" h="1645921" stroke="0" extrusionOk="0">
                <a:moveTo>
                  <a:pt x="0" y="0"/>
                </a:moveTo>
                <a:cubicBezTo>
                  <a:pt x="3306105" y="-101487"/>
                  <a:pt x="6822063" y="-162162"/>
                  <a:pt x="9064284" y="0"/>
                </a:cubicBezTo>
                <a:cubicBezTo>
                  <a:pt x="8928210" y="236750"/>
                  <a:pt x="8975763" y="891397"/>
                  <a:pt x="9064284" y="1645921"/>
                </a:cubicBezTo>
                <a:cubicBezTo>
                  <a:pt x="5974479" y="1695986"/>
                  <a:pt x="3029915" y="1487472"/>
                  <a:pt x="0" y="1645921"/>
                </a:cubicBezTo>
                <a:cubicBezTo>
                  <a:pt x="-61863" y="1339029"/>
                  <a:pt x="141629" y="512134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6">
                <a:lumMod val="20000"/>
                <a:lumOff val="8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schemeClr val="accent6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أرنب في الحديقة</a:t>
            </a:r>
          </a:p>
        </p:txBody>
      </p:sp>
      <p:pic>
        <p:nvPicPr>
          <p:cNvPr id="8" name="Picture 7" descr="A picture containing toy, doll, drawing&#10;&#10;Description automatically generated">
            <a:extLst>
              <a:ext uri="{FF2B5EF4-FFF2-40B4-BE49-F238E27FC236}">
                <a16:creationId xmlns:a16="http://schemas.microsoft.com/office/drawing/2014/main" xmlns="" id="{C18D3AB1-AFF0-40C8-9E14-D909F6C64CE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78700" y1="27037" x2="74500" y2="38796"/>
                        <a14:foregroundMark x1="78100" y1="57685" x2="75400" y2="63148"/>
                        <a14:foregroundMark x1="81420" y1="75250" x2="82500" y2="74630"/>
                        <a14:foregroundMark x1="86500" y1="55185" x2="86500" y2="55185"/>
                        <a14:foregroundMark x1="83400" y1="52130" x2="83400" y2="52130"/>
                        <a14:foregroundMark x1="68100" y1="46389" x2="68100" y2="46389"/>
                        <a14:foregroundMark x1="63000" y1="42500" x2="63000" y2="42500"/>
                        <a14:foregroundMark x1="62100" y1="42500" x2="66300" y2="46389"/>
                        <a14:foregroundMark x1="69000" y1="47778" x2="68500" y2="46389"/>
                        <a14:foregroundMark x1="68300" y1="44907" x2="69900" y2="49444"/>
                        <a14:foregroundMark x1="82000" y1="48426" x2="84700" y2="52315"/>
                        <a14:foregroundMark x1="73200" y1="58889" x2="72500" y2="65463"/>
                        <a14:foregroundMark x1="34806" y1="75898" x2="32900" y2="75278"/>
                        <a14:foregroundMark x1="70355" y1="74455" x2="71400" y2="73426"/>
                        <a14:backgroundMark x1="68045" y1="78061" x2="69200" y2="79352"/>
                        <a14:backgroundMark x1="66880" y1="76759" x2="67740" y2="77720"/>
                        <a14:backgroundMark x1="66300" y1="76111" x2="66880" y2="76759"/>
                        <a14:backgroundMark x1="71678" y1="77120" x2="74100" y2="76296"/>
                        <a14:backgroundMark x1="79800" y1="76111" x2="83800" y2="78519"/>
                        <a14:backgroundMark x1="67900" y1="75093" x2="68810" y2="75354"/>
                        <a14:backgroundMark x1="24200" y1="74630" x2="24000" y2="77500"/>
                        <a14:backgroundMark x1="24676" y1="77460" x2="29000" y2="74537"/>
                        <a14:backgroundMark x1="22700" y1="78796" x2="24420" y2="77633"/>
                        <a14:backgroundMark x1="29000" y1="74537" x2="29800" y2="73426"/>
                        <a14:backgroundMark x1="25100" y1="75093" x2="24900" y2="78148"/>
                        <a14:backgroundMark x1="27300" y1="74630" x2="25600" y2="76944"/>
                        <a14:backgroundMark x1="26400" y1="75093" x2="25800" y2="76759"/>
                        <a14:backgroundMark x1="24700" y1="75926" x2="24900" y2="76759"/>
                        <a14:backgroundMark x1="17800" y1="75648" x2="17808" y2="75650"/>
                        <a14:backgroundMark x1="19400" y1="75926" x2="19400" y2="78981"/>
                        <a14:backgroundMark x1="68700" y1="75648" x2="71500" y2="77685"/>
                        <a14:backgroundMark x1="69600" y1="74074" x2="67900" y2="76667"/>
                        <a14:backgroundMark x1="35100" y1="75648" x2="36800" y2="76852"/>
                        <a14:backgroundMark x1="24500" y1="76111" x2="20200" y2="780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53" t="18504" r="51291" b="21437"/>
          <a:stretch/>
        </p:blipFill>
        <p:spPr>
          <a:xfrm>
            <a:off x="-2588455" y="2252547"/>
            <a:ext cx="2588455" cy="4109454"/>
          </a:xfrm>
          <a:prstGeom prst="rect">
            <a:avLst/>
          </a:prstGeom>
          <a:effectLst>
            <a:innerShdw blurRad="63500" dist="50800" dir="5400000">
              <a:prstClr val="black">
                <a:alpha val="50000"/>
              </a:prstClr>
            </a:inn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57C976C-4332-4FDC-9D0E-23486B791B19}"/>
              </a:ext>
            </a:extLst>
          </p:cNvPr>
          <p:cNvSpPr/>
          <p:nvPr/>
        </p:nvSpPr>
        <p:spPr>
          <a:xfrm>
            <a:off x="9644146" y="326707"/>
            <a:ext cx="23310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dirty="0">
                <a:solidFill>
                  <a:schemeClr val="accent6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أولاً لنقرأ قصة .. </a:t>
            </a:r>
            <a:endParaRPr lang="en-US" sz="28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D034B54D-44EF-42EF-84A9-81A4E57EEA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8089" y="4954245"/>
            <a:ext cx="1878300" cy="1462390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23061863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7.40741E-7 L 0.29609 0.0236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05" y="1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green, food&#10;&#10;Description automatically generated">
            <a:extLst>
              <a:ext uri="{FF2B5EF4-FFF2-40B4-BE49-F238E27FC236}">
                <a16:creationId xmlns:a16="http://schemas.microsoft.com/office/drawing/2014/main" xmlns="" id="{EF9592DE-0DF9-4292-8B53-E8D5B0E40B6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6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F34999B0-9C99-407D-895F-702C76E651A5}"/>
              </a:ext>
            </a:extLst>
          </p:cNvPr>
          <p:cNvSpPr/>
          <p:nvPr/>
        </p:nvSpPr>
        <p:spPr>
          <a:xfrm>
            <a:off x="464235" y="214741"/>
            <a:ext cx="11605846" cy="882540"/>
          </a:xfrm>
          <a:custGeom>
            <a:avLst/>
            <a:gdLst>
              <a:gd name="connsiteX0" fmla="*/ 0 w 11605846"/>
              <a:gd name="connsiteY0" fmla="*/ 0 h 882540"/>
              <a:gd name="connsiteX1" fmla="*/ 11605846 w 11605846"/>
              <a:gd name="connsiteY1" fmla="*/ 0 h 882540"/>
              <a:gd name="connsiteX2" fmla="*/ 11605846 w 11605846"/>
              <a:gd name="connsiteY2" fmla="*/ 882540 h 882540"/>
              <a:gd name="connsiteX3" fmla="*/ 0 w 11605846"/>
              <a:gd name="connsiteY3" fmla="*/ 882540 h 882540"/>
              <a:gd name="connsiteX4" fmla="*/ 0 w 11605846"/>
              <a:gd name="connsiteY4" fmla="*/ 0 h 882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05846" h="882540" fill="none" extrusionOk="0">
                <a:moveTo>
                  <a:pt x="0" y="0"/>
                </a:moveTo>
                <a:cubicBezTo>
                  <a:pt x="1611524" y="-33775"/>
                  <a:pt x="9932379" y="138873"/>
                  <a:pt x="11605846" y="0"/>
                </a:cubicBezTo>
                <a:cubicBezTo>
                  <a:pt x="11629586" y="405327"/>
                  <a:pt x="11536928" y="557775"/>
                  <a:pt x="11605846" y="882540"/>
                </a:cubicBezTo>
                <a:cubicBezTo>
                  <a:pt x="7155662" y="745210"/>
                  <a:pt x="4414644" y="744684"/>
                  <a:pt x="0" y="882540"/>
                </a:cubicBezTo>
                <a:cubicBezTo>
                  <a:pt x="-49251" y="476760"/>
                  <a:pt x="-60389" y="224682"/>
                  <a:pt x="0" y="0"/>
                </a:cubicBezTo>
                <a:close/>
              </a:path>
              <a:path w="11605846" h="882540" stroke="0" extrusionOk="0">
                <a:moveTo>
                  <a:pt x="0" y="0"/>
                </a:moveTo>
                <a:cubicBezTo>
                  <a:pt x="3416330" y="-101487"/>
                  <a:pt x="7117792" y="-162162"/>
                  <a:pt x="11605846" y="0"/>
                </a:cubicBezTo>
                <a:cubicBezTo>
                  <a:pt x="11564793" y="178755"/>
                  <a:pt x="11576518" y="566813"/>
                  <a:pt x="11605846" y="882540"/>
                </a:cubicBezTo>
                <a:cubicBezTo>
                  <a:pt x="6350320" y="932605"/>
                  <a:pt x="3598676" y="724091"/>
                  <a:pt x="0" y="882540"/>
                </a:cubicBezTo>
                <a:cubicBezTo>
                  <a:pt x="-78005" y="705123"/>
                  <a:pt x="-48847" y="440111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6">
                <a:lumMod val="20000"/>
                <a:lumOff val="8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SA" sz="2400" b="1" dirty="0">
                <a:solidFill>
                  <a:schemeClr val="accent6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ذهبت فاطمة إلى الحديقة و أحضرت معها ورقة كبيرة و رسمت عليها خطوط و كتبت الأرقام</a:t>
            </a:r>
            <a:endParaRPr lang="en-US" sz="2400" b="1" dirty="0">
              <a:solidFill>
                <a:schemeClr val="accent6">
                  <a:lumMod val="75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xmlns="" id="{65E72E9A-46E8-4C24-8A93-E6716533B1AA}"/>
              </a:ext>
            </a:extLst>
          </p:cNvPr>
          <p:cNvSpPr txBox="1">
            <a:spLocks/>
          </p:cNvSpPr>
          <p:nvPr/>
        </p:nvSpPr>
        <p:spPr>
          <a:xfrm>
            <a:off x="-1808882" y="6643259"/>
            <a:ext cx="5404490" cy="201068"/>
          </a:xfrm>
          <a:custGeom>
            <a:avLst/>
            <a:gdLst>
              <a:gd name="connsiteX0" fmla="*/ 0 w 5404490"/>
              <a:gd name="connsiteY0" fmla="*/ 0 h 201068"/>
              <a:gd name="connsiteX1" fmla="*/ 5404490 w 5404490"/>
              <a:gd name="connsiteY1" fmla="*/ 0 h 201068"/>
              <a:gd name="connsiteX2" fmla="*/ 5404490 w 5404490"/>
              <a:gd name="connsiteY2" fmla="*/ 201068 h 201068"/>
              <a:gd name="connsiteX3" fmla="*/ 0 w 5404490"/>
              <a:gd name="connsiteY3" fmla="*/ 201068 h 201068"/>
              <a:gd name="connsiteX4" fmla="*/ 0 w 5404490"/>
              <a:gd name="connsiteY4" fmla="*/ 0 h 201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04490" h="201068" extrusionOk="0">
                <a:moveTo>
                  <a:pt x="0" y="0"/>
                </a:moveTo>
                <a:cubicBezTo>
                  <a:pt x="2076773" y="-15620"/>
                  <a:pt x="2704267" y="18144"/>
                  <a:pt x="5404490" y="0"/>
                </a:cubicBezTo>
                <a:cubicBezTo>
                  <a:pt x="5420921" y="98029"/>
                  <a:pt x="5422162" y="168219"/>
                  <a:pt x="5404490" y="201068"/>
                </a:cubicBezTo>
                <a:cubicBezTo>
                  <a:pt x="3496808" y="290093"/>
                  <a:pt x="750588" y="335268"/>
                  <a:pt x="0" y="201068"/>
                </a:cubicBezTo>
                <a:cubicBezTo>
                  <a:pt x="1048" y="177146"/>
                  <a:pt x="8267" y="88260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20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هيا نعد الأرقام</a:t>
            </a:r>
          </a:p>
        </p:txBody>
      </p:sp>
      <p:pic>
        <p:nvPicPr>
          <p:cNvPr id="18" name="Picture 17" descr="A picture containing toy, doll, drawing&#10;&#10;Description automatically generated">
            <a:extLst>
              <a:ext uri="{FF2B5EF4-FFF2-40B4-BE49-F238E27FC236}">
                <a16:creationId xmlns:a16="http://schemas.microsoft.com/office/drawing/2014/main" xmlns="" id="{980D1E60-1279-414C-829C-7A72D8D8169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78700" y1="27037" x2="74500" y2="38796"/>
                        <a14:foregroundMark x1="78100" y1="57685" x2="75400" y2="63148"/>
                        <a14:foregroundMark x1="81420" y1="75250" x2="82500" y2="74630"/>
                        <a14:foregroundMark x1="86500" y1="55185" x2="86500" y2="55185"/>
                        <a14:foregroundMark x1="83400" y1="52130" x2="83400" y2="52130"/>
                        <a14:foregroundMark x1="68100" y1="46389" x2="68100" y2="46389"/>
                        <a14:foregroundMark x1="63000" y1="42500" x2="63000" y2="42500"/>
                        <a14:foregroundMark x1="62100" y1="42500" x2="66300" y2="46389"/>
                        <a14:foregroundMark x1="69000" y1="47778" x2="68500" y2="46389"/>
                        <a14:foregroundMark x1="68300" y1="44907" x2="69900" y2="49444"/>
                        <a14:foregroundMark x1="82000" y1="48426" x2="84700" y2="52315"/>
                        <a14:foregroundMark x1="73200" y1="58889" x2="72500" y2="65463"/>
                        <a14:foregroundMark x1="34806" y1="75898" x2="32900" y2="75278"/>
                        <a14:foregroundMark x1="70355" y1="74455" x2="71400" y2="73426"/>
                        <a14:backgroundMark x1="68045" y1="78061" x2="69200" y2="79352"/>
                        <a14:backgroundMark x1="66880" y1="76759" x2="67740" y2="77720"/>
                        <a14:backgroundMark x1="66300" y1="76111" x2="66880" y2="76759"/>
                        <a14:backgroundMark x1="71678" y1="77120" x2="74100" y2="76296"/>
                        <a14:backgroundMark x1="79800" y1="76111" x2="83800" y2="78519"/>
                        <a14:backgroundMark x1="67900" y1="75093" x2="68810" y2="75354"/>
                        <a14:backgroundMark x1="24200" y1="74630" x2="24000" y2="77500"/>
                        <a14:backgroundMark x1="24676" y1="77460" x2="29000" y2="74537"/>
                        <a14:backgroundMark x1="22700" y1="78796" x2="24420" y2="77633"/>
                        <a14:backgroundMark x1="29000" y1="74537" x2="29800" y2="73426"/>
                        <a14:backgroundMark x1="25100" y1="75093" x2="24900" y2="78148"/>
                        <a14:backgroundMark x1="27300" y1="74630" x2="25600" y2="76944"/>
                        <a14:backgroundMark x1="26400" y1="75093" x2="25800" y2="76759"/>
                        <a14:backgroundMark x1="24700" y1="75926" x2="24900" y2="76759"/>
                        <a14:backgroundMark x1="17800" y1="75648" x2="17808" y2="75650"/>
                        <a14:backgroundMark x1="19400" y1="75926" x2="19400" y2="78981"/>
                        <a14:backgroundMark x1="68700" y1="75648" x2="71500" y2="77685"/>
                        <a14:backgroundMark x1="69600" y1="74074" x2="67900" y2="76667"/>
                        <a14:backgroundMark x1="35100" y1="75648" x2="36800" y2="76852"/>
                        <a14:backgroundMark x1="24500" y1="76111" x2="20200" y2="780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53" t="18504" r="51291" b="21437"/>
          <a:stretch/>
        </p:blipFill>
        <p:spPr>
          <a:xfrm>
            <a:off x="-2494337" y="2184060"/>
            <a:ext cx="2116404" cy="3360022"/>
          </a:xfrm>
          <a:prstGeom prst="rect">
            <a:avLst/>
          </a:prstGeom>
          <a:effectLst>
            <a:innerShdw blurRad="63500" dist="50800" dir="5400000">
              <a:prstClr val="black">
                <a:alpha val="50000"/>
              </a:prstClr>
            </a:inn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399CA0B2-38DA-4B8A-8DB8-EC05E70CEF75}"/>
              </a:ext>
            </a:extLst>
          </p:cNvPr>
          <p:cNvSpPr/>
          <p:nvPr/>
        </p:nvSpPr>
        <p:spPr>
          <a:xfrm>
            <a:off x="1958761" y="3812345"/>
            <a:ext cx="9855306" cy="2491372"/>
          </a:xfrm>
          <a:custGeom>
            <a:avLst/>
            <a:gdLst>
              <a:gd name="connsiteX0" fmla="*/ 0 w 9855306"/>
              <a:gd name="connsiteY0" fmla="*/ 0 h 2491372"/>
              <a:gd name="connsiteX1" fmla="*/ 9855306 w 9855306"/>
              <a:gd name="connsiteY1" fmla="*/ 0 h 2491372"/>
              <a:gd name="connsiteX2" fmla="*/ 9855306 w 9855306"/>
              <a:gd name="connsiteY2" fmla="*/ 2491372 h 2491372"/>
              <a:gd name="connsiteX3" fmla="*/ 0 w 9855306"/>
              <a:gd name="connsiteY3" fmla="*/ 2491372 h 2491372"/>
              <a:gd name="connsiteX4" fmla="*/ 0 w 9855306"/>
              <a:gd name="connsiteY4" fmla="*/ 0 h 2491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55306" h="2491372" fill="none" extrusionOk="0">
                <a:moveTo>
                  <a:pt x="0" y="0"/>
                </a:moveTo>
                <a:cubicBezTo>
                  <a:pt x="1775715" y="-143431"/>
                  <a:pt x="5355481" y="150992"/>
                  <a:pt x="9855306" y="0"/>
                </a:cubicBezTo>
                <a:cubicBezTo>
                  <a:pt x="9801805" y="575687"/>
                  <a:pt x="10010100" y="1970175"/>
                  <a:pt x="9855306" y="2491372"/>
                </a:cubicBezTo>
                <a:cubicBezTo>
                  <a:pt x="7713116" y="2327501"/>
                  <a:pt x="2157444" y="2402885"/>
                  <a:pt x="0" y="2491372"/>
                </a:cubicBezTo>
                <a:cubicBezTo>
                  <a:pt x="-132637" y="1521694"/>
                  <a:pt x="32421" y="1166633"/>
                  <a:pt x="0" y="0"/>
                </a:cubicBezTo>
                <a:close/>
              </a:path>
              <a:path w="9855306" h="2491372" stroke="0" extrusionOk="0">
                <a:moveTo>
                  <a:pt x="0" y="0"/>
                </a:moveTo>
                <a:cubicBezTo>
                  <a:pt x="1277806" y="-57669"/>
                  <a:pt x="6913971" y="-84444"/>
                  <a:pt x="9855306" y="0"/>
                </a:cubicBezTo>
                <a:cubicBezTo>
                  <a:pt x="9820721" y="255982"/>
                  <a:pt x="9706576" y="1748158"/>
                  <a:pt x="9855306" y="2491372"/>
                </a:cubicBezTo>
                <a:cubicBezTo>
                  <a:pt x="5560479" y="2409808"/>
                  <a:pt x="4658917" y="2636030"/>
                  <a:pt x="0" y="2491372"/>
                </a:cubicBezTo>
                <a:cubicBezTo>
                  <a:pt x="126169" y="1889867"/>
                  <a:pt x="163939" y="967179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242686026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xmlns="" id="{3679FC85-E86E-44BF-8233-7717A3F5EF5C}"/>
              </a:ext>
            </a:extLst>
          </p:cNvPr>
          <p:cNvCxnSpPr>
            <a:cxnSpLocks/>
          </p:cNvCxnSpPr>
          <p:nvPr/>
        </p:nvCxnSpPr>
        <p:spPr>
          <a:xfrm flipH="1" flipV="1">
            <a:off x="2788170" y="5240277"/>
            <a:ext cx="7650904" cy="5185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ADAD7895-9A81-4D4D-AB88-282999BA5AB6}"/>
              </a:ext>
            </a:extLst>
          </p:cNvPr>
          <p:cNvCxnSpPr>
            <a:cxnSpLocks/>
          </p:cNvCxnSpPr>
          <p:nvPr/>
        </p:nvCxnSpPr>
        <p:spPr>
          <a:xfrm>
            <a:off x="3577285" y="5271745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B5EA339B-D353-4396-94B7-3B464442588C}"/>
              </a:ext>
            </a:extLst>
          </p:cNvPr>
          <p:cNvCxnSpPr>
            <a:cxnSpLocks/>
          </p:cNvCxnSpPr>
          <p:nvPr/>
        </p:nvCxnSpPr>
        <p:spPr>
          <a:xfrm>
            <a:off x="7389390" y="5271745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xmlns="" id="{B1B5795C-7771-454F-AACB-5231824806EE}"/>
              </a:ext>
            </a:extLst>
          </p:cNvPr>
          <p:cNvCxnSpPr>
            <a:cxnSpLocks/>
          </p:cNvCxnSpPr>
          <p:nvPr/>
        </p:nvCxnSpPr>
        <p:spPr>
          <a:xfrm>
            <a:off x="4339706" y="5271745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xmlns="" id="{4ADB6135-278D-47FD-9553-53C95C83628F}"/>
              </a:ext>
            </a:extLst>
          </p:cNvPr>
          <p:cNvCxnSpPr>
            <a:cxnSpLocks/>
          </p:cNvCxnSpPr>
          <p:nvPr/>
        </p:nvCxnSpPr>
        <p:spPr>
          <a:xfrm>
            <a:off x="6626969" y="5271745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xmlns="" id="{9E0DFE1E-DAD1-45FA-B4CB-5284317F918B}"/>
              </a:ext>
            </a:extLst>
          </p:cNvPr>
          <p:cNvCxnSpPr>
            <a:cxnSpLocks/>
          </p:cNvCxnSpPr>
          <p:nvPr/>
        </p:nvCxnSpPr>
        <p:spPr>
          <a:xfrm>
            <a:off x="5102127" y="5271745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xmlns="" id="{47E4DE5E-4FC7-48D0-9221-F9AC1C578665}"/>
              </a:ext>
            </a:extLst>
          </p:cNvPr>
          <p:cNvCxnSpPr>
            <a:cxnSpLocks/>
          </p:cNvCxnSpPr>
          <p:nvPr/>
        </p:nvCxnSpPr>
        <p:spPr>
          <a:xfrm>
            <a:off x="5864548" y="5271745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xmlns="" id="{A715268A-B3E8-4E19-94E4-8B23A934AFBD}"/>
              </a:ext>
            </a:extLst>
          </p:cNvPr>
          <p:cNvCxnSpPr>
            <a:cxnSpLocks/>
          </p:cNvCxnSpPr>
          <p:nvPr/>
        </p:nvCxnSpPr>
        <p:spPr>
          <a:xfrm>
            <a:off x="8151811" y="5271745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xmlns="" id="{0C45A2CE-90B5-466D-8C1F-6A9BE33FAF4F}"/>
              </a:ext>
            </a:extLst>
          </p:cNvPr>
          <p:cNvCxnSpPr>
            <a:cxnSpLocks/>
          </p:cNvCxnSpPr>
          <p:nvPr/>
        </p:nvCxnSpPr>
        <p:spPr>
          <a:xfrm>
            <a:off x="8914232" y="5271745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xmlns="" id="{05E63EFE-CE79-49BE-82E4-455C6E7B2759}"/>
              </a:ext>
            </a:extLst>
          </p:cNvPr>
          <p:cNvCxnSpPr>
            <a:cxnSpLocks/>
          </p:cNvCxnSpPr>
          <p:nvPr/>
        </p:nvCxnSpPr>
        <p:spPr>
          <a:xfrm>
            <a:off x="9670697" y="5326102"/>
            <a:ext cx="5957" cy="28402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xmlns="" id="{97918833-E065-4AAF-9A12-E2C485176EE9}"/>
              </a:ext>
            </a:extLst>
          </p:cNvPr>
          <p:cNvCxnSpPr>
            <a:cxnSpLocks/>
          </p:cNvCxnSpPr>
          <p:nvPr/>
        </p:nvCxnSpPr>
        <p:spPr>
          <a:xfrm>
            <a:off x="10423576" y="5271745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DFC1BD96-4689-4679-99CE-B8A8196AD745}"/>
              </a:ext>
            </a:extLst>
          </p:cNvPr>
          <p:cNvSpPr txBox="1"/>
          <p:nvPr/>
        </p:nvSpPr>
        <p:spPr>
          <a:xfrm>
            <a:off x="3410875" y="5544082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1</a:t>
            </a:r>
            <a:endParaRPr lang="en-US" sz="2800" b="1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CB9D6FA7-D952-4F2F-A1D2-399CF5C7E77D}"/>
              </a:ext>
            </a:extLst>
          </p:cNvPr>
          <p:cNvSpPr txBox="1"/>
          <p:nvPr/>
        </p:nvSpPr>
        <p:spPr>
          <a:xfrm>
            <a:off x="4160768" y="5544082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2</a:t>
            </a:r>
            <a:endParaRPr lang="en-US" sz="2800" b="1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BCE4B0D1-DAD9-4222-9D75-5204D4F653A5}"/>
              </a:ext>
            </a:extLst>
          </p:cNvPr>
          <p:cNvSpPr txBox="1"/>
          <p:nvPr/>
        </p:nvSpPr>
        <p:spPr>
          <a:xfrm>
            <a:off x="4943390" y="5544082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3</a:t>
            </a:r>
            <a:endParaRPr lang="en-US" sz="2800" b="1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92B53607-C9DB-448F-91D8-74F4C689ECCF}"/>
              </a:ext>
            </a:extLst>
          </p:cNvPr>
          <p:cNvSpPr txBox="1"/>
          <p:nvPr/>
        </p:nvSpPr>
        <p:spPr>
          <a:xfrm>
            <a:off x="5693283" y="5544082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4</a:t>
            </a:r>
            <a:endParaRPr lang="en-US" sz="2800" b="1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21560170-0108-48D9-8EAF-9EFF91475F66}"/>
              </a:ext>
            </a:extLst>
          </p:cNvPr>
          <p:cNvSpPr txBox="1"/>
          <p:nvPr/>
        </p:nvSpPr>
        <p:spPr>
          <a:xfrm flipH="1">
            <a:off x="6570296" y="5524075"/>
            <a:ext cx="14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5</a:t>
            </a:r>
            <a:endParaRPr lang="en-US" sz="2800" b="1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9BE7C7F9-FD0B-46A4-AA40-FEF3684F38B5}"/>
              </a:ext>
            </a:extLst>
          </p:cNvPr>
          <p:cNvSpPr txBox="1"/>
          <p:nvPr/>
        </p:nvSpPr>
        <p:spPr>
          <a:xfrm flipH="1">
            <a:off x="7314408" y="5524075"/>
            <a:ext cx="14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6</a:t>
            </a:r>
            <a:endParaRPr lang="en-US" sz="2800" b="1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FD009B21-222C-480A-8CA7-C05AB38F4A9D}"/>
              </a:ext>
            </a:extLst>
          </p:cNvPr>
          <p:cNvSpPr txBox="1"/>
          <p:nvPr/>
        </p:nvSpPr>
        <p:spPr>
          <a:xfrm>
            <a:off x="7963476" y="5544082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7</a:t>
            </a:r>
            <a:endParaRPr lang="en-US" sz="2800" b="1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A2AD0958-5DC5-4756-99DC-FFD14F8FBD5C}"/>
              </a:ext>
            </a:extLst>
          </p:cNvPr>
          <p:cNvSpPr txBox="1"/>
          <p:nvPr/>
        </p:nvSpPr>
        <p:spPr>
          <a:xfrm>
            <a:off x="8769170" y="5524075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8</a:t>
            </a:r>
            <a:endParaRPr lang="en-US" sz="2800" b="1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8C759BAD-9430-4A5B-8BDD-026B917326B8}"/>
              </a:ext>
            </a:extLst>
          </p:cNvPr>
          <p:cNvSpPr txBox="1"/>
          <p:nvPr/>
        </p:nvSpPr>
        <p:spPr>
          <a:xfrm>
            <a:off x="9485924" y="5544082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9</a:t>
            </a:r>
            <a:endParaRPr lang="en-US" sz="2800" b="1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FC23BC4B-09F5-49CB-AC50-2ACA3C555C32}"/>
              </a:ext>
            </a:extLst>
          </p:cNvPr>
          <p:cNvSpPr txBox="1"/>
          <p:nvPr/>
        </p:nvSpPr>
        <p:spPr>
          <a:xfrm>
            <a:off x="10048629" y="5510387"/>
            <a:ext cx="749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10</a:t>
            </a:r>
            <a:endParaRPr lang="en-US" sz="2800" b="1" dirty="0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xmlns="" id="{FC443977-D7B7-4741-8B2E-E2455274535A}"/>
              </a:ext>
            </a:extLst>
          </p:cNvPr>
          <p:cNvCxnSpPr>
            <a:cxnSpLocks/>
          </p:cNvCxnSpPr>
          <p:nvPr/>
        </p:nvCxnSpPr>
        <p:spPr>
          <a:xfrm>
            <a:off x="2817938" y="527536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222964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07407E-6 L 0.21054 0.067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39" y="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5" grpId="0"/>
      <p:bldP spid="36" grpId="0"/>
      <p:bldP spid="37" grpId="0"/>
      <p:bldP spid="38" grpId="0"/>
      <p:bldP spid="39" grpId="0"/>
      <p:bldP spid="40" grpId="0"/>
      <p:bldP spid="42" grpId="0"/>
      <p:bldP spid="43" grpId="0"/>
      <p:bldP spid="44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green, food&#10;&#10;Description automatically generated">
            <a:extLst>
              <a:ext uri="{FF2B5EF4-FFF2-40B4-BE49-F238E27FC236}">
                <a16:creationId xmlns:a16="http://schemas.microsoft.com/office/drawing/2014/main" xmlns="" id="{EF9592DE-0DF9-4292-8B53-E8D5B0E40B6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6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F34999B0-9C99-407D-895F-702C76E651A5}"/>
              </a:ext>
            </a:extLst>
          </p:cNvPr>
          <p:cNvSpPr/>
          <p:nvPr/>
        </p:nvSpPr>
        <p:spPr>
          <a:xfrm>
            <a:off x="1399034" y="389322"/>
            <a:ext cx="9332417" cy="870142"/>
          </a:xfrm>
          <a:custGeom>
            <a:avLst/>
            <a:gdLst>
              <a:gd name="connsiteX0" fmla="*/ 0 w 9332417"/>
              <a:gd name="connsiteY0" fmla="*/ 0 h 870142"/>
              <a:gd name="connsiteX1" fmla="*/ 9332417 w 9332417"/>
              <a:gd name="connsiteY1" fmla="*/ 0 h 870142"/>
              <a:gd name="connsiteX2" fmla="*/ 9332417 w 9332417"/>
              <a:gd name="connsiteY2" fmla="*/ 870142 h 870142"/>
              <a:gd name="connsiteX3" fmla="*/ 0 w 9332417"/>
              <a:gd name="connsiteY3" fmla="*/ 870142 h 870142"/>
              <a:gd name="connsiteX4" fmla="*/ 0 w 9332417"/>
              <a:gd name="connsiteY4" fmla="*/ 0 h 870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32417" h="870142" fill="none" extrusionOk="0">
                <a:moveTo>
                  <a:pt x="0" y="0"/>
                </a:moveTo>
                <a:cubicBezTo>
                  <a:pt x="2780153" y="-33775"/>
                  <a:pt x="6113516" y="138873"/>
                  <a:pt x="9332417" y="0"/>
                </a:cubicBezTo>
                <a:cubicBezTo>
                  <a:pt x="9259391" y="270969"/>
                  <a:pt x="9258004" y="488914"/>
                  <a:pt x="9332417" y="870142"/>
                </a:cubicBezTo>
                <a:cubicBezTo>
                  <a:pt x="6705180" y="732812"/>
                  <a:pt x="4518664" y="732286"/>
                  <a:pt x="0" y="870142"/>
                </a:cubicBezTo>
                <a:cubicBezTo>
                  <a:pt x="-74496" y="573944"/>
                  <a:pt x="-53109" y="384488"/>
                  <a:pt x="0" y="0"/>
                </a:cubicBezTo>
                <a:close/>
              </a:path>
              <a:path w="9332417" h="870142" stroke="0" extrusionOk="0">
                <a:moveTo>
                  <a:pt x="0" y="0"/>
                </a:moveTo>
                <a:cubicBezTo>
                  <a:pt x="1693461" y="-101487"/>
                  <a:pt x="7199877" y="-162162"/>
                  <a:pt x="9332417" y="0"/>
                </a:cubicBezTo>
                <a:cubicBezTo>
                  <a:pt x="9407001" y="306301"/>
                  <a:pt x="9387830" y="573901"/>
                  <a:pt x="9332417" y="870142"/>
                </a:cubicBezTo>
                <a:cubicBezTo>
                  <a:pt x="8355299" y="920207"/>
                  <a:pt x="3430041" y="711693"/>
                  <a:pt x="0" y="870142"/>
                </a:cubicBezTo>
                <a:cubicBezTo>
                  <a:pt x="1569" y="498492"/>
                  <a:pt x="16168" y="251212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6">
                <a:lumMod val="20000"/>
                <a:lumOff val="8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SA" sz="2400" b="1" dirty="0">
                <a:solidFill>
                  <a:schemeClr val="accent6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بعد فترة .. شاهدت فاطمة أرنباً جاء من بعيد جاء و ظل يقفز على خط الأعداد ! </a:t>
            </a:r>
            <a:endParaRPr lang="en-US" sz="2400" b="1" dirty="0">
              <a:solidFill>
                <a:schemeClr val="accent6">
                  <a:lumMod val="75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xmlns="" id="{65E72E9A-46E8-4C24-8A93-E6716533B1AA}"/>
              </a:ext>
            </a:extLst>
          </p:cNvPr>
          <p:cNvSpPr txBox="1">
            <a:spLocks/>
          </p:cNvSpPr>
          <p:nvPr/>
        </p:nvSpPr>
        <p:spPr>
          <a:xfrm>
            <a:off x="-1808882" y="6643259"/>
            <a:ext cx="5404490" cy="201068"/>
          </a:xfrm>
          <a:custGeom>
            <a:avLst/>
            <a:gdLst>
              <a:gd name="connsiteX0" fmla="*/ 0 w 5404490"/>
              <a:gd name="connsiteY0" fmla="*/ 0 h 201068"/>
              <a:gd name="connsiteX1" fmla="*/ 5404490 w 5404490"/>
              <a:gd name="connsiteY1" fmla="*/ 0 h 201068"/>
              <a:gd name="connsiteX2" fmla="*/ 5404490 w 5404490"/>
              <a:gd name="connsiteY2" fmla="*/ 201068 h 201068"/>
              <a:gd name="connsiteX3" fmla="*/ 0 w 5404490"/>
              <a:gd name="connsiteY3" fmla="*/ 201068 h 201068"/>
              <a:gd name="connsiteX4" fmla="*/ 0 w 5404490"/>
              <a:gd name="connsiteY4" fmla="*/ 0 h 201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04490" h="201068" extrusionOk="0">
                <a:moveTo>
                  <a:pt x="0" y="0"/>
                </a:moveTo>
                <a:cubicBezTo>
                  <a:pt x="2076773" y="-15620"/>
                  <a:pt x="2704267" y="18144"/>
                  <a:pt x="5404490" y="0"/>
                </a:cubicBezTo>
                <a:cubicBezTo>
                  <a:pt x="5420921" y="98029"/>
                  <a:pt x="5422162" y="168219"/>
                  <a:pt x="5404490" y="201068"/>
                </a:cubicBezTo>
                <a:cubicBezTo>
                  <a:pt x="3496808" y="290093"/>
                  <a:pt x="750588" y="335268"/>
                  <a:pt x="0" y="201068"/>
                </a:cubicBezTo>
                <a:cubicBezTo>
                  <a:pt x="1048" y="177146"/>
                  <a:pt x="8267" y="88260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20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هيا نعد معاَ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399CA0B2-38DA-4B8A-8DB8-EC05E70CEF75}"/>
              </a:ext>
            </a:extLst>
          </p:cNvPr>
          <p:cNvSpPr/>
          <p:nvPr/>
        </p:nvSpPr>
        <p:spPr>
          <a:xfrm>
            <a:off x="1958761" y="3559126"/>
            <a:ext cx="9855306" cy="2744591"/>
          </a:xfrm>
          <a:custGeom>
            <a:avLst/>
            <a:gdLst>
              <a:gd name="connsiteX0" fmla="*/ 0 w 9855306"/>
              <a:gd name="connsiteY0" fmla="*/ 0 h 2744591"/>
              <a:gd name="connsiteX1" fmla="*/ 9855306 w 9855306"/>
              <a:gd name="connsiteY1" fmla="*/ 0 h 2744591"/>
              <a:gd name="connsiteX2" fmla="*/ 9855306 w 9855306"/>
              <a:gd name="connsiteY2" fmla="*/ 2744591 h 2744591"/>
              <a:gd name="connsiteX3" fmla="*/ 0 w 9855306"/>
              <a:gd name="connsiteY3" fmla="*/ 2744591 h 2744591"/>
              <a:gd name="connsiteX4" fmla="*/ 0 w 9855306"/>
              <a:gd name="connsiteY4" fmla="*/ 0 h 274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55306" h="2744591" fill="none" extrusionOk="0">
                <a:moveTo>
                  <a:pt x="0" y="0"/>
                </a:moveTo>
                <a:cubicBezTo>
                  <a:pt x="1775715" y="-143431"/>
                  <a:pt x="5355481" y="150992"/>
                  <a:pt x="9855306" y="0"/>
                </a:cubicBezTo>
                <a:cubicBezTo>
                  <a:pt x="9801805" y="839820"/>
                  <a:pt x="10010100" y="2365570"/>
                  <a:pt x="9855306" y="2744591"/>
                </a:cubicBezTo>
                <a:cubicBezTo>
                  <a:pt x="7713116" y="2580720"/>
                  <a:pt x="2157444" y="2656104"/>
                  <a:pt x="0" y="2744591"/>
                </a:cubicBezTo>
                <a:cubicBezTo>
                  <a:pt x="-132637" y="1514038"/>
                  <a:pt x="32421" y="410976"/>
                  <a:pt x="0" y="0"/>
                </a:cubicBezTo>
                <a:close/>
              </a:path>
              <a:path w="9855306" h="2744591" stroke="0" extrusionOk="0">
                <a:moveTo>
                  <a:pt x="0" y="0"/>
                </a:moveTo>
                <a:cubicBezTo>
                  <a:pt x="1277806" y="-57669"/>
                  <a:pt x="6913971" y="-84444"/>
                  <a:pt x="9855306" y="0"/>
                </a:cubicBezTo>
                <a:cubicBezTo>
                  <a:pt x="9820721" y="556171"/>
                  <a:pt x="9706576" y="2100258"/>
                  <a:pt x="9855306" y="2744591"/>
                </a:cubicBezTo>
                <a:cubicBezTo>
                  <a:pt x="5560479" y="2663027"/>
                  <a:pt x="4658917" y="2889249"/>
                  <a:pt x="0" y="2744591"/>
                </a:cubicBezTo>
                <a:cubicBezTo>
                  <a:pt x="126169" y="1665663"/>
                  <a:pt x="163939" y="629669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242686026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xmlns="" id="{3679FC85-E86E-44BF-8233-7717A3F5EF5C}"/>
              </a:ext>
            </a:extLst>
          </p:cNvPr>
          <p:cNvCxnSpPr>
            <a:cxnSpLocks/>
          </p:cNvCxnSpPr>
          <p:nvPr/>
        </p:nvCxnSpPr>
        <p:spPr>
          <a:xfrm flipH="1">
            <a:off x="3546290" y="5292136"/>
            <a:ext cx="6892784" cy="13575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ADAD7895-9A81-4D4D-AB88-282999BA5AB6}"/>
              </a:ext>
            </a:extLst>
          </p:cNvPr>
          <p:cNvCxnSpPr>
            <a:cxnSpLocks/>
          </p:cNvCxnSpPr>
          <p:nvPr/>
        </p:nvCxnSpPr>
        <p:spPr>
          <a:xfrm>
            <a:off x="3577285" y="5271745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B5EA339B-D353-4396-94B7-3B464442588C}"/>
              </a:ext>
            </a:extLst>
          </p:cNvPr>
          <p:cNvCxnSpPr>
            <a:cxnSpLocks/>
          </p:cNvCxnSpPr>
          <p:nvPr/>
        </p:nvCxnSpPr>
        <p:spPr>
          <a:xfrm>
            <a:off x="7389390" y="5271745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xmlns="" id="{B1B5795C-7771-454F-AACB-5231824806EE}"/>
              </a:ext>
            </a:extLst>
          </p:cNvPr>
          <p:cNvCxnSpPr>
            <a:cxnSpLocks/>
          </p:cNvCxnSpPr>
          <p:nvPr/>
        </p:nvCxnSpPr>
        <p:spPr>
          <a:xfrm>
            <a:off x="4339706" y="5271745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xmlns="" id="{4ADB6135-278D-47FD-9553-53C95C83628F}"/>
              </a:ext>
            </a:extLst>
          </p:cNvPr>
          <p:cNvCxnSpPr>
            <a:cxnSpLocks/>
          </p:cNvCxnSpPr>
          <p:nvPr/>
        </p:nvCxnSpPr>
        <p:spPr>
          <a:xfrm>
            <a:off x="6626969" y="5271745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xmlns="" id="{9E0DFE1E-DAD1-45FA-B4CB-5284317F918B}"/>
              </a:ext>
            </a:extLst>
          </p:cNvPr>
          <p:cNvCxnSpPr>
            <a:cxnSpLocks/>
          </p:cNvCxnSpPr>
          <p:nvPr/>
        </p:nvCxnSpPr>
        <p:spPr>
          <a:xfrm>
            <a:off x="5102127" y="5271745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xmlns="" id="{47E4DE5E-4FC7-48D0-9221-F9AC1C578665}"/>
              </a:ext>
            </a:extLst>
          </p:cNvPr>
          <p:cNvCxnSpPr>
            <a:cxnSpLocks/>
          </p:cNvCxnSpPr>
          <p:nvPr/>
        </p:nvCxnSpPr>
        <p:spPr>
          <a:xfrm>
            <a:off x="5864548" y="5271745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xmlns="" id="{A715268A-B3E8-4E19-94E4-8B23A934AFBD}"/>
              </a:ext>
            </a:extLst>
          </p:cNvPr>
          <p:cNvCxnSpPr>
            <a:cxnSpLocks/>
          </p:cNvCxnSpPr>
          <p:nvPr/>
        </p:nvCxnSpPr>
        <p:spPr>
          <a:xfrm>
            <a:off x="8151811" y="5271745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xmlns="" id="{0C45A2CE-90B5-466D-8C1F-6A9BE33FAF4F}"/>
              </a:ext>
            </a:extLst>
          </p:cNvPr>
          <p:cNvCxnSpPr>
            <a:cxnSpLocks/>
          </p:cNvCxnSpPr>
          <p:nvPr/>
        </p:nvCxnSpPr>
        <p:spPr>
          <a:xfrm>
            <a:off x="8914232" y="5271745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xmlns="" id="{05E63EFE-CE79-49BE-82E4-455C6E7B2759}"/>
              </a:ext>
            </a:extLst>
          </p:cNvPr>
          <p:cNvCxnSpPr>
            <a:cxnSpLocks/>
          </p:cNvCxnSpPr>
          <p:nvPr/>
        </p:nvCxnSpPr>
        <p:spPr>
          <a:xfrm>
            <a:off x="9670697" y="5326102"/>
            <a:ext cx="5957" cy="28402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xmlns="" id="{97918833-E065-4AAF-9A12-E2C485176EE9}"/>
              </a:ext>
            </a:extLst>
          </p:cNvPr>
          <p:cNvCxnSpPr>
            <a:cxnSpLocks/>
          </p:cNvCxnSpPr>
          <p:nvPr/>
        </p:nvCxnSpPr>
        <p:spPr>
          <a:xfrm>
            <a:off x="10423576" y="5271745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DFC1BD96-4689-4679-99CE-B8A8196AD745}"/>
              </a:ext>
            </a:extLst>
          </p:cNvPr>
          <p:cNvSpPr txBox="1"/>
          <p:nvPr/>
        </p:nvSpPr>
        <p:spPr>
          <a:xfrm>
            <a:off x="3410875" y="5544082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1</a:t>
            </a:r>
            <a:endParaRPr lang="en-US" sz="2800" b="1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CB9D6FA7-D952-4F2F-A1D2-399CF5C7E77D}"/>
              </a:ext>
            </a:extLst>
          </p:cNvPr>
          <p:cNvSpPr txBox="1"/>
          <p:nvPr/>
        </p:nvSpPr>
        <p:spPr>
          <a:xfrm>
            <a:off x="4160768" y="5544082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2</a:t>
            </a:r>
            <a:endParaRPr lang="en-US" sz="2800" b="1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BCE4B0D1-DAD9-4222-9D75-5204D4F653A5}"/>
              </a:ext>
            </a:extLst>
          </p:cNvPr>
          <p:cNvSpPr txBox="1"/>
          <p:nvPr/>
        </p:nvSpPr>
        <p:spPr>
          <a:xfrm>
            <a:off x="4943390" y="5544082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3</a:t>
            </a:r>
            <a:endParaRPr lang="en-US" sz="2800" b="1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92B53607-C9DB-448F-91D8-74F4C689ECCF}"/>
              </a:ext>
            </a:extLst>
          </p:cNvPr>
          <p:cNvSpPr txBox="1"/>
          <p:nvPr/>
        </p:nvSpPr>
        <p:spPr>
          <a:xfrm>
            <a:off x="5693283" y="5544082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4</a:t>
            </a:r>
            <a:endParaRPr lang="en-US" sz="2800" b="1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21560170-0108-48D9-8EAF-9EFF91475F66}"/>
              </a:ext>
            </a:extLst>
          </p:cNvPr>
          <p:cNvSpPr txBox="1"/>
          <p:nvPr/>
        </p:nvSpPr>
        <p:spPr>
          <a:xfrm flipH="1">
            <a:off x="6570296" y="5524075"/>
            <a:ext cx="14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5</a:t>
            </a:r>
            <a:endParaRPr lang="en-US" sz="2800" b="1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9BE7C7F9-FD0B-46A4-AA40-FEF3684F38B5}"/>
              </a:ext>
            </a:extLst>
          </p:cNvPr>
          <p:cNvSpPr txBox="1"/>
          <p:nvPr/>
        </p:nvSpPr>
        <p:spPr>
          <a:xfrm flipH="1">
            <a:off x="7314408" y="5524075"/>
            <a:ext cx="14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6</a:t>
            </a:r>
            <a:endParaRPr lang="en-US" sz="2800" b="1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FD009B21-222C-480A-8CA7-C05AB38F4A9D}"/>
              </a:ext>
            </a:extLst>
          </p:cNvPr>
          <p:cNvSpPr txBox="1"/>
          <p:nvPr/>
        </p:nvSpPr>
        <p:spPr>
          <a:xfrm>
            <a:off x="7963476" y="5544082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7</a:t>
            </a:r>
            <a:endParaRPr lang="en-US" sz="2800" b="1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A2AD0958-5DC5-4756-99DC-FFD14F8FBD5C}"/>
              </a:ext>
            </a:extLst>
          </p:cNvPr>
          <p:cNvSpPr txBox="1"/>
          <p:nvPr/>
        </p:nvSpPr>
        <p:spPr>
          <a:xfrm>
            <a:off x="8769170" y="5524075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8</a:t>
            </a:r>
            <a:endParaRPr lang="en-US" sz="2800" b="1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8C759BAD-9430-4A5B-8BDD-026B917326B8}"/>
              </a:ext>
            </a:extLst>
          </p:cNvPr>
          <p:cNvSpPr txBox="1"/>
          <p:nvPr/>
        </p:nvSpPr>
        <p:spPr>
          <a:xfrm>
            <a:off x="9485924" y="5544082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9</a:t>
            </a:r>
            <a:endParaRPr lang="en-US" sz="2800" b="1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FC23BC4B-09F5-49CB-AC50-2ACA3C555C32}"/>
              </a:ext>
            </a:extLst>
          </p:cNvPr>
          <p:cNvSpPr txBox="1"/>
          <p:nvPr/>
        </p:nvSpPr>
        <p:spPr>
          <a:xfrm>
            <a:off x="10048629" y="5510387"/>
            <a:ext cx="749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10</a:t>
            </a:r>
            <a:endParaRPr lang="en-US" sz="2800" b="1" dirty="0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7A7DF8DA-B97A-4B8E-88C2-18715D30703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58985" y="4863911"/>
            <a:ext cx="794969" cy="618940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pic>
        <p:nvPicPr>
          <p:cNvPr id="46" name="Picture 45" descr="A picture containing toy, doll, drawing&#10;&#10;Description automatically generated">
            <a:extLst>
              <a:ext uri="{FF2B5EF4-FFF2-40B4-BE49-F238E27FC236}">
                <a16:creationId xmlns:a16="http://schemas.microsoft.com/office/drawing/2014/main" xmlns="" id="{4387CB28-F11B-4CA0-8699-3841DDD16D4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78700" y1="27037" x2="74500" y2="38796"/>
                        <a14:foregroundMark x1="78100" y1="57685" x2="75400" y2="63148"/>
                        <a14:foregroundMark x1="81420" y1="75250" x2="82500" y2="74630"/>
                        <a14:foregroundMark x1="86500" y1="55185" x2="86500" y2="55185"/>
                        <a14:foregroundMark x1="83400" y1="52130" x2="83400" y2="52130"/>
                        <a14:foregroundMark x1="68100" y1="46389" x2="68100" y2="46389"/>
                        <a14:foregroundMark x1="63000" y1="42500" x2="63000" y2="42500"/>
                        <a14:foregroundMark x1="62100" y1="42500" x2="66300" y2="46389"/>
                        <a14:foregroundMark x1="69000" y1="47778" x2="68500" y2="46389"/>
                        <a14:foregroundMark x1="68300" y1="44907" x2="69900" y2="49444"/>
                        <a14:foregroundMark x1="82000" y1="48426" x2="84700" y2="52315"/>
                        <a14:foregroundMark x1="73200" y1="58889" x2="72500" y2="65463"/>
                        <a14:foregroundMark x1="34806" y1="75898" x2="32900" y2="75278"/>
                        <a14:foregroundMark x1="70355" y1="74455" x2="71400" y2="73426"/>
                        <a14:backgroundMark x1="68045" y1="78061" x2="69200" y2="79352"/>
                        <a14:backgroundMark x1="66880" y1="76759" x2="67740" y2="77720"/>
                        <a14:backgroundMark x1="66300" y1="76111" x2="66880" y2="76759"/>
                        <a14:backgroundMark x1="71678" y1="77120" x2="74100" y2="76296"/>
                        <a14:backgroundMark x1="79800" y1="76111" x2="83800" y2="78519"/>
                        <a14:backgroundMark x1="67900" y1="75093" x2="68810" y2="75354"/>
                        <a14:backgroundMark x1="24200" y1="74630" x2="24000" y2="77500"/>
                        <a14:backgroundMark x1="24676" y1="77460" x2="29000" y2="74537"/>
                        <a14:backgroundMark x1="22700" y1="78796" x2="24420" y2="77633"/>
                        <a14:backgroundMark x1="29000" y1="74537" x2="29800" y2="73426"/>
                        <a14:backgroundMark x1="25100" y1="75093" x2="24900" y2="78148"/>
                        <a14:backgroundMark x1="27300" y1="74630" x2="25600" y2="76944"/>
                        <a14:backgroundMark x1="26400" y1="75093" x2="25800" y2="76759"/>
                        <a14:backgroundMark x1="24700" y1="75926" x2="24900" y2="76759"/>
                        <a14:backgroundMark x1="17800" y1="75648" x2="17808" y2="75650"/>
                        <a14:backgroundMark x1="19400" y1="75926" x2="19400" y2="78981"/>
                        <a14:backgroundMark x1="68700" y1="75648" x2="71500" y2="77685"/>
                        <a14:backgroundMark x1="69600" y1="74074" x2="67900" y2="76667"/>
                        <a14:backgroundMark x1="35100" y1="75648" x2="36800" y2="76852"/>
                        <a14:backgroundMark x1="24500" y1="76111" x2="20200" y2="780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53" t="18504" r="51291" b="21437"/>
          <a:stretch/>
        </p:blipFill>
        <p:spPr>
          <a:xfrm>
            <a:off x="180918" y="3550252"/>
            <a:ext cx="1734347" cy="2753465"/>
          </a:xfrm>
          <a:prstGeom prst="rect">
            <a:avLst/>
          </a:prstGeom>
          <a:effectLst>
            <a:innerShdw blurRad="63500" dist="50800" dir="5400000">
              <a:prstClr val="black">
                <a:alpha val="50000"/>
              </a:prstClr>
            </a:innerShdw>
          </a:effectLst>
        </p:spPr>
      </p:pic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xmlns="" id="{C85ADC75-F2C0-4C97-956C-168C2CE72E27}"/>
              </a:ext>
            </a:extLst>
          </p:cNvPr>
          <p:cNvCxnSpPr>
            <a:cxnSpLocks/>
          </p:cNvCxnSpPr>
          <p:nvPr/>
        </p:nvCxnSpPr>
        <p:spPr>
          <a:xfrm flipH="1" flipV="1">
            <a:off x="2788170" y="5285248"/>
            <a:ext cx="7635406" cy="2046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xmlns="" id="{05BA13AF-B3E7-4486-B9CB-649E0306358B}"/>
              </a:ext>
            </a:extLst>
          </p:cNvPr>
          <p:cNvCxnSpPr>
            <a:cxnSpLocks/>
          </p:cNvCxnSpPr>
          <p:nvPr/>
        </p:nvCxnSpPr>
        <p:spPr>
          <a:xfrm>
            <a:off x="2817938" y="532033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48858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0.00023 C 0.00768 -0.01968 0.02943 -0.04144 0.04154 -0.03796 C 0.05338 -0.03403 0.06367 0.00278 0.072 0.02176 C 0.11654 -0.20417 0.12174 0.05995 0.1388 0.0419 C 0.15599 0.02384 0.16328 -0.06505 0.17461 -0.08565 C 0.18034 -0.10463 0.19023 0.03426 0.20143 0.03472 C 0.21198 0.03518 0.23268 -0.10255 0.24088 -0.08334 C 0.24922 -0.06227 0.25443 0.03148 0.26484 0.03079 C 0.27526 0.03009 0.29284 -0.08866 0.30325 -0.0875 C 0.31406 -0.08658 0.31354 0.03588 0.32812 0.03704 C 0.3362 0.01736 0.35898 -0.08588 0.36914 -0.08542 C 0.37877 -0.08519 0.37982 0.01967 0.38828 0.03912 C 0.39909 0.06227 0.41302 -0.06829 0.42409 -0.06783 C 0.43476 -0.06783 0.44388 0.03958 0.45338 0.03958 C 0.46276 0.03935 0.47109 -0.06898 0.48138 -0.06921 C 0.4918 -0.06968 0.50312 0.04028 0.51667 0.0368 C 0.52708 0.01736 0.52969 -0.08588 0.53945 -0.08611 C 0.54987 -0.08658 0.56849 0.01528 0.57682 0.03472 C 0.58815 0.04467 0.59987 -0.09861 0.60963 -0.09954 C 0.61927 -0.1007 0.62096 0.02454 0.63515 0.0287 C 0.66002 0.0287 0.63529 0.03634 0.64661 0.01504 " pathEditMode="relative" rAng="0" ptsTypes="AAAAAAAAAAAAAAAAAAAAA">
                                      <p:cBhvr>
                                        <p:cTn id="6" dur="22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331" y="-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green, food&#10;&#10;Description automatically generated">
            <a:extLst>
              <a:ext uri="{FF2B5EF4-FFF2-40B4-BE49-F238E27FC236}">
                <a16:creationId xmlns:a16="http://schemas.microsoft.com/office/drawing/2014/main" xmlns="" id="{EF9592DE-0DF9-4292-8B53-E8D5B0E40B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6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86EC6F08-319E-4F32-B832-5B434A2561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60296" y="4301464"/>
            <a:ext cx="1878300" cy="1462390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pic>
        <p:nvPicPr>
          <p:cNvPr id="14" name="Picture 13" descr="A picture containing toy, doll, drawing&#10;&#10;Description automatically generated">
            <a:extLst>
              <a:ext uri="{FF2B5EF4-FFF2-40B4-BE49-F238E27FC236}">
                <a16:creationId xmlns:a16="http://schemas.microsoft.com/office/drawing/2014/main" xmlns="" id="{9D4DE47C-6FEB-4C30-83BA-D6A813E73A9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78700" y1="27037" x2="74500" y2="38796"/>
                        <a14:foregroundMark x1="78100" y1="57685" x2="75400" y2="63148"/>
                        <a14:foregroundMark x1="81420" y1="75250" x2="82500" y2="74630"/>
                        <a14:foregroundMark x1="86500" y1="55185" x2="86500" y2="55185"/>
                        <a14:foregroundMark x1="83400" y1="52130" x2="83400" y2="52130"/>
                        <a14:foregroundMark x1="68100" y1="46389" x2="68100" y2="46389"/>
                        <a14:foregroundMark x1="63000" y1="42500" x2="63000" y2="42500"/>
                        <a14:foregroundMark x1="62100" y1="42500" x2="66300" y2="46389"/>
                        <a14:foregroundMark x1="69000" y1="47778" x2="68500" y2="46389"/>
                        <a14:foregroundMark x1="68300" y1="44907" x2="69900" y2="49444"/>
                        <a14:foregroundMark x1="82000" y1="48426" x2="84700" y2="52315"/>
                        <a14:foregroundMark x1="73200" y1="58889" x2="72500" y2="65463"/>
                        <a14:foregroundMark x1="34806" y1="75898" x2="32900" y2="75278"/>
                        <a14:foregroundMark x1="70355" y1="74455" x2="71400" y2="73426"/>
                        <a14:backgroundMark x1="68045" y1="78061" x2="69200" y2="79352"/>
                        <a14:backgroundMark x1="66880" y1="76759" x2="67740" y2="77720"/>
                        <a14:backgroundMark x1="66300" y1="76111" x2="66880" y2="76759"/>
                        <a14:backgroundMark x1="71678" y1="77120" x2="74100" y2="76296"/>
                        <a14:backgroundMark x1="79800" y1="76111" x2="83800" y2="78519"/>
                        <a14:backgroundMark x1="67900" y1="75093" x2="68810" y2="75354"/>
                        <a14:backgroundMark x1="24200" y1="74630" x2="24000" y2="77500"/>
                        <a14:backgroundMark x1="24676" y1="77460" x2="29000" y2="74537"/>
                        <a14:backgroundMark x1="22700" y1="78796" x2="24420" y2="77633"/>
                        <a14:backgroundMark x1="29000" y1="74537" x2="29800" y2="73426"/>
                        <a14:backgroundMark x1="25100" y1="75093" x2="24900" y2="78148"/>
                        <a14:backgroundMark x1="27300" y1="74630" x2="25600" y2="76944"/>
                        <a14:backgroundMark x1="26400" y1="75093" x2="25800" y2="76759"/>
                        <a14:backgroundMark x1="24700" y1="75926" x2="24900" y2="76759"/>
                        <a14:backgroundMark x1="17800" y1="75648" x2="17808" y2="75650"/>
                        <a14:backgroundMark x1="19400" y1="75926" x2="19400" y2="78981"/>
                        <a14:backgroundMark x1="68700" y1="75648" x2="71500" y2="77685"/>
                        <a14:backgroundMark x1="69600" y1="74074" x2="67900" y2="76667"/>
                        <a14:backgroundMark x1="35100" y1="75648" x2="36800" y2="76852"/>
                        <a14:backgroundMark x1="24500" y1="76111" x2="20200" y2="780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53" t="18504" r="51291" b="21437"/>
          <a:stretch/>
        </p:blipFill>
        <p:spPr>
          <a:xfrm rot="21084531" flipH="1">
            <a:off x="7691865" y="2469523"/>
            <a:ext cx="2588455" cy="4109454"/>
          </a:xfrm>
          <a:prstGeom prst="rect">
            <a:avLst/>
          </a:prstGeom>
          <a:effectLst>
            <a:innerShdw blurRad="63500" dist="50800" dir="5400000">
              <a:prstClr val="black">
                <a:alpha val="50000"/>
              </a:prstClr>
            </a:innerShdw>
          </a:effectLst>
        </p:spPr>
      </p:pic>
      <p:pic>
        <p:nvPicPr>
          <p:cNvPr id="3" name="Picture 2" descr="A group of carrots&#10;&#10;Description automatically generated with medium confidence">
            <a:extLst>
              <a:ext uri="{FF2B5EF4-FFF2-40B4-BE49-F238E27FC236}">
                <a16:creationId xmlns:a16="http://schemas.microsoft.com/office/drawing/2014/main" xmlns="" id="{27966FA3-00F9-4335-A012-9EA48151551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50167" y1="79833" x2="50167" y2="79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60174">
            <a:off x="9044898" y="4942315"/>
            <a:ext cx="821539" cy="821539"/>
          </a:xfrm>
          <a:prstGeom prst="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2969B1D9-AFC0-4F1C-A809-DC6AA461C0D9}"/>
              </a:ext>
            </a:extLst>
          </p:cNvPr>
          <p:cNvSpPr/>
          <p:nvPr/>
        </p:nvSpPr>
        <p:spPr>
          <a:xfrm>
            <a:off x="1752925" y="214741"/>
            <a:ext cx="8686149" cy="870142"/>
          </a:xfrm>
          <a:custGeom>
            <a:avLst/>
            <a:gdLst>
              <a:gd name="connsiteX0" fmla="*/ 0 w 8686149"/>
              <a:gd name="connsiteY0" fmla="*/ 0 h 870142"/>
              <a:gd name="connsiteX1" fmla="*/ 8686149 w 8686149"/>
              <a:gd name="connsiteY1" fmla="*/ 0 h 870142"/>
              <a:gd name="connsiteX2" fmla="*/ 8686149 w 8686149"/>
              <a:gd name="connsiteY2" fmla="*/ 870142 h 870142"/>
              <a:gd name="connsiteX3" fmla="*/ 0 w 8686149"/>
              <a:gd name="connsiteY3" fmla="*/ 870142 h 870142"/>
              <a:gd name="connsiteX4" fmla="*/ 0 w 8686149"/>
              <a:gd name="connsiteY4" fmla="*/ 0 h 870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86149" h="870142" fill="none" extrusionOk="0">
                <a:moveTo>
                  <a:pt x="0" y="0"/>
                </a:moveTo>
                <a:cubicBezTo>
                  <a:pt x="1493762" y="-33775"/>
                  <a:pt x="5605681" y="138873"/>
                  <a:pt x="8686149" y="0"/>
                </a:cubicBezTo>
                <a:cubicBezTo>
                  <a:pt x="8613123" y="270969"/>
                  <a:pt x="8611736" y="488914"/>
                  <a:pt x="8686149" y="870142"/>
                </a:cubicBezTo>
                <a:cubicBezTo>
                  <a:pt x="7422266" y="732812"/>
                  <a:pt x="1413559" y="732286"/>
                  <a:pt x="0" y="870142"/>
                </a:cubicBezTo>
                <a:cubicBezTo>
                  <a:pt x="-74496" y="573944"/>
                  <a:pt x="-53109" y="384488"/>
                  <a:pt x="0" y="0"/>
                </a:cubicBezTo>
                <a:close/>
              </a:path>
              <a:path w="8686149" h="870142" stroke="0" extrusionOk="0">
                <a:moveTo>
                  <a:pt x="0" y="0"/>
                </a:moveTo>
                <a:cubicBezTo>
                  <a:pt x="3266005" y="-101487"/>
                  <a:pt x="7027513" y="-162162"/>
                  <a:pt x="8686149" y="0"/>
                </a:cubicBezTo>
                <a:cubicBezTo>
                  <a:pt x="8760733" y="306301"/>
                  <a:pt x="8741562" y="573901"/>
                  <a:pt x="8686149" y="870142"/>
                </a:cubicBezTo>
                <a:cubicBezTo>
                  <a:pt x="5564056" y="920207"/>
                  <a:pt x="2990006" y="711693"/>
                  <a:pt x="0" y="870142"/>
                </a:cubicBezTo>
                <a:cubicBezTo>
                  <a:pt x="1569" y="498492"/>
                  <a:pt x="16168" y="251212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6">
                <a:lumMod val="20000"/>
                <a:lumOff val="8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SA" sz="2400" b="1" dirty="0">
                <a:solidFill>
                  <a:schemeClr val="accent6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أحبت فاطمة الأرنب فأعطته جزراً</a:t>
            </a:r>
            <a:endParaRPr lang="en-US" sz="2400" b="1" dirty="0">
              <a:solidFill>
                <a:schemeClr val="accent6">
                  <a:lumMod val="75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29928145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green, food&#10;&#10;Description automatically generated">
            <a:extLst>
              <a:ext uri="{FF2B5EF4-FFF2-40B4-BE49-F238E27FC236}">
                <a16:creationId xmlns:a16="http://schemas.microsoft.com/office/drawing/2014/main" xmlns="" id="{EF9592DE-0DF9-4292-8B53-E8D5B0E40B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6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2969B1D9-AFC0-4F1C-A809-DC6AA461C0D9}"/>
              </a:ext>
            </a:extLst>
          </p:cNvPr>
          <p:cNvSpPr/>
          <p:nvPr/>
        </p:nvSpPr>
        <p:spPr>
          <a:xfrm>
            <a:off x="1752925" y="214741"/>
            <a:ext cx="8686149" cy="1473382"/>
          </a:xfrm>
          <a:custGeom>
            <a:avLst/>
            <a:gdLst>
              <a:gd name="connsiteX0" fmla="*/ 0 w 8686149"/>
              <a:gd name="connsiteY0" fmla="*/ 0 h 1473382"/>
              <a:gd name="connsiteX1" fmla="*/ 8686149 w 8686149"/>
              <a:gd name="connsiteY1" fmla="*/ 0 h 1473382"/>
              <a:gd name="connsiteX2" fmla="*/ 8686149 w 8686149"/>
              <a:gd name="connsiteY2" fmla="*/ 1473382 h 1473382"/>
              <a:gd name="connsiteX3" fmla="*/ 0 w 8686149"/>
              <a:gd name="connsiteY3" fmla="*/ 1473382 h 1473382"/>
              <a:gd name="connsiteX4" fmla="*/ 0 w 8686149"/>
              <a:gd name="connsiteY4" fmla="*/ 0 h 1473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86149" h="1473382" fill="none" extrusionOk="0">
                <a:moveTo>
                  <a:pt x="0" y="0"/>
                </a:moveTo>
                <a:cubicBezTo>
                  <a:pt x="1493762" y="-33775"/>
                  <a:pt x="5605681" y="138873"/>
                  <a:pt x="8686149" y="0"/>
                </a:cubicBezTo>
                <a:cubicBezTo>
                  <a:pt x="8571922" y="651951"/>
                  <a:pt x="8658170" y="1069432"/>
                  <a:pt x="8686149" y="1473382"/>
                </a:cubicBezTo>
                <a:cubicBezTo>
                  <a:pt x="7422266" y="1336052"/>
                  <a:pt x="1413559" y="1335526"/>
                  <a:pt x="0" y="1473382"/>
                </a:cubicBezTo>
                <a:cubicBezTo>
                  <a:pt x="116220" y="816667"/>
                  <a:pt x="3128" y="362928"/>
                  <a:pt x="0" y="0"/>
                </a:cubicBezTo>
                <a:close/>
              </a:path>
              <a:path w="8686149" h="1473382" stroke="0" extrusionOk="0">
                <a:moveTo>
                  <a:pt x="0" y="0"/>
                </a:moveTo>
                <a:cubicBezTo>
                  <a:pt x="3266005" y="-101487"/>
                  <a:pt x="7027513" y="-162162"/>
                  <a:pt x="8686149" y="0"/>
                </a:cubicBezTo>
                <a:cubicBezTo>
                  <a:pt x="8631873" y="241576"/>
                  <a:pt x="8638023" y="1058863"/>
                  <a:pt x="8686149" y="1473382"/>
                </a:cubicBezTo>
                <a:cubicBezTo>
                  <a:pt x="5564056" y="1523447"/>
                  <a:pt x="2990006" y="1314933"/>
                  <a:pt x="0" y="1473382"/>
                </a:cubicBezTo>
                <a:cubicBezTo>
                  <a:pt x="105457" y="1130745"/>
                  <a:pt x="59202" y="630704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6">
                <a:lumMod val="20000"/>
                <a:lumOff val="8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SA" sz="4400" b="1" dirty="0">
                <a:solidFill>
                  <a:schemeClr val="accent6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هذا هو خط الأعداد </a:t>
            </a:r>
            <a:endParaRPr lang="en-US" sz="4400" b="1" dirty="0">
              <a:solidFill>
                <a:schemeClr val="accent6">
                  <a:lumMod val="75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9F08A16-8585-4023-8075-74A84941A978}"/>
              </a:ext>
            </a:extLst>
          </p:cNvPr>
          <p:cNvSpPr/>
          <p:nvPr/>
        </p:nvSpPr>
        <p:spPr>
          <a:xfrm>
            <a:off x="1168347" y="3123028"/>
            <a:ext cx="9855306" cy="2744591"/>
          </a:xfrm>
          <a:custGeom>
            <a:avLst/>
            <a:gdLst>
              <a:gd name="connsiteX0" fmla="*/ 0 w 9855306"/>
              <a:gd name="connsiteY0" fmla="*/ 0 h 2744591"/>
              <a:gd name="connsiteX1" fmla="*/ 9855306 w 9855306"/>
              <a:gd name="connsiteY1" fmla="*/ 0 h 2744591"/>
              <a:gd name="connsiteX2" fmla="*/ 9855306 w 9855306"/>
              <a:gd name="connsiteY2" fmla="*/ 2744591 h 2744591"/>
              <a:gd name="connsiteX3" fmla="*/ 0 w 9855306"/>
              <a:gd name="connsiteY3" fmla="*/ 2744591 h 2744591"/>
              <a:gd name="connsiteX4" fmla="*/ 0 w 9855306"/>
              <a:gd name="connsiteY4" fmla="*/ 0 h 274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55306" h="2744591" fill="none" extrusionOk="0">
                <a:moveTo>
                  <a:pt x="0" y="0"/>
                </a:moveTo>
                <a:cubicBezTo>
                  <a:pt x="1775715" y="-143431"/>
                  <a:pt x="5355481" y="150992"/>
                  <a:pt x="9855306" y="0"/>
                </a:cubicBezTo>
                <a:cubicBezTo>
                  <a:pt x="9801805" y="839820"/>
                  <a:pt x="10010100" y="2365570"/>
                  <a:pt x="9855306" y="2744591"/>
                </a:cubicBezTo>
                <a:cubicBezTo>
                  <a:pt x="7713116" y="2580720"/>
                  <a:pt x="2157444" y="2656104"/>
                  <a:pt x="0" y="2744591"/>
                </a:cubicBezTo>
                <a:cubicBezTo>
                  <a:pt x="-132637" y="1514038"/>
                  <a:pt x="32421" y="410976"/>
                  <a:pt x="0" y="0"/>
                </a:cubicBezTo>
                <a:close/>
              </a:path>
              <a:path w="9855306" h="2744591" stroke="0" extrusionOk="0">
                <a:moveTo>
                  <a:pt x="0" y="0"/>
                </a:moveTo>
                <a:cubicBezTo>
                  <a:pt x="1277806" y="-57669"/>
                  <a:pt x="6913971" y="-84444"/>
                  <a:pt x="9855306" y="0"/>
                </a:cubicBezTo>
                <a:cubicBezTo>
                  <a:pt x="9820721" y="556171"/>
                  <a:pt x="9706576" y="2100258"/>
                  <a:pt x="9855306" y="2744591"/>
                </a:cubicBezTo>
                <a:cubicBezTo>
                  <a:pt x="5560479" y="2663027"/>
                  <a:pt x="4658917" y="2889249"/>
                  <a:pt x="0" y="2744591"/>
                </a:cubicBezTo>
                <a:cubicBezTo>
                  <a:pt x="126169" y="1665663"/>
                  <a:pt x="163939" y="629669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242686026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96F11E4-87BE-4CFB-A2EE-FC2D3E5AE3BA}"/>
              </a:ext>
            </a:extLst>
          </p:cNvPr>
          <p:cNvCxnSpPr>
            <a:cxnSpLocks/>
          </p:cNvCxnSpPr>
          <p:nvPr/>
        </p:nvCxnSpPr>
        <p:spPr>
          <a:xfrm flipH="1" flipV="1">
            <a:off x="1752925" y="4216668"/>
            <a:ext cx="7684719" cy="2039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E66A1354-B023-485B-B30E-B7726CF772CE}"/>
              </a:ext>
            </a:extLst>
          </p:cNvPr>
          <p:cNvCxnSpPr>
            <a:cxnSpLocks/>
          </p:cNvCxnSpPr>
          <p:nvPr/>
        </p:nvCxnSpPr>
        <p:spPr>
          <a:xfrm>
            <a:off x="2575855" y="4216668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2DAEF9B6-5A14-4A97-98F2-D76D18465133}"/>
              </a:ext>
            </a:extLst>
          </p:cNvPr>
          <p:cNvCxnSpPr>
            <a:cxnSpLocks/>
          </p:cNvCxnSpPr>
          <p:nvPr/>
        </p:nvCxnSpPr>
        <p:spPr>
          <a:xfrm>
            <a:off x="6387960" y="4216668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68C0029D-B08E-457F-A9DF-85CC09C9264C}"/>
              </a:ext>
            </a:extLst>
          </p:cNvPr>
          <p:cNvCxnSpPr>
            <a:cxnSpLocks/>
          </p:cNvCxnSpPr>
          <p:nvPr/>
        </p:nvCxnSpPr>
        <p:spPr>
          <a:xfrm>
            <a:off x="3338276" y="4216668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2E505E88-471B-42D9-9CD6-4157316E6883}"/>
              </a:ext>
            </a:extLst>
          </p:cNvPr>
          <p:cNvCxnSpPr>
            <a:cxnSpLocks/>
          </p:cNvCxnSpPr>
          <p:nvPr/>
        </p:nvCxnSpPr>
        <p:spPr>
          <a:xfrm>
            <a:off x="5625539" y="4216668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xmlns="" id="{E1D9BBD5-A5CB-4D9A-A268-E838DF7D0E24}"/>
              </a:ext>
            </a:extLst>
          </p:cNvPr>
          <p:cNvCxnSpPr>
            <a:cxnSpLocks/>
          </p:cNvCxnSpPr>
          <p:nvPr/>
        </p:nvCxnSpPr>
        <p:spPr>
          <a:xfrm>
            <a:off x="4100697" y="4216668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A980B476-6861-4F3E-8F9C-5FD701B63893}"/>
              </a:ext>
            </a:extLst>
          </p:cNvPr>
          <p:cNvCxnSpPr>
            <a:cxnSpLocks/>
          </p:cNvCxnSpPr>
          <p:nvPr/>
        </p:nvCxnSpPr>
        <p:spPr>
          <a:xfrm>
            <a:off x="4863118" y="4216668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1C11387B-E9F3-4D22-AEF1-FFFF611B2DEC}"/>
              </a:ext>
            </a:extLst>
          </p:cNvPr>
          <p:cNvCxnSpPr>
            <a:cxnSpLocks/>
          </p:cNvCxnSpPr>
          <p:nvPr/>
        </p:nvCxnSpPr>
        <p:spPr>
          <a:xfrm>
            <a:off x="7150381" y="4216668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xmlns="" id="{0A0EB01F-309D-4D97-B1B0-AF2D6C021341}"/>
              </a:ext>
            </a:extLst>
          </p:cNvPr>
          <p:cNvCxnSpPr>
            <a:cxnSpLocks/>
          </p:cNvCxnSpPr>
          <p:nvPr/>
        </p:nvCxnSpPr>
        <p:spPr>
          <a:xfrm>
            <a:off x="7912802" y="4216668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xmlns="" id="{242C29AE-4752-4FE9-B0DE-C8A08AF6678E}"/>
              </a:ext>
            </a:extLst>
          </p:cNvPr>
          <p:cNvCxnSpPr>
            <a:cxnSpLocks/>
          </p:cNvCxnSpPr>
          <p:nvPr/>
        </p:nvCxnSpPr>
        <p:spPr>
          <a:xfrm>
            <a:off x="8669267" y="4271025"/>
            <a:ext cx="5957" cy="28402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0B5AAD70-8D01-4365-9E24-775F829EB8CE}"/>
              </a:ext>
            </a:extLst>
          </p:cNvPr>
          <p:cNvCxnSpPr>
            <a:cxnSpLocks/>
          </p:cNvCxnSpPr>
          <p:nvPr/>
        </p:nvCxnSpPr>
        <p:spPr>
          <a:xfrm>
            <a:off x="9422146" y="4216668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3196F215-C8F1-4B6A-9478-AEE880BEFAFC}"/>
              </a:ext>
            </a:extLst>
          </p:cNvPr>
          <p:cNvSpPr txBox="1"/>
          <p:nvPr/>
        </p:nvSpPr>
        <p:spPr>
          <a:xfrm>
            <a:off x="2409445" y="4489005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1</a:t>
            </a:r>
            <a:endParaRPr lang="en-US" sz="28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DBA80FFD-391F-4848-8BC9-32AF3F2D3848}"/>
              </a:ext>
            </a:extLst>
          </p:cNvPr>
          <p:cNvSpPr txBox="1"/>
          <p:nvPr/>
        </p:nvSpPr>
        <p:spPr>
          <a:xfrm>
            <a:off x="3159338" y="4489005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2</a:t>
            </a:r>
            <a:endParaRPr lang="en-US" sz="2800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DFCBD7C-621F-4024-A7AB-BA18F091C3BE}"/>
              </a:ext>
            </a:extLst>
          </p:cNvPr>
          <p:cNvSpPr txBox="1"/>
          <p:nvPr/>
        </p:nvSpPr>
        <p:spPr>
          <a:xfrm>
            <a:off x="3941960" y="4489005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3</a:t>
            </a:r>
            <a:endParaRPr lang="en-US" sz="2800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86E50DCB-881E-48F1-850A-A53172610F58}"/>
              </a:ext>
            </a:extLst>
          </p:cNvPr>
          <p:cNvSpPr txBox="1"/>
          <p:nvPr/>
        </p:nvSpPr>
        <p:spPr>
          <a:xfrm>
            <a:off x="4691853" y="4489005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4</a:t>
            </a:r>
            <a:endParaRPr lang="en-US" sz="2800" b="1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CC67D760-7CB7-472E-96A2-DEE63E6C90E5}"/>
              </a:ext>
            </a:extLst>
          </p:cNvPr>
          <p:cNvSpPr txBox="1"/>
          <p:nvPr/>
        </p:nvSpPr>
        <p:spPr>
          <a:xfrm flipH="1">
            <a:off x="5568866" y="4468998"/>
            <a:ext cx="14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5</a:t>
            </a:r>
            <a:endParaRPr lang="en-US" sz="2800" b="1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3FE1542C-E454-40B4-8764-50A521E75CD6}"/>
              </a:ext>
            </a:extLst>
          </p:cNvPr>
          <p:cNvSpPr txBox="1"/>
          <p:nvPr/>
        </p:nvSpPr>
        <p:spPr>
          <a:xfrm flipH="1">
            <a:off x="6312978" y="4468998"/>
            <a:ext cx="14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6</a:t>
            </a:r>
            <a:endParaRPr lang="en-US" sz="2800" b="1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FEB7BB4E-D233-4E0B-AA5A-8646FB9DAF82}"/>
              </a:ext>
            </a:extLst>
          </p:cNvPr>
          <p:cNvSpPr txBox="1"/>
          <p:nvPr/>
        </p:nvSpPr>
        <p:spPr>
          <a:xfrm>
            <a:off x="6962046" y="4489005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7</a:t>
            </a:r>
            <a:endParaRPr lang="en-US" sz="2800" b="1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0E056DB9-DE4B-4159-82AF-10715A75FB08}"/>
              </a:ext>
            </a:extLst>
          </p:cNvPr>
          <p:cNvSpPr txBox="1"/>
          <p:nvPr/>
        </p:nvSpPr>
        <p:spPr>
          <a:xfrm>
            <a:off x="7767740" y="4468998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8</a:t>
            </a:r>
            <a:endParaRPr lang="en-US" sz="2800" b="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ECA490DE-7DFE-4470-A4F5-5F0EAF9DCD9A}"/>
              </a:ext>
            </a:extLst>
          </p:cNvPr>
          <p:cNvSpPr txBox="1"/>
          <p:nvPr/>
        </p:nvSpPr>
        <p:spPr>
          <a:xfrm>
            <a:off x="8484494" y="4489005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9</a:t>
            </a:r>
            <a:endParaRPr lang="en-US" sz="2800" b="1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F371E506-A8F6-4704-924F-FCA5C36DEA40}"/>
              </a:ext>
            </a:extLst>
          </p:cNvPr>
          <p:cNvSpPr txBox="1"/>
          <p:nvPr/>
        </p:nvSpPr>
        <p:spPr>
          <a:xfrm>
            <a:off x="9047199" y="4455310"/>
            <a:ext cx="749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10</a:t>
            </a:r>
            <a:endParaRPr lang="en-US" sz="2800" b="1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402AF0F6-5724-4C98-BCF5-5D3C83A6604C}"/>
              </a:ext>
            </a:extLst>
          </p:cNvPr>
          <p:cNvSpPr/>
          <p:nvPr/>
        </p:nvSpPr>
        <p:spPr>
          <a:xfrm>
            <a:off x="4600837" y="1794461"/>
            <a:ext cx="66239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 b="1" dirty="0">
                <a:latin typeface="Dubai" panose="020B0503030403030204" pitchFamily="34" charset="-78"/>
                <a:cs typeface="Dubai" panose="020B0503030403030204" pitchFamily="34" charset="-78"/>
              </a:rPr>
              <a:t>من يمكنه العد تصاعدياً ..  من الرقم الصغير حتى الكبير ؟</a:t>
            </a:r>
            <a:endParaRPr lang="en-US" sz="240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E361621D-F61F-4678-982B-B181C0A4DF9B}"/>
              </a:ext>
            </a:extLst>
          </p:cNvPr>
          <p:cNvSpPr/>
          <p:nvPr/>
        </p:nvSpPr>
        <p:spPr>
          <a:xfrm>
            <a:off x="1168347" y="2426515"/>
            <a:ext cx="63658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 b="1" dirty="0">
                <a:latin typeface="Dubai" panose="020B0503030403030204" pitchFamily="34" charset="-78"/>
                <a:cs typeface="Dubai" panose="020B0503030403030204" pitchFamily="34" charset="-78"/>
              </a:rPr>
              <a:t>من يمكنه العد تنازلياً ..  من الرقم الكبير حتى الصغير ؟</a:t>
            </a:r>
            <a:endParaRPr lang="en-US" sz="2400" dirty="0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xmlns="" id="{E1D788DF-4855-4E75-867A-EEA5734EBDD9}"/>
              </a:ext>
            </a:extLst>
          </p:cNvPr>
          <p:cNvCxnSpPr>
            <a:cxnSpLocks/>
          </p:cNvCxnSpPr>
          <p:nvPr/>
        </p:nvCxnSpPr>
        <p:spPr>
          <a:xfrm>
            <a:off x="1793910" y="424384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06771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green, food&#10;&#10;Description automatically generated">
            <a:extLst>
              <a:ext uri="{FF2B5EF4-FFF2-40B4-BE49-F238E27FC236}">
                <a16:creationId xmlns:a16="http://schemas.microsoft.com/office/drawing/2014/main" xmlns="" id="{EF9592DE-0DF9-4292-8B53-E8D5B0E40B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6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2969B1D9-AFC0-4F1C-A809-DC6AA461C0D9}"/>
              </a:ext>
            </a:extLst>
          </p:cNvPr>
          <p:cNvSpPr/>
          <p:nvPr/>
        </p:nvSpPr>
        <p:spPr>
          <a:xfrm>
            <a:off x="1752925" y="214741"/>
            <a:ext cx="8686149" cy="1473382"/>
          </a:xfrm>
          <a:custGeom>
            <a:avLst/>
            <a:gdLst>
              <a:gd name="connsiteX0" fmla="*/ 0 w 8686149"/>
              <a:gd name="connsiteY0" fmla="*/ 0 h 1473382"/>
              <a:gd name="connsiteX1" fmla="*/ 8686149 w 8686149"/>
              <a:gd name="connsiteY1" fmla="*/ 0 h 1473382"/>
              <a:gd name="connsiteX2" fmla="*/ 8686149 w 8686149"/>
              <a:gd name="connsiteY2" fmla="*/ 1473382 h 1473382"/>
              <a:gd name="connsiteX3" fmla="*/ 0 w 8686149"/>
              <a:gd name="connsiteY3" fmla="*/ 1473382 h 1473382"/>
              <a:gd name="connsiteX4" fmla="*/ 0 w 8686149"/>
              <a:gd name="connsiteY4" fmla="*/ 0 h 1473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86149" h="1473382" fill="none" extrusionOk="0">
                <a:moveTo>
                  <a:pt x="0" y="0"/>
                </a:moveTo>
                <a:cubicBezTo>
                  <a:pt x="1493762" y="-33775"/>
                  <a:pt x="5605681" y="138873"/>
                  <a:pt x="8686149" y="0"/>
                </a:cubicBezTo>
                <a:cubicBezTo>
                  <a:pt x="8571922" y="651951"/>
                  <a:pt x="8658170" y="1069432"/>
                  <a:pt x="8686149" y="1473382"/>
                </a:cubicBezTo>
                <a:cubicBezTo>
                  <a:pt x="7422266" y="1336052"/>
                  <a:pt x="1413559" y="1335526"/>
                  <a:pt x="0" y="1473382"/>
                </a:cubicBezTo>
                <a:cubicBezTo>
                  <a:pt x="116220" y="816667"/>
                  <a:pt x="3128" y="362928"/>
                  <a:pt x="0" y="0"/>
                </a:cubicBezTo>
                <a:close/>
              </a:path>
              <a:path w="8686149" h="1473382" stroke="0" extrusionOk="0">
                <a:moveTo>
                  <a:pt x="0" y="0"/>
                </a:moveTo>
                <a:cubicBezTo>
                  <a:pt x="3266005" y="-101487"/>
                  <a:pt x="7027513" y="-162162"/>
                  <a:pt x="8686149" y="0"/>
                </a:cubicBezTo>
                <a:cubicBezTo>
                  <a:pt x="8631873" y="241576"/>
                  <a:pt x="8638023" y="1058863"/>
                  <a:pt x="8686149" y="1473382"/>
                </a:cubicBezTo>
                <a:cubicBezTo>
                  <a:pt x="5564056" y="1523447"/>
                  <a:pt x="2990006" y="1314933"/>
                  <a:pt x="0" y="1473382"/>
                </a:cubicBezTo>
                <a:cubicBezTo>
                  <a:pt x="105457" y="1130745"/>
                  <a:pt x="59202" y="630704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6">
                <a:lumMod val="20000"/>
                <a:lumOff val="8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SA" sz="4400" b="1" dirty="0">
                <a:solidFill>
                  <a:schemeClr val="accent6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لنلعب الآن لعبة قبل و بعد !</a:t>
            </a:r>
            <a:endParaRPr lang="en-US" sz="4400" b="1" dirty="0">
              <a:solidFill>
                <a:schemeClr val="accent6">
                  <a:lumMod val="75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9F08A16-8585-4023-8075-74A84941A978}"/>
              </a:ext>
            </a:extLst>
          </p:cNvPr>
          <p:cNvSpPr/>
          <p:nvPr/>
        </p:nvSpPr>
        <p:spPr>
          <a:xfrm>
            <a:off x="295422" y="2363372"/>
            <a:ext cx="11746523" cy="3504247"/>
          </a:xfrm>
          <a:custGeom>
            <a:avLst/>
            <a:gdLst>
              <a:gd name="connsiteX0" fmla="*/ 0 w 11746523"/>
              <a:gd name="connsiteY0" fmla="*/ 0 h 3504247"/>
              <a:gd name="connsiteX1" fmla="*/ 11746523 w 11746523"/>
              <a:gd name="connsiteY1" fmla="*/ 0 h 3504247"/>
              <a:gd name="connsiteX2" fmla="*/ 11746523 w 11746523"/>
              <a:gd name="connsiteY2" fmla="*/ 3504247 h 3504247"/>
              <a:gd name="connsiteX3" fmla="*/ 0 w 11746523"/>
              <a:gd name="connsiteY3" fmla="*/ 3504247 h 3504247"/>
              <a:gd name="connsiteX4" fmla="*/ 0 w 11746523"/>
              <a:gd name="connsiteY4" fmla="*/ 0 h 3504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6523" h="3504247" fill="none" extrusionOk="0">
                <a:moveTo>
                  <a:pt x="0" y="0"/>
                </a:moveTo>
                <a:cubicBezTo>
                  <a:pt x="3955675" y="-143431"/>
                  <a:pt x="7913083" y="150992"/>
                  <a:pt x="11746523" y="0"/>
                </a:cubicBezTo>
                <a:cubicBezTo>
                  <a:pt x="11693022" y="1571362"/>
                  <a:pt x="11901317" y="1843817"/>
                  <a:pt x="11746523" y="3504247"/>
                </a:cubicBezTo>
                <a:cubicBezTo>
                  <a:pt x="7171409" y="3340376"/>
                  <a:pt x="3927157" y="3415760"/>
                  <a:pt x="0" y="3504247"/>
                </a:cubicBezTo>
                <a:cubicBezTo>
                  <a:pt x="-132637" y="2687100"/>
                  <a:pt x="32421" y="1035676"/>
                  <a:pt x="0" y="0"/>
                </a:cubicBezTo>
                <a:close/>
              </a:path>
              <a:path w="11746523" h="3504247" stroke="0" extrusionOk="0">
                <a:moveTo>
                  <a:pt x="0" y="0"/>
                </a:moveTo>
                <a:cubicBezTo>
                  <a:pt x="2869120" y="-57669"/>
                  <a:pt x="9825963" y="-84444"/>
                  <a:pt x="11746523" y="0"/>
                </a:cubicBezTo>
                <a:cubicBezTo>
                  <a:pt x="11711938" y="1201645"/>
                  <a:pt x="11597793" y="1958799"/>
                  <a:pt x="11746523" y="3504247"/>
                </a:cubicBezTo>
                <a:cubicBezTo>
                  <a:pt x="10406251" y="3422683"/>
                  <a:pt x="1748729" y="3648905"/>
                  <a:pt x="0" y="3504247"/>
                </a:cubicBezTo>
                <a:cubicBezTo>
                  <a:pt x="126169" y="2787527"/>
                  <a:pt x="163939" y="10091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242686026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96F11E4-87BE-4CFB-A2EE-FC2D3E5AE3BA}"/>
              </a:ext>
            </a:extLst>
          </p:cNvPr>
          <p:cNvCxnSpPr>
            <a:cxnSpLocks/>
          </p:cNvCxnSpPr>
          <p:nvPr/>
        </p:nvCxnSpPr>
        <p:spPr>
          <a:xfrm flipH="1">
            <a:off x="3118221" y="3594433"/>
            <a:ext cx="483491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E66A1354-B023-485B-B30E-B7726CF772CE}"/>
              </a:ext>
            </a:extLst>
          </p:cNvPr>
          <p:cNvCxnSpPr>
            <a:cxnSpLocks/>
          </p:cNvCxnSpPr>
          <p:nvPr/>
        </p:nvCxnSpPr>
        <p:spPr>
          <a:xfrm>
            <a:off x="3814914" y="3594433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68C0029D-B08E-457F-A9DF-85CC09C9264C}"/>
              </a:ext>
            </a:extLst>
          </p:cNvPr>
          <p:cNvCxnSpPr>
            <a:cxnSpLocks/>
          </p:cNvCxnSpPr>
          <p:nvPr/>
        </p:nvCxnSpPr>
        <p:spPr>
          <a:xfrm>
            <a:off x="4849808" y="3594433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2E505E88-471B-42D9-9CD6-4157316E6883}"/>
              </a:ext>
            </a:extLst>
          </p:cNvPr>
          <p:cNvCxnSpPr>
            <a:cxnSpLocks/>
          </p:cNvCxnSpPr>
          <p:nvPr/>
        </p:nvCxnSpPr>
        <p:spPr>
          <a:xfrm>
            <a:off x="7954490" y="3594433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xmlns="" id="{E1D9BBD5-A5CB-4D9A-A268-E838DF7D0E24}"/>
              </a:ext>
            </a:extLst>
          </p:cNvPr>
          <p:cNvCxnSpPr>
            <a:cxnSpLocks/>
          </p:cNvCxnSpPr>
          <p:nvPr/>
        </p:nvCxnSpPr>
        <p:spPr>
          <a:xfrm>
            <a:off x="5884702" y="3594433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A980B476-6861-4F3E-8F9C-5FD701B63893}"/>
              </a:ext>
            </a:extLst>
          </p:cNvPr>
          <p:cNvCxnSpPr>
            <a:cxnSpLocks/>
          </p:cNvCxnSpPr>
          <p:nvPr/>
        </p:nvCxnSpPr>
        <p:spPr>
          <a:xfrm>
            <a:off x="6919596" y="3594433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CA531C02-5207-4659-B050-F90A2F54BE70}"/>
              </a:ext>
            </a:extLst>
          </p:cNvPr>
          <p:cNvSpPr/>
          <p:nvPr/>
        </p:nvSpPr>
        <p:spPr>
          <a:xfrm>
            <a:off x="3415553" y="4015183"/>
            <a:ext cx="863408" cy="825640"/>
          </a:xfrm>
          <a:prstGeom prst="ellips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496B7B83-CC73-40F7-91C3-C12636090229}"/>
              </a:ext>
            </a:extLst>
          </p:cNvPr>
          <p:cNvSpPr/>
          <p:nvPr/>
        </p:nvSpPr>
        <p:spPr>
          <a:xfrm>
            <a:off x="4459663" y="4015183"/>
            <a:ext cx="863408" cy="825640"/>
          </a:xfrm>
          <a:prstGeom prst="ellipse">
            <a:avLst/>
          </a:prstGeom>
          <a:solidFill>
            <a:srgbClr val="FF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9C3056AC-CAF0-45F8-B807-C64F51223E32}"/>
              </a:ext>
            </a:extLst>
          </p:cNvPr>
          <p:cNvSpPr/>
          <p:nvPr/>
        </p:nvSpPr>
        <p:spPr>
          <a:xfrm>
            <a:off x="5467364" y="4015183"/>
            <a:ext cx="863408" cy="825640"/>
          </a:xfrm>
          <a:prstGeom prst="ellipse">
            <a:avLst/>
          </a:prstGeom>
          <a:solidFill>
            <a:schemeClr val="accent1">
              <a:lumMod val="60000"/>
              <a:lumOff val="4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3196F215-C8F1-4B6A-9478-AEE880BEFAFC}"/>
              </a:ext>
            </a:extLst>
          </p:cNvPr>
          <p:cNvSpPr txBox="1"/>
          <p:nvPr/>
        </p:nvSpPr>
        <p:spPr>
          <a:xfrm>
            <a:off x="3649885" y="4005265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1</a:t>
            </a:r>
            <a:endParaRPr lang="en-US" sz="28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DBA80FFD-391F-4848-8BC9-32AF3F2D3848}"/>
              </a:ext>
            </a:extLst>
          </p:cNvPr>
          <p:cNvSpPr txBox="1"/>
          <p:nvPr/>
        </p:nvSpPr>
        <p:spPr>
          <a:xfrm>
            <a:off x="4706953" y="4005265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2</a:t>
            </a:r>
            <a:endParaRPr lang="en-US" sz="2800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DFCBD7C-621F-4024-A7AB-BA18F091C3BE}"/>
              </a:ext>
            </a:extLst>
          </p:cNvPr>
          <p:cNvSpPr txBox="1"/>
          <p:nvPr/>
        </p:nvSpPr>
        <p:spPr>
          <a:xfrm>
            <a:off x="5720284" y="4005265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3</a:t>
            </a:r>
            <a:endParaRPr lang="en-US" sz="2800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86E50DCB-881E-48F1-850A-A53172610F58}"/>
              </a:ext>
            </a:extLst>
          </p:cNvPr>
          <p:cNvSpPr txBox="1"/>
          <p:nvPr/>
        </p:nvSpPr>
        <p:spPr>
          <a:xfrm>
            <a:off x="6733616" y="4005265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4</a:t>
            </a:r>
            <a:endParaRPr lang="en-US" sz="2800" b="1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CC67D760-7CB7-472E-96A2-DEE63E6C90E5}"/>
              </a:ext>
            </a:extLst>
          </p:cNvPr>
          <p:cNvSpPr txBox="1"/>
          <p:nvPr/>
        </p:nvSpPr>
        <p:spPr>
          <a:xfrm flipH="1">
            <a:off x="7878157" y="4005265"/>
            <a:ext cx="14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5</a:t>
            </a:r>
            <a:endParaRPr lang="en-US" sz="2800" b="1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0CC47555-1857-467C-94F0-1AF81C02FCCD}"/>
              </a:ext>
            </a:extLst>
          </p:cNvPr>
          <p:cNvSpPr/>
          <p:nvPr/>
        </p:nvSpPr>
        <p:spPr>
          <a:xfrm>
            <a:off x="10181834" y="1803233"/>
            <a:ext cx="17315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 b="1" dirty="0">
                <a:latin typeface="Dubai" panose="020B0503030403030204" pitchFamily="34" charset="-78"/>
                <a:cs typeface="Dubai" panose="020B0503030403030204" pitchFamily="34" charset="-78"/>
              </a:rPr>
              <a:t>أين الرقم 2 ؟ </a:t>
            </a:r>
            <a:endParaRPr lang="en-US" sz="24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xmlns="" id="{82659D8A-D11E-4DE1-9D63-00611B288F9E}"/>
              </a:ext>
            </a:extLst>
          </p:cNvPr>
          <p:cNvSpPr/>
          <p:nvPr/>
        </p:nvSpPr>
        <p:spPr>
          <a:xfrm>
            <a:off x="5188032" y="1829255"/>
            <a:ext cx="20297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 b="1" dirty="0">
                <a:latin typeface="Dubai" panose="020B0503030403030204" pitchFamily="34" charset="-78"/>
                <a:cs typeface="Dubai" panose="020B0503030403030204" pitchFamily="34" charset="-78"/>
              </a:rPr>
              <a:t>ماذا يوجد قبله ؟</a:t>
            </a:r>
            <a:endParaRPr lang="en-US" sz="24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xmlns="" id="{FBFCFC9B-A24B-45C7-A9A3-57F2863EA441}"/>
              </a:ext>
            </a:extLst>
          </p:cNvPr>
          <p:cNvSpPr/>
          <p:nvPr/>
        </p:nvSpPr>
        <p:spPr>
          <a:xfrm>
            <a:off x="661408" y="1828139"/>
            <a:ext cx="21659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 b="1" dirty="0">
                <a:latin typeface="Dubai" panose="020B0503030403030204" pitchFamily="34" charset="-78"/>
                <a:cs typeface="Dubai" panose="020B0503030403030204" pitchFamily="34" charset="-78"/>
              </a:rPr>
              <a:t>ماذا يوجد بعده ؟</a:t>
            </a:r>
            <a:endParaRPr lang="en-US" sz="24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xmlns="" id="{BC47D13D-C771-42D2-BC02-54768314FA61}"/>
              </a:ext>
            </a:extLst>
          </p:cNvPr>
          <p:cNvCxnSpPr>
            <a:cxnSpLocks/>
          </p:cNvCxnSpPr>
          <p:nvPr/>
        </p:nvCxnSpPr>
        <p:spPr>
          <a:xfrm>
            <a:off x="3118221" y="3596425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76164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" grpId="0" animBg="1"/>
      <p:bldP spid="35" grpId="0" animBg="1"/>
      <p:bldP spid="36" grpId="0"/>
      <p:bldP spid="38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green, food&#10;&#10;Description automatically generated">
            <a:extLst>
              <a:ext uri="{FF2B5EF4-FFF2-40B4-BE49-F238E27FC236}">
                <a16:creationId xmlns:a16="http://schemas.microsoft.com/office/drawing/2014/main" xmlns="" id="{EF9592DE-0DF9-4292-8B53-E8D5B0E40B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6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2969B1D9-AFC0-4F1C-A809-DC6AA461C0D9}"/>
              </a:ext>
            </a:extLst>
          </p:cNvPr>
          <p:cNvSpPr/>
          <p:nvPr/>
        </p:nvSpPr>
        <p:spPr>
          <a:xfrm>
            <a:off x="1752925" y="214741"/>
            <a:ext cx="8686149" cy="1473382"/>
          </a:xfrm>
          <a:custGeom>
            <a:avLst/>
            <a:gdLst>
              <a:gd name="connsiteX0" fmla="*/ 0 w 8686149"/>
              <a:gd name="connsiteY0" fmla="*/ 0 h 1473382"/>
              <a:gd name="connsiteX1" fmla="*/ 8686149 w 8686149"/>
              <a:gd name="connsiteY1" fmla="*/ 0 h 1473382"/>
              <a:gd name="connsiteX2" fmla="*/ 8686149 w 8686149"/>
              <a:gd name="connsiteY2" fmla="*/ 1473382 h 1473382"/>
              <a:gd name="connsiteX3" fmla="*/ 0 w 8686149"/>
              <a:gd name="connsiteY3" fmla="*/ 1473382 h 1473382"/>
              <a:gd name="connsiteX4" fmla="*/ 0 w 8686149"/>
              <a:gd name="connsiteY4" fmla="*/ 0 h 1473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86149" h="1473382" fill="none" extrusionOk="0">
                <a:moveTo>
                  <a:pt x="0" y="0"/>
                </a:moveTo>
                <a:cubicBezTo>
                  <a:pt x="1493762" y="-33775"/>
                  <a:pt x="5605681" y="138873"/>
                  <a:pt x="8686149" y="0"/>
                </a:cubicBezTo>
                <a:cubicBezTo>
                  <a:pt x="8571922" y="651951"/>
                  <a:pt x="8658170" y="1069432"/>
                  <a:pt x="8686149" y="1473382"/>
                </a:cubicBezTo>
                <a:cubicBezTo>
                  <a:pt x="7422266" y="1336052"/>
                  <a:pt x="1413559" y="1335526"/>
                  <a:pt x="0" y="1473382"/>
                </a:cubicBezTo>
                <a:cubicBezTo>
                  <a:pt x="116220" y="816667"/>
                  <a:pt x="3128" y="362928"/>
                  <a:pt x="0" y="0"/>
                </a:cubicBezTo>
                <a:close/>
              </a:path>
              <a:path w="8686149" h="1473382" stroke="0" extrusionOk="0">
                <a:moveTo>
                  <a:pt x="0" y="0"/>
                </a:moveTo>
                <a:cubicBezTo>
                  <a:pt x="3266005" y="-101487"/>
                  <a:pt x="7027513" y="-162162"/>
                  <a:pt x="8686149" y="0"/>
                </a:cubicBezTo>
                <a:cubicBezTo>
                  <a:pt x="8631873" y="241576"/>
                  <a:pt x="8638023" y="1058863"/>
                  <a:pt x="8686149" y="1473382"/>
                </a:cubicBezTo>
                <a:cubicBezTo>
                  <a:pt x="5564056" y="1523447"/>
                  <a:pt x="2990006" y="1314933"/>
                  <a:pt x="0" y="1473382"/>
                </a:cubicBezTo>
                <a:cubicBezTo>
                  <a:pt x="105457" y="1130745"/>
                  <a:pt x="59202" y="630704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6">
                <a:lumMod val="20000"/>
                <a:lumOff val="8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SA" sz="4400" b="1" dirty="0">
                <a:solidFill>
                  <a:schemeClr val="accent6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لنلعب الآن لعبة قبل و بعد !</a:t>
            </a:r>
            <a:endParaRPr lang="en-US" sz="4400" b="1" dirty="0">
              <a:solidFill>
                <a:schemeClr val="accent6">
                  <a:lumMod val="75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9F08A16-8585-4023-8075-74A84941A978}"/>
              </a:ext>
            </a:extLst>
          </p:cNvPr>
          <p:cNvSpPr/>
          <p:nvPr/>
        </p:nvSpPr>
        <p:spPr>
          <a:xfrm>
            <a:off x="295422" y="2363372"/>
            <a:ext cx="11746523" cy="3504247"/>
          </a:xfrm>
          <a:custGeom>
            <a:avLst/>
            <a:gdLst>
              <a:gd name="connsiteX0" fmla="*/ 0 w 11746523"/>
              <a:gd name="connsiteY0" fmla="*/ 0 h 3504247"/>
              <a:gd name="connsiteX1" fmla="*/ 11746523 w 11746523"/>
              <a:gd name="connsiteY1" fmla="*/ 0 h 3504247"/>
              <a:gd name="connsiteX2" fmla="*/ 11746523 w 11746523"/>
              <a:gd name="connsiteY2" fmla="*/ 3504247 h 3504247"/>
              <a:gd name="connsiteX3" fmla="*/ 0 w 11746523"/>
              <a:gd name="connsiteY3" fmla="*/ 3504247 h 3504247"/>
              <a:gd name="connsiteX4" fmla="*/ 0 w 11746523"/>
              <a:gd name="connsiteY4" fmla="*/ 0 h 3504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6523" h="3504247" fill="none" extrusionOk="0">
                <a:moveTo>
                  <a:pt x="0" y="0"/>
                </a:moveTo>
                <a:cubicBezTo>
                  <a:pt x="3955675" y="-143431"/>
                  <a:pt x="7913083" y="150992"/>
                  <a:pt x="11746523" y="0"/>
                </a:cubicBezTo>
                <a:cubicBezTo>
                  <a:pt x="11693022" y="1571362"/>
                  <a:pt x="11901317" y="1843817"/>
                  <a:pt x="11746523" y="3504247"/>
                </a:cubicBezTo>
                <a:cubicBezTo>
                  <a:pt x="7171409" y="3340376"/>
                  <a:pt x="3927157" y="3415760"/>
                  <a:pt x="0" y="3504247"/>
                </a:cubicBezTo>
                <a:cubicBezTo>
                  <a:pt x="-132637" y="2687100"/>
                  <a:pt x="32421" y="1035676"/>
                  <a:pt x="0" y="0"/>
                </a:cubicBezTo>
                <a:close/>
              </a:path>
              <a:path w="11746523" h="3504247" stroke="0" extrusionOk="0">
                <a:moveTo>
                  <a:pt x="0" y="0"/>
                </a:moveTo>
                <a:cubicBezTo>
                  <a:pt x="2869120" y="-57669"/>
                  <a:pt x="9825963" y="-84444"/>
                  <a:pt x="11746523" y="0"/>
                </a:cubicBezTo>
                <a:cubicBezTo>
                  <a:pt x="11711938" y="1201645"/>
                  <a:pt x="11597793" y="1958799"/>
                  <a:pt x="11746523" y="3504247"/>
                </a:cubicBezTo>
                <a:cubicBezTo>
                  <a:pt x="10406251" y="3422683"/>
                  <a:pt x="1748729" y="3648905"/>
                  <a:pt x="0" y="3504247"/>
                </a:cubicBezTo>
                <a:cubicBezTo>
                  <a:pt x="126169" y="2787527"/>
                  <a:pt x="163939" y="10091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242686026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96F11E4-87BE-4CFB-A2EE-FC2D3E5AE3BA}"/>
              </a:ext>
            </a:extLst>
          </p:cNvPr>
          <p:cNvCxnSpPr>
            <a:cxnSpLocks/>
          </p:cNvCxnSpPr>
          <p:nvPr/>
        </p:nvCxnSpPr>
        <p:spPr>
          <a:xfrm flipH="1">
            <a:off x="3118221" y="3594433"/>
            <a:ext cx="483491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E66A1354-B023-485B-B30E-B7726CF772CE}"/>
              </a:ext>
            </a:extLst>
          </p:cNvPr>
          <p:cNvCxnSpPr>
            <a:cxnSpLocks/>
          </p:cNvCxnSpPr>
          <p:nvPr/>
        </p:nvCxnSpPr>
        <p:spPr>
          <a:xfrm>
            <a:off x="3814914" y="3594433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68C0029D-B08E-457F-A9DF-85CC09C9264C}"/>
              </a:ext>
            </a:extLst>
          </p:cNvPr>
          <p:cNvCxnSpPr>
            <a:cxnSpLocks/>
          </p:cNvCxnSpPr>
          <p:nvPr/>
        </p:nvCxnSpPr>
        <p:spPr>
          <a:xfrm>
            <a:off x="4849808" y="3594433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2E505E88-471B-42D9-9CD6-4157316E6883}"/>
              </a:ext>
            </a:extLst>
          </p:cNvPr>
          <p:cNvCxnSpPr>
            <a:cxnSpLocks/>
          </p:cNvCxnSpPr>
          <p:nvPr/>
        </p:nvCxnSpPr>
        <p:spPr>
          <a:xfrm>
            <a:off x="7954490" y="3594433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xmlns="" id="{E1D9BBD5-A5CB-4D9A-A268-E838DF7D0E24}"/>
              </a:ext>
            </a:extLst>
          </p:cNvPr>
          <p:cNvCxnSpPr>
            <a:cxnSpLocks/>
          </p:cNvCxnSpPr>
          <p:nvPr/>
        </p:nvCxnSpPr>
        <p:spPr>
          <a:xfrm>
            <a:off x="5884702" y="3594433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A980B476-6861-4F3E-8F9C-5FD701B63893}"/>
              </a:ext>
            </a:extLst>
          </p:cNvPr>
          <p:cNvCxnSpPr>
            <a:cxnSpLocks/>
          </p:cNvCxnSpPr>
          <p:nvPr/>
        </p:nvCxnSpPr>
        <p:spPr>
          <a:xfrm>
            <a:off x="6919596" y="3594433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CA531C02-5207-4659-B050-F90A2F54BE70}"/>
              </a:ext>
            </a:extLst>
          </p:cNvPr>
          <p:cNvSpPr/>
          <p:nvPr/>
        </p:nvSpPr>
        <p:spPr>
          <a:xfrm>
            <a:off x="5454350" y="4015183"/>
            <a:ext cx="863408" cy="825640"/>
          </a:xfrm>
          <a:prstGeom prst="ellips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496B7B83-CC73-40F7-91C3-C12636090229}"/>
              </a:ext>
            </a:extLst>
          </p:cNvPr>
          <p:cNvSpPr/>
          <p:nvPr/>
        </p:nvSpPr>
        <p:spPr>
          <a:xfrm>
            <a:off x="6496835" y="4015183"/>
            <a:ext cx="863408" cy="825640"/>
          </a:xfrm>
          <a:prstGeom prst="ellipse">
            <a:avLst/>
          </a:prstGeom>
          <a:solidFill>
            <a:srgbClr val="FF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9C3056AC-CAF0-45F8-B807-C64F51223E32}"/>
              </a:ext>
            </a:extLst>
          </p:cNvPr>
          <p:cNvSpPr/>
          <p:nvPr/>
        </p:nvSpPr>
        <p:spPr>
          <a:xfrm>
            <a:off x="7521434" y="4015183"/>
            <a:ext cx="863408" cy="825640"/>
          </a:xfrm>
          <a:prstGeom prst="ellipse">
            <a:avLst/>
          </a:prstGeom>
          <a:solidFill>
            <a:schemeClr val="accent1">
              <a:lumMod val="60000"/>
              <a:lumOff val="4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3196F215-C8F1-4B6A-9478-AEE880BEFAFC}"/>
              </a:ext>
            </a:extLst>
          </p:cNvPr>
          <p:cNvSpPr txBox="1"/>
          <p:nvPr/>
        </p:nvSpPr>
        <p:spPr>
          <a:xfrm>
            <a:off x="3649885" y="4005265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1</a:t>
            </a:r>
            <a:endParaRPr lang="en-US" sz="28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DBA80FFD-391F-4848-8BC9-32AF3F2D3848}"/>
              </a:ext>
            </a:extLst>
          </p:cNvPr>
          <p:cNvSpPr txBox="1"/>
          <p:nvPr/>
        </p:nvSpPr>
        <p:spPr>
          <a:xfrm>
            <a:off x="4706953" y="4005265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2</a:t>
            </a:r>
            <a:endParaRPr lang="en-US" sz="2800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DFCBD7C-621F-4024-A7AB-BA18F091C3BE}"/>
              </a:ext>
            </a:extLst>
          </p:cNvPr>
          <p:cNvSpPr txBox="1"/>
          <p:nvPr/>
        </p:nvSpPr>
        <p:spPr>
          <a:xfrm>
            <a:off x="5720284" y="4005265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3</a:t>
            </a:r>
            <a:endParaRPr lang="en-US" sz="2800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86E50DCB-881E-48F1-850A-A53172610F58}"/>
              </a:ext>
            </a:extLst>
          </p:cNvPr>
          <p:cNvSpPr txBox="1"/>
          <p:nvPr/>
        </p:nvSpPr>
        <p:spPr>
          <a:xfrm>
            <a:off x="6733616" y="4005265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4</a:t>
            </a:r>
            <a:endParaRPr lang="en-US" sz="2800" b="1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CC67D760-7CB7-472E-96A2-DEE63E6C90E5}"/>
              </a:ext>
            </a:extLst>
          </p:cNvPr>
          <p:cNvSpPr txBox="1"/>
          <p:nvPr/>
        </p:nvSpPr>
        <p:spPr>
          <a:xfrm flipH="1">
            <a:off x="7878157" y="4005265"/>
            <a:ext cx="14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5</a:t>
            </a:r>
            <a:endParaRPr lang="en-US" sz="2800" b="1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9708720-C627-4AFD-A62D-00488C4A4609}"/>
              </a:ext>
            </a:extLst>
          </p:cNvPr>
          <p:cNvSpPr/>
          <p:nvPr/>
        </p:nvSpPr>
        <p:spPr>
          <a:xfrm>
            <a:off x="10181834" y="1803233"/>
            <a:ext cx="17315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 b="1" dirty="0">
                <a:latin typeface="Dubai" panose="020B0503030403030204" pitchFamily="34" charset="-78"/>
                <a:cs typeface="Dubai" panose="020B0503030403030204" pitchFamily="34" charset="-78"/>
              </a:rPr>
              <a:t>أين الرقم 4 ؟ </a:t>
            </a:r>
            <a:endParaRPr lang="en-US" sz="24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22BDA616-2900-4ACC-A451-562647186E2B}"/>
              </a:ext>
            </a:extLst>
          </p:cNvPr>
          <p:cNvSpPr/>
          <p:nvPr/>
        </p:nvSpPr>
        <p:spPr>
          <a:xfrm>
            <a:off x="5188032" y="1829255"/>
            <a:ext cx="20297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 b="1" dirty="0">
                <a:latin typeface="Dubai" panose="020B0503030403030204" pitchFamily="34" charset="-78"/>
                <a:cs typeface="Dubai" panose="020B0503030403030204" pitchFamily="34" charset="-78"/>
              </a:rPr>
              <a:t>ماذا يوجد قبله ؟</a:t>
            </a:r>
            <a:endParaRPr lang="en-US" sz="24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6B97AEA8-1055-4757-B825-9CBB6F0C8D62}"/>
              </a:ext>
            </a:extLst>
          </p:cNvPr>
          <p:cNvSpPr/>
          <p:nvPr/>
        </p:nvSpPr>
        <p:spPr>
          <a:xfrm>
            <a:off x="661408" y="1828139"/>
            <a:ext cx="21659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 b="1" dirty="0">
                <a:latin typeface="Dubai" panose="020B0503030403030204" pitchFamily="34" charset="-78"/>
                <a:cs typeface="Dubai" panose="020B0503030403030204" pitchFamily="34" charset="-78"/>
              </a:rPr>
              <a:t>ماذا يوجد بعده ؟</a:t>
            </a:r>
            <a:endParaRPr lang="en-US" sz="24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xmlns="" id="{CC76FCF0-5906-4042-8530-84035497BF5B}"/>
              </a:ext>
            </a:extLst>
          </p:cNvPr>
          <p:cNvCxnSpPr>
            <a:cxnSpLocks/>
          </p:cNvCxnSpPr>
          <p:nvPr/>
        </p:nvCxnSpPr>
        <p:spPr>
          <a:xfrm>
            <a:off x="3133211" y="3596425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08049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" grpId="0" animBg="1"/>
      <p:bldP spid="35" grpId="0" animBg="1"/>
      <p:bldP spid="19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green, food&#10;&#10;Description automatically generated">
            <a:extLst>
              <a:ext uri="{FF2B5EF4-FFF2-40B4-BE49-F238E27FC236}">
                <a16:creationId xmlns:a16="http://schemas.microsoft.com/office/drawing/2014/main" xmlns="" id="{EF9592DE-0DF9-4292-8B53-E8D5B0E40B6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6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2969B1D9-AFC0-4F1C-A809-DC6AA461C0D9}"/>
              </a:ext>
            </a:extLst>
          </p:cNvPr>
          <p:cNvSpPr/>
          <p:nvPr/>
        </p:nvSpPr>
        <p:spPr>
          <a:xfrm>
            <a:off x="6631764" y="236252"/>
            <a:ext cx="5145742" cy="715180"/>
          </a:xfrm>
          <a:custGeom>
            <a:avLst/>
            <a:gdLst>
              <a:gd name="connsiteX0" fmla="*/ 0 w 5145742"/>
              <a:gd name="connsiteY0" fmla="*/ 0 h 715180"/>
              <a:gd name="connsiteX1" fmla="*/ 5145742 w 5145742"/>
              <a:gd name="connsiteY1" fmla="*/ 0 h 715180"/>
              <a:gd name="connsiteX2" fmla="*/ 5145742 w 5145742"/>
              <a:gd name="connsiteY2" fmla="*/ 715180 h 715180"/>
              <a:gd name="connsiteX3" fmla="*/ 0 w 5145742"/>
              <a:gd name="connsiteY3" fmla="*/ 715180 h 715180"/>
              <a:gd name="connsiteX4" fmla="*/ 0 w 5145742"/>
              <a:gd name="connsiteY4" fmla="*/ 0 h 715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5742" h="715180" fill="none" extrusionOk="0">
                <a:moveTo>
                  <a:pt x="0" y="0"/>
                </a:moveTo>
                <a:cubicBezTo>
                  <a:pt x="951991" y="-33775"/>
                  <a:pt x="3545700" y="138873"/>
                  <a:pt x="5145742" y="0"/>
                </a:cubicBezTo>
                <a:cubicBezTo>
                  <a:pt x="5115500" y="90184"/>
                  <a:pt x="5191034" y="590483"/>
                  <a:pt x="5145742" y="715180"/>
                </a:cubicBezTo>
                <a:cubicBezTo>
                  <a:pt x="3587988" y="577850"/>
                  <a:pt x="1210664" y="577324"/>
                  <a:pt x="0" y="715180"/>
                </a:cubicBezTo>
                <a:cubicBezTo>
                  <a:pt x="-33605" y="515704"/>
                  <a:pt x="27782" y="267622"/>
                  <a:pt x="0" y="0"/>
                </a:cubicBezTo>
                <a:close/>
              </a:path>
              <a:path w="5145742" h="715180" stroke="0" extrusionOk="0">
                <a:moveTo>
                  <a:pt x="0" y="0"/>
                </a:moveTo>
                <a:cubicBezTo>
                  <a:pt x="2379580" y="-101487"/>
                  <a:pt x="3489754" y="-162162"/>
                  <a:pt x="5145742" y="0"/>
                </a:cubicBezTo>
                <a:cubicBezTo>
                  <a:pt x="5146341" y="147872"/>
                  <a:pt x="5180167" y="616821"/>
                  <a:pt x="5145742" y="715180"/>
                </a:cubicBezTo>
                <a:cubicBezTo>
                  <a:pt x="4020091" y="765245"/>
                  <a:pt x="2113207" y="556731"/>
                  <a:pt x="0" y="715180"/>
                </a:cubicBezTo>
                <a:cubicBezTo>
                  <a:pt x="8139" y="448986"/>
                  <a:pt x="-56011" y="216707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6">
                <a:lumMod val="20000"/>
                <a:lumOff val="8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SA" sz="3600" b="1" dirty="0">
                <a:solidFill>
                  <a:schemeClr val="accent6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الجمع على خط الأعداد !</a:t>
            </a:r>
            <a:endParaRPr lang="en-US" sz="3600" b="1" dirty="0">
              <a:solidFill>
                <a:schemeClr val="accent6">
                  <a:lumMod val="75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9F08A16-8585-4023-8075-74A84941A978}"/>
              </a:ext>
            </a:extLst>
          </p:cNvPr>
          <p:cNvSpPr/>
          <p:nvPr/>
        </p:nvSpPr>
        <p:spPr>
          <a:xfrm>
            <a:off x="104932" y="1187684"/>
            <a:ext cx="11937014" cy="5564808"/>
          </a:xfrm>
          <a:custGeom>
            <a:avLst/>
            <a:gdLst>
              <a:gd name="connsiteX0" fmla="*/ 0 w 11937014"/>
              <a:gd name="connsiteY0" fmla="*/ 0 h 5564808"/>
              <a:gd name="connsiteX1" fmla="*/ 11937014 w 11937014"/>
              <a:gd name="connsiteY1" fmla="*/ 0 h 5564808"/>
              <a:gd name="connsiteX2" fmla="*/ 11937014 w 11937014"/>
              <a:gd name="connsiteY2" fmla="*/ 5564808 h 5564808"/>
              <a:gd name="connsiteX3" fmla="*/ 0 w 11937014"/>
              <a:gd name="connsiteY3" fmla="*/ 5564808 h 5564808"/>
              <a:gd name="connsiteX4" fmla="*/ 0 w 11937014"/>
              <a:gd name="connsiteY4" fmla="*/ 0 h 5564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37014" h="5564808" fill="none" extrusionOk="0">
                <a:moveTo>
                  <a:pt x="0" y="0"/>
                </a:moveTo>
                <a:cubicBezTo>
                  <a:pt x="5446512" y="-143431"/>
                  <a:pt x="10673189" y="150992"/>
                  <a:pt x="11937014" y="0"/>
                </a:cubicBezTo>
                <a:cubicBezTo>
                  <a:pt x="11883513" y="794511"/>
                  <a:pt x="12091808" y="3207867"/>
                  <a:pt x="11937014" y="5564808"/>
                </a:cubicBezTo>
                <a:cubicBezTo>
                  <a:pt x="10670429" y="5400937"/>
                  <a:pt x="5673660" y="5476321"/>
                  <a:pt x="0" y="5564808"/>
                </a:cubicBezTo>
                <a:cubicBezTo>
                  <a:pt x="-132637" y="4993637"/>
                  <a:pt x="32421" y="653890"/>
                  <a:pt x="0" y="0"/>
                </a:cubicBezTo>
                <a:close/>
              </a:path>
              <a:path w="11937014" h="5564808" stroke="0" extrusionOk="0">
                <a:moveTo>
                  <a:pt x="0" y="0"/>
                </a:moveTo>
                <a:cubicBezTo>
                  <a:pt x="5908948" y="-57669"/>
                  <a:pt x="10149295" y="-84444"/>
                  <a:pt x="11937014" y="0"/>
                </a:cubicBezTo>
                <a:cubicBezTo>
                  <a:pt x="11902429" y="640492"/>
                  <a:pt x="11788284" y="4526541"/>
                  <a:pt x="11937014" y="5564808"/>
                </a:cubicBezTo>
                <a:cubicBezTo>
                  <a:pt x="7707796" y="5483244"/>
                  <a:pt x="2506692" y="5709466"/>
                  <a:pt x="0" y="5564808"/>
                </a:cubicBezTo>
                <a:cubicBezTo>
                  <a:pt x="126169" y="4554963"/>
                  <a:pt x="163939" y="863723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242686026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96F11E4-87BE-4CFB-A2EE-FC2D3E5AE3BA}"/>
              </a:ext>
            </a:extLst>
          </p:cNvPr>
          <p:cNvCxnSpPr>
            <a:cxnSpLocks/>
          </p:cNvCxnSpPr>
          <p:nvPr/>
        </p:nvCxnSpPr>
        <p:spPr>
          <a:xfrm flipH="1" flipV="1">
            <a:off x="1453116" y="1998338"/>
            <a:ext cx="9393921" cy="2039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E66A1354-B023-485B-B30E-B7726CF772CE}"/>
              </a:ext>
            </a:extLst>
          </p:cNvPr>
          <p:cNvCxnSpPr>
            <a:cxnSpLocks/>
          </p:cNvCxnSpPr>
          <p:nvPr/>
        </p:nvCxnSpPr>
        <p:spPr>
          <a:xfrm>
            <a:off x="1488089" y="202153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2DAEF9B6-5A14-4A97-98F2-D76D18465133}"/>
              </a:ext>
            </a:extLst>
          </p:cNvPr>
          <p:cNvCxnSpPr>
            <a:cxnSpLocks/>
          </p:cNvCxnSpPr>
          <p:nvPr/>
        </p:nvCxnSpPr>
        <p:spPr>
          <a:xfrm>
            <a:off x="6662559" y="202153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68C0029D-B08E-457F-A9DF-85CC09C9264C}"/>
              </a:ext>
            </a:extLst>
          </p:cNvPr>
          <p:cNvCxnSpPr>
            <a:cxnSpLocks/>
          </p:cNvCxnSpPr>
          <p:nvPr/>
        </p:nvCxnSpPr>
        <p:spPr>
          <a:xfrm>
            <a:off x="2522983" y="202153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2E505E88-471B-42D9-9CD6-4157316E6883}"/>
              </a:ext>
            </a:extLst>
          </p:cNvPr>
          <p:cNvCxnSpPr>
            <a:cxnSpLocks/>
          </p:cNvCxnSpPr>
          <p:nvPr/>
        </p:nvCxnSpPr>
        <p:spPr>
          <a:xfrm>
            <a:off x="5627665" y="202153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xmlns="" id="{E1D9BBD5-A5CB-4D9A-A268-E838DF7D0E24}"/>
              </a:ext>
            </a:extLst>
          </p:cNvPr>
          <p:cNvCxnSpPr>
            <a:cxnSpLocks/>
          </p:cNvCxnSpPr>
          <p:nvPr/>
        </p:nvCxnSpPr>
        <p:spPr>
          <a:xfrm>
            <a:off x="3557877" y="202153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A980B476-6861-4F3E-8F9C-5FD701B63893}"/>
              </a:ext>
            </a:extLst>
          </p:cNvPr>
          <p:cNvCxnSpPr>
            <a:cxnSpLocks/>
          </p:cNvCxnSpPr>
          <p:nvPr/>
        </p:nvCxnSpPr>
        <p:spPr>
          <a:xfrm>
            <a:off x="4592771" y="202153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1C11387B-E9F3-4D22-AEF1-FFFF611B2DEC}"/>
              </a:ext>
            </a:extLst>
          </p:cNvPr>
          <p:cNvCxnSpPr>
            <a:cxnSpLocks/>
          </p:cNvCxnSpPr>
          <p:nvPr/>
        </p:nvCxnSpPr>
        <p:spPr>
          <a:xfrm>
            <a:off x="7697453" y="202153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xmlns="" id="{0A0EB01F-309D-4D97-B1B0-AF2D6C021341}"/>
              </a:ext>
            </a:extLst>
          </p:cNvPr>
          <p:cNvCxnSpPr>
            <a:cxnSpLocks/>
          </p:cNvCxnSpPr>
          <p:nvPr/>
        </p:nvCxnSpPr>
        <p:spPr>
          <a:xfrm>
            <a:off x="8732347" y="202153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xmlns="" id="{242C29AE-4752-4FE9-B0DE-C8A08AF6678E}"/>
              </a:ext>
            </a:extLst>
          </p:cNvPr>
          <p:cNvCxnSpPr>
            <a:cxnSpLocks/>
          </p:cNvCxnSpPr>
          <p:nvPr/>
        </p:nvCxnSpPr>
        <p:spPr>
          <a:xfrm>
            <a:off x="9703800" y="2048715"/>
            <a:ext cx="5957" cy="28402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0B5AAD70-8D01-4365-9E24-775F829EB8CE}"/>
              </a:ext>
            </a:extLst>
          </p:cNvPr>
          <p:cNvCxnSpPr>
            <a:cxnSpLocks/>
          </p:cNvCxnSpPr>
          <p:nvPr/>
        </p:nvCxnSpPr>
        <p:spPr>
          <a:xfrm>
            <a:off x="10808091" y="202153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Oval 73">
            <a:extLst>
              <a:ext uri="{FF2B5EF4-FFF2-40B4-BE49-F238E27FC236}">
                <a16:creationId xmlns:a16="http://schemas.microsoft.com/office/drawing/2014/main" xmlns="" id="{01D7C537-0248-4A36-8F43-6DFF6ED7DC42}"/>
              </a:ext>
            </a:extLst>
          </p:cNvPr>
          <p:cNvSpPr/>
          <p:nvPr/>
        </p:nvSpPr>
        <p:spPr>
          <a:xfrm>
            <a:off x="3097934" y="2377553"/>
            <a:ext cx="943491" cy="851020"/>
          </a:xfrm>
          <a:prstGeom prst="ellips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3196F215-C8F1-4B6A-9478-AEE880BEFAFC}"/>
              </a:ext>
            </a:extLst>
          </p:cNvPr>
          <p:cNvSpPr txBox="1"/>
          <p:nvPr/>
        </p:nvSpPr>
        <p:spPr>
          <a:xfrm>
            <a:off x="1323060" y="2432368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1</a:t>
            </a:r>
            <a:endParaRPr lang="en-US" sz="28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DBA80FFD-391F-4848-8BC9-32AF3F2D3848}"/>
              </a:ext>
            </a:extLst>
          </p:cNvPr>
          <p:cNvSpPr txBox="1"/>
          <p:nvPr/>
        </p:nvSpPr>
        <p:spPr>
          <a:xfrm>
            <a:off x="2380128" y="2432368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2</a:t>
            </a:r>
            <a:endParaRPr lang="en-US" sz="2800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DFCBD7C-621F-4024-A7AB-BA18F091C3BE}"/>
              </a:ext>
            </a:extLst>
          </p:cNvPr>
          <p:cNvSpPr txBox="1"/>
          <p:nvPr/>
        </p:nvSpPr>
        <p:spPr>
          <a:xfrm>
            <a:off x="3393459" y="2432368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3</a:t>
            </a:r>
            <a:endParaRPr lang="en-US" sz="2800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86E50DCB-881E-48F1-850A-A53172610F58}"/>
              </a:ext>
            </a:extLst>
          </p:cNvPr>
          <p:cNvSpPr txBox="1"/>
          <p:nvPr/>
        </p:nvSpPr>
        <p:spPr>
          <a:xfrm>
            <a:off x="4406791" y="2432368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4</a:t>
            </a:r>
            <a:endParaRPr lang="en-US" sz="2800" b="1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CC67D760-7CB7-472E-96A2-DEE63E6C90E5}"/>
              </a:ext>
            </a:extLst>
          </p:cNvPr>
          <p:cNvSpPr txBox="1"/>
          <p:nvPr/>
        </p:nvSpPr>
        <p:spPr>
          <a:xfrm flipH="1">
            <a:off x="5551332" y="2432368"/>
            <a:ext cx="14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5</a:t>
            </a:r>
            <a:endParaRPr lang="en-US" sz="2800" b="1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3FE1542C-E454-40B4-8764-50A521E75CD6}"/>
              </a:ext>
            </a:extLst>
          </p:cNvPr>
          <p:cNvSpPr txBox="1"/>
          <p:nvPr/>
        </p:nvSpPr>
        <p:spPr>
          <a:xfrm flipH="1">
            <a:off x="6589462" y="2432368"/>
            <a:ext cx="146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6</a:t>
            </a:r>
            <a:endParaRPr lang="en-US" sz="2800" b="1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FEB7BB4E-D233-4E0B-AA5A-8646FB9DAF82}"/>
              </a:ext>
            </a:extLst>
          </p:cNvPr>
          <p:cNvSpPr txBox="1"/>
          <p:nvPr/>
        </p:nvSpPr>
        <p:spPr>
          <a:xfrm>
            <a:off x="7511473" y="2415456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7</a:t>
            </a:r>
            <a:endParaRPr lang="en-US" sz="2800" b="1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0E056DB9-DE4B-4159-82AF-10715A75FB08}"/>
              </a:ext>
            </a:extLst>
          </p:cNvPr>
          <p:cNvSpPr txBox="1"/>
          <p:nvPr/>
        </p:nvSpPr>
        <p:spPr>
          <a:xfrm>
            <a:off x="8542338" y="2432368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8</a:t>
            </a:r>
            <a:endParaRPr lang="en-US" sz="2800" b="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ECA490DE-7DFE-4470-A4F5-5F0EAF9DCD9A}"/>
              </a:ext>
            </a:extLst>
          </p:cNvPr>
          <p:cNvSpPr txBox="1"/>
          <p:nvPr/>
        </p:nvSpPr>
        <p:spPr>
          <a:xfrm>
            <a:off x="9541268" y="2405899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9</a:t>
            </a:r>
            <a:endParaRPr lang="en-US" sz="2800" b="1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F371E506-A8F6-4704-924F-FCA5C36DEA40}"/>
              </a:ext>
            </a:extLst>
          </p:cNvPr>
          <p:cNvSpPr txBox="1"/>
          <p:nvPr/>
        </p:nvSpPr>
        <p:spPr>
          <a:xfrm>
            <a:off x="10388911" y="2432368"/>
            <a:ext cx="749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10</a:t>
            </a:r>
            <a:endParaRPr lang="en-US" sz="2800" b="1" dirty="0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50F25B85-D74B-49D5-9B3C-817242CD5DFF}"/>
              </a:ext>
            </a:extLst>
          </p:cNvPr>
          <p:cNvSpPr/>
          <p:nvPr/>
        </p:nvSpPr>
        <p:spPr>
          <a:xfrm>
            <a:off x="2675060" y="4835816"/>
            <a:ext cx="943491" cy="851020"/>
          </a:xfrm>
          <a:prstGeom prst="ellips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xmlns="" id="{35260FA5-412B-4DEA-92AB-90781BEF86A9}"/>
              </a:ext>
            </a:extLst>
          </p:cNvPr>
          <p:cNvSpPr/>
          <p:nvPr/>
        </p:nvSpPr>
        <p:spPr>
          <a:xfrm>
            <a:off x="5314420" y="4835816"/>
            <a:ext cx="943491" cy="851020"/>
          </a:xfrm>
          <a:prstGeom prst="ellips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4796536A-05F2-4755-B744-42FB6426C60D}"/>
              </a:ext>
            </a:extLst>
          </p:cNvPr>
          <p:cNvSpPr txBox="1"/>
          <p:nvPr/>
        </p:nvSpPr>
        <p:spPr>
          <a:xfrm>
            <a:off x="5522905" y="4858025"/>
            <a:ext cx="5586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/>
              <a:t>2</a:t>
            </a:r>
            <a:endParaRPr lang="en-US" sz="4400" b="1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63E2452C-D8D9-4D7E-A6D2-8EBEB19CDE38}"/>
              </a:ext>
            </a:extLst>
          </p:cNvPr>
          <p:cNvSpPr txBox="1"/>
          <p:nvPr/>
        </p:nvSpPr>
        <p:spPr>
          <a:xfrm>
            <a:off x="2867464" y="4876605"/>
            <a:ext cx="5586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/>
              <a:t>1</a:t>
            </a:r>
            <a:endParaRPr lang="en-US" sz="4400" b="1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xmlns="" id="{FD73BCC2-08CC-4A18-8D78-85A867851D5A}"/>
              </a:ext>
            </a:extLst>
          </p:cNvPr>
          <p:cNvSpPr txBox="1"/>
          <p:nvPr/>
        </p:nvSpPr>
        <p:spPr>
          <a:xfrm>
            <a:off x="4145428" y="4923052"/>
            <a:ext cx="5586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/>
              <a:t>+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xmlns="" id="{11A5F0C2-06CF-4CA8-9762-E7838C664243}"/>
              </a:ext>
            </a:extLst>
          </p:cNvPr>
          <p:cNvSpPr txBox="1"/>
          <p:nvPr/>
        </p:nvSpPr>
        <p:spPr>
          <a:xfrm>
            <a:off x="6889724" y="4881390"/>
            <a:ext cx="5586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/>
              <a:t>=</a:t>
            </a: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xmlns="" id="{2C68FF45-0180-4DE6-9A15-DD3A14EF9239}"/>
              </a:ext>
            </a:extLst>
          </p:cNvPr>
          <p:cNvSpPr/>
          <p:nvPr/>
        </p:nvSpPr>
        <p:spPr>
          <a:xfrm>
            <a:off x="8070593" y="4817552"/>
            <a:ext cx="943491" cy="851020"/>
          </a:xfrm>
          <a:prstGeom prst="ellips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xmlns="" id="{0241AFD8-B56D-4601-85BA-31E0185BC160}"/>
              </a:ext>
            </a:extLst>
          </p:cNvPr>
          <p:cNvSpPr txBox="1"/>
          <p:nvPr/>
        </p:nvSpPr>
        <p:spPr>
          <a:xfrm>
            <a:off x="8262997" y="4858341"/>
            <a:ext cx="5586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/>
              <a:t>3</a:t>
            </a:r>
            <a:endParaRPr lang="en-US" sz="4400" b="1" dirty="0"/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xmlns="" id="{28493BE8-CCC6-40B5-99DE-1F15078761FE}"/>
              </a:ext>
            </a:extLst>
          </p:cNvPr>
          <p:cNvCxnSpPr>
            <a:cxnSpLocks/>
          </p:cNvCxnSpPr>
          <p:nvPr/>
        </p:nvCxnSpPr>
        <p:spPr>
          <a:xfrm flipH="1" flipV="1">
            <a:off x="571588" y="1970702"/>
            <a:ext cx="10275449" cy="4934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xmlns="" id="{0D98C7C9-BFA8-4B2C-A17A-EA3F27579D72}"/>
              </a:ext>
            </a:extLst>
          </p:cNvPr>
          <p:cNvCxnSpPr>
            <a:cxnSpLocks/>
          </p:cNvCxnSpPr>
          <p:nvPr/>
        </p:nvCxnSpPr>
        <p:spPr>
          <a:xfrm>
            <a:off x="601356" y="1975810"/>
            <a:ext cx="0" cy="38410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7" name="Picture 66">
            <a:extLst>
              <a:ext uri="{FF2B5EF4-FFF2-40B4-BE49-F238E27FC236}">
                <a16:creationId xmlns:a16="http://schemas.microsoft.com/office/drawing/2014/main" xmlns="" id="{C3A61445-9F92-4FD8-80D5-402B7328AF6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80342" y="1639891"/>
            <a:ext cx="510257" cy="397271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sp>
        <p:nvSpPr>
          <p:cNvPr id="68" name="Arc 67">
            <a:extLst>
              <a:ext uri="{FF2B5EF4-FFF2-40B4-BE49-F238E27FC236}">
                <a16:creationId xmlns:a16="http://schemas.microsoft.com/office/drawing/2014/main" xmlns="" id="{C36C4532-B667-46FA-924E-2FD7F6C85C25}"/>
              </a:ext>
            </a:extLst>
          </p:cNvPr>
          <p:cNvSpPr/>
          <p:nvPr/>
        </p:nvSpPr>
        <p:spPr>
          <a:xfrm>
            <a:off x="1499689" y="1427729"/>
            <a:ext cx="904899" cy="1081919"/>
          </a:xfrm>
          <a:prstGeom prst="arc">
            <a:avLst>
              <a:gd name="adj1" fmla="val 11012790"/>
              <a:gd name="adj2" fmla="val 21225585"/>
            </a:avLst>
          </a:prstGeom>
          <a:ln w="38100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Arc 68">
            <a:extLst>
              <a:ext uri="{FF2B5EF4-FFF2-40B4-BE49-F238E27FC236}">
                <a16:creationId xmlns:a16="http://schemas.microsoft.com/office/drawing/2014/main" xmlns="" id="{0698B271-853A-4D6B-BBDF-D7FD349ADC40}"/>
              </a:ext>
            </a:extLst>
          </p:cNvPr>
          <p:cNvSpPr/>
          <p:nvPr/>
        </p:nvSpPr>
        <p:spPr>
          <a:xfrm>
            <a:off x="2596803" y="1446814"/>
            <a:ext cx="904899" cy="1081919"/>
          </a:xfrm>
          <a:prstGeom prst="arc">
            <a:avLst>
              <a:gd name="adj1" fmla="val 11012790"/>
              <a:gd name="adj2" fmla="val 21225585"/>
            </a:avLst>
          </a:prstGeom>
          <a:ln w="38100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Arc 69">
            <a:extLst>
              <a:ext uri="{FF2B5EF4-FFF2-40B4-BE49-F238E27FC236}">
                <a16:creationId xmlns:a16="http://schemas.microsoft.com/office/drawing/2014/main" xmlns="" id="{55A44853-C838-46BD-85A1-A2FF467D3B45}"/>
              </a:ext>
            </a:extLst>
          </p:cNvPr>
          <p:cNvSpPr/>
          <p:nvPr/>
        </p:nvSpPr>
        <p:spPr>
          <a:xfrm>
            <a:off x="2596802" y="1463871"/>
            <a:ext cx="904899" cy="1081919"/>
          </a:xfrm>
          <a:prstGeom prst="arc">
            <a:avLst>
              <a:gd name="adj1" fmla="val 11012790"/>
              <a:gd name="adj2" fmla="val 21225585"/>
            </a:avLst>
          </a:prstGeom>
          <a:ln w="38100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xmlns="" id="{EDD1D64D-23A3-4DE8-8B32-8874A011A60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43325" y="1684807"/>
            <a:ext cx="510257" cy="397271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039177"/>
      </p:ext>
    </p:extLst>
  </p:cSld>
  <p:clrMapOvr>
    <a:masterClrMapping/>
  </p:clrMapOvr>
  <p:transition spd="slow" advTm="5994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5 0.01064 L 0.01953 -0.0294 C 0.02409 -0.03843 0.03099 -0.04329 0.03802 -0.04329 C 0.0461 -0.04329 0.05274 -0.03843 0.05729 -0.0294 L 0.07904 0.01064 " pathEditMode="relative" rAng="0" ptsTypes="AAAAA">
                                      <p:cBhvr>
                                        <p:cTn id="2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49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2.96296E-6 L 0.02083 -0.04005 C 0.02526 -0.04908 0.0319 -0.05394 0.0388 -0.05394 C 0.04661 -0.05394 0.05299 -0.04908 0.05742 -0.04005 L 0.07851 2.96296E-6 " pathEditMode="relative" rAng="0" ptsTypes="AAAAA">
                                      <p:cBhvr>
                                        <p:cTn id="3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19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65" grpId="0"/>
      <p:bldP spid="68" grpId="0" animBg="1"/>
      <p:bldP spid="69" grpId="0" animBg="1"/>
      <p:bldP spid="7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green, food&#10;&#10;Description automatically generated">
            <a:extLst>
              <a:ext uri="{FF2B5EF4-FFF2-40B4-BE49-F238E27FC236}">
                <a16:creationId xmlns:a16="http://schemas.microsoft.com/office/drawing/2014/main" xmlns="" id="{EF9592DE-0DF9-4292-8B53-E8D5B0E40B6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6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2969B1D9-AFC0-4F1C-A809-DC6AA461C0D9}"/>
              </a:ext>
            </a:extLst>
          </p:cNvPr>
          <p:cNvSpPr/>
          <p:nvPr/>
        </p:nvSpPr>
        <p:spPr>
          <a:xfrm>
            <a:off x="6631764" y="236252"/>
            <a:ext cx="5145742" cy="715180"/>
          </a:xfrm>
          <a:custGeom>
            <a:avLst/>
            <a:gdLst>
              <a:gd name="connsiteX0" fmla="*/ 0 w 5145742"/>
              <a:gd name="connsiteY0" fmla="*/ 0 h 715180"/>
              <a:gd name="connsiteX1" fmla="*/ 5145742 w 5145742"/>
              <a:gd name="connsiteY1" fmla="*/ 0 h 715180"/>
              <a:gd name="connsiteX2" fmla="*/ 5145742 w 5145742"/>
              <a:gd name="connsiteY2" fmla="*/ 715180 h 715180"/>
              <a:gd name="connsiteX3" fmla="*/ 0 w 5145742"/>
              <a:gd name="connsiteY3" fmla="*/ 715180 h 715180"/>
              <a:gd name="connsiteX4" fmla="*/ 0 w 5145742"/>
              <a:gd name="connsiteY4" fmla="*/ 0 h 715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5742" h="715180" fill="none" extrusionOk="0">
                <a:moveTo>
                  <a:pt x="0" y="0"/>
                </a:moveTo>
                <a:cubicBezTo>
                  <a:pt x="951991" y="-33775"/>
                  <a:pt x="3545700" y="138873"/>
                  <a:pt x="5145742" y="0"/>
                </a:cubicBezTo>
                <a:cubicBezTo>
                  <a:pt x="5115500" y="90184"/>
                  <a:pt x="5191034" y="590483"/>
                  <a:pt x="5145742" y="715180"/>
                </a:cubicBezTo>
                <a:cubicBezTo>
                  <a:pt x="3587988" y="577850"/>
                  <a:pt x="1210664" y="577324"/>
                  <a:pt x="0" y="715180"/>
                </a:cubicBezTo>
                <a:cubicBezTo>
                  <a:pt x="-33605" y="515704"/>
                  <a:pt x="27782" y="267622"/>
                  <a:pt x="0" y="0"/>
                </a:cubicBezTo>
                <a:close/>
              </a:path>
              <a:path w="5145742" h="715180" stroke="0" extrusionOk="0">
                <a:moveTo>
                  <a:pt x="0" y="0"/>
                </a:moveTo>
                <a:cubicBezTo>
                  <a:pt x="2379580" y="-101487"/>
                  <a:pt x="3489754" y="-162162"/>
                  <a:pt x="5145742" y="0"/>
                </a:cubicBezTo>
                <a:cubicBezTo>
                  <a:pt x="5146341" y="147872"/>
                  <a:pt x="5180167" y="616821"/>
                  <a:pt x="5145742" y="715180"/>
                </a:cubicBezTo>
                <a:cubicBezTo>
                  <a:pt x="4020091" y="765245"/>
                  <a:pt x="2113207" y="556731"/>
                  <a:pt x="0" y="715180"/>
                </a:cubicBezTo>
                <a:cubicBezTo>
                  <a:pt x="8139" y="448986"/>
                  <a:pt x="-56011" y="216707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6">
                <a:lumMod val="20000"/>
                <a:lumOff val="8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SA" sz="3600" b="1" dirty="0">
                <a:solidFill>
                  <a:schemeClr val="accent6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الجمع على خط الأعداد !</a:t>
            </a:r>
            <a:endParaRPr lang="en-US" sz="3600" b="1" dirty="0">
              <a:solidFill>
                <a:schemeClr val="accent6">
                  <a:lumMod val="75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9F08A16-8585-4023-8075-74A84941A978}"/>
              </a:ext>
            </a:extLst>
          </p:cNvPr>
          <p:cNvSpPr/>
          <p:nvPr/>
        </p:nvSpPr>
        <p:spPr>
          <a:xfrm>
            <a:off x="104932" y="1187684"/>
            <a:ext cx="11937014" cy="5564808"/>
          </a:xfrm>
          <a:custGeom>
            <a:avLst/>
            <a:gdLst>
              <a:gd name="connsiteX0" fmla="*/ 0 w 11937014"/>
              <a:gd name="connsiteY0" fmla="*/ 0 h 5564808"/>
              <a:gd name="connsiteX1" fmla="*/ 11937014 w 11937014"/>
              <a:gd name="connsiteY1" fmla="*/ 0 h 5564808"/>
              <a:gd name="connsiteX2" fmla="*/ 11937014 w 11937014"/>
              <a:gd name="connsiteY2" fmla="*/ 5564808 h 5564808"/>
              <a:gd name="connsiteX3" fmla="*/ 0 w 11937014"/>
              <a:gd name="connsiteY3" fmla="*/ 5564808 h 5564808"/>
              <a:gd name="connsiteX4" fmla="*/ 0 w 11937014"/>
              <a:gd name="connsiteY4" fmla="*/ 0 h 5564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37014" h="5564808" fill="none" extrusionOk="0">
                <a:moveTo>
                  <a:pt x="0" y="0"/>
                </a:moveTo>
                <a:cubicBezTo>
                  <a:pt x="5446512" y="-143431"/>
                  <a:pt x="10673189" y="150992"/>
                  <a:pt x="11937014" y="0"/>
                </a:cubicBezTo>
                <a:cubicBezTo>
                  <a:pt x="11883513" y="794511"/>
                  <a:pt x="12091808" y="3207867"/>
                  <a:pt x="11937014" y="5564808"/>
                </a:cubicBezTo>
                <a:cubicBezTo>
                  <a:pt x="10670429" y="5400937"/>
                  <a:pt x="5673660" y="5476321"/>
                  <a:pt x="0" y="5564808"/>
                </a:cubicBezTo>
                <a:cubicBezTo>
                  <a:pt x="-132637" y="4993637"/>
                  <a:pt x="32421" y="653890"/>
                  <a:pt x="0" y="0"/>
                </a:cubicBezTo>
                <a:close/>
              </a:path>
              <a:path w="11937014" h="5564808" stroke="0" extrusionOk="0">
                <a:moveTo>
                  <a:pt x="0" y="0"/>
                </a:moveTo>
                <a:cubicBezTo>
                  <a:pt x="5908948" y="-57669"/>
                  <a:pt x="10149295" y="-84444"/>
                  <a:pt x="11937014" y="0"/>
                </a:cubicBezTo>
                <a:cubicBezTo>
                  <a:pt x="11902429" y="640492"/>
                  <a:pt x="11788284" y="4526541"/>
                  <a:pt x="11937014" y="5564808"/>
                </a:cubicBezTo>
                <a:cubicBezTo>
                  <a:pt x="7707796" y="5483244"/>
                  <a:pt x="2506692" y="5709466"/>
                  <a:pt x="0" y="5564808"/>
                </a:cubicBezTo>
                <a:cubicBezTo>
                  <a:pt x="126169" y="4554963"/>
                  <a:pt x="163939" y="863723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242686026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96F11E4-87BE-4CFB-A2EE-FC2D3E5AE3BA}"/>
              </a:ext>
            </a:extLst>
          </p:cNvPr>
          <p:cNvCxnSpPr>
            <a:cxnSpLocks/>
          </p:cNvCxnSpPr>
          <p:nvPr/>
        </p:nvCxnSpPr>
        <p:spPr>
          <a:xfrm flipH="1" flipV="1">
            <a:off x="1453116" y="1998338"/>
            <a:ext cx="9393921" cy="2039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E66A1354-B023-485B-B30E-B7726CF772CE}"/>
              </a:ext>
            </a:extLst>
          </p:cNvPr>
          <p:cNvCxnSpPr>
            <a:cxnSpLocks/>
          </p:cNvCxnSpPr>
          <p:nvPr/>
        </p:nvCxnSpPr>
        <p:spPr>
          <a:xfrm>
            <a:off x="1488089" y="202153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2DAEF9B6-5A14-4A97-98F2-D76D18465133}"/>
              </a:ext>
            </a:extLst>
          </p:cNvPr>
          <p:cNvCxnSpPr>
            <a:cxnSpLocks/>
          </p:cNvCxnSpPr>
          <p:nvPr/>
        </p:nvCxnSpPr>
        <p:spPr>
          <a:xfrm>
            <a:off x="6662559" y="202153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68C0029D-B08E-457F-A9DF-85CC09C9264C}"/>
              </a:ext>
            </a:extLst>
          </p:cNvPr>
          <p:cNvCxnSpPr>
            <a:cxnSpLocks/>
          </p:cNvCxnSpPr>
          <p:nvPr/>
        </p:nvCxnSpPr>
        <p:spPr>
          <a:xfrm>
            <a:off x="2522983" y="202153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2E505E88-471B-42D9-9CD6-4157316E6883}"/>
              </a:ext>
            </a:extLst>
          </p:cNvPr>
          <p:cNvCxnSpPr>
            <a:cxnSpLocks/>
          </p:cNvCxnSpPr>
          <p:nvPr/>
        </p:nvCxnSpPr>
        <p:spPr>
          <a:xfrm>
            <a:off x="5627665" y="202153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xmlns="" id="{E1D9BBD5-A5CB-4D9A-A268-E838DF7D0E24}"/>
              </a:ext>
            </a:extLst>
          </p:cNvPr>
          <p:cNvCxnSpPr>
            <a:cxnSpLocks/>
          </p:cNvCxnSpPr>
          <p:nvPr/>
        </p:nvCxnSpPr>
        <p:spPr>
          <a:xfrm>
            <a:off x="3557877" y="202153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A980B476-6861-4F3E-8F9C-5FD701B63893}"/>
              </a:ext>
            </a:extLst>
          </p:cNvPr>
          <p:cNvCxnSpPr>
            <a:cxnSpLocks/>
          </p:cNvCxnSpPr>
          <p:nvPr/>
        </p:nvCxnSpPr>
        <p:spPr>
          <a:xfrm>
            <a:off x="4592771" y="202153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1C11387B-E9F3-4D22-AEF1-FFFF611B2DEC}"/>
              </a:ext>
            </a:extLst>
          </p:cNvPr>
          <p:cNvCxnSpPr>
            <a:cxnSpLocks/>
          </p:cNvCxnSpPr>
          <p:nvPr/>
        </p:nvCxnSpPr>
        <p:spPr>
          <a:xfrm>
            <a:off x="7697453" y="202153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xmlns="" id="{0A0EB01F-309D-4D97-B1B0-AF2D6C021341}"/>
              </a:ext>
            </a:extLst>
          </p:cNvPr>
          <p:cNvCxnSpPr>
            <a:cxnSpLocks/>
          </p:cNvCxnSpPr>
          <p:nvPr/>
        </p:nvCxnSpPr>
        <p:spPr>
          <a:xfrm>
            <a:off x="8732347" y="202153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xmlns="" id="{242C29AE-4752-4FE9-B0DE-C8A08AF6678E}"/>
              </a:ext>
            </a:extLst>
          </p:cNvPr>
          <p:cNvCxnSpPr>
            <a:cxnSpLocks/>
          </p:cNvCxnSpPr>
          <p:nvPr/>
        </p:nvCxnSpPr>
        <p:spPr>
          <a:xfrm>
            <a:off x="9703800" y="2048715"/>
            <a:ext cx="5957" cy="28402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0B5AAD70-8D01-4365-9E24-775F829EB8CE}"/>
              </a:ext>
            </a:extLst>
          </p:cNvPr>
          <p:cNvCxnSpPr>
            <a:cxnSpLocks/>
          </p:cNvCxnSpPr>
          <p:nvPr/>
        </p:nvCxnSpPr>
        <p:spPr>
          <a:xfrm>
            <a:off x="10808091" y="2021536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Oval 73">
            <a:extLst>
              <a:ext uri="{FF2B5EF4-FFF2-40B4-BE49-F238E27FC236}">
                <a16:creationId xmlns:a16="http://schemas.microsoft.com/office/drawing/2014/main" xmlns="" id="{01D7C537-0248-4A36-8F43-6DFF6ED7DC42}"/>
              </a:ext>
            </a:extLst>
          </p:cNvPr>
          <p:cNvSpPr/>
          <p:nvPr/>
        </p:nvSpPr>
        <p:spPr>
          <a:xfrm>
            <a:off x="4141903" y="2300273"/>
            <a:ext cx="943491" cy="851020"/>
          </a:xfrm>
          <a:prstGeom prst="ellips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3196F215-C8F1-4B6A-9478-AEE880BEFAFC}"/>
              </a:ext>
            </a:extLst>
          </p:cNvPr>
          <p:cNvSpPr txBox="1"/>
          <p:nvPr/>
        </p:nvSpPr>
        <p:spPr>
          <a:xfrm>
            <a:off x="1323060" y="2432368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1</a:t>
            </a:r>
            <a:endParaRPr lang="en-US" sz="28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DBA80FFD-391F-4848-8BC9-32AF3F2D3848}"/>
              </a:ext>
            </a:extLst>
          </p:cNvPr>
          <p:cNvSpPr txBox="1"/>
          <p:nvPr/>
        </p:nvSpPr>
        <p:spPr>
          <a:xfrm>
            <a:off x="2380128" y="2432368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2</a:t>
            </a:r>
            <a:endParaRPr lang="en-US" sz="2800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DFCBD7C-621F-4024-A7AB-BA18F091C3BE}"/>
              </a:ext>
            </a:extLst>
          </p:cNvPr>
          <p:cNvSpPr txBox="1"/>
          <p:nvPr/>
        </p:nvSpPr>
        <p:spPr>
          <a:xfrm>
            <a:off x="3393459" y="2432368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3</a:t>
            </a:r>
            <a:endParaRPr lang="en-US" sz="2800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86E50DCB-881E-48F1-850A-A53172610F58}"/>
              </a:ext>
            </a:extLst>
          </p:cNvPr>
          <p:cNvSpPr txBox="1"/>
          <p:nvPr/>
        </p:nvSpPr>
        <p:spPr>
          <a:xfrm>
            <a:off x="4406791" y="2432368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4</a:t>
            </a:r>
            <a:endParaRPr lang="en-US" sz="2800" b="1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CC67D760-7CB7-472E-96A2-DEE63E6C90E5}"/>
              </a:ext>
            </a:extLst>
          </p:cNvPr>
          <p:cNvSpPr txBox="1"/>
          <p:nvPr/>
        </p:nvSpPr>
        <p:spPr>
          <a:xfrm flipH="1">
            <a:off x="5551332" y="2432368"/>
            <a:ext cx="14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5</a:t>
            </a:r>
            <a:endParaRPr lang="en-US" sz="2800" b="1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3FE1542C-E454-40B4-8764-50A521E75CD6}"/>
              </a:ext>
            </a:extLst>
          </p:cNvPr>
          <p:cNvSpPr txBox="1"/>
          <p:nvPr/>
        </p:nvSpPr>
        <p:spPr>
          <a:xfrm flipH="1">
            <a:off x="6589462" y="2432368"/>
            <a:ext cx="146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6</a:t>
            </a:r>
            <a:endParaRPr lang="en-US" sz="2800" b="1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FEB7BB4E-D233-4E0B-AA5A-8646FB9DAF82}"/>
              </a:ext>
            </a:extLst>
          </p:cNvPr>
          <p:cNvSpPr txBox="1"/>
          <p:nvPr/>
        </p:nvSpPr>
        <p:spPr>
          <a:xfrm>
            <a:off x="7511473" y="2415456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7</a:t>
            </a:r>
            <a:endParaRPr lang="en-US" sz="2800" b="1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0E056DB9-DE4B-4159-82AF-10715A75FB08}"/>
              </a:ext>
            </a:extLst>
          </p:cNvPr>
          <p:cNvSpPr txBox="1"/>
          <p:nvPr/>
        </p:nvSpPr>
        <p:spPr>
          <a:xfrm>
            <a:off x="8542338" y="2432368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8</a:t>
            </a:r>
            <a:endParaRPr lang="en-US" sz="2800" b="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ECA490DE-7DFE-4470-A4F5-5F0EAF9DCD9A}"/>
              </a:ext>
            </a:extLst>
          </p:cNvPr>
          <p:cNvSpPr txBox="1"/>
          <p:nvPr/>
        </p:nvSpPr>
        <p:spPr>
          <a:xfrm>
            <a:off x="9541268" y="2405899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9</a:t>
            </a:r>
            <a:endParaRPr lang="en-US" sz="2800" b="1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F371E506-A8F6-4704-924F-FCA5C36DEA40}"/>
              </a:ext>
            </a:extLst>
          </p:cNvPr>
          <p:cNvSpPr txBox="1"/>
          <p:nvPr/>
        </p:nvSpPr>
        <p:spPr>
          <a:xfrm>
            <a:off x="10388911" y="2432368"/>
            <a:ext cx="749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10</a:t>
            </a:r>
            <a:endParaRPr lang="en-US" sz="2800" b="1" dirty="0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50F25B85-D74B-49D5-9B3C-817242CD5DFF}"/>
              </a:ext>
            </a:extLst>
          </p:cNvPr>
          <p:cNvSpPr/>
          <p:nvPr/>
        </p:nvSpPr>
        <p:spPr>
          <a:xfrm>
            <a:off x="2675060" y="4835816"/>
            <a:ext cx="943491" cy="851020"/>
          </a:xfrm>
          <a:prstGeom prst="ellips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xmlns="" id="{35260FA5-412B-4DEA-92AB-90781BEF86A9}"/>
              </a:ext>
            </a:extLst>
          </p:cNvPr>
          <p:cNvSpPr/>
          <p:nvPr/>
        </p:nvSpPr>
        <p:spPr>
          <a:xfrm>
            <a:off x="5314420" y="4835816"/>
            <a:ext cx="943491" cy="851020"/>
          </a:xfrm>
          <a:prstGeom prst="ellips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4796536A-05F2-4755-B744-42FB6426C60D}"/>
              </a:ext>
            </a:extLst>
          </p:cNvPr>
          <p:cNvSpPr txBox="1"/>
          <p:nvPr/>
        </p:nvSpPr>
        <p:spPr>
          <a:xfrm>
            <a:off x="5522905" y="4858025"/>
            <a:ext cx="5586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/>
              <a:t>2</a:t>
            </a:r>
            <a:endParaRPr lang="en-US" sz="4400" b="1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63E2452C-D8D9-4D7E-A6D2-8EBEB19CDE38}"/>
              </a:ext>
            </a:extLst>
          </p:cNvPr>
          <p:cNvSpPr txBox="1"/>
          <p:nvPr/>
        </p:nvSpPr>
        <p:spPr>
          <a:xfrm>
            <a:off x="2867464" y="4876605"/>
            <a:ext cx="5586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/>
              <a:t>2</a:t>
            </a:r>
            <a:endParaRPr lang="en-US" sz="4400" b="1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xmlns="" id="{FD73BCC2-08CC-4A18-8D78-85A867851D5A}"/>
              </a:ext>
            </a:extLst>
          </p:cNvPr>
          <p:cNvSpPr txBox="1"/>
          <p:nvPr/>
        </p:nvSpPr>
        <p:spPr>
          <a:xfrm>
            <a:off x="4145428" y="4923052"/>
            <a:ext cx="5586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/>
              <a:t>+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xmlns="" id="{11A5F0C2-06CF-4CA8-9762-E7838C664243}"/>
              </a:ext>
            </a:extLst>
          </p:cNvPr>
          <p:cNvSpPr txBox="1"/>
          <p:nvPr/>
        </p:nvSpPr>
        <p:spPr>
          <a:xfrm>
            <a:off x="6889724" y="4881390"/>
            <a:ext cx="5586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/>
              <a:t>=</a:t>
            </a: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xmlns="" id="{2C68FF45-0180-4DE6-9A15-DD3A14EF9239}"/>
              </a:ext>
            </a:extLst>
          </p:cNvPr>
          <p:cNvSpPr/>
          <p:nvPr/>
        </p:nvSpPr>
        <p:spPr>
          <a:xfrm>
            <a:off x="8070593" y="4817552"/>
            <a:ext cx="943491" cy="851020"/>
          </a:xfrm>
          <a:prstGeom prst="ellips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xmlns="" id="{0241AFD8-B56D-4601-85BA-31E0185BC160}"/>
              </a:ext>
            </a:extLst>
          </p:cNvPr>
          <p:cNvSpPr txBox="1"/>
          <p:nvPr/>
        </p:nvSpPr>
        <p:spPr>
          <a:xfrm>
            <a:off x="8262997" y="4858341"/>
            <a:ext cx="5586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/>
              <a:t>4</a:t>
            </a:r>
            <a:endParaRPr lang="en-US" sz="4400" b="1" dirty="0"/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xmlns="" id="{28493BE8-CCC6-40B5-99DE-1F15078761FE}"/>
              </a:ext>
            </a:extLst>
          </p:cNvPr>
          <p:cNvCxnSpPr>
            <a:cxnSpLocks/>
          </p:cNvCxnSpPr>
          <p:nvPr/>
        </p:nvCxnSpPr>
        <p:spPr>
          <a:xfrm flipH="1" flipV="1">
            <a:off x="571588" y="1970702"/>
            <a:ext cx="10275449" cy="4934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xmlns="" id="{0D98C7C9-BFA8-4B2C-A17A-EA3F27579D72}"/>
              </a:ext>
            </a:extLst>
          </p:cNvPr>
          <p:cNvCxnSpPr>
            <a:cxnSpLocks/>
          </p:cNvCxnSpPr>
          <p:nvPr/>
        </p:nvCxnSpPr>
        <p:spPr>
          <a:xfrm>
            <a:off x="601356" y="1975810"/>
            <a:ext cx="0" cy="38410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7" name="Picture 66">
            <a:extLst>
              <a:ext uri="{FF2B5EF4-FFF2-40B4-BE49-F238E27FC236}">
                <a16:creationId xmlns:a16="http://schemas.microsoft.com/office/drawing/2014/main" xmlns="" id="{C3A61445-9F92-4FD8-80D5-402B7328AF6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24311" y="1618883"/>
            <a:ext cx="510257" cy="397271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sp>
        <p:nvSpPr>
          <p:cNvPr id="68" name="Arc 67">
            <a:extLst>
              <a:ext uri="{FF2B5EF4-FFF2-40B4-BE49-F238E27FC236}">
                <a16:creationId xmlns:a16="http://schemas.microsoft.com/office/drawing/2014/main" xmlns="" id="{C36C4532-B667-46FA-924E-2FD7F6C85C25}"/>
              </a:ext>
            </a:extLst>
          </p:cNvPr>
          <p:cNvSpPr/>
          <p:nvPr/>
        </p:nvSpPr>
        <p:spPr>
          <a:xfrm>
            <a:off x="2543658" y="1350449"/>
            <a:ext cx="904899" cy="1081919"/>
          </a:xfrm>
          <a:prstGeom prst="arc">
            <a:avLst>
              <a:gd name="adj1" fmla="val 11012790"/>
              <a:gd name="adj2" fmla="val 21225585"/>
            </a:avLst>
          </a:prstGeom>
          <a:ln w="38100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Arc 69">
            <a:extLst>
              <a:ext uri="{FF2B5EF4-FFF2-40B4-BE49-F238E27FC236}">
                <a16:creationId xmlns:a16="http://schemas.microsoft.com/office/drawing/2014/main" xmlns="" id="{55A44853-C838-46BD-85A1-A2FF467D3B45}"/>
              </a:ext>
            </a:extLst>
          </p:cNvPr>
          <p:cNvSpPr/>
          <p:nvPr/>
        </p:nvSpPr>
        <p:spPr>
          <a:xfrm>
            <a:off x="3655716" y="1477769"/>
            <a:ext cx="904899" cy="1081919"/>
          </a:xfrm>
          <a:prstGeom prst="arc">
            <a:avLst>
              <a:gd name="adj1" fmla="val 11012790"/>
              <a:gd name="adj2" fmla="val 21225585"/>
            </a:avLst>
          </a:prstGeom>
          <a:ln w="38100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xmlns="" id="{EDD1D64D-23A3-4DE8-8B32-8874A011A60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41660" y="1644364"/>
            <a:ext cx="510257" cy="397271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9617813"/>
      </p:ext>
    </p:extLst>
  </p:cSld>
  <p:clrMapOvr>
    <a:masterClrMapping/>
  </p:clrMapOvr>
  <p:transition spd="slow" advTm="5994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5 0.01064 L 0.01953 -0.0294 C 0.02409 -0.03843 0.03099 -0.04329 0.03802 -0.04329 C 0.0461 -0.04329 0.05274 -0.03843 0.05729 -0.0294 L 0.07904 0.01064 " pathEditMode="relative" rAng="0" ptsTypes="AAAAA">
                                      <p:cBhvr>
                                        <p:cTn id="1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49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0 L 0.02084 -0.04005 C 0.02526 -0.04907 0.0319 -0.05394 0.0388 -0.05394 C 0.04662 -0.05394 0.053 -0.04907 0.05742 -0.04005 L 0.07852 0 " pathEditMode="relative" rAng="0" ptsTypes="AAAAA">
                                      <p:cBhvr>
                                        <p:cTn id="3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19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65" grpId="0"/>
      <p:bldP spid="68" grpId="0" animBg="1"/>
      <p:bldP spid="7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A picture containing green, food&#10;&#10;Description automatically generated">
            <a:extLst>
              <a:ext uri="{FF2B5EF4-FFF2-40B4-BE49-F238E27FC236}">
                <a16:creationId xmlns:a16="http://schemas.microsoft.com/office/drawing/2014/main" xmlns="" id="{1898008F-2C4D-4E0B-A320-6891829FA3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6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54D9F242-484F-462E-AB01-E20E9E2AEDAF}"/>
              </a:ext>
            </a:extLst>
          </p:cNvPr>
          <p:cNvSpPr/>
          <p:nvPr/>
        </p:nvSpPr>
        <p:spPr>
          <a:xfrm>
            <a:off x="5598942" y="236252"/>
            <a:ext cx="6178564" cy="715180"/>
          </a:xfrm>
          <a:custGeom>
            <a:avLst/>
            <a:gdLst>
              <a:gd name="connsiteX0" fmla="*/ 0 w 6178564"/>
              <a:gd name="connsiteY0" fmla="*/ 0 h 715180"/>
              <a:gd name="connsiteX1" fmla="*/ 6178564 w 6178564"/>
              <a:gd name="connsiteY1" fmla="*/ 0 h 715180"/>
              <a:gd name="connsiteX2" fmla="*/ 6178564 w 6178564"/>
              <a:gd name="connsiteY2" fmla="*/ 715180 h 715180"/>
              <a:gd name="connsiteX3" fmla="*/ 0 w 6178564"/>
              <a:gd name="connsiteY3" fmla="*/ 715180 h 715180"/>
              <a:gd name="connsiteX4" fmla="*/ 0 w 6178564"/>
              <a:gd name="connsiteY4" fmla="*/ 0 h 715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78564" h="715180" fill="none" extrusionOk="0">
                <a:moveTo>
                  <a:pt x="0" y="0"/>
                </a:moveTo>
                <a:cubicBezTo>
                  <a:pt x="1912657" y="-33775"/>
                  <a:pt x="3562189" y="138873"/>
                  <a:pt x="6178564" y="0"/>
                </a:cubicBezTo>
                <a:cubicBezTo>
                  <a:pt x="6148322" y="90184"/>
                  <a:pt x="6223856" y="590483"/>
                  <a:pt x="6178564" y="715180"/>
                </a:cubicBezTo>
                <a:cubicBezTo>
                  <a:pt x="5175202" y="577850"/>
                  <a:pt x="2078331" y="577324"/>
                  <a:pt x="0" y="715180"/>
                </a:cubicBezTo>
                <a:cubicBezTo>
                  <a:pt x="-33605" y="515704"/>
                  <a:pt x="27782" y="267622"/>
                  <a:pt x="0" y="0"/>
                </a:cubicBezTo>
                <a:close/>
              </a:path>
              <a:path w="6178564" h="715180" stroke="0" extrusionOk="0">
                <a:moveTo>
                  <a:pt x="0" y="0"/>
                </a:moveTo>
                <a:cubicBezTo>
                  <a:pt x="2445752" y="-101487"/>
                  <a:pt x="4195045" y="-162162"/>
                  <a:pt x="6178564" y="0"/>
                </a:cubicBezTo>
                <a:cubicBezTo>
                  <a:pt x="6179163" y="147872"/>
                  <a:pt x="6212989" y="616821"/>
                  <a:pt x="6178564" y="715180"/>
                </a:cubicBezTo>
                <a:cubicBezTo>
                  <a:pt x="3684723" y="765245"/>
                  <a:pt x="1478766" y="556731"/>
                  <a:pt x="0" y="715180"/>
                </a:cubicBezTo>
                <a:cubicBezTo>
                  <a:pt x="8139" y="448986"/>
                  <a:pt x="-56011" y="216707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6">
                <a:lumMod val="20000"/>
                <a:lumOff val="8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SA" sz="3600" b="1" dirty="0">
                <a:solidFill>
                  <a:schemeClr val="accent6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اللقاء الأخير : هيا نرسم خط الأعداد</a:t>
            </a:r>
            <a:endParaRPr lang="en-US" sz="3600" b="1" dirty="0">
              <a:solidFill>
                <a:schemeClr val="accent6">
                  <a:lumMod val="75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811D42D8-06D6-4A73-8F57-DA79CA1C20AF}"/>
              </a:ext>
            </a:extLst>
          </p:cNvPr>
          <p:cNvSpPr/>
          <p:nvPr/>
        </p:nvSpPr>
        <p:spPr>
          <a:xfrm>
            <a:off x="295422" y="1187684"/>
            <a:ext cx="11746523" cy="5564808"/>
          </a:xfrm>
          <a:custGeom>
            <a:avLst/>
            <a:gdLst>
              <a:gd name="connsiteX0" fmla="*/ 0 w 11746523"/>
              <a:gd name="connsiteY0" fmla="*/ 0 h 5564808"/>
              <a:gd name="connsiteX1" fmla="*/ 11746523 w 11746523"/>
              <a:gd name="connsiteY1" fmla="*/ 0 h 5564808"/>
              <a:gd name="connsiteX2" fmla="*/ 11746523 w 11746523"/>
              <a:gd name="connsiteY2" fmla="*/ 5564808 h 5564808"/>
              <a:gd name="connsiteX3" fmla="*/ 0 w 11746523"/>
              <a:gd name="connsiteY3" fmla="*/ 5564808 h 5564808"/>
              <a:gd name="connsiteX4" fmla="*/ 0 w 11746523"/>
              <a:gd name="connsiteY4" fmla="*/ 0 h 5564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6523" h="5564808" fill="none" extrusionOk="0">
                <a:moveTo>
                  <a:pt x="0" y="0"/>
                </a:moveTo>
                <a:cubicBezTo>
                  <a:pt x="3955675" y="-143431"/>
                  <a:pt x="7913083" y="150992"/>
                  <a:pt x="11746523" y="0"/>
                </a:cubicBezTo>
                <a:cubicBezTo>
                  <a:pt x="11693022" y="794511"/>
                  <a:pt x="11901317" y="3207867"/>
                  <a:pt x="11746523" y="5564808"/>
                </a:cubicBezTo>
                <a:cubicBezTo>
                  <a:pt x="7171409" y="5400937"/>
                  <a:pt x="3927157" y="5476321"/>
                  <a:pt x="0" y="5564808"/>
                </a:cubicBezTo>
                <a:cubicBezTo>
                  <a:pt x="-132637" y="4993637"/>
                  <a:pt x="32421" y="653890"/>
                  <a:pt x="0" y="0"/>
                </a:cubicBezTo>
                <a:close/>
              </a:path>
              <a:path w="11746523" h="5564808" stroke="0" extrusionOk="0">
                <a:moveTo>
                  <a:pt x="0" y="0"/>
                </a:moveTo>
                <a:cubicBezTo>
                  <a:pt x="2869120" y="-57669"/>
                  <a:pt x="9825963" y="-84444"/>
                  <a:pt x="11746523" y="0"/>
                </a:cubicBezTo>
                <a:cubicBezTo>
                  <a:pt x="11711938" y="640492"/>
                  <a:pt x="11597793" y="4526541"/>
                  <a:pt x="11746523" y="5564808"/>
                </a:cubicBezTo>
                <a:cubicBezTo>
                  <a:pt x="10406251" y="5483244"/>
                  <a:pt x="1748729" y="5709466"/>
                  <a:pt x="0" y="5564808"/>
                </a:cubicBezTo>
                <a:cubicBezTo>
                  <a:pt x="126169" y="4554963"/>
                  <a:pt x="163939" y="863723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242686026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xmlns="" id="{FD317389-E792-4DC2-999C-15F540C27C34}"/>
              </a:ext>
            </a:extLst>
          </p:cNvPr>
          <p:cNvCxnSpPr>
            <a:cxnSpLocks/>
          </p:cNvCxnSpPr>
          <p:nvPr/>
        </p:nvCxnSpPr>
        <p:spPr>
          <a:xfrm flipH="1" flipV="1">
            <a:off x="1825884" y="3611757"/>
            <a:ext cx="7716508" cy="2039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xmlns="" id="{952291DE-C5C1-49FA-9125-2CB5F2D45422}"/>
              </a:ext>
            </a:extLst>
          </p:cNvPr>
          <p:cNvCxnSpPr>
            <a:cxnSpLocks/>
          </p:cNvCxnSpPr>
          <p:nvPr/>
        </p:nvCxnSpPr>
        <p:spPr>
          <a:xfrm>
            <a:off x="2680603" y="3611757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xmlns="" id="{22119C86-1FA1-45EE-9B5C-9B26F0FAF839}"/>
              </a:ext>
            </a:extLst>
          </p:cNvPr>
          <p:cNvCxnSpPr>
            <a:cxnSpLocks/>
          </p:cNvCxnSpPr>
          <p:nvPr/>
        </p:nvCxnSpPr>
        <p:spPr>
          <a:xfrm>
            <a:off x="6492708" y="3611757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xmlns="" id="{EEDD46E2-0244-4ECF-BC23-E123CB745B22}"/>
              </a:ext>
            </a:extLst>
          </p:cNvPr>
          <p:cNvCxnSpPr>
            <a:cxnSpLocks/>
          </p:cNvCxnSpPr>
          <p:nvPr/>
        </p:nvCxnSpPr>
        <p:spPr>
          <a:xfrm>
            <a:off x="3443024" y="3611757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xmlns="" id="{E64DCE69-794D-4621-BD4B-09AFCDEADF10}"/>
              </a:ext>
            </a:extLst>
          </p:cNvPr>
          <p:cNvCxnSpPr>
            <a:cxnSpLocks/>
          </p:cNvCxnSpPr>
          <p:nvPr/>
        </p:nvCxnSpPr>
        <p:spPr>
          <a:xfrm>
            <a:off x="5730287" y="3611757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xmlns="" id="{57A99ACA-9359-4A79-AA38-0DEF9515584E}"/>
              </a:ext>
            </a:extLst>
          </p:cNvPr>
          <p:cNvCxnSpPr>
            <a:cxnSpLocks/>
          </p:cNvCxnSpPr>
          <p:nvPr/>
        </p:nvCxnSpPr>
        <p:spPr>
          <a:xfrm>
            <a:off x="4205445" y="3611757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xmlns="" id="{418A877F-AC80-487C-A74E-EFCD1D24367D}"/>
              </a:ext>
            </a:extLst>
          </p:cNvPr>
          <p:cNvCxnSpPr>
            <a:cxnSpLocks/>
          </p:cNvCxnSpPr>
          <p:nvPr/>
        </p:nvCxnSpPr>
        <p:spPr>
          <a:xfrm>
            <a:off x="4967866" y="3611757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xmlns="" id="{302FC108-C63C-4E0D-8182-78D955713256}"/>
              </a:ext>
            </a:extLst>
          </p:cNvPr>
          <p:cNvCxnSpPr>
            <a:cxnSpLocks/>
          </p:cNvCxnSpPr>
          <p:nvPr/>
        </p:nvCxnSpPr>
        <p:spPr>
          <a:xfrm>
            <a:off x="7255129" y="3611757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xmlns="" id="{EF19F5B7-B9F6-4DD3-B497-CCEB61EF03CA}"/>
              </a:ext>
            </a:extLst>
          </p:cNvPr>
          <p:cNvCxnSpPr>
            <a:cxnSpLocks/>
          </p:cNvCxnSpPr>
          <p:nvPr/>
        </p:nvCxnSpPr>
        <p:spPr>
          <a:xfrm>
            <a:off x="8017550" y="3611757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xmlns="" id="{AE4EA477-88D5-4A7B-A103-6BD6A5040AE6}"/>
              </a:ext>
            </a:extLst>
          </p:cNvPr>
          <p:cNvCxnSpPr>
            <a:cxnSpLocks/>
          </p:cNvCxnSpPr>
          <p:nvPr/>
        </p:nvCxnSpPr>
        <p:spPr>
          <a:xfrm>
            <a:off x="8774015" y="3666114"/>
            <a:ext cx="5957" cy="28402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xmlns="" id="{32F84D00-7FED-4131-B2DF-5AF7050C37EE}"/>
              </a:ext>
            </a:extLst>
          </p:cNvPr>
          <p:cNvCxnSpPr>
            <a:cxnSpLocks/>
          </p:cNvCxnSpPr>
          <p:nvPr/>
        </p:nvCxnSpPr>
        <p:spPr>
          <a:xfrm>
            <a:off x="9526894" y="3611757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82D2A573-4200-4343-9267-EB42061C1D2C}"/>
              </a:ext>
            </a:extLst>
          </p:cNvPr>
          <p:cNvSpPr txBox="1"/>
          <p:nvPr/>
        </p:nvSpPr>
        <p:spPr>
          <a:xfrm>
            <a:off x="2514193" y="3884094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1</a:t>
            </a:r>
            <a:endParaRPr lang="en-US" sz="2800" b="1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F3C724D7-1EAE-4083-825D-5BCE20DA468C}"/>
              </a:ext>
            </a:extLst>
          </p:cNvPr>
          <p:cNvSpPr txBox="1"/>
          <p:nvPr/>
        </p:nvSpPr>
        <p:spPr>
          <a:xfrm>
            <a:off x="3264086" y="3884094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2</a:t>
            </a:r>
            <a:endParaRPr lang="en-US" sz="2800" b="1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168B8A6E-4C6C-4862-B080-6CBDB0B56CE8}"/>
              </a:ext>
            </a:extLst>
          </p:cNvPr>
          <p:cNvSpPr txBox="1"/>
          <p:nvPr/>
        </p:nvSpPr>
        <p:spPr>
          <a:xfrm>
            <a:off x="4046708" y="3884094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3</a:t>
            </a:r>
            <a:endParaRPr lang="en-US" sz="2800" b="1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F4DC534D-11B5-45F9-A5E6-A4F5D9A75681}"/>
              </a:ext>
            </a:extLst>
          </p:cNvPr>
          <p:cNvSpPr txBox="1"/>
          <p:nvPr/>
        </p:nvSpPr>
        <p:spPr>
          <a:xfrm>
            <a:off x="4796601" y="3884094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4</a:t>
            </a:r>
            <a:endParaRPr lang="en-US" sz="2800" b="1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8005DA8D-55CD-4E88-B503-70262CD440E8}"/>
              </a:ext>
            </a:extLst>
          </p:cNvPr>
          <p:cNvSpPr txBox="1"/>
          <p:nvPr/>
        </p:nvSpPr>
        <p:spPr>
          <a:xfrm flipH="1">
            <a:off x="5673614" y="3864087"/>
            <a:ext cx="14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5</a:t>
            </a:r>
            <a:endParaRPr lang="en-US" sz="2800" b="1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xmlns="" id="{5A1C06E0-F68E-4026-8DC8-EBA7DD99C4AC}"/>
              </a:ext>
            </a:extLst>
          </p:cNvPr>
          <p:cNvSpPr txBox="1"/>
          <p:nvPr/>
        </p:nvSpPr>
        <p:spPr>
          <a:xfrm flipH="1">
            <a:off x="6417726" y="3864087"/>
            <a:ext cx="14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6</a:t>
            </a:r>
            <a:endParaRPr lang="en-US" sz="2800" b="1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C84D4E2F-2B2D-443C-96FC-A8F861FD50FA}"/>
              </a:ext>
            </a:extLst>
          </p:cNvPr>
          <p:cNvSpPr txBox="1"/>
          <p:nvPr/>
        </p:nvSpPr>
        <p:spPr>
          <a:xfrm>
            <a:off x="7066794" y="3884094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7</a:t>
            </a:r>
            <a:endParaRPr lang="en-US" sz="2800" b="1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55EDFA13-7B5D-4E29-9C44-59B7B9A812A4}"/>
              </a:ext>
            </a:extLst>
          </p:cNvPr>
          <p:cNvSpPr txBox="1"/>
          <p:nvPr/>
        </p:nvSpPr>
        <p:spPr>
          <a:xfrm>
            <a:off x="7872488" y="3864087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8</a:t>
            </a:r>
            <a:endParaRPr lang="en-US" sz="2800" b="1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B03764D5-F420-49C1-A185-D2ABB5E16522}"/>
              </a:ext>
            </a:extLst>
          </p:cNvPr>
          <p:cNvSpPr txBox="1"/>
          <p:nvPr/>
        </p:nvSpPr>
        <p:spPr>
          <a:xfrm>
            <a:off x="8589242" y="3884094"/>
            <a:ext cx="37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9</a:t>
            </a:r>
            <a:endParaRPr lang="en-US" sz="2800" b="1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16A9C8ED-7E71-42D8-9583-84F9D28A3730}"/>
              </a:ext>
            </a:extLst>
          </p:cNvPr>
          <p:cNvSpPr txBox="1"/>
          <p:nvPr/>
        </p:nvSpPr>
        <p:spPr>
          <a:xfrm>
            <a:off x="9151947" y="3850399"/>
            <a:ext cx="749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/>
              <a:t>10</a:t>
            </a:r>
            <a:endParaRPr lang="en-US" sz="2800" b="1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xmlns="" id="{D317D682-F706-4E7D-8C02-26C621EE79D2}"/>
              </a:ext>
            </a:extLst>
          </p:cNvPr>
          <p:cNvCxnSpPr>
            <a:cxnSpLocks/>
          </p:cNvCxnSpPr>
          <p:nvPr/>
        </p:nvCxnSpPr>
        <p:spPr>
          <a:xfrm>
            <a:off x="1840874" y="3628617"/>
            <a:ext cx="1" cy="33838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876822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green, food&#10;&#10;Description automatically generated">
            <a:extLst>
              <a:ext uri="{FF2B5EF4-FFF2-40B4-BE49-F238E27FC236}">
                <a16:creationId xmlns:a16="http://schemas.microsoft.com/office/drawing/2014/main" xmlns="" id="{EF9592DE-0DF9-4292-8B53-E8D5B0E40B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6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F34999B0-9C99-407D-895F-702C76E651A5}"/>
              </a:ext>
            </a:extLst>
          </p:cNvPr>
          <p:cNvSpPr/>
          <p:nvPr/>
        </p:nvSpPr>
        <p:spPr>
          <a:xfrm>
            <a:off x="1563858" y="1304778"/>
            <a:ext cx="9064284" cy="1645921"/>
          </a:xfrm>
          <a:custGeom>
            <a:avLst/>
            <a:gdLst>
              <a:gd name="connsiteX0" fmla="*/ 0 w 9064284"/>
              <a:gd name="connsiteY0" fmla="*/ 0 h 1645921"/>
              <a:gd name="connsiteX1" fmla="*/ 9064284 w 9064284"/>
              <a:gd name="connsiteY1" fmla="*/ 0 h 1645921"/>
              <a:gd name="connsiteX2" fmla="*/ 9064284 w 9064284"/>
              <a:gd name="connsiteY2" fmla="*/ 1645921 h 1645921"/>
              <a:gd name="connsiteX3" fmla="*/ 0 w 9064284"/>
              <a:gd name="connsiteY3" fmla="*/ 1645921 h 1645921"/>
              <a:gd name="connsiteX4" fmla="*/ 0 w 9064284"/>
              <a:gd name="connsiteY4" fmla="*/ 0 h 1645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64284" h="1645921" fill="none" extrusionOk="0">
                <a:moveTo>
                  <a:pt x="0" y="0"/>
                </a:moveTo>
                <a:cubicBezTo>
                  <a:pt x="2857810" y="-33775"/>
                  <a:pt x="4547570" y="138873"/>
                  <a:pt x="9064284" y="0"/>
                </a:cubicBezTo>
                <a:cubicBezTo>
                  <a:pt x="9181382" y="438417"/>
                  <a:pt x="9050996" y="970349"/>
                  <a:pt x="9064284" y="1645921"/>
                </a:cubicBezTo>
                <a:cubicBezTo>
                  <a:pt x="7440268" y="1508591"/>
                  <a:pt x="3930490" y="1508065"/>
                  <a:pt x="0" y="1645921"/>
                </a:cubicBezTo>
                <a:cubicBezTo>
                  <a:pt x="-64390" y="1360880"/>
                  <a:pt x="-55285" y="531937"/>
                  <a:pt x="0" y="0"/>
                </a:cubicBezTo>
                <a:close/>
              </a:path>
              <a:path w="9064284" h="1645921" stroke="0" extrusionOk="0">
                <a:moveTo>
                  <a:pt x="0" y="0"/>
                </a:moveTo>
                <a:cubicBezTo>
                  <a:pt x="3306105" y="-101487"/>
                  <a:pt x="6822063" y="-162162"/>
                  <a:pt x="9064284" y="0"/>
                </a:cubicBezTo>
                <a:cubicBezTo>
                  <a:pt x="8928210" y="236750"/>
                  <a:pt x="8975763" y="891397"/>
                  <a:pt x="9064284" y="1645921"/>
                </a:cubicBezTo>
                <a:cubicBezTo>
                  <a:pt x="5974479" y="1695986"/>
                  <a:pt x="3029915" y="1487472"/>
                  <a:pt x="0" y="1645921"/>
                </a:cubicBezTo>
                <a:cubicBezTo>
                  <a:pt x="-61863" y="1339029"/>
                  <a:pt x="141629" y="512134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accent6">
                <a:lumMod val="20000"/>
                <a:lumOff val="8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000" b="1" dirty="0">
                <a:solidFill>
                  <a:schemeClr val="accent6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شكراً لأبطالي الصغار على حسن الاستماع ..</a:t>
            </a:r>
            <a:endParaRPr lang="en-US" sz="4000" b="1" dirty="0">
              <a:solidFill>
                <a:schemeClr val="accent6">
                  <a:lumMod val="75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F8EDCA29-7422-4D25-9505-76F8A8B38B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15699" y="4410207"/>
            <a:ext cx="1878300" cy="1462390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pic>
        <p:nvPicPr>
          <p:cNvPr id="13" name="Picture 12" descr="A picture containing toy, doll, drawing&#10;&#10;Description automatically generated">
            <a:extLst>
              <a:ext uri="{FF2B5EF4-FFF2-40B4-BE49-F238E27FC236}">
                <a16:creationId xmlns:a16="http://schemas.microsoft.com/office/drawing/2014/main" xmlns="" id="{2EFE30E0-25FF-430D-81BD-AEF06B749AC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78700" y1="27037" x2="74500" y2="38796"/>
                        <a14:foregroundMark x1="78100" y1="57685" x2="75400" y2="63148"/>
                        <a14:foregroundMark x1="81420" y1="75250" x2="82500" y2="74630"/>
                        <a14:foregroundMark x1="86500" y1="55185" x2="86500" y2="55185"/>
                        <a14:foregroundMark x1="83400" y1="52130" x2="83400" y2="52130"/>
                        <a14:foregroundMark x1="68100" y1="46389" x2="68100" y2="46389"/>
                        <a14:foregroundMark x1="63000" y1="42500" x2="63000" y2="42500"/>
                        <a14:foregroundMark x1="62100" y1="42500" x2="66300" y2="46389"/>
                        <a14:foregroundMark x1="69000" y1="47778" x2="68500" y2="46389"/>
                        <a14:foregroundMark x1="68300" y1="44907" x2="69900" y2="49444"/>
                        <a14:foregroundMark x1="82000" y1="48426" x2="84700" y2="52315"/>
                        <a14:foregroundMark x1="73200" y1="58889" x2="72500" y2="65463"/>
                        <a14:foregroundMark x1="34806" y1="75898" x2="32900" y2="75278"/>
                        <a14:foregroundMark x1="70355" y1="74455" x2="71400" y2="73426"/>
                        <a14:backgroundMark x1="68045" y1="78061" x2="69200" y2="79352"/>
                        <a14:backgroundMark x1="66880" y1="76759" x2="67740" y2="77720"/>
                        <a14:backgroundMark x1="66300" y1="76111" x2="66880" y2="76759"/>
                        <a14:backgroundMark x1="71678" y1="77120" x2="74100" y2="76296"/>
                        <a14:backgroundMark x1="79800" y1="76111" x2="83800" y2="78519"/>
                        <a14:backgroundMark x1="67900" y1="75093" x2="68810" y2="75354"/>
                        <a14:backgroundMark x1="24200" y1="74630" x2="24000" y2="77500"/>
                        <a14:backgroundMark x1="24676" y1="77460" x2="29000" y2="74537"/>
                        <a14:backgroundMark x1="22700" y1="78796" x2="24420" y2="77633"/>
                        <a14:backgroundMark x1="29000" y1="74537" x2="29800" y2="73426"/>
                        <a14:backgroundMark x1="25100" y1="75093" x2="24900" y2="78148"/>
                        <a14:backgroundMark x1="27300" y1="74630" x2="25600" y2="76944"/>
                        <a14:backgroundMark x1="26400" y1="75093" x2="25800" y2="76759"/>
                        <a14:backgroundMark x1="24700" y1="75926" x2="24900" y2="76759"/>
                        <a14:backgroundMark x1="17800" y1="75648" x2="17808" y2="75650"/>
                        <a14:backgroundMark x1="19400" y1="75926" x2="19400" y2="78981"/>
                        <a14:backgroundMark x1="68700" y1="75648" x2="71500" y2="77685"/>
                        <a14:backgroundMark x1="69600" y1="74074" x2="67900" y2="76667"/>
                        <a14:backgroundMark x1="35100" y1="75648" x2="36800" y2="76852"/>
                        <a14:backgroundMark x1="24500" y1="76111" x2="20200" y2="780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53" t="18504" r="51291" b="21437"/>
          <a:stretch/>
        </p:blipFill>
        <p:spPr>
          <a:xfrm rot="21084531" flipH="1">
            <a:off x="7747268" y="2578266"/>
            <a:ext cx="2588455" cy="4109454"/>
          </a:xfrm>
          <a:prstGeom prst="rect">
            <a:avLst/>
          </a:prstGeom>
          <a:effectLst>
            <a:innerShdw blurRad="63500" dist="50800" dir="54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4088110002"/>
      </p:ext>
    </p:extLst>
  </p:cSld>
  <p:clrMapOvr>
    <a:masterClrMapping/>
  </p:clrMapOvr>
  <p:transition spd="slow"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|15.2|1|1.6|2.3|0.8|0.9|3.9|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|15.2|1|1.6|2.3|0.8|0.9|3.9|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679</TotalTime>
  <Words>241</Words>
  <Application>Microsoft Office PowerPoint</Application>
  <PresentationFormat>مخصص</PresentationFormat>
  <Paragraphs>111</Paragraphs>
  <Slides>13</Slides>
  <Notes>5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13</vt:i4>
      </vt:variant>
    </vt:vector>
  </HeadingPairs>
  <TitlesOfParts>
    <vt:vector size="14" baseType="lpstr"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بالون تفاح كرات الورود الأرانب أو الصيصان</dc:title>
  <dc:creator>Salama Khalid Mohammed  Alotaibi</dc:creator>
  <cp:lastModifiedBy>Click</cp:lastModifiedBy>
  <cp:revision>46</cp:revision>
  <dcterms:created xsi:type="dcterms:W3CDTF">2020-11-13T20:59:22Z</dcterms:created>
  <dcterms:modified xsi:type="dcterms:W3CDTF">2022-07-02T15:13:52Z</dcterms:modified>
</cp:coreProperties>
</file>