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0" r:id="rId3"/>
    <p:sldId id="279" r:id="rId4"/>
    <p:sldId id="280" r:id="rId5"/>
    <p:sldId id="261" r:id="rId6"/>
    <p:sldId id="265" r:id="rId7"/>
    <p:sldId id="273" r:id="rId8"/>
    <p:sldId id="266" r:id="rId9"/>
    <p:sldId id="271" r:id="rId10"/>
    <p:sldId id="281" r:id="rId11"/>
    <p:sldId id="287" r:id="rId12"/>
    <p:sldId id="282" r:id="rId13"/>
    <p:sldId id="283" r:id="rId14"/>
    <p:sldId id="284" r:id="rId15"/>
    <p:sldId id="288" r:id="rId16"/>
    <p:sldId id="289" r:id="rId17"/>
    <p:sldId id="285" r:id="rId18"/>
    <p:sldId id="286" r:id="rId19"/>
    <p:sldId id="290" r:id="rId20"/>
    <p:sldId id="262" r:id="rId21"/>
    <p:sldId id="272" r:id="rId22"/>
    <p:sldId id="267" r:id="rId23"/>
    <p:sldId id="275" r:id="rId24"/>
    <p:sldId id="268" r:id="rId25"/>
    <p:sldId id="276" r:id="rId26"/>
    <p:sldId id="269" r:id="rId27"/>
    <p:sldId id="277" r:id="rId28"/>
    <p:sldId id="291" r:id="rId29"/>
    <p:sldId id="278" r:id="rId30"/>
    <p:sldId id="292" r:id="rId31"/>
    <p:sldId id="29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B44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20" autoAdjust="0"/>
    <p:restoredTop sz="94660"/>
  </p:normalViewPr>
  <p:slideViewPr>
    <p:cSldViewPr snapToGrid="0">
      <p:cViewPr>
        <p:scale>
          <a:sx n="81" d="100"/>
          <a:sy n="81" d="100"/>
        </p:scale>
        <p:origin x="778" y="21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2.svg"/><Relationship Id="rId7" Type="http://schemas.openxmlformats.org/officeDocument/2006/relationships/image" Target="../media/image14.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image" Target="../media/image20.svg"/><Relationship Id="rId5" Type="http://schemas.openxmlformats.org/officeDocument/2006/relationships/image" Target="../media/image6.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16.sv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4.svg"/><Relationship Id="rId7" Type="http://schemas.openxmlformats.org/officeDocument/2006/relationships/image" Target="../media/image26.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36.svg"/><Relationship Id="rId4" Type="http://schemas.openxmlformats.org/officeDocument/2006/relationships/image" Target="../media/image6.png"/><Relationship Id="rId9" Type="http://schemas.openxmlformats.org/officeDocument/2006/relationships/image" Target="../media/image22.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B5D4727-1C8D-4134-882B-35602E92B8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275E3923-382D-48BC-AA44-E51F24C204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83E79FD-3C76-4822-BAB1-A55B89A94B31}"/>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5" name="Footer Placeholder 4">
            <a:extLst>
              <a:ext uri="{FF2B5EF4-FFF2-40B4-BE49-F238E27FC236}">
                <a16:creationId xmlns:a16="http://schemas.microsoft.com/office/drawing/2014/main" xmlns="" id="{0F0D857C-B58B-47DA-8260-94DBB63CC9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7AE3B84-67AE-4521-A2B4-7930B37F4DF5}"/>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48900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85EB23-B20D-4F52-8109-E04A04BA34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0D4153B0-3DA6-48B8-8C56-92FFFC822B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C64D533-520A-42F6-8284-8DFAD944CDCC}"/>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5" name="Footer Placeholder 4">
            <a:extLst>
              <a:ext uri="{FF2B5EF4-FFF2-40B4-BE49-F238E27FC236}">
                <a16:creationId xmlns:a16="http://schemas.microsoft.com/office/drawing/2014/main" xmlns="" id="{696FF364-C371-4793-9DAA-29308658A7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18ADD0A-3B0A-4560-883B-3AAD2E464426}"/>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2975182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9449FF-D3AC-4DD6-A3DD-46D43EFBDE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8770F081-84A6-4255-B0FE-D2BC58F8B8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A04D6A7-E93A-4294-A363-23FAB4C6C06C}"/>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5" name="Footer Placeholder 4">
            <a:extLst>
              <a:ext uri="{FF2B5EF4-FFF2-40B4-BE49-F238E27FC236}">
                <a16:creationId xmlns:a16="http://schemas.microsoft.com/office/drawing/2014/main" xmlns="" id="{E777E400-10A1-45DE-9C00-F70DF1D7CC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C5C2D15-94EA-43BE-A28D-0CDACEBC32E6}"/>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2291589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67F0DD-C066-4F82-A408-4EBFF79FA4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EBA984D2-5F3E-4B9D-9BDD-69DB3EAE71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5062046C-032D-4679-B3C6-A512863993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0A35E57B-4D3E-4D25-BA07-CAD3E920BB38}"/>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6" name="Footer Placeholder 5">
            <a:extLst>
              <a:ext uri="{FF2B5EF4-FFF2-40B4-BE49-F238E27FC236}">
                <a16:creationId xmlns:a16="http://schemas.microsoft.com/office/drawing/2014/main" xmlns="" id="{426A2284-B768-4E91-AA60-1622689495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FDF2644-C21C-4197-9BED-CCC0FF89A800}"/>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180564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8ABB18-988A-4414-8BC1-3B27EBE9ED7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E57C9AE-D5ED-45E7-A0E5-36F9359AFD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8F74B490-2E73-470A-B125-E3B344B478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9A18E7CA-5B63-4B6D-8FBC-DC61729A5C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4C71B48C-7D68-47A0-B3C3-F047C5B44B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B635F36-4679-47D6-B7B0-6EA00A177561}"/>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8" name="Footer Placeholder 7">
            <a:extLst>
              <a:ext uri="{FF2B5EF4-FFF2-40B4-BE49-F238E27FC236}">
                <a16:creationId xmlns:a16="http://schemas.microsoft.com/office/drawing/2014/main" xmlns="" id="{8FCCB061-9C58-43CE-998F-8778C74D02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CDE74BEA-0182-4D57-B480-033CAB7759DA}"/>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3628186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6ABF41-FD4D-4587-A885-EE4A1BDAE30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42095B3-512F-4227-891E-FA48C465849C}"/>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4" name="Footer Placeholder 3">
            <a:extLst>
              <a:ext uri="{FF2B5EF4-FFF2-40B4-BE49-F238E27FC236}">
                <a16:creationId xmlns:a16="http://schemas.microsoft.com/office/drawing/2014/main" xmlns="" id="{CF342712-5CD6-463F-8650-9EA5AC74970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F641D3DB-2781-4CA0-A83C-E87C9E06E04E}"/>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3132919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D8DEB6D-0CA5-40CB-9CE3-A42B7FE8A7B9}"/>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3" name="Footer Placeholder 2">
            <a:extLst>
              <a:ext uri="{FF2B5EF4-FFF2-40B4-BE49-F238E27FC236}">
                <a16:creationId xmlns:a16="http://schemas.microsoft.com/office/drawing/2014/main" xmlns="" id="{AA2203F6-07C7-4EEA-B9F0-8C3F9FFF2FB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2F2F99C8-62D9-4D0D-8200-31DD1727FDF9}"/>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3350645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49756E-0F22-4650-B008-A4BFDF7B2C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B56FB52-E68E-4E8C-A627-4D9E4EF7A6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C81BC6C7-9C58-4A3D-858E-563DC5C1D7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69AF6F0-520E-444B-9280-78AA93696931}"/>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6" name="Footer Placeholder 5">
            <a:extLst>
              <a:ext uri="{FF2B5EF4-FFF2-40B4-BE49-F238E27FC236}">
                <a16:creationId xmlns:a16="http://schemas.microsoft.com/office/drawing/2014/main" xmlns="" id="{166B70A4-A4EE-4C21-B850-E718701629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E0641168-0E9B-492F-B2B4-CCB07C45FF2E}"/>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2390035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FC83D5-B367-4C40-A717-36EE67FAD3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B7CCF950-B7D6-4FC3-87E2-A9E2336C5E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8135372F-6465-4B8E-8A44-B2DFDB9E68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1BD18DD1-83CC-4C13-82F5-AFD36AEBFA0D}"/>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6" name="Footer Placeholder 5">
            <a:extLst>
              <a:ext uri="{FF2B5EF4-FFF2-40B4-BE49-F238E27FC236}">
                <a16:creationId xmlns:a16="http://schemas.microsoft.com/office/drawing/2014/main" xmlns="" id="{56629DF9-7D19-4128-81BB-1DAF2BAD42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201F59AD-9DC7-4F09-B50E-A0F765BE78B3}"/>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399908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ADEEA7-D39F-45EA-83A1-500F8263D8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86FCEB7E-0A35-44CA-A96F-3B507380E2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CA85BCE-8EFB-40D3-8965-B0C2DC48EA86}"/>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5" name="Footer Placeholder 4">
            <a:extLst>
              <a:ext uri="{FF2B5EF4-FFF2-40B4-BE49-F238E27FC236}">
                <a16:creationId xmlns:a16="http://schemas.microsoft.com/office/drawing/2014/main" xmlns="" id="{DB38A98F-92A7-4302-A1FA-BE027B04B7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22C5219-AA30-48CF-ABC3-726133910EB0}"/>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2388623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CB46AD25-1458-4793-844D-E862F3714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26A1910D-1C49-45E5-BDB6-FE981EDA34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13FC342-5F34-4D24-88DB-7312719568B4}"/>
              </a:ext>
            </a:extLst>
          </p:cNvPr>
          <p:cNvSpPr>
            <a:spLocks noGrp="1"/>
          </p:cNvSpPr>
          <p:nvPr>
            <p:ph type="dt" sz="half" idx="10"/>
          </p:nvPr>
        </p:nvSpPr>
        <p:spPr/>
        <p:txBody>
          <a:bodyPr/>
          <a:lstStyle/>
          <a:p>
            <a:fld id="{7FEBE5CF-75E8-4D94-A2D4-803D6000BE76}" type="datetimeFigureOut">
              <a:rPr lang="en-US" smtClean="0"/>
              <a:t>11/13/2023</a:t>
            </a:fld>
            <a:endParaRPr lang="en-US"/>
          </a:p>
        </p:txBody>
      </p:sp>
      <p:sp>
        <p:nvSpPr>
          <p:cNvPr id="5" name="Footer Placeholder 4">
            <a:extLst>
              <a:ext uri="{FF2B5EF4-FFF2-40B4-BE49-F238E27FC236}">
                <a16:creationId xmlns:a16="http://schemas.microsoft.com/office/drawing/2014/main" xmlns="" id="{0BA8D772-F07E-4BE7-81FC-C79E1D90C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941009D-BF25-486E-9D27-910B4A0D5D18}"/>
              </a:ext>
            </a:extLst>
          </p:cNvPr>
          <p:cNvSpPr>
            <a:spLocks noGrp="1"/>
          </p:cNvSpPr>
          <p:nvPr>
            <p:ph type="sldNum" sz="quarter" idx="12"/>
          </p:nvPr>
        </p:nvSpPr>
        <p:spPr/>
        <p:txBody>
          <a:bodyPr/>
          <a:lstStyle/>
          <a:p>
            <a:fld id="{A0116E80-0C73-42F3-9CCC-2AF503396CCF}" type="slidenum">
              <a:rPr lang="en-US" smtClean="0"/>
              <a:t>‹#›</a:t>
            </a:fld>
            <a:endParaRPr lang="en-US"/>
          </a:p>
        </p:txBody>
      </p:sp>
    </p:spTree>
    <p:extLst>
      <p:ext uri="{BB962C8B-B14F-4D97-AF65-F5344CB8AC3E}">
        <p14:creationId xmlns:p14="http://schemas.microsoft.com/office/powerpoint/2010/main" val="1401886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PPTMON slide">
    <p:spTree>
      <p:nvGrpSpPr>
        <p:cNvPr id="1" name=""/>
        <p:cNvGrpSpPr/>
        <p:nvPr/>
      </p:nvGrpSpPr>
      <p:grpSpPr>
        <a:xfrm>
          <a:off x="0" y="0"/>
          <a:ext cx="0" cy="0"/>
          <a:chOff x="0" y="0"/>
          <a:chExt cx="0" cy="0"/>
        </a:xfrm>
      </p:grpSpPr>
      <p:pic>
        <p:nvPicPr>
          <p:cNvPr id="30" name="그래픽 29">
            <a:extLst>
              <a:ext uri="{FF2B5EF4-FFF2-40B4-BE49-F238E27FC236}">
                <a16:creationId xmlns:a16="http://schemas.microsoft.com/office/drawing/2014/main" xmlns="" id="{C5ACBB26-2B96-4CE0-A56A-E0EDFFCF5057}"/>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t="58003"/>
          <a:stretch/>
        </p:blipFill>
        <p:spPr>
          <a:xfrm>
            <a:off x="10212969" y="522350"/>
            <a:ext cx="1447800" cy="472028"/>
          </a:xfrm>
          <a:prstGeom prst="rect">
            <a:avLst/>
          </a:prstGeom>
        </p:spPr>
      </p:pic>
      <p:sp>
        <p:nvSpPr>
          <p:cNvPr id="29" name="자유형: 도형 28">
            <a:extLst>
              <a:ext uri="{FF2B5EF4-FFF2-40B4-BE49-F238E27FC236}">
                <a16:creationId xmlns:a16="http://schemas.microsoft.com/office/drawing/2014/main" xmlns="" id="{4E4680CB-380A-434E-8166-81ED5CC3A86C}"/>
              </a:ext>
            </a:extLst>
          </p:cNvPr>
          <p:cNvSpPr/>
          <p:nvPr userDrawn="1"/>
        </p:nvSpPr>
        <p:spPr>
          <a:xfrm>
            <a:off x="277904" y="1"/>
            <a:ext cx="3795121" cy="552450"/>
          </a:xfrm>
          <a:custGeom>
            <a:avLst/>
            <a:gdLst>
              <a:gd name="connsiteX0" fmla="*/ 0 w 3795121"/>
              <a:gd name="connsiteY0" fmla="*/ 0 h 552450"/>
              <a:gd name="connsiteX1" fmla="*/ 3795121 w 3795121"/>
              <a:gd name="connsiteY1" fmla="*/ 0 h 552450"/>
              <a:gd name="connsiteX2" fmla="*/ 3795121 w 3795121"/>
              <a:gd name="connsiteY2" fmla="*/ 552450 h 552450"/>
              <a:gd name="connsiteX3" fmla="*/ 386004 w 3795121"/>
              <a:gd name="connsiteY3" fmla="*/ 552450 h 552450"/>
              <a:gd name="connsiteX4" fmla="*/ 0 w 3795121"/>
              <a:gd name="connsiteY4" fmla="*/ 166446 h 552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95121" h="552450">
                <a:moveTo>
                  <a:pt x="0" y="0"/>
                </a:moveTo>
                <a:lnTo>
                  <a:pt x="3795121" y="0"/>
                </a:lnTo>
                <a:lnTo>
                  <a:pt x="3795121" y="552450"/>
                </a:lnTo>
                <a:lnTo>
                  <a:pt x="386004" y="552450"/>
                </a:lnTo>
                <a:lnTo>
                  <a:pt x="0" y="166446"/>
                </a:lnTo>
                <a:close/>
              </a:path>
            </a:pathLst>
          </a:custGeom>
          <a:solidFill>
            <a:srgbClr val="3984FF"/>
          </a:solidFill>
          <a:ln w="9525" cap="flat">
            <a:noFill/>
            <a:prstDash val="solid"/>
            <a:miter/>
          </a:ln>
        </p:spPr>
        <p:txBody>
          <a:bodyPr rtlCol="0" anchor="ctr"/>
          <a:lstStyle/>
          <a:p>
            <a:pPr algn="l"/>
            <a:endParaRPr lang="ko-KR" altLang="en-US"/>
          </a:p>
        </p:txBody>
      </p:sp>
      <p:sp>
        <p:nvSpPr>
          <p:cNvPr id="8" name="직각 삼각형 7">
            <a:extLst>
              <a:ext uri="{FF2B5EF4-FFF2-40B4-BE49-F238E27FC236}">
                <a16:creationId xmlns:a16="http://schemas.microsoft.com/office/drawing/2014/main" xmlns="" id="{93F670B0-9A13-4003-BA00-5E65288385DD}"/>
              </a:ext>
            </a:extLst>
          </p:cNvPr>
          <p:cNvSpPr/>
          <p:nvPr userDrawn="1"/>
        </p:nvSpPr>
        <p:spPr>
          <a:xfrm flipH="1" flipV="1">
            <a:off x="277904" y="166447"/>
            <a:ext cx="386004" cy="386004"/>
          </a:xfrm>
          <a:prstGeom prst="rtTriangle">
            <a:avLst/>
          </a:prstGeom>
          <a:solidFill>
            <a:srgbClr val="05184D"/>
          </a:solidFill>
          <a:ln w="9525" cap="flat">
            <a:noFill/>
            <a:prstDash val="solid"/>
            <a:miter/>
          </a:ln>
        </p:spPr>
        <p:txBody>
          <a:bodyPr rtlCol="0" anchor="ctr"/>
          <a:lstStyle/>
          <a:p>
            <a:pPr algn="l"/>
            <a:endParaRPr lang="ko-KR" altLang="en-US"/>
          </a:p>
        </p:txBody>
      </p:sp>
      <p:pic>
        <p:nvPicPr>
          <p:cNvPr id="13" name="그래픽 12">
            <a:extLst>
              <a:ext uri="{FF2B5EF4-FFF2-40B4-BE49-F238E27FC236}">
                <a16:creationId xmlns:a16="http://schemas.microsoft.com/office/drawing/2014/main" xmlns="" id="{B36D0F3D-7DC4-4876-9DD7-3673AA6B252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a:off x="787331" y="282104"/>
            <a:ext cx="759759" cy="712274"/>
          </a:xfrm>
          <a:prstGeom prst="rect">
            <a:avLst/>
          </a:prstGeom>
        </p:spPr>
      </p:pic>
      <p:pic>
        <p:nvPicPr>
          <p:cNvPr id="17" name="그래픽 16">
            <a:extLst>
              <a:ext uri="{FF2B5EF4-FFF2-40B4-BE49-F238E27FC236}">
                <a16:creationId xmlns:a16="http://schemas.microsoft.com/office/drawing/2014/main" xmlns="" id="{1BECF22F-A944-4982-8BB0-160B7DA9AF2D}"/>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a:off x="1794821" y="186834"/>
            <a:ext cx="454918" cy="437421"/>
          </a:xfrm>
          <a:prstGeom prst="rect">
            <a:avLst/>
          </a:prstGeom>
        </p:spPr>
      </p:pic>
      <p:pic>
        <p:nvPicPr>
          <p:cNvPr id="19" name="그래픽 18">
            <a:extLst>
              <a:ext uri="{FF2B5EF4-FFF2-40B4-BE49-F238E27FC236}">
                <a16:creationId xmlns:a16="http://schemas.microsoft.com/office/drawing/2014/main" xmlns="" id="{91DFF771-F85B-42FA-904A-5B6D6B8FFB24}"/>
              </a:ext>
            </a:extLst>
          </p:cNvPr>
          <p:cNvPicPr>
            <a:picLocks noChangeAspect="1"/>
          </p:cNvPicPr>
          <p:nvPr userDrawn="1"/>
        </p:nvPicPr>
        <p:blipFill>
          <a:blip r:embed="rId8">
            <a:extLst>
              <a:ext uri="{96DAC541-7B7A-43D3-8B79-37D633B846F1}">
                <asvg:svgBlip xmlns:asvg="http://schemas.microsoft.com/office/drawing/2016/SVG/main" xmlns="" r:embed="rId9"/>
              </a:ext>
            </a:extLst>
          </a:blip>
          <a:stretch>
            <a:fillRect/>
          </a:stretch>
        </p:blipFill>
        <p:spPr>
          <a:xfrm>
            <a:off x="11239865" y="166447"/>
            <a:ext cx="841808" cy="834488"/>
          </a:xfrm>
          <a:prstGeom prst="rect">
            <a:avLst/>
          </a:prstGeom>
        </p:spPr>
      </p:pic>
      <p:pic>
        <p:nvPicPr>
          <p:cNvPr id="21" name="그래픽 20">
            <a:extLst>
              <a:ext uri="{FF2B5EF4-FFF2-40B4-BE49-F238E27FC236}">
                <a16:creationId xmlns:a16="http://schemas.microsoft.com/office/drawing/2014/main" xmlns="" id="{F8161BF1-35B8-4155-88C2-4A9322F301F1}"/>
              </a:ext>
            </a:extLst>
          </p:cNvPr>
          <p:cNvPicPr>
            <a:picLocks noChangeAspect="1"/>
          </p:cNvPicPr>
          <p:nvPr userDrawn="1"/>
        </p:nvPicPr>
        <p:blipFill>
          <a:blip r:embed="rId10">
            <a:extLst>
              <a:ext uri="{96DAC541-7B7A-43D3-8B79-37D633B846F1}">
                <asvg:svgBlip xmlns:asvg="http://schemas.microsoft.com/office/drawing/2016/SVG/main" xmlns="" r:embed="rId11"/>
              </a:ext>
            </a:extLst>
          </a:blip>
          <a:stretch>
            <a:fillRect/>
          </a:stretch>
        </p:blipFill>
        <p:spPr>
          <a:xfrm>
            <a:off x="11287445" y="5973306"/>
            <a:ext cx="746647" cy="724687"/>
          </a:xfrm>
          <a:prstGeom prst="rect">
            <a:avLst/>
          </a:prstGeom>
        </p:spPr>
      </p:pic>
    </p:spTree>
    <p:extLst>
      <p:ext uri="{BB962C8B-B14F-4D97-AF65-F5344CB8AC3E}">
        <p14:creationId xmlns:p14="http://schemas.microsoft.com/office/powerpoint/2010/main" val="177958375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PPTMON slide">
    <p:spTree>
      <p:nvGrpSpPr>
        <p:cNvPr id="1" name=""/>
        <p:cNvGrpSpPr/>
        <p:nvPr/>
      </p:nvGrpSpPr>
      <p:grpSpPr>
        <a:xfrm>
          <a:off x="0" y="0"/>
          <a:ext cx="0" cy="0"/>
          <a:chOff x="0" y="0"/>
          <a:chExt cx="0" cy="0"/>
        </a:xfrm>
      </p:grpSpPr>
      <p:sp>
        <p:nvSpPr>
          <p:cNvPr id="34" name="자유형: 도형 33">
            <a:extLst>
              <a:ext uri="{FF2B5EF4-FFF2-40B4-BE49-F238E27FC236}">
                <a16:creationId xmlns:a16="http://schemas.microsoft.com/office/drawing/2014/main" xmlns="" id="{6799ADDA-FD50-4C98-B18A-06057F9C0627}"/>
              </a:ext>
            </a:extLst>
          </p:cNvPr>
          <p:cNvSpPr/>
          <p:nvPr userDrawn="1"/>
        </p:nvSpPr>
        <p:spPr>
          <a:xfrm>
            <a:off x="10849028" y="0"/>
            <a:ext cx="1342972" cy="1807011"/>
          </a:xfrm>
          <a:custGeom>
            <a:avLst/>
            <a:gdLst>
              <a:gd name="connsiteX0" fmla="*/ 0 w 1342972"/>
              <a:gd name="connsiteY0" fmla="*/ 0 h 1807011"/>
              <a:gd name="connsiteX1" fmla="*/ 1342972 w 1342972"/>
              <a:gd name="connsiteY1" fmla="*/ 0 h 1807011"/>
              <a:gd name="connsiteX2" fmla="*/ 1342972 w 1342972"/>
              <a:gd name="connsiteY2" fmla="*/ 1807011 h 1807011"/>
              <a:gd name="connsiteX3" fmla="*/ 553328 w 1342972"/>
              <a:gd name="connsiteY3" fmla="*/ 1807011 h 1807011"/>
              <a:gd name="connsiteX4" fmla="*/ 0 w 1342972"/>
              <a:gd name="connsiteY4" fmla="*/ 1253683 h 1807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972" h="1807011">
                <a:moveTo>
                  <a:pt x="0" y="0"/>
                </a:moveTo>
                <a:lnTo>
                  <a:pt x="1342972" y="0"/>
                </a:lnTo>
                <a:lnTo>
                  <a:pt x="1342972" y="1807011"/>
                </a:lnTo>
                <a:lnTo>
                  <a:pt x="553328" y="1807011"/>
                </a:lnTo>
                <a:lnTo>
                  <a:pt x="0" y="1253683"/>
                </a:lnTo>
                <a:close/>
              </a:path>
            </a:pathLst>
          </a:custGeom>
          <a:solidFill>
            <a:srgbClr val="FFE364"/>
          </a:solidFill>
          <a:ln w="9525" cap="flat">
            <a:noFill/>
            <a:prstDash val="solid"/>
            <a:miter/>
          </a:ln>
        </p:spPr>
        <p:txBody>
          <a:bodyPr rtlCol="0" anchor="ctr"/>
          <a:lstStyle/>
          <a:p>
            <a:pPr algn="l"/>
            <a:endParaRPr lang="ko-KR" altLang="en-US"/>
          </a:p>
        </p:txBody>
      </p:sp>
      <p:sp>
        <p:nvSpPr>
          <p:cNvPr id="8" name="직각 삼각형 7">
            <a:extLst>
              <a:ext uri="{FF2B5EF4-FFF2-40B4-BE49-F238E27FC236}">
                <a16:creationId xmlns:a16="http://schemas.microsoft.com/office/drawing/2014/main" xmlns="" id="{93F670B0-9A13-4003-BA00-5E65288385DD}"/>
              </a:ext>
            </a:extLst>
          </p:cNvPr>
          <p:cNvSpPr/>
          <p:nvPr userDrawn="1"/>
        </p:nvSpPr>
        <p:spPr>
          <a:xfrm flipH="1" flipV="1">
            <a:off x="10849028" y="1253683"/>
            <a:ext cx="553328" cy="553328"/>
          </a:xfrm>
          <a:prstGeom prst="rtTriangle">
            <a:avLst/>
          </a:prstGeom>
          <a:solidFill>
            <a:srgbClr val="05184D"/>
          </a:solidFill>
          <a:ln w="9525" cap="flat">
            <a:noFill/>
            <a:prstDash val="solid"/>
            <a:miter/>
          </a:ln>
        </p:spPr>
        <p:txBody>
          <a:bodyPr rtlCol="0" anchor="ctr"/>
          <a:lstStyle/>
          <a:p>
            <a:pPr algn="l"/>
            <a:endParaRPr lang="ko-KR" altLang="en-US"/>
          </a:p>
        </p:txBody>
      </p:sp>
      <p:pic>
        <p:nvPicPr>
          <p:cNvPr id="17" name="그래픽 16">
            <a:extLst>
              <a:ext uri="{FF2B5EF4-FFF2-40B4-BE49-F238E27FC236}">
                <a16:creationId xmlns:a16="http://schemas.microsoft.com/office/drawing/2014/main" xmlns="" id="{1BECF22F-A944-4982-8BB0-160B7DA9AF2D}"/>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1139870" y="5955961"/>
            <a:ext cx="761287" cy="732007"/>
          </a:xfrm>
          <a:prstGeom prst="rect">
            <a:avLst/>
          </a:prstGeom>
        </p:spPr>
      </p:pic>
      <p:pic>
        <p:nvPicPr>
          <p:cNvPr id="18" name="그래픽 17">
            <a:extLst>
              <a:ext uri="{FF2B5EF4-FFF2-40B4-BE49-F238E27FC236}">
                <a16:creationId xmlns:a16="http://schemas.microsoft.com/office/drawing/2014/main" xmlns="" id="{B2797F69-DC2E-40A1-A3C6-DBDF0E943501}"/>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flipH="1" flipV="1">
            <a:off x="10245122" y="205071"/>
            <a:ext cx="1207811" cy="1171211"/>
          </a:xfrm>
          <a:prstGeom prst="rect">
            <a:avLst/>
          </a:prstGeom>
        </p:spPr>
      </p:pic>
      <p:pic>
        <p:nvPicPr>
          <p:cNvPr id="25" name="그래픽 24">
            <a:extLst>
              <a:ext uri="{FF2B5EF4-FFF2-40B4-BE49-F238E27FC236}">
                <a16:creationId xmlns:a16="http://schemas.microsoft.com/office/drawing/2014/main" xmlns="" id="{F87459BB-3815-4BBB-97BB-4CDCC151FA20}"/>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a:off x="9352188" y="205071"/>
            <a:ext cx="590981" cy="494775"/>
          </a:xfrm>
          <a:prstGeom prst="rect">
            <a:avLst/>
          </a:prstGeom>
        </p:spPr>
      </p:pic>
      <p:pic>
        <p:nvPicPr>
          <p:cNvPr id="30" name="그래픽 29">
            <a:extLst>
              <a:ext uri="{FF2B5EF4-FFF2-40B4-BE49-F238E27FC236}">
                <a16:creationId xmlns:a16="http://schemas.microsoft.com/office/drawing/2014/main" xmlns="" id="{C5ACBB26-2B96-4CE0-A56A-E0EDFFCF5057}"/>
              </a:ext>
            </a:extLst>
          </p:cNvPr>
          <p:cNvPicPr>
            <a:picLocks noChangeAspect="1"/>
          </p:cNvPicPr>
          <p:nvPr userDrawn="1"/>
        </p:nvPicPr>
        <p:blipFill rotWithShape="1">
          <a:blip r:embed="rId8">
            <a:extLst>
              <a:ext uri="{96DAC541-7B7A-43D3-8B79-37D633B846F1}">
                <asvg:svgBlip xmlns:asvg="http://schemas.microsoft.com/office/drawing/2016/SVG/main" xmlns="" r:embed="rId9"/>
              </a:ext>
            </a:extLst>
          </a:blip>
          <a:srcRect t="58003"/>
          <a:stretch/>
        </p:blipFill>
        <p:spPr>
          <a:xfrm>
            <a:off x="10453357" y="126030"/>
            <a:ext cx="1447800" cy="472028"/>
          </a:xfrm>
          <a:prstGeom prst="rect">
            <a:avLst/>
          </a:prstGeom>
        </p:spPr>
      </p:pic>
    </p:spTree>
    <p:extLst>
      <p:ext uri="{BB962C8B-B14F-4D97-AF65-F5344CB8AC3E}">
        <p14:creationId xmlns:p14="http://schemas.microsoft.com/office/powerpoint/2010/main" val="11506091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4822B741-9CD0-4845-B9E0-ED1F8AF345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78D01FA5-972B-4887-8311-67E0EC98AA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D3E9997-38C3-4F50-B6D6-000CEFC2E7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EBE5CF-75E8-4D94-A2D4-803D6000BE76}" type="datetimeFigureOut">
              <a:rPr lang="en-US" smtClean="0"/>
              <a:t>11/13/2023</a:t>
            </a:fld>
            <a:endParaRPr lang="en-US"/>
          </a:p>
        </p:txBody>
      </p:sp>
      <p:sp>
        <p:nvSpPr>
          <p:cNvPr id="5" name="Footer Placeholder 4">
            <a:extLst>
              <a:ext uri="{FF2B5EF4-FFF2-40B4-BE49-F238E27FC236}">
                <a16:creationId xmlns:a16="http://schemas.microsoft.com/office/drawing/2014/main" xmlns="" id="{4D5C47C5-FDFE-4256-A893-29C670F726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7B8E5458-5692-44A9-8221-96E3BE31CD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116E80-0C73-42F3-9CCC-2AF503396CCF}" type="slidenum">
              <a:rPr lang="en-US" smtClean="0"/>
              <a:t>‹#›</a:t>
            </a:fld>
            <a:endParaRPr lang="en-US"/>
          </a:p>
        </p:txBody>
      </p:sp>
    </p:spTree>
    <p:extLst>
      <p:ext uri="{BB962C8B-B14F-4D97-AF65-F5344CB8AC3E}">
        <p14:creationId xmlns:p14="http://schemas.microsoft.com/office/powerpoint/2010/main" val="31646410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hape&#10;&#10;Description automatically generated">
            <a:extLst>
              <a:ext uri="{FF2B5EF4-FFF2-40B4-BE49-F238E27FC236}">
                <a16:creationId xmlns:a16="http://schemas.microsoft.com/office/drawing/2014/main" xmlns="" id="{52E394FD-2E1E-4CBD-A7F9-7B14DB4BB3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4834"/>
            <a:ext cx="12192000" cy="6816503"/>
          </a:xfrm>
          <a:prstGeom prst="rect">
            <a:avLst/>
          </a:prstGeom>
        </p:spPr>
      </p:pic>
      <p:sp>
        <p:nvSpPr>
          <p:cNvPr id="4" name="Rectangle 3">
            <a:extLst>
              <a:ext uri="{FF2B5EF4-FFF2-40B4-BE49-F238E27FC236}">
                <a16:creationId xmlns:a16="http://schemas.microsoft.com/office/drawing/2014/main" xmlns="" id="{BCC25CA2-B259-40C0-8087-66D6903D0135}"/>
              </a:ext>
            </a:extLst>
          </p:cNvPr>
          <p:cNvSpPr/>
          <p:nvPr/>
        </p:nvSpPr>
        <p:spPr>
          <a:xfrm>
            <a:off x="2456355" y="1290935"/>
            <a:ext cx="6923690" cy="1446550"/>
          </a:xfrm>
          <a:prstGeom prst="rect">
            <a:avLst/>
          </a:prstGeom>
          <a:noFill/>
        </p:spPr>
        <p:txBody>
          <a:bodyPr wrap="none" lIns="91440" tIns="45720" rIns="91440" bIns="45720">
            <a:spAutoFit/>
          </a:bodyPr>
          <a:lstStyle/>
          <a:p>
            <a:pPr algn="ctr"/>
            <a:r>
              <a:rPr lang="en-US" sz="8800" b="0" cap="none" spc="0" dirty="0" smtClean="0">
                <a:ln w="0"/>
                <a:solidFill>
                  <a:schemeClr val="tx1"/>
                </a:solidFill>
                <a:effectLst>
                  <a:glow rad="101600">
                    <a:srgbClr val="D5B449">
                      <a:alpha val="60000"/>
                    </a:srgbClr>
                  </a:glow>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Reading  texts </a:t>
            </a:r>
            <a:endParaRPr lang="en-US" sz="8800" b="0" cap="none" spc="0" dirty="0">
              <a:ln w="0"/>
              <a:solidFill>
                <a:schemeClr val="tx1"/>
              </a:solidFill>
              <a:effectLst>
                <a:glow rad="101600">
                  <a:srgbClr val="D5B449">
                    <a:alpha val="60000"/>
                  </a:srgbClr>
                </a:glow>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7A3056A9-EDBC-452D-8914-D2A51C5650BB}"/>
              </a:ext>
            </a:extLst>
          </p:cNvPr>
          <p:cNvSpPr/>
          <p:nvPr/>
        </p:nvSpPr>
        <p:spPr>
          <a:xfrm>
            <a:off x="154004" y="2619295"/>
            <a:ext cx="9403881" cy="3139321"/>
          </a:xfrm>
          <a:prstGeom prst="rect">
            <a:avLst/>
          </a:prstGeom>
          <a:noFill/>
        </p:spPr>
        <p:txBody>
          <a:bodyPr wrap="square" lIns="91440" tIns="45720" rIns="91440" bIns="45720">
            <a:spAutoFit/>
          </a:bodyPr>
          <a:lstStyle/>
          <a:p>
            <a:pPr algn="ctr"/>
            <a:r>
              <a:rPr lang="en-US" sz="66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Grade </a:t>
            </a:r>
            <a:r>
              <a:rPr lang="en-US" sz="6600" b="0"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 term 1</a:t>
            </a:r>
          </a:p>
          <a:p>
            <a:pPr algn="ctr"/>
            <a:r>
              <a:rPr lang="en-GB" sz="660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Done by </a:t>
            </a:r>
            <a:endParaRPr lang="en-GB" sz="660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algn="ctr"/>
            <a:r>
              <a:rPr lang="en-GB" sz="660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English </a:t>
            </a:r>
            <a:r>
              <a:rPr lang="en-GB" sz="6600"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Department</a:t>
            </a:r>
            <a:endParaRPr lang="en-US" sz="66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0153323" y="1290934"/>
            <a:ext cx="1839755" cy="119238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4833"/>
            <a:ext cx="12279085" cy="1149312"/>
          </a:xfrm>
          <a:prstGeom prst="rect">
            <a:avLst/>
          </a:prstGeom>
        </p:spPr>
      </p:pic>
    </p:spTree>
    <p:extLst>
      <p:ext uri="{BB962C8B-B14F-4D97-AF65-F5344CB8AC3E}">
        <p14:creationId xmlns:p14="http://schemas.microsoft.com/office/powerpoint/2010/main" val="1235360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2800" b="1" i="0" dirty="0">
                <a:solidFill>
                  <a:srgbClr val="24475B"/>
                </a:solidFill>
                <a:effectLst/>
                <a:latin typeface="Comic Sans MS" panose="030F0702030302020204" pitchFamily="66" charset="0"/>
                <a:cs typeface="Times New Roman" panose="02020603050405020304" pitchFamily="18" charset="0"/>
              </a:rPr>
              <a:t>Khaled’s house</a:t>
            </a:r>
            <a:endParaRPr lang="en-US" sz="1600" dirty="0">
              <a:solidFill>
                <a:srgbClr val="24475B"/>
              </a:solidFill>
              <a:latin typeface="Comic Sans MS" panose="030F0702030302020204" pitchFamily="66" charset="0"/>
              <a:cs typeface="Times New Roman" panose="02020603050405020304" pitchFamily="18" charset="0"/>
            </a:endParaRPr>
          </a:p>
          <a:p>
            <a:pPr algn="ctr">
              <a:lnSpc>
                <a:spcPct val="200000"/>
              </a:lnSpc>
            </a:pPr>
            <a:r>
              <a:rPr lang="en-US" sz="1600" dirty="0">
                <a:solidFill>
                  <a:srgbClr val="24475B"/>
                </a:solidFill>
                <a:latin typeface="Comic Sans MS" panose="030F0702030302020204" pitchFamily="66" charset="0"/>
                <a:cs typeface="Times New Roman" panose="02020603050405020304" pitchFamily="18" charset="0"/>
              </a:rPr>
              <a:t>Khaled’s house is made of wood and has eight rooms. The windows and doors are made of glass. The roof is made of stone. He has one kitchen, five bedrooms and two living rooms. He lives in a villa with his mother, father and three sisters in Dubai. His grandfather and grandmother live in a small flat in Sharjah. They have a beautiful balcony. His aunt and cousin live in a villa in Ras Al Khaimah. They have a big garden and a swimming pool.</a:t>
            </a:r>
          </a:p>
        </p:txBody>
      </p:sp>
      <p:sp>
        <p:nvSpPr>
          <p:cNvPr id="7" name="Rectangle 6">
            <a:extLst>
              <a:ext uri="{FF2B5EF4-FFF2-40B4-BE49-F238E27FC236}">
                <a16:creationId xmlns:a16="http://schemas.microsoft.com/office/drawing/2014/main" xmlns="" id="{981DE200-B01A-4F50-A6B4-2CB2264BA0B1}"/>
              </a:ext>
            </a:extLst>
          </p:cNvPr>
          <p:cNvSpPr/>
          <p:nvPr/>
        </p:nvSpPr>
        <p:spPr>
          <a:xfrm>
            <a:off x="62103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3464" marR="0" indent="-283464" algn="l" rtl="0" eaLnBrk="1" fontAlgn="auto" latinLnBrk="0" hangingPunct="1">
              <a:spcBef>
                <a:spcPts val="0"/>
              </a:spcBef>
              <a:spcAft>
                <a:spcPts val="0"/>
              </a:spcAft>
              <a:buClrTx/>
              <a:buSzPts val="1800"/>
              <a:buFont typeface="Wingdings" panose="05000000000000000000" pitchFamily="2" charset="2"/>
              <a:buChar char="v"/>
            </a:pPr>
            <a:r>
              <a:rPr lang="en-US" sz="1800" b="1" i="0" u="sng" strike="noStrike" kern="1200" dirty="0">
                <a:solidFill>
                  <a:schemeClr val="tx1"/>
                </a:solidFill>
                <a:effectLst/>
                <a:latin typeface="Comic Sans MS" panose="030F0702030302020204" pitchFamily="66" charset="0"/>
              </a:rPr>
              <a:t>Read the text and answer the questions:-</a:t>
            </a:r>
          </a:p>
          <a:p>
            <a:pPr marR="0" algn="l" rtl="0" eaLnBrk="1" fontAlgn="auto" latinLnBrk="0" hangingPunct="1">
              <a:spcBef>
                <a:spcPts val="0"/>
              </a:spcBef>
              <a:spcAft>
                <a:spcPts val="0"/>
              </a:spcAft>
              <a:buClrTx/>
              <a:buSzPts val="1800"/>
            </a:pPr>
            <a:endParaRPr lang="en-US" sz="1800" b="1" i="0" u="sng" strike="noStrike" dirty="0">
              <a:solidFill>
                <a:schemeClr val="tx1"/>
              </a:solidFill>
              <a:effectLst/>
              <a:latin typeface="Comic Sans MS" panose="030F0702030302020204" pitchFamily="66" charset="0"/>
            </a:endParaRPr>
          </a:p>
          <a:p>
            <a:pPr fontAlgn="t"/>
            <a:r>
              <a:rPr lang="en-US" b="1" dirty="0">
                <a:solidFill>
                  <a:schemeClr val="tx1"/>
                </a:solidFill>
                <a:latin typeface="Comic Sans MS" panose="030F0702030302020204" pitchFamily="66" charset="0"/>
              </a:rPr>
              <a:t>1. What are the doors made of?</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glass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stone</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wood</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2. Khaled’s ________ live in Sharjah.</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sisters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aunt and cousin</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grandfather and grandmother </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3. Khaled’s grandmother’s house has a _____.</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garden</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balcony</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swimming pool </a:t>
            </a:r>
          </a:p>
          <a:p>
            <a:pPr marL="457200" fontAlgn="t"/>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4. What is this text about?</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big families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small numbers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different homes</a:t>
            </a:r>
          </a:p>
        </p:txBody>
      </p:sp>
    </p:spTree>
    <p:extLst>
      <p:ext uri="{BB962C8B-B14F-4D97-AF65-F5344CB8AC3E}">
        <p14:creationId xmlns:p14="http://schemas.microsoft.com/office/powerpoint/2010/main" val="3612470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2800" b="1" i="0" dirty="0">
                <a:solidFill>
                  <a:srgbClr val="24475B"/>
                </a:solidFill>
                <a:effectLst/>
                <a:latin typeface="Comic Sans MS" panose="030F0702030302020204" pitchFamily="66" charset="0"/>
                <a:cs typeface="Times New Roman" panose="02020603050405020304" pitchFamily="18" charset="0"/>
              </a:rPr>
              <a:t>Khaled’s house</a:t>
            </a:r>
            <a:endParaRPr lang="en-US" sz="1600" dirty="0">
              <a:solidFill>
                <a:srgbClr val="24475B"/>
              </a:solidFill>
              <a:latin typeface="Comic Sans MS" panose="030F0702030302020204" pitchFamily="66" charset="0"/>
              <a:cs typeface="Times New Roman" panose="02020603050405020304" pitchFamily="18" charset="0"/>
            </a:endParaRPr>
          </a:p>
          <a:p>
            <a:pPr algn="ctr">
              <a:lnSpc>
                <a:spcPct val="200000"/>
              </a:lnSpc>
            </a:pPr>
            <a:r>
              <a:rPr lang="en-US" sz="1600" dirty="0">
                <a:solidFill>
                  <a:srgbClr val="24475B"/>
                </a:solidFill>
                <a:latin typeface="Comic Sans MS" panose="030F0702030302020204" pitchFamily="66" charset="0"/>
                <a:cs typeface="Times New Roman" panose="02020603050405020304" pitchFamily="18" charset="0"/>
              </a:rPr>
              <a:t>Khaled’s house is made of wood and has eight rooms. The windows and doors are made of glass. The roof is made of stone. He has one kitchen, five bedrooms and two living rooms. He lives in a villa with his mother, father and three sisters in Dubai. His grandfather and grandmother live in a small flat in Sharjah. They have a beautiful balcony. His aunt and cousin live in a villa in Ras Al Khaimah. They have a big garden and a swimming pool.</a:t>
            </a:r>
          </a:p>
        </p:txBody>
      </p:sp>
      <p:sp>
        <p:nvSpPr>
          <p:cNvPr id="7" name="Rectangle 6">
            <a:extLst>
              <a:ext uri="{FF2B5EF4-FFF2-40B4-BE49-F238E27FC236}">
                <a16:creationId xmlns:a16="http://schemas.microsoft.com/office/drawing/2014/main" xmlns="" id="{981DE200-B01A-4F50-A6B4-2CB2264BA0B1}"/>
              </a:ext>
            </a:extLst>
          </p:cNvPr>
          <p:cNvSpPr/>
          <p:nvPr/>
        </p:nvSpPr>
        <p:spPr>
          <a:xfrm>
            <a:off x="62103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3464" marR="0" indent="-283464" algn="l" rtl="0" eaLnBrk="1" fontAlgn="auto" latinLnBrk="0" hangingPunct="1">
              <a:spcBef>
                <a:spcPts val="0"/>
              </a:spcBef>
              <a:spcAft>
                <a:spcPts val="0"/>
              </a:spcAft>
              <a:buClrTx/>
              <a:buSzPts val="1800"/>
              <a:buFont typeface="Wingdings" panose="05000000000000000000" pitchFamily="2" charset="2"/>
              <a:buChar char="v"/>
            </a:pPr>
            <a:r>
              <a:rPr lang="en-US" sz="1800" b="1" i="0" u="sng" strike="noStrike" kern="1200" dirty="0">
                <a:solidFill>
                  <a:schemeClr val="tx1"/>
                </a:solidFill>
                <a:effectLst/>
                <a:latin typeface="Comic Sans MS" panose="030F0702030302020204" pitchFamily="66" charset="0"/>
              </a:rPr>
              <a:t>Read the text and answer the questions:-</a:t>
            </a:r>
          </a:p>
          <a:p>
            <a:pPr marR="0" algn="l" rtl="0" eaLnBrk="1" fontAlgn="auto" latinLnBrk="0" hangingPunct="1">
              <a:spcBef>
                <a:spcPts val="0"/>
              </a:spcBef>
              <a:spcAft>
                <a:spcPts val="0"/>
              </a:spcAft>
              <a:buClrTx/>
              <a:buSzPts val="1800"/>
            </a:pPr>
            <a:endParaRPr lang="en-US" sz="1800" b="1" i="0" u="sng" strike="noStrike" dirty="0">
              <a:solidFill>
                <a:schemeClr val="tx1"/>
              </a:solidFill>
              <a:effectLst/>
              <a:latin typeface="Comic Sans MS" panose="030F0702030302020204" pitchFamily="66" charset="0"/>
            </a:endParaRPr>
          </a:p>
          <a:p>
            <a:pPr fontAlgn="t"/>
            <a:r>
              <a:rPr lang="en-US" b="1" dirty="0">
                <a:solidFill>
                  <a:schemeClr val="tx1"/>
                </a:solidFill>
                <a:latin typeface="Comic Sans MS" panose="030F0702030302020204" pitchFamily="66" charset="0"/>
              </a:rPr>
              <a:t>1. What are the doors made of?</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glass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stone</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wood</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2. Khaled’s ________ live in Sharjah.</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sisters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aunt and cousin</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grandfather and grandmother </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3. Khaled’s grandmother’s house has a _____.</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garden</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balcony</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swimming pool </a:t>
            </a:r>
          </a:p>
          <a:p>
            <a:pPr marL="457200" fontAlgn="t"/>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4. What is this text about?</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big families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small numbers</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different homes</a:t>
            </a:r>
          </a:p>
        </p:txBody>
      </p:sp>
      <p:sp>
        <p:nvSpPr>
          <p:cNvPr id="2" name="Rounded Rectangle 1"/>
          <p:cNvSpPr/>
          <p:nvPr/>
        </p:nvSpPr>
        <p:spPr>
          <a:xfrm>
            <a:off x="6809873" y="1682748"/>
            <a:ext cx="1001027" cy="577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ounded Rectangle 2"/>
          <p:cNvSpPr/>
          <p:nvPr/>
        </p:nvSpPr>
        <p:spPr>
          <a:xfrm>
            <a:off x="6660681" y="3634606"/>
            <a:ext cx="3667226"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6541269" y="4647999"/>
            <a:ext cx="197709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p:cNvSpPr/>
          <p:nvPr/>
        </p:nvSpPr>
        <p:spPr>
          <a:xfrm>
            <a:off x="6906126" y="6321459"/>
            <a:ext cx="180954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03088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D25BCE71-A0EF-44E9-8570-7E58B4FA9AE0}"/>
              </a:ext>
            </a:extLst>
          </p:cNvPr>
          <p:cNvGrpSpPr/>
          <p:nvPr/>
        </p:nvGrpSpPr>
        <p:grpSpPr>
          <a:xfrm>
            <a:off x="215900" y="23495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3200" dirty="0">
                  <a:solidFill>
                    <a:srgbClr val="24475B"/>
                  </a:solidFill>
                  <a:latin typeface="Comic Sans MS" panose="030F0702030302020204" pitchFamily="66" charset="0"/>
                  <a:cs typeface="Times New Roman" panose="02020603050405020304" pitchFamily="18" charset="0"/>
                </a:rPr>
                <a:t>Robot</a:t>
              </a:r>
            </a:p>
            <a:p>
              <a:pPr algn="ctr">
                <a:lnSpc>
                  <a:spcPct val="200000"/>
                </a:lnSpc>
              </a:pPr>
              <a:endParaRPr lang="en-US" sz="1600" dirty="0">
                <a:solidFill>
                  <a:srgbClr val="24475B"/>
                </a:solidFill>
                <a:latin typeface="Comic Sans MS" panose="030F0702030302020204" pitchFamily="66" charset="0"/>
                <a:cs typeface="Times New Roman" panose="02020603050405020304" pitchFamily="18" charset="0"/>
              </a:endParaRPr>
            </a:p>
            <a:p>
              <a:pPr algn="ctr">
                <a:lnSpc>
                  <a:spcPct val="200000"/>
                </a:lnSpc>
              </a:pPr>
              <a:r>
                <a:rPr lang="en-US" sz="1600" dirty="0">
                  <a:solidFill>
                    <a:srgbClr val="24475B"/>
                  </a:solidFill>
                  <a:latin typeface="Comic Sans MS" panose="030F0702030302020204" pitchFamily="66" charset="0"/>
                  <a:cs typeface="Times New Roman" panose="02020603050405020304" pitchFamily="18" charset="0"/>
                </a:rPr>
                <a:t>My cousins Mina and Alia have a robot. It is called Leela. Their robot cleans the kitchen and cooks dinner. Mina reads to Leela every day. Leela makes them hot drinks before school. Mina and Alia always have coffee or tea with lots of milk. My uncle Zain has coffee. Leela never puts milk in it. He doesn’t like milk. Leela plays volleyball with Alia and football with Mina. They don’t go horse riding with Leela.</a:t>
              </a:r>
            </a:p>
          </p:txBody>
        </p:sp>
        <p:sp>
          <p:nvSpPr>
            <p:cNvPr id="9" name="Rectangle 8">
              <a:extLst>
                <a:ext uri="{FF2B5EF4-FFF2-40B4-BE49-F238E27FC236}">
                  <a16:creationId xmlns:a16="http://schemas.microsoft.com/office/drawing/2014/main" xmlns="" id="{293221AD-9BF0-4FE5-8748-2A7CEA6D7AD9}"/>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3464" marR="0" indent="-283464" algn="l" rtl="0" eaLnBrk="1" fontAlgn="auto" latinLnBrk="0" hangingPunct="1">
                <a:spcBef>
                  <a:spcPts val="0"/>
                </a:spcBef>
                <a:spcAft>
                  <a:spcPts val="0"/>
                </a:spcAft>
                <a:buClrTx/>
                <a:buSzPts val="1800"/>
                <a:buFont typeface="Wingdings" panose="05000000000000000000" pitchFamily="2" charset="2"/>
                <a:buChar char="v"/>
              </a:pPr>
              <a:r>
                <a:rPr lang="en-US" sz="1800" b="1" i="0" u="sng" strike="noStrike" kern="1200" dirty="0">
                  <a:solidFill>
                    <a:schemeClr val="tx1"/>
                  </a:solidFill>
                  <a:effectLst/>
                  <a:latin typeface="Comic Sans MS" panose="030F0702030302020204" pitchFamily="66" charset="0"/>
                </a:rPr>
                <a:t>Read the text and answer the questions:-</a:t>
              </a:r>
            </a:p>
            <a:p>
              <a:pPr marR="0" algn="l" rtl="0" eaLnBrk="1" fontAlgn="auto" latinLnBrk="0" hangingPunct="1">
                <a:spcBef>
                  <a:spcPts val="0"/>
                </a:spcBef>
                <a:spcAft>
                  <a:spcPts val="0"/>
                </a:spcAft>
                <a:buClrTx/>
                <a:buSzPts val="1800"/>
              </a:pPr>
              <a:endParaRPr lang="en-US" sz="1800" b="1" i="0" u="sng" strike="noStrike" dirty="0">
                <a:solidFill>
                  <a:schemeClr val="tx1"/>
                </a:solidFill>
                <a:effectLst/>
                <a:latin typeface="Comic Sans MS" panose="030F0702030302020204" pitchFamily="66" charset="0"/>
              </a:endParaRPr>
            </a:p>
            <a:p>
              <a:pPr fontAlgn="t"/>
              <a:r>
                <a:rPr lang="en-US" b="1" dirty="0">
                  <a:solidFill>
                    <a:schemeClr val="tx1"/>
                  </a:solidFill>
                  <a:latin typeface="Comic Sans MS" panose="030F0702030302020204" pitchFamily="66" charset="0"/>
                </a:rPr>
                <a:t>1. Leela can ________.</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cook and read</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read and clean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cook and clean</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2. What does Uncle Zain have to drink?</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tea with no milk</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coffee with no milk</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coffee with lots of milk</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marR="0" indent="0" fontAlgn="t">
                <a:spcBef>
                  <a:spcPts val="0"/>
                </a:spcBef>
                <a:spcAft>
                  <a:spcPts val="0"/>
                </a:spcAft>
              </a:pPr>
              <a:r>
                <a:rPr lang="en-US" b="1" dirty="0">
                  <a:solidFill>
                    <a:schemeClr val="tx1"/>
                  </a:solidFill>
                  <a:latin typeface="Comic Sans MS" panose="030F0702030302020204" pitchFamily="66" charset="0"/>
                </a:rPr>
                <a:t>3. Leela ________ with Mina.</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plays football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plays volleyball</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goes horse riding</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4. What is this text about?</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 kind girl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 clever robot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 happy family</a:t>
              </a:r>
            </a:p>
          </p:txBody>
        </p:sp>
      </p:grpSp>
    </p:spTree>
    <p:extLst>
      <p:ext uri="{BB962C8B-B14F-4D97-AF65-F5344CB8AC3E}">
        <p14:creationId xmlns:p14="http://schemas.microsoft.com/office/powerpoint/2010/main" val="934987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xmlns="" id="{D25BCE71-A0EF-44E9-8570-7E58B4FA9AE0}"/>
              </a:ext>
            </a:extLst>
          </p:cNvPr>
          <p:cNvGrpSpPr/>
          <p:nvPr/>
        </p:nvGrpSpPr>
        <p:grpSpPr>
          <a:xfrm>
            <a:off x="215900" y="23495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3200" dirty="0">
                  <a:solidFill>
                    <a:srgbClr val="24475B"/>
                  </a:solidFill>
                  <a:latin typeface="Comic Sans MS" panose="030F0702030302020204" pitchFamily="66" charset="0"/>
                  <a:cs typeface="Times New Roman" panose="02020603050405020304" pitchFamily="18" charset="0"/>
                </a:rPr>
                <a:t>Robot</a:t>
              </a:r>
            </a:p>
            <a:p>
              <a:pPr algn="ctr">
                <a:lnSpc>
                  <a:spcPct val="200000"/>
                </a:lnSpc>
              </a:pPr>
              <a:endParaRPr lang="en-US" sz="1600" dirty="0">
                <a:solidFill>
                  <a:srgbClr val="24475B"/>
                </a:solidFill>
                <a:latin typeface="Comic Sans MS" panose="030F0702030302020204" pitchFamily="66" charset="0"/>
                <a:cs typeface="Times New Roman" panose="02020603050405020304" pitchFamily="18" charset="0"/>
              </a:endParaRPr>
            </a:p>
            <a:p>
              <a:pPr algn="ctr">
                <a:lnSpc>
                  <a:spcPct val="200000"/>
                </a:lnSpc>
              </a:pPr>
              <a:r>
                <a:rPr lang="en-US" sz="1600" dirty="0">
                  <a:solidFill>
                    <a:srgbClr val="24475B"/>
                  </a:solidFill>
                  <a:latin typeface="Comic Sans MS" panose="030F0702030302020204" pitchFamily="66" charset="0"/>
                  <a:cs typeface="Times New Roman" panose="02020603050405020304" pitchFamily="18" charset="0"/>
                </a:rPr>
                <a:t>My cousins Mina and Alia have a robot. It is called Leela. Their robot cleans the kitchen and cooks dinner. Mina reads to Leela every day. Leela makes them hot drinks before school. Mina and Alia always have coffee or tea with lots of milk. My uncle Zain has coffee. Leela never puts milk in it. He doesn’t like milk. Leela plays volleyball with Alia and football with Mina. They don’t go horse riding with Leela.</a:t>
              </a:r>
            </a:p>
          </p:txBody>
        </p:sp>
        <p:sp>
          <p:nvSpPr>
            <p:cNvPr id="9" name="Rectangle 8">
              <a:extLst>
                <a:ext uri="{FF2B5EF4-FFF2-40B4-BE49-F238E27FC236}">
                  <a16:creationId xmlns:a16="http://schemas.microsoft.com/office/drawing/2014/main" xmlns="" id="{293221AD-9BF0-4FE5-8748-2A7CEA6D7AD9}"/>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3464" marR="0" indent="-283464" algn="l" rtl="0" eaLnBrk="1" fontAlgn="auto" latinLnBrk="0" hangingPunct="1">
                <a:spcBef>
                  <a:spcPts val="0"/>
                </a:spcBef>
                <a:spcAft>
                  <a:spcPts val="0"/>
                </a:spcAft>
                <a:buClrTx/>
                <a:buSzPts val="1800"/>
                <a:buFont typeface="Wingdings" panose="05000000000000000000" pitchFamily="2" charset="2"/>
                <a:buChar char="v"/>
              </a:pPr>
              <a:r>
                <a:rPr lang="en-US" sz="1800" b="1" i="0" u="sng" strike="noStrike" kern="1200" dirty="0">
                  <a:solidFill>
                    <a:schemeClr val="tx1"/>
                  </a:solidFill>
                  <a:effectLst/>
                  <a:latin typeface="Comic Sans MS" panose="030F0702030302020204" pitchFamily="66" charset="0"/>
                </a:rPr>
                <a:t>Read the text and answer the questions:-</a:t>
              </a:r>
            </a:p>
            <a:p>
              <a:pPr marR="0" algn="l" rtl="0" eaLnBrk="1" fontAlgn="auto" latinLnBrk="0" hangingPunct="1">
                <a:spcBef>
                  <a:spcPts val="0"/>
                </a:spcBef>
                <a:spcAft>
                  <a:spcPts val="0"/>
                </a:spcAft>
                <a:buClrTx/>
                <a:buSzPts val="1800"/>
              </a:pPr>
              <a:endParaRPr lang="en-US" sz="1800" b="1" i="0" u="sng" strike="noStrike" dirty="0">
                <a:solidFill>
                  <a:schemeClr val="tx1"/>
                </a:solidFill>
                <a:effectLst/>
                <a:latin typeface="Comic Sans MS" panose="030F0702030302020204" pitchFamily="66" charset="0"/>
              </a:endParaRPr>
            </a:p>
            <a:p>
              <a:pPr fontAlgn="t"/>
              <a:r>
                <a:rPr lang="en-US" b="1" dirty="0">
                  <a:solidFill>
                    <a:schemeClr val="tx1"/>
                  </a:solidFill>
                  <a:latin typeface="Comic Sans MS" panose="030F0702030302020204" pitchFamily="66" charset="0"/>
                </a:rPr>
                <a:t>1. Leela can ________.</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cook and read</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read and clean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cook and clean</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2. What does Uncle Zain have to drink?</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tea with no milk</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coffee with no milk</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coffee with lots of milk</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marR="0" indent="0" fontAlgn="t">
                <a:spcBef>
                  <a:spcPts val="0"/>
                </a:spcBef>
                <a:spcAft>
                  <a:spcPts val="0"/>
                </a:spcAft>
              </a:pPr>
              <a:r>
                <a:rPr lang="en-US" b="1" dirty="0">
                  <a:solidFill>
                    <a:schemeClr val="tx1"/>
                  </a:solidFill>
                  <a:latin typeface="Comic Sans MS" panose="030F0702030302020204" pitchFamily="66" charset="0"/>
                </a:rPr>
                <a:t>3. Leela ________ with Mina.</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plays football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plays volleyball</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goes horse riding</a:t>
              </a:r>
            </a:p>
            <a:p>
              <a:pPr marL="742950" indent="-285750" fontAlgn="t">
                <a:buFont typeface="Courier New" panose="02070309020205020404" pitchFamily="49" charset="0"/>
                <a:buChar char="o"/>
              </a:pPr>
              <a:endParaRPr lang="en-US" dirty="0">
                <a:solidFill>
                  <a:schemeClr val="tx1"/>
                </a:solidFill>
                <a:latin typeface="Comic Sans MS" panose="030F0702030302020204" pitchFamily="66" charset="0"/>
              </a:endParaRPr>
            </a:p>
            <a:p>
              <a:pPr fontAlgn="t"/>
              <a:r>
                <a:rPr lang="en-US" b="1" dirty="0">
                  <a:solidFill>
                    <a:schemeClr val="tx1"/>
                  </a:solidFill>
                  <a:latin typeface="Comic Sans MS" panose="030F0702030302020204" pitchFamily="66" charset="0"/>
                </a:rPr>
                <a:t>4. What is this text about?</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 kind girl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 clever robot </a:t>
              </a:r>
            </a:p>
            <a:p>
              <a:pPr marL="742950" indent="-285750" fontAlgn="t">
                <a:buFont typeface="Courier New" panose="02070309020205020404" pitchFamily="49" charset="0"/>
                <a:buChar char="o"/>
              </a:pPr>
              <a:r>
                <a:rPr lang="en-US" dirty="0">
                  <a:solidFill>
                    <a:schemeClr val="tx1"/>
                  </a:solidFill>
                  <a:latin typeface="Comic Sans MS" panose="030F0702030302020204" pitchFamily="66" charset="0"/>
                </a:rPr>
                <a:t>a happy family</a:t>
              </a:r>
            </a:p>
          </p:txBody>
        </p:sp>
      </p:grpSp>
      <p:sp>
        <p:nvSpPr>
          <p:cNvPr id="2" name="Rounded Rectangle 1"/>
          <p:cNvSpPr/>
          <p:nvPr/>
        </p:nvSpPr>
        <p:spPr>
          <a:xfrm>
            <a:off x="6901314" y="2293220"/>
            <a:ext cx="197317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ounded Rectangle 2"/>
          <p:cNvSpPr/>
          <p:nvPr/>
        </p:nvSpPr>
        <p:spPr>
          <a:xfrm>
            <a:off x="7026442" y="3280293"/>
            <a:ext cx="289720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6901314" y="4410543"/>
            <a:ext cx="2406316" cy="577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rot="10800000">
            <a:off x="7074568" y="6095664"/>
            <a:ext cx="162667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19818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xmlns="" id="{C01B338A-70A0-4F9B-BB76-5E62CCC2C88E}"/>
              </a:ext>
            </a:extLst>
          </p:cNvPr>
          <p:cNvGrpSpPr/>
          <p:nvPr/>
        </p:nvGrpSpPr>
        <p:grpSpPr>
          <a:xfrm>
            <a:off x="215900" y="254000"/>
            <a:ext cx="11760200" cy="6362700"/>
            <a:chOff x="215900" y="254000"/>
            <a:chExt cx="11760200" cy="636270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400" b="0" i="0" dirty="0">
                  <a:solidFill>
                    <a:srgbClr val="24475B"/>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7">
              <a:extLst>
                <a:ext uri="{FF2B5EF4-FFF2-40B4-BE49-F238E27FC236}">
                  <a16:creationId xmlns:a16="http://schemas.microsoft.com/office/drawing/2014/main" xmlns="" id="{C7694974-5254-4796-AD03-2C8C8806E86F}"/>
                </a:ext>
              </a:extLst>
            </p:cNvPr>
            <p:cNvSpPr txBox="1"/>
            <p:nvPr/>
          </p:nvSpPr>
          <p:spPr>
            <a:xfrm>
              <a:off x="396874" y="1609996"/>
              <a:ext cx="5226049" cy="923330"/>
            </a:xfrm>
            <a:prstGeom prst="rect">
              <a:avLst/>
            </a:prstGeom>
            <a:noFill/>
            <a:ln>
              <a:solidFill>
                <a:schemeClr val="tx1"/>
              </a:solidFill>
            </a:ln>
          </p:spPr>
          <p:txBody>
            <a:bodyPr wrap="square">
              <a:spAutoFit/>
            </a:bodyPr>
            <a:lstStyle/>
            <a:p>
              <a:r>
                <a:rPr lang="en-US" sz="1800" b="1" i="0" u="none" strike="noStrike" baseline="0" dirty="0">
                  <a:solidFill>
                    <a:srgbClr val="000000"/>
                  </a:solidFill>
                  <a:latin typeface="Comic Sans MS" panose="030F0702030302020204" pitchFamily="66" charset="0"/>
                </a:rPr>
                <a:t>I always drink coffee before I go to school. I sometimes have it with my dinner too! I love my coffee with a little bit of milk. </a:t>
              </a:r>
              <a:endParaRPr lang="en-US" sz="1800" b="0" i="0" u="none" strike="noStrike" baseline="0" dirty="0">
                <a:solidFill>
                  <a:srgbClr val="000000"/>
                </a:solidFill>
                <a:latin typeface="Comic Sans MS" panose="030F0702030302020204" pitchFamily="66" charset="0"/>
              </a:endParaRPr>
            </a:p>
          </p:txBody>
        </p:sp>
        <p:sp>
          <p:nvSpPr>
            <p:cNvPr id="9" name="TextBox 8">
              <a:extLst>
                <a:ext uri="{FF2B5EF4-FFF2-40B4-BE49-F238E27FC236}">
                  <a16:creationId xmlns:a16="http://schemas.microsoft.com/office/drawing/2014/main" xmlns="" id="{F884EF60-E9EA-4EA1-899F-2E6E297824FE}"/>
                </a:ext>
              </a:extLst>
            </p:cNvPr>
            <p:cNvSpPr txBox="1"/>
            <p:nvPr/>
          </p:nvSpPr>
          <p:spPr>
            <a:xfrm>
              <a:off x="412749" y="2773660"/>
              <a:ext cx="5226049" cy="923330"/>
            </a:xfrm>
            <a:prstGeom prst="rect">
              <a:avLst/>
            </a:prstGeom>
            <a:noFill/>
            <a:ln>
              <a:solidFill>
                <a:schemeClr val="tx1"/>
              </a:solidFill>
            </a:ln>
          </p:spPr>
          <p:txBody>
            <a:bodyPr wrap="square">
              <a:spAutoFit/>
            </a:bodyPr>
            <a:lstStyle/>
            <a:p>
              <a:r>
                <a:rPr lang="en-US" sz="1800" b="1" i="0" u="none" strike="noStrike" baseline="0" dirty="0">
                  <a:solidFill>
                    <a:srgbClr val="000000"/>
                  </a:solidFill>
                  <a:latin typeface="Comic Sans MS" panose="030F0702030302020204" pitchFamily="66" charset="0"/>
                </a:rPr>
                <a:t>I live in a big villa with my three brothers and four sisters. There are seven rooms, eight bedrooms and three bathrooms. </a:t>
              </a:r>
              <a:endParaRPr lang="en-US" sz="1800" b="0" i="0" u="none" strike="noStrike" baseline="0" dirty="0">
                <a:solidFill>
                  <a:srgbClr val="000000"/>
                </a:solidFill>
                <a:latin typeface="Comic Sans MS" panose="030F0702030302020204" pitchFamily="66" charset="0"/>
              </a:endParaRPr>
            </a:p>
          </p:txBody>
        </p:sp>
        <p:sp>
          <p:nvSpPr>
            <p:cNvPr id="11" name="TextBox 10">
              <a:extLst>
                <a:ext uri="{FF2B5EF4-FFF2-40B4-BE49-F238E27FC236}">
                  <a16:creationId xmlns:a16="http://schemas.microsoft.com/office/drawing/2014/main" xmlns="" id="{DFA5D5E7-855B-4F9F-8247-933FDB5DEA03}"/>
                </a:ext>
              </a:extLst>
            </p:cNvPr>
            <p:cNvSpPr txBox="1"/>
            <p:nvPr/>
          </p:nvSpPr>
          <p:spPr>
            <a:xfrm>
              <a:off x="396874" y="5100988"/>
              <a:ext cx="5226049" cy="1200329"/>
            </a:xfrm>
            <a:prstGeom prst="rect">
              <a:avLst/>
            </a:prstGeom>
            <a:noFill/>
            <a:ln>
              <a:solidFill>
                <a:schemeClr val="tx1"/>
              </a:solidFill>
            </a:ln>
          </p:spPr>
          <p:txBody>
            <a:bodyPr wrap="square">
              <a:spAutoFit/>
            </a:bodyPr>
            <a:lstStyle/>
            <a:p>
              <a:r>
                <a:rPr lang="en-US" sz="1800" b="1" i="0" u="none" strike="noStrike" baseline="0" dirty="0">
                  <a:solidFill>
                    <a:srgbClr val="000000"/>
                  </a:solidFill>
                  <a:latin typeface="Comic Sans MS" panose="030F0702030302020204" pitchFamily="66" charset="0"/>
                </a:rPr>
                <a:t>There are lots of beautiful houses and green trees. I play with my friends in the big park. There is a path that I follow to get home. </a:t>
              </a:r>
              <a:endParaRPr lang="en-US" sz="1800" b="0" i="0" u="none" strike="noStrike" baseline="0" dirty="0">
                <a:solidFill>
                  <a:srgbClr val="000000"/>
                </a:solidFill>
                <a:latin typeface="Comic Sans MS" panose="030F0702030302020204" pitchFamily="66" charset="0"/>
              </a:endParaRPr>
            </a:p>
          </p:txBody>
        </p:sp>
        <p:sp>
          <p:nvSpPr>
            <p:cNvPr id="13" name="TextBox 12">
              <a:extLst>
                <a:ext uri="{FF2B5EF4-FFF2-40B4-BE49-F238E27FC236}">
                  <a16:creationId xmlns:a16="http://schemas.microsoft.com/office/drawing/2014/main" xmlns="" id="{17EFAF63-0E21-4E77-8EF7-A433B196F3DD}"/>
                </a:ext>
              </a:extLst>
            </p:cNvPr>
            <p:cNvSpPr txBox="1"/>
            <p:nvPr/>
          </p:nvSpPr>
          <p:spPr>
            <a:xfrm>
              <a:off x="428625" y="3969115"/>
              <a:ext cx="5194298" cy="923330"/>
            </a:xfrm>
            <a:prstGeom prst="rect">
              <a:avLst/>
            </a:prstGeom>
            <a:noFill/>
            <a:ln>
              <a:solidFill>
                <a:schemeClr val="tx1"/>
              </a:solidFill>
            </a:ln>
          </p:spPr>
          <p:txBody>
            <a:bodyPr wrap="square">
              <a:spAutoFit/>
            </a:bodyPr>
            <a:lstStyle/>
            <a:p>
              <a:r>
                <a:rPr lang="en-US" sz="1800" b="1" i="0" u="none" strike="noStrike" baseline="0" dirty="0">
                  <a:solidFill>
                    <a:srgbClr val="000000"/>
                  </a:solidFill>
                  <a:latin typeface="Comic Sans MS" panose="030F0702030302020204" pitchFamily="66" charset="0"/>
                </a:rPr>
                <a:t>The Giza Pyramids are in Egypt and are very big. They are very old and made of stone. </a:t>
              </a:r>
              <a:endParaRPr lang="en-US" sz="1800" b="0" i="0" u="none" strike="noStrike" baseline="0" dirty="0">
                <a:solidFill>
                  <a:srgbClr val="000000"/>
                </a:solidFill>
                <a:latin typeface="Comic Sans MS" panose="030F0702030302020204" pitchFamily="66" charset="0"/>
              </a:endParaRPr>
            </a:p>
          </p:txBody>
        </p:sp>
        <p:sp>
          <p:nvSpPr>
            <p:cNvPr id="16" name="Rectangle 15">
              <a:extLst>
                <a:ext uri="{FF2B5EF4-FFF2-40B4-BE49-F238E27FC236}">
                  <a16:creationId xmlns:a16="http://schemas.microsoft.com/office/drawing/2014/main" xmlns="" id="{F6668CDC-419A-4F3A-A714-9F39B39366D8}"/>
                </a:ext>
              </a:extLst>
            </p:cNvPr>
            <p:cNvSpPr/>
            <p:nvPr/>
          </p:nvSpPr>
          <p:spPr>
            <a:xfrm>
              <a:off x="5705475" y="971550"/>
              <a:ext cx="1114425" cy="55467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8DD834C1-25B2-48C4-BF2C-B53F62C49E87}"/>
                </a:ext>
              </a:extLst>
            </p:cNvPr>
            <p:cNvSpPr txBox="1"/>
            <p:nvPr/>
          </p:nvSpPr>
          <p:spPr>
            <a:xfrm>
              <a:off x="3063875" y="399129"/>
              <a:ext cx="6096000" cy="954107"/>
            </a:xfrm>
            <a:custGeom>
              <a:avLst/>
              <a:gdLst>
                <a:gd name="connsiteX0" fmla="*/ 0 w 6096000"/>
                <a:gd name="connsiteY0" fmla="*/ 0 h 954107"/>
                <a:gd name="connsiteX1" fmla="*/ 555413 w 6096000"/>
                <a:gd name="connsiteY1" fmla="*/ 0 h 954107"/>
                <a:gd name="connsiteX2" fmla="*/ 1232747 w 6096000"/>
                <a:gd name="connsiteY2" fmla="*/ 0 h 954107"/>
                <a:gd name="connsiteX3" fmla="*/ 2032000 w 6096000"/>
                <a:gd name="connsiteY3" fmla="*/ 0 h 954107"/>
                <a:gd name="connsiteX4" fmla="*/ 2648373 w 6096000"/>
                <a:gd name="connsiteY4" fmla="*/ 0 h 954107"/>
                <a:gd name="connsiteX5" fmla="*/ 3325707 w 6096000"/>
                <a:gd name="connsiteY5" fmla="*/ 0 h 954107"/>
                <a:gd name="connsiteX6" fmla="*/ 3881120 w 6096000"/>
                <a:gd name="connsiteY6" fmla="*/ 0 h 954107"/>
                <a:gd name="connsiteX7" fmla="*/ 4497493 w 6096000"/>
                <a:gd name="connsiteY7" fmla="*/ 0 h 954107"/>
                <a:gd name="connsiteX8" fmla="*/ 4991947 w 6096000"/>
                <a:gd name="connsiteY8" fmla="*/ 0 h 954107"/>
                <a:gd name="connsiteX9" fmla="*/ 6096000 w 6096000"/>
                <a:gd name="connsiteY9" fmla="*/ 0 h 954107"/>
                <a:gd name="connsiteX10" fmla="*/ 6096000 w 6096000"/>
                <a:gd name="connsiteY10" fmla="*/ 477054 h 954107"/>
                <a:gd name="connsiteX11" fmla="*/ 6096000 w 6096000"/>
                <a:gd name="connsiteY11" fmla="*/ 954107 h 954107"/>
                <a:gd name="connsiteX12" fmla="*/ 5357707 w 6096000"/>
                <a:gd name="connsiteY12" fmla="*/ 954107 h 954107"/>
                <a:gd name="connsiteX13" fmla="*/ 4863253 w 6096000"/>
                <a:gd name="connsiteY13" fmla="*/ 954107 h 954107"/>
                <a:gd name="connsiteX14" fmla="*/ 4246880 w 6096000"/>
                <a:gd name="connsiteY14" fmla="*/ 954107 h 954107"/>
                <a:gd name="connsiteX15" fmla="*/ 3691467 w 6096000"/>
                <a:gd name="connsiteY15" fmla="*/ 954107 h 954107"/>
                <a:gd name="connsiteX16" fmla="*/ 3014133 w 6096000"/>
                <a:gd name="connsiteY16" fmla="*/ 954107 h 954107"/>
                <a:gd name="connsiteX17" fmla="*/ 2336800 w 6096000"/>
                <a:gd name="connsiteY17" fmla="*/ 954107 h 954107"/>
                <a:gd name="connsiteX18" fmla="*/ 1781387 w 6096000"/>
                <a:gd name="connsiteY18" fmla="*/ 954107 h 954107"/>
                <a:gd name="connsiteX19" fmla="*/ 982133 w 6096000"/>
                <a:gd name="connsiteY19" fmla="*/ 954107 h 954107"/>
                <a:gd name="connsiteX20" fmla="*/ 0 w 6096000"/>
                <a:gd name="connsiteY20" fmla="*/ 954107 h 954107"/>
                <a:gd name="connsiteX21" fmla="*/ 0 w 6096000"/>
                <a:gd name="connsiteY21" fmla="*/ 496136 h 954107"/>
                <a:gd name="connsiteX22" fmla="*/ 0 w 6096000"/>
                <a:gd name="connsiteY22"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96000" h="954107" fill="none" extrusionOk="0">
                  <a:moveTo>
                    <a:pt x="0" y="0"/>
                  </a:moveTo>
                  <a:cubicBezTo>
                    <a:pt x="174778" y="-13785"/>
                    <a:pt x="396843" y="25887"/>
                    <a:pt x="555413" y="0"/>
                  </a:cubicBezTo>
                  <a:cubicBezTo>
                    <a:pt x="713983" y="-25887"/>
                    <a:pt x="940707" y="23310"/>
                    <a:pt x="1232747" y="0"/>
                  </a:cubicBezTo>
                  <a:cubicBezTo>
                    <a:pt x="1524787" y="-23310"/>
                    <a:pt x="1855211" y="1028"/>
                    <a:pt x="2032000" y="0"/>
                  </a:cubicBezTo>
                  <a:cubicBezTo>
                    <a:pt x="2208789" y="-1028"/>
                    <a:pt x="2421068" y="-1031"/>
                    <a:pt x="2648373" y="0"/>
                  </a:cubicBezTo>
                  <a:cubicBezTo>
                    <a:pt x="2875678" y="1031"/>
                    <a:pt x="3014295" y="10829"/>
                    <a:pt x="3325707" y="0"/>
                  </a:cubicBezTo>
                  <a:cubicBezTo>
                    <a:pt x="3637119" y="-10829"/>
                    <a:pt x="3667258" y="4732"/>
                    <a:pt x="3881120" y="0"/>
                  </a:cubicBezTo>
                  <a:cubicBezTo>
                    <a:pt x="4094982" y="-4732"/>
                    <a:pt x="4299633" y="-25136"/>
                    <a:pt x="4497493" y="0"/>
                  </a:cubicBezTo>
                  <a:cubicBezTo>
                    <a:pt x="4695353" y="25136"/>
                    <a:pt x="4842485" y="11132"/>
                    <a:pt x="4991947" y="0"/>
                  </a:cubicBezTo>
                  <a:cubicBezTo>
                    <a:pt x="5141409" y="-11132"/>
                    <a:pt x="5721967" y="12131"/>
                    <a:pt x="6096000" y="0"/>
                  </a:cubicBezTo>
                  <a:cubicBezTo>
                    <a:pt x="6115526" y="180804"/>
                    <a:pt x="6100269" y="346499"/>
                    <a:pt x="6096000" y="477054"/>
                  </a:cubicBezTo>
                  <a:cubicBezTo>
                    <a:pt x="6091731" y="607609"/>
                    <a:pt x="6108442" y="824844"/>
                    <a:pt x="6096000" y="954107"/>
                  </a:cubicBezTo>
                  <a:cubicBezTo>
                    <a:pt x="5931370" y="952123"/>
                    <a:pt x="5650153" y="964623"/>
                    <a:pt x="5357707" y="954107"/>
                  </a:cubicBezTo>
                  <a:cubicBezTo>
                    <a:pt x="5065261" y="943591"/>
                    <a:pt x="5108817" y="978012"/>
                    <a:pt x="4863253" y="954107"/>
                  </a:cubicBezTo>
                  <a:cubicBezTo>
                    <a:pt x="4617689" y="930202"/>
                    <a:pt x="4412267" y="937920"/>
                    <a:pt x="4246880" y="954107"/>
                  </a:cubicBezTo>
                  <a:cubicBezTo>
                    <a:pt x="4081493" y="970294"/>
                    <a:pt x="3953022" y="957991"/>
                    <a:pt x="3691467" y="954107"/>
                  </a:cubicBezTo>
                  <a:cubicBezTo>
                    <a:pt x="3429912" y="950223"/>
                    <a:pt x="3253585" y="947728"/>
                    <a:pt x="3014133" y="954107"/>
                  </a:cubicBezTo>
                  <a:cubicBezTo>
                    <a:pt x="2774681" y="960486"/>
                    <a:pt x="2674119" y="934715"/>
                    <a:pt x="2336800" y="954107"/>
                  </a:cubicBezTo>
                  <a:cubicBezTo>
                    <a:pt x="1999481" y="973499"/>
                    <a:pt x="1948692" y="977764"/>
                    <a:pt x="1781387" y="954107"/>
                  </a:cubicBezTo>
                  <a:cubicBezTo>
                    <a:pt x="1614082" y="930450"/>
                    <a:pt x="1321544" y="968694"/>
                    <a:pt x="982133" y="954107"/>
                  </a:cubicBezTo>
                  <a:cubicBezTo>
                    <a:pt x="642722" y="939520"/>
                    <a:pt x="321723" y="952216"/>
                    <a:pt x="0" y="954107"/>
                  </a:cubicBezTo>
                  <a:cubicBezTo>
                    <a:pt x="7778" y="857856"/>
                    <a:pt x="5499" y="642661"/>
                    <a:pt x="0" y="496136"/>
                  </a:cubicBezTo>
                  <a:cubicBezTo>
                    <a:pt x="-5499" y="349611"/>
                    <a:pt x="13578" y="194179"/>
                    <a:pt x="0" y="0"/>
                  </a:cubicBezTo>
                  <a:close/>
                </a:path>
                <a:path w="6096000" h="954107" stroke="0" extrusionOk="0">
                  <a:moveTo>
                    <a:pt x="0" y="0"/>
                  </a:moveTo>
                  <a:cubicBezTo>
                    <a:pt x="123880" y="-18336"/>
                    <a:pt x="435037" y="-4639"/>
                    <a:pt x="616373" y="0"/>
                  </a:cubicBezTo>
                  <a:cubicBezTo>
                    <a:pt x="797709" y="4639"/>
                    <a:pt x="1042305" y="-4161"/>
                    <a:pt x="1232747" y="0"/>
                  </a:cubicBezTo>
                  <a:cubicBezTo>
                    <a:pt x="1423189" y="4161"/>
                    <a:pt x="1661282" y="-39328"/>
                    <a:pt x="2032000" y="0"/>
                  </a:cubicBezTo>
                  <a:cubicBezTo>
                    <a:pt x="2402718" y="39328"/>
                    <a:pt x="2372790" y="31859"/>
                    <a:pt x="2709333" y="0"/>
                  </a:cubicBezTo>
                  <a:cubicBezTo>
                    <a:pt x="3045876" y="-31859"/>
                    <a:pt x="3304447" y="8432"/>
                    <a:pt x="3508587" y="0"/>
                  </a:cubicBezTo>
                  <a:cubicBezTo>
                    <a:pt x="3712727" y="-8432"/>
                    <a:pt x="4014890" y="-20836"/>
                    <a:pt x="4246880" y="0"/>
                  </a:cubicBezTo>
                  <a:cubicBezTo>
                    <a:pt x="4478870" y="20836"/>
                    <a:pt x="4696879" y="12609"/>
                    <a:pt x="4924213" y="0"/>
                  </a:cubicBezTo>
                  <a:cubicBezTo>
                    <a:pt x="5151547" y="-12609"/>
                    <a:pt x="5770735" y="7576"/>
                    <a:pt x="6096000" y="0"/>
                  </a:cubicBezTo>
                  <a:cubicBezTo>
                    <a:pt x="6079932" y="186159"/>
                    <a:pt x="6109643" y="374365"/>
                    <a:pt x="6096000" y="496136"/>
                  </a:cubicBezTo>
                  <a:cubicBezTo>
                    <a:pt x="6082357" y="617907"/>
                    <a:pt x="6108372" y="780911"/>
                    <a:pt x="6096000" y="954107"/>
                  </a:cubicBezTo>
                  <a:cubicBezTo>
                    <a:pt x="5949849" y="939051"/>
                    <a:pt x="5777398" y="930885"/>
                    <a:pt x="5601547" y="954107"/>
                  </a:cubicBezTo>
                  <a:cubicBezTo>
                    <a:pt x="5425696" y="977329"/>
                    <a:pt x="5138573" y="943861"/>
                    <a:pt x="4924213" y="954107"/>
                  </a:cubicBezTo>
                  <a:cubicBezTo>
                    <a:pt x="4709853" y="964353"/>
                    <a:pt x="4404315" y="918598"/>
                    <a:pt x="4185920" y="954107"/>
                  </a:cubicBezTo>
                  <a:cubicBezTo>
                    <a:pt x="3967525" y="989616"/>
                    <a:pt x="3756171" y="941235"/>
                    <a:pt x="3508587" y="954107"/>
                  </a:cubicBezTo>
                  <a:cubicBezTo>
                    <a:pt x="3261003" y="966979"/>
                    <a:pt x="3018792" y="957970"/>
                    <a:pt x="2831253" y="954107"/>
                  </a:cubicBezTo>
                  <a:cubicBezTo>
                    <a:pt x="2643714" y="950244"/>
                    <a:pt x="2424078" y="953691"/>
                    <a:pt x="2275840" y="954107"/>
                  </a:cubicBezTo>
                  <a:cubicBezTo>
                    <a:pt x="2127602" y="954523"/>
                    <a:pt x="1957641" y="974659"/>
                    <a:pt x="1659467" y="954107"/>
                  </a:cubicBezTo>
                  <a:cubicBezTo>
                    <a:pt x="1361293" y="933555"/>
                    <a:pt x="1197309" y="953549"/>
                    <a:pt x="921173" y="954107"/>
                  </a:cubicBezTo>
                  <a:cubicBezTo>
                    <a:pt x="645037" y="954665"/>
                    <a:pt x="336737" y="964957"/>
                    <a:pt x="0" y="954107"/>
                  </a:cubicBezTo>
                  <a:cubicBezTo>
                    <a:pt x="-24227" y="711767"/>
                    <a:pt x="1720" y="695425"/>
                    <a:pt x="0" y="457971"/>
                  </a:cubicBezTo>
                  <a:cubicBezTo>
                    <a:pt x="-1720" y="220517"/>
                    <a:pt x="-20084" y="141324"/>
                    <a:pt x="0" y="0"/>
                  </a:cubicBezTo>
                  <a:close/>
                </a:path>
              </a:pathLst>
            </a:custGeom>
            <a:solidFill>
              <a:schemeClr val="bg1"/>
            </a:solidFill>
            <a:ln w="38100">
              <a:solidFill>
                <a:schemeClr val="tx1"/>
              </a:solidFill>
              <a:extLst>
                <a:ext uri="{C807C97D-BFC1-408E-A445-0C87EB9F89A2}">
                  <ask:lineSketchStyleProps xmlns:ask="http://schemas.microsoft.com/office/drawing/2018/sketchyshapes" xmlns="" sd="205592539">
                    <a:prstGeom prst="rect">
                      <a:avLst/>
                    </a:prstGeom>
                    <ask:type>
                      <ask:lineSketchFreehand/>
                    </ask:type>
                  </ask:lineSketchStyleProps>
                </a:ext>
              </a:extLst>
            </a:ln>
          </p:spPr>
          <p:txBody>
            <a:bodyPr wrap="square">
              <a:spAutoFit/>
            </a:bodyPr>
            <a:lstStyle/>
            <a:p>
              <a:pPr marL="0" indent="0" algn="ctr" defTabSz="914400" rtl="0" eaLnBrk="1" latinLnBrk="0" hangingPunct="1">
                <a:buSzPts val="1800"/>
                <a:buFont typeface="Wingdings" panose="05000000000000000000" pitchFamily="2" charset="2"/>
                <a:buNone/>
              </a:pPr>
              <a:r>
                <a:rPr lang="en-US" sz="2800" b="1" u="sng" kern="1200" dirty="0">
                  <a:solidFill>
                    <a:schemeClr val="tx1"/>
                  </a:solidFill>
                  <a:latin typeface="Comic Sans MS" panose="030F0702030302020204" pitchFamily="66" charset="0"/>
                  <a:ea typeface="+mn-ea"/>
                  <a:cs typeface="+mn-cs"/>
                </a:rPr>
                <a:t>Read the texts.</a:t>
              </a:r>
            </a:p>
            <a:p>
              <a:pPr marL="0" indent="0" algn="ctr" defTabSz="914400" rtl="0" eaLnBrk="1" latinLnBrk="0" hangingPunct="1">
                <a:buSzPts val="1800"/>
                <a:buFont typeface="Wingdings" panose="05000000000000000000" pitchFamily="2" charset="2"/>
                <a:buNone/>
              </a:pPr>
              <a:r>
                <a:rPr lang="en-US" sz="2800" b="1" u="sng" kern="1200" dirty="0">
                  <a:solidFill>
                    <a:schemeClr val="tx1"/>
                  </a:solidFill>
                  <a:latin typeface="Comic Sans MS" panose="030F0702030302020204" pitchFamily="66" charset="0"/>
                  <a:ea typeface="+mn-ea"/>
                  <a:cs typeface="+mn-cs"/>
                </a:rPr>
                <a:t>Match the texts with the titles.</a:t>
              </a:r>
            </a:p>
          </p:txBody>
        </p:sp>
        <p:sp>
          <p:nvSpPr>
            <p:cNvPr id="17" name="TextBox 16">
              <a:extLst>
                <a:ext uri="{FF2B5EF4-FFF2-40B4-BE49-F238E27FC236}">
                  <a16:creationId xmlns:a16="http://schemas.microsoft.com/office/drawing/2014/main" xmlns="" id="{C02A0218-34BA-4324-A037-99261A344650}"/>
                </a:ext>
              </a:extLst>
            </p:cNvPr>
            <p:cNvSpPr txBox="1"/>
            <p:nvPr/>
          </p:nvSpPr>
          <p:spPr>
            <a:xfrm>
              <a:off x="7796212" y="1801646"/>
              <a:ext cx="3203576" cy="369332"/>
            </a:xfrm>
            <a:prstGeom prst="rect">
              <a:avLst/>
            </a:prstGeom>
            <a:noFill/>
            <a:ln>
              <a:solidFill>
                <a:schemeClr val="tx1"/>
              </a:solidFill>
            </a:ln>
          </p:spPr>
          <p:txBody>
            <a:bodyPr wrap="square">
              <a:spAutoFit/>
            </a:bodyPr>
            <a:lstStyle/>
            <a:p>
              <a:pPr algn="ctr"/>
              <a:r>
                <a:rPr lang="en-US" sz="1800" b="1" i="0" u="none" strike="noStrike" baseline="0" dirty="0">
                  <a:solidFill>
                    <a:srgbClr val="000000"/>
                  </a:solidFill>
                  <a:latin typeface="Comic Sans MS" panose="030F0702030302020204" pitchFamily="66" charset="0"/>
                </a:rPr>
                <a:t>The Pyramids</a:t>
              </a:r>
            </a:p>
          </p:txBody>
        </p:sp>
        <p:sp>
          <p:nvSpPr>
            <p:cNvPr id="18" name="TextBox 17">
              <a:extLst>
                <a:ext uri="{FF2B5EF4-FFF2-40B4-BE49-F238E27FC236}">
                  <a16:creationId xmlns:a16="http://schemas.microsoft.com/office/drawing/2014/main" xmlns="" id="{F708B766-A3D2-4E58-AA8C-1E25652A1C02}"/>
                </a:ext>
              </a:extLst>
            </p:cNvPr>
            <p:cNvSpPr txBox="1"/>
            <p:nvPr/>
          </p:nvSpPr>
          <p:spPr>
            <a:xfrm>
              <a:off x="7796212" y="2973523"/>
              <a:ext cx="3203576" cy="369332"/>
            </a:xfrm>
            <a:prstGeom prst="rect">
              <a:avLst/>
            </a:prstGeom>
            <a:noFill/>
            <a:ln>
              <a:solidFill>
                <a:schemeClr val="tx1"/>
              </a:solidFill>
            </a:ln>
          </p:spPr>
          <p:txBody>
            <a:bodyPr wrap="square">
              <a:spAutoFit/>
            </a:bodyPr>
            <a:lstStyle/>
            <a:p>
              <a:pPr algn="ctr"/>
              <a:r>
                <a:rPr lang="en-US" sz="1800" b="1" i="0" u="none" strike="noStrike" baseline="0" dirty="0">
                  <a:solidFill>
                    <a:srgbClr val="000000"/>
                  </a:solidFill>
                  <a:latin typeface="Comic Sans MS" panose="030F0702030302020204" pitchFamily="66" charset="0"/>
                </a:rPr>
                <a:t>My favorite Drink</a:t>
              </a:r>
            </a:p>
          </p:txBody>
        </p:sp>
        <p:sp>
          <p:nvSpPr>
            <p:cNvPr id="19" name="TextBox 18">
              <a:extLst>
                <a:ext uri="{FF2B5EF4-FFF2-40B4-BE49-F238E27FC236}">
                  <a16:creationId xmlns:a16="http://schemas.microsoft.com/office/drawing/2014/main" xmlns="" id="{30C2ACF3-376F-4EB8-B939-B234FE0AA505}"/>
                </a:ext>
              </a:extLst>
            </p:cNvPr>
            <p:cNvSpPr txBox="1"/>
            <p:nvPr/>
          </p:nvSpPr>
          <p:spPr>
            <a:xfrm>
              <a:off x="7796212" y="4168978"/>
              <a:ext cx="3203576" cy="369332"/>
            </a:xfrm>
            <a:prstGeom prst="rect">
              <a:avLst/>
            </a:prstGeom>
            <a:noFill/>
            <a:ln>
              <a:solidFill>
                <a:schemeClr val="tx1"/>
              </a:solidFill>
            </a:ln>
          </p:spPr>
          <p:txBody>
            <a:bodyPr wrap="square">
              <a:spAutoFit/>
            </a:bodyPr>
            <a:lstStyle/>
            <a:p>
              <a:pPr algn="ctr"/>
              <a:r>
                <a:rPr lang="en-US" sz="1800" b="1" i="0" u="none" strike="noStrike" baseline="0" dirty="0">
                  <a:solidFill>
                    <a:srgbClr val="000000"/>
                  </a:solidFill>
                  <a:latin typeface="Comic Sans MS" panose="030F0702030302020204" pitchFamily="66" charset="0"/>
                </a:rPr>
                <a:t>My Neighborhood </a:t>
              </a:r>
            </a:p>
          </p:txBody>
        </p:sp>
        <p:sp>
          <p:nvSpPr>
            <p:cNvPr id="20" name="TextBox 19">
              <a:extLst>
                <a:ext uri="{FF2B5EF4-FFF2-40B4-BE49-F238E27FC236}">
                  <a16:creationId xmlns:a16="http://schemas.microsoft.com/office/drawing/2014/main" xmlns="" id="{F038E9E3-6C47-495B-9762-F79C24986FD3}"/>
                </a:ext>
              </a:extLst>
            </p:cNvPr>
            <p:cNvSpPr txBox="1"/>
            <p:nvPr/>
          </p:nvSpPr>
          <p:spPr>
            <a:xfrm>
              <a:off x="7796212" y="5439350"/>
              <a:ext cx="3203576" cy="369332"/>
            </a:xfrm>
            <a:prstGeom prst="rect">
              <a:avLst/>
            </a:prstGeom>
            <a:noFill/>
            <a:ln>
              <a:solidFill>
                <a:schemeClr val="tx1"/>
              </a:solidFill>
            </a:ln>
          </p:spPr>
          <p:txBody>
            <a:bodyPr wrap="square">
              <a:spAutoFit/>
            </a:bodyPr>
            <a:lstStyle/>
            <a:p>
              <a:pPr algn="ctr"/>
              <a:r>
                <a:rPr lang="en-US" sz="1800" b="1" i="0" u="none" strike="noStrike" baseline="0" dirty="0">
                  <a:solidFill>
                    <a:srgbClr val="000000"/>
                  </a:solidFill>
                  <a:latin typeface="Comic Sans MS" panose="030F0702030302020204" pitchFamily="66" charset="0"/>
                </a:rPr>
                <a:t>My house</a:t>
              </a:r>
            </a:p>
          </p:txBody>
        </p:sp>
      </p:grpSp>
    </p:spTree>
    <p:extLst>
      <p:ext uri="{BB962C8B-B14F-4D97-AF65-F5344CB8AC3E}">
        <p14:creationId xmlns:p14="http://schemas.microsoft.com/office/powerpoint/2010/main" val="30222615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B69C03CD-A706-153D-B27D-6047374B8337}"/>
              </a:ext>
            </a:extLst>
          </p:cNvPr>
          <p:cNvSpPr txBox="1"/>
          <p:nvPr/>
        </p:nvSpPr>
        <p:spPr>
          <a:xfrm>
            <a:off x="3599283" y="153884"/>
            <a:ext cx="6097554" cy="369332"/>
          </a:xfrm>
          <a:prstGeom prst="rect">
            <a:avLst/>
          </a:prstGeom>
          <a:noFill/>
        </p:spPr>
        <p:txBody>
          <a:bodyPr wrap="square">
            <a:spAutoFit/>
          </a:bodyPr>
          <a:lstStyle/>
          <a:p>
            <a:pPr algn="l"/>
            <a:r>
              <a:rPr lang="en-US" b="1" i="0" dirty="0">
                <a:effectLst/>
                <a:latin typeface="Segoe UI" panose="020B0502040204020203" pitchFamily="34" charset="0"/>
              </a:rPr>
              <a:t>Read the texts. Match the texts with the titles.</a:t>
            </a:r>
          </a:p>
        </p:txBody>
      </p:sp>
      <p:sp>
        <p:nvSpPr>
          <p:cNvPr id="7" name="TextBox 6">
            <a:extLst>
              <a:ext uri="{FF2B5EF4-FFF2-40B4-BE49-F238E27FC236}">
                <a16:creationId xmlns:a16="http://schemas.microsoft.com/office/drawing/2014/main" xmlns="" id="{24C3F921-DBE8-C933-1231-FA515402609B}"/>
              </a:ext>
            </a:extLst>
          </p:cNvPr>
          <p:cNvSpPr txBox="1"/>
          <p:nvPr/>
        </p:nvSpPr>
        <p:spPr>
          <a:xfrm>
            <a:off x="7261549" y="983322"/>
            <a:ext cx="3477986" cy="4801314"/>
          </a:xfrm>
          <a:prstGeom prst="rect">
            <a:avLst/>
          </a:prstGeom>
          <a:noFill/>
        </p:spPr>
        <p:txBody>
          <a:bodyPr wrap="square">
            <a:spAutoFit/>
          </a:bodyPr>
          <a:lstStyle/>
          <a:p>
            <a:pPr>
              <a:buFont typeface="Arial" panose="020B0604020202020204" pitchFamily="34" charset="0"/>
              <a:buChar char="•"/>
            </a:pPr>
            <a:r>
              <a:rPr lang="en-US" b="1" dirty="0">
                <a:effectLst/>
                <a:latin typeface="Century Gothic" panose="020B0502020202020204" pitchFamily="34" charset="0"/>
              </a:rPr>
              <a:t>The Pyramids</a:t>
            </a:r>
          </a:p>
          <a:p>
            <a:pPr>
              <a:buFont typeface="Arial" panose="020B0604020202020204" pitchFamily="34" charset="0"/>
              <a:buChar char="•"/>
            </a:pPr>
            <a:endParaRPr lang="en-US" b="1" dirty="0">
              <a:effectLst/>
              <a:latin typeface="Century Gothic" panose="020B0502020202020204" pitchFamily="34" charset="0"/>
            </a:endParaRPr>
          </a:p>
          <a:p>
            <a:pPr>
              <a:buFont typeface="Arial" panose="020B0604020202020204" pitchFamily="34" charset="0"/>
              <a:buChar char="•"/>
            </a:pPr>
            <a:endParaRPr lang="en-US" b="1" dirty="0">
              <a:latin typeface="Century Gothic" panose="020B0502020202020204" pitchFamily="34" charset="0"/>
            </a:endParaRPr>
          </a:p>
          <a:p>
            <a:endParaRPr lang="en-US" dirty="0">
              <a:effectLst/>
            </a:endParaRPr>
          </a:p>
          <a:p>
            <a:pPr>
              <a:buFont typeface="Arial" panose="020B0604020202020204" pitchFamily="34" charset="0"/>
              <a:buChar char="•"/>
            </a:pPr>
            <a:r>
              <a:rPr lang="en-US" b="1" dirty="0">
                <a:effectLst/>
                <a:latin typeface="Century Gothic" panose="020B0502020202020204" pitchFamily="34" charset="0"/>
              </a:rPr>
              <a:t>My Favourite Drink</a:t>
            </a:r>
          </a:p>
          <a:p>
            <a:pPr>
              <a:buFont typeface="Arial" panose="020B0604020202020204" pitchFamily="34" charset="0"/>
              <a:buChar char="•"/>
            </a:pPr>
            <a:endParaRPr lang="en-US" b="1" dirty="0">
              <a:latin typeface="Century Gothic" panose="020B0502020202020204" pitchFamily="34" charset="0"/>
            </a:endParaRPr>
          </a:p>
          <a:p>
            <a:endParaRPr lang="en-US" dirty="0">
              <a:effectLst/>
            </a:endParaRPr>
          </a:p>
          <a:p>
            <a:endParaRPr lang="en-US" dirty="0">
              <a:effectLst/>
            </a:endParaRPr>
          </a:p>
          <a:p>
            <a:pPr>
              <a:buFont typeface="Arial" panose="020B0604020202020204" pitchFamily="34" charset="0"/>
              <a:buChar char="•"/>
            </a:pPr>
            <a:r>
              <a:rPr lang="en-US" b="1" dirty="0">
                <a:effectLst/>
                <a:latin typeface="Century Gothic" panose="020B0502020202020204" pitchFamily="34" charset="0"/>
              </a:rPr>
              <a:t>My Neighbourhood</a:t>
            </a:r>
          </a:p>
          <a:p>
            <a:pPr>
              <a:buFont typeface="Arial" panose="020B0604020202020204" pitchFamily="34" charset="0"/>
              <a:buChar char="•"/>
            </a:pPr>
            <a:endParaRPr lang="en-US" b="1" dirty="0">
              <a:latin typeface="Century Gothic" panose="020B0502020202020204" pitchFamily="34" charset="0"/>
            </a:endParaRPr>
          </a:p>
          <a:p>
            <a:pPr>
              <a:buFont typeface="Arial" panose="020B0604020202020204" pitchFamily="34" charset="0"/>
              <a:buChar char="•"/>
            </a:pPr>
            <a:endParaRPr lang="en-US" dirty="0">
              <a:effectLst/>
            </a:endParaRPr>
          </a:p>
          <a:p>
            <a:endParaRPr lang="en-US" dirty="0">
              <a:effectLst/>
            </a:endParaRPr>
          </a:p>
          <a:p>
            <a:pPr>
              <a:buFont typeface="Arial" panose="020B0604020202020204" pitchFamily="34" charset="0"/>
              <a:buChar char="•"/>
            </a:pPr>
            <a:r>
              <a:rPr lang="en-US" b="1" dirty="0">
                <a:effectLst/>
                <a:latin typeface="Century Gothic" panose="020B0502020202020204" pitchFamily="34" charset="0"/>
              </a:rPr>
              <a:t>My House</a:t>
            </a:r>
            <a:endParaRPr lang="en-US" dirty="0">
              <a:effectLst/>
            </a:endParaRPr>
          </a:p>
          <a:p>
            <a:r>
              <a:rPr lang="en-US" dirty="0">
                <a:effectLst/>
              </a:rPr>
              <a:t/>
            </a:r>
            <a:br>
              <a:rPr lang="en-US" dirty="0">
                <a:effectLst/>
              </a:rPr>
            </a:br>
            <a:endParaRPr lang="en-US" dirty="0">
              <a:effectLst/>
            </a:endParaRPr>
          </a:p>
          <a:p>
            <a:r>
              <a:rPr lang="en-US" dirty="0">
                <a:effectLst/>
              </a:rPr>
              <a:t/>
            </a:r>
            <a:br>
              <a:rPr lang="en-US" dirty="0">
                <a:effectLst/>
              </a:rPr>
            </a:br>
            <a:endParaRPr lang="en-US" dirty="0"/>
          </a:p>
        </p:txBody>
      </p:sp>
      <p:sp>
        <p:nvSpPr>
          <p:cNvPr id="9" name="TextBox 8">
            <a:extLst>
              <a:ext uri="{FF2B5EF4-FFF2-40B4-BE49-F238E27FC236}">
                <a16:creationId xmlns:a16="http://schemas.microsoft.com/office/drawing/2014/main" xmlns="" id="{DB74A3CD-218E-318A-39AF-61A09441B4DE}"/>
              </a:ext>
            </a:extLst>
          </p:cNvPr>
          <p:cNvSpPr txBox="1"/>
          <p:nvPr/>
        </p:nvSpPr>
        <p:spPr>
          <a:xfrm>
            <a:off x="342900" y="868950"/>
            <a:ext cx="5059524" cy="923330"/>
          </a:xfrm>
          <a:prstGeom prst="rect">
            <a:avLst/>
          </a:prstGeom>
          <a:noFill/>
        </p:spPr>
        <p:txBody>
          <a:bodyPr wrap="square">
            <a:spAutoFit/>
          </a:bodyPr>
          <a:lstStyle/>
          <a:p>
            <a:pPr rtl="0"/>
            <a:r>
              <a:rPr lang="en-US" b="1" dirty="0">
                <a:effectLst/>
                <a:latin typeface="Century Gothic" panose="020B0502020202020204" pitchFamily="34" charset="0"/>
              </a:rPr>
              <a:t>I always drink coffee before I go to school. I sometimes have it with my dinner too! I love my coffee with a little bit of milk.</a:t>
            </a:r>
            <a:endParaRPr lang="en-US" b="1" dirty="0">
              <a:effectLst/>
            </a:endParaRPr>
          </a:p>
        </p:txBody>
      </p:sp>
      <p:sp>
        <p:nvSpPr>
          <p:cNvPr id="11" name="TextBox 10">
            <a:extLst>
              <a:ext uri="{FF2B5EF4-FFF2-40B4-BE49-F238E27FC236}">
                <a16:creationId xmlns:a16="http://schemas.microsoft.com/office/drawing/2014/main" xmlns="" id="{5B0A29E3-635A-BEC1-295D-B12BD3C4BB5F}"/>
              </a:ext>
            </a:extLst>
          </p:cNvPr>
          <p:cNvSpPr txBox="1"/>
          <p:nvPr/>
        </p:nvSpPr>
        <p:spPr>
          <a:xfrm>
            <a:off x="342900" y="1975387"/>
            <a:ext cx="5059524" cy="923330"/>
          </a:xfrm>
          <a:prstGeom prst="rect">
            <a:avLst/>
          </a:prstGeom>
          <a:noFill/>
        </p:spPr>
        <p:txBody>
          <a:bodyPr wrap="square">
            <a:spAutoFit/>
          </a:bodyPr>
          <a:lstStyle/>
          <a:p>
            <a:pPr rtl="0"/>
            <a:r>
              <a:rPr lang="en-US" b="1" dirty="0">
                <a:effectLst/>
                <a:latin typeface="Century Gothic" panose="020B0502020202020204" pitchFamily="34" charset="0"/>
              </a:rPr>
              <a:t>I live in a big villa with my three brothers and four sisters. There are seven rooms, eight </a:t>
            </a:r>
          </a:p>
          <a:p>
            <a:pPr rtl="0"/>
            <a:r>
              <a:rPr lang="en-US" b="1" dirty="0">
                <a:effectLst/>
                <a:latin typeface="Century Gothic" panose="020B0502020202020204" pitchFamily="34" charset="0"/>
              </a:rPr>
              <a:t>bedrooms and three bathrooms.</a:t>
            </a:r>
            <a:endParaRPr lang="en-US" b="1" dirty="0">
              <a:effectLst/>
            </a:endParaRPr>
          </a:p>
        </p:txBody>
      </p:sp>
      <p:sp>
        <p:nvSpPr>
          <p:cNvPr id="13" name="TextBox 12">
            <a:extLst>
              <a:ext uri="{FF2B5EF4-FFF2-40B4-BE49-F238E27FC236}">
                <a16:creationId xmlns:a16="http://schemas.microsoft.com/office/drawing/2014/main" xmlns="" id="{88BF7B7B-E4B9-8710-C846-5FEE62629859}"/>
              </a:ext>
            </a:extLst>
          </p:cNvPr>
          <p:cNvSpPr txBox="1"/>
          <p:nvPr/>
        </p:nvSpPr>
        <p:spPr>
          <a:xfrm>
            <a:off x="342899" y="3081824"/>
            <a:ext cx="5059525" cy="646331"/>
          </a:xfrm>
          <a:prstGeom prst="rect">
            <a:avLst/>
          </a:prstGeom>
          <a:noFill/>
        </p:spPr>
        <p:txBody>
          <a:bodyPr wrap="square">
            <a:spAutoFit/>
          </a:bodyPr>
          <a:lstStyle/>
          <a:p>
            <a:pPr rtl="0"/>
            <a:r>
              <a:rPr lang="en-US" b="1" dirty="0">
                <a:effectLst/>
                <a:latin typeface="Century Gothic" panose="020B0502020202020204" pitchFamily="34" charset="0"/>
              </a:rPr>
              <a:t>The Giza Pyramids are in Egypt and are very big. They are very old and made of stone.</a:t>
            </a:r>
            <a:endParaRPr lang="en-US" b="1" dirty="0">
              <a:effectLst/>
            </a:endParaRPr>
          </a:p>
        </p:txBody>
      </p:sp>
      <p:sp>
        <p:nvSpPr>
          <p:cNvPr id="15" name="TextBox 14">
            <a:extLst>
              <a:ext uri="{FF2B5EF4-FFF2-40B4-BE49-F238E27FC236}">
                <a16:creationId xmlns:a16="http://schemas.microsoft.com/office/drawing/2014/main" xmlns="" id="{70CA1A3D-0991-3B97-7507-56638F28E5E0}"/>
              </a:ext>
            </a:extLst>
          </p:cNvPr>
          <p:cNvSpPr txBox="1"/>
          <p:nvPr/>
        </p:nvSpPr>
        <p:spPr>
          <a:xfrm>
            <a:off x="342899" y="3915996"/>
            <a:ext cx="5059525" cy="923330"/>
          </a:xfrm>
          <a:prstGeom prst="rect">
            <a:avLst/>
          </a:prstGeom>
          <a:noFill/>
        </p:spPr>
        <p:txBody>
          <a:bodyPr wrap="square">
            <a:spAutoFit/>
          </a:bodyPr>
          <a:lstStyle/>
          <a:p>
            <a:pPr rtl="0"/>
            <a:r>
              <a:rPr lang="en-US" b="1" dirty="0">
                <a:effectLst/>
                <a:latin typeface="Century Gothic" panose="020B0502020202020204" pitchFamily="34" charset="0"/>
              </a:rPr>
              <a:t>There are lots of beautiful houses and green trees. I play with my friends in the big park. </a:t>
            </a:r>
          </a:p>
          <a:p>
            <a:pPr rtl="0"/>
            <a:r>
              <a:rPr lang="en-US" b="1" dirty="0">
                <a:effectLst/>
                <a:latin typeface="Century Gothic" panose="020B0502020202020204" pitchFamily="34" charset="0"/>
              </a:rPr>
              <a:t>There is a path that I follow to get home.</a:t>
            </a:r>
            <a:endParaRPr lang="en-US" b="1" dirty="0">
              <a:effectLst/>
            </a:endParaRPr>
          </a:p>
        </p:txBody>
      </p:sp>
      <p:cxnSp>
        <p:nvCxnSpPr>
          <p:cNvPr id="17" name="Straight Arrow Connector 16">
            <a:extLst>
              <a:ext uri="{FF2B5EF4-FFF2-40B4-BE49-F238E27FC236}">
                <a16:creationId xmlns:a16="http://schemas.microsoft.com/office/drawing/2014/main" xmlns="" id="{11599F77-6C2A-FD94-9640-2F31EA8DC185}"/>
              </a:ext>
            </a:extLst>
          </p:cNvPr>
          <p:cNvCxnSpPr>
            <a:cxnSpLocks/>
          </p:cNvCxnSpPr>
          <p:nvPr/>
        </p:nvCxnSpPr>
        <p:spPr>
          <a:xfrm>
            <a:off x="5402424" y="1196030"/>
            <a:ext cx="1931437" cy="106197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xmlns="" id="{16B4FF93-73F0-4268-5561-E90AE0A09797}"/>
              </a:ext>
            </a:extLst>
          </p:cNvPr>
          <p:cNvCxnSpPr>
            <a:cxnSpLocks/>
          </p:cNvCxnSpPr>
          <p:nvPr/>
        </p:nvCxnSpPr>
        <p:spPr>
          <a:xfrm>
            <a:off x="5366268" y="2465094"/>
            <a:ext cx="1967593" cy="1912567"/>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xmlns="" id="{84599977-0356-79EA-67DB-AF8DE7793916}"/>
              </a:ext>
            </a:extLst>
          </p:cNvPr>
          <p:cNvCxnSpPr>
            <a:cxnSpLocks/>
          </p:cNvCxnSpPr>
          <p:nvPr/>
        </p:nvCxnSpPr>
        <p:spPr>
          <a:xfrm flipV="1">
            <a:off x="5299788" y="1196030"/>
            <a:ext cx="1961761" cy="225830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xmlns="" id="{60C7AE19-64FA-8DEA-9470-EC093A1CFBFB}"/>
              </a:ext>
            </a:extLst>
          </p:cNvPr>
          <p:cNvCxnSpPr>
            <a:cxnSpLocks/>
            <a:endCxn id="7" idx="1"/>
          </p:cNvCxnSpPr>
          <p:nvPr/>
        </p:nvCxnSpPr>
        <p:spPr>
          <a:xfrm flipV="1">
            <a:off x="5299788" y="3383979"/>
            <a:ext cx="1961761" cy="1150960"/>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840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xmlns="" id="{C01B338A-70A0-4F9B-BB76-5E62CCC2C88E}"/>
              </a:ext>
            </a:extLst>
          </p:cNvPr>
          <p:cNvGrpSpPr/>
          <p:nvPr/>
        </p:nvGrpSpPr>
        <p:grpSpPr>
          <a:xfrm>
            <a:off x="215900" y="254000"/>
            <a:ext cx="11760200" cy="6362700"/>
            <a:chOff x="215900" y="254000"/>
            <a:chExt cx="11760200" cy="636270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400" b="0" i="0" dirty="0">
                  <a:solidFill>
                    <a:srgbClr val="24475B"/>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7">
              <a:extLst>
                <a:ext uri="{FF2B5EF4-FFF2-40B4-BE49-F238E27FC236}">
                  <a16:creationId xmlns:a16="http://schemas.microsoft.com/office/drawing/2014/main" xmlns="" id="{C7694974-5254-4796-AD03-2C8C8806E86F}"/>
                </a:ext>
              </a:extLst>
            </p:cNvPr>
            <p:cNvSpPr txBox="1"/>
            <p:nvPr/>
          </p:nvSpPr>
          <p:spPr>
            <a:xfrm>
              <a:off x="396874" y="1609996"/>
              <a:ext cx="5226049" cy="1323439"/>
            </a:xfrm>
            <a:prstGeom prst="rect">
              <a:avLst/>
            </a:prstGeom>
            <a:noFill/>
            <a:ln>
              <a:solidFill>
                <a:schemeClr val="tx1"/>
              </a:solidFill>
            </a:ln>
          </p:spPr>
          <p:txBody>
            <a:bodyPr wrap="square">
              <a:spAutoFit/>
            </a:bodyPr>
            <a:lstStyle>
              <a:defPPr>
                <a:defRPr lang="en-US"/>
              </a:defPPr>
              <a:lvl1pPr>
                <a:defRPr b="1" i="0" u="none" strike="noStrike" baseline="0">
                  <a:solidFill>
                    <a:srgbClr val="000000"/>
                  </a:solidFill>
                  <a:latin typeface="Comic Sans MS" panose="030F0702030302020204" pitchFamily="66" charset="0"/>
                </a:defRPr>
              </a:lvl1pPr>
            </a:lstStyle>
            <a:p>
              <a:r>
                <a:rPr lang="en-US" sz="1600" dirty="0"/>
                <a:t>I like playing when the weather is warm. My cousins and I love to swim at the beach. Sometimes I go camping in the desert with my dad. I like walking up the mountain with my friends too! </a:t>
              </a:r>
            </a:p>
          </p:txBody>
        </p:sp>
        <p:sp>
          <p:nvSpPr>
            <p:cNvPr id="9" name="TextBox 8">
              <a:extLst>
                <a:ext uri="{FF2B5EF4-FFF2-40B4-BE49-F238E27FC236}">
                  <a16:creationId xmlns:a16="http://schemas.microsoft.com/office/drawing/2014/main" xmlns="" id="{F884EF60-E9EA-4EA1-899F-2E6E297824FE}"/>
                </a:ext>
              </a:extLst>
            </p:cNvPr>
            <p:cNvSpPr txBox="1"/>
            <p:nvPr/>
          </p:nvSpPr>
          <p:spPr>
            <a:xfrm>
              <a:off x="396873" y="3100686"/>
              <a:ext cx="5226049" cy="1077218"/>
            </a:xfrm>
            <a:prstGeom prst="rect">
              <a:avLst/>
            </a:prstGeom>
            <a:noFill/>
            <a:ln>
              <a:solidFill>
                <a:schemeClr val="tx1"/>
              </a:solidFill>
            </a:ln>
          </p:spPr>
          <p:txBody>
            <a:bodyPr wrap="square">
              <a:spAutoFit/>
            </a:bodyPr>
            <a:lstStyle/>
            <a:p>
              <a:r>
                <a:rPr lang="en-US" sz="1600" b="1" i="0" u="none" strike="noStrike" baseline="0" dirty="0">
                  <a:solidFill>
                    <a:srgbClr val="000000"/>
                  </a:solidFill>
                  <a:latin typeface="Comic Sans MS" panose="030F0702030302020204" pitchFamily="66" charset="0"/>
                </a:rPr>
                <a:t>I want to interview Omar Ali and ask him to visit my class. He is my </a:t>
              </a:r>
              <a:r>
                <a:rPr lang="en-US" sz="1600" b="1" i="0" u="none" strike="noStrike" baseline="0" dirty="0" err="1">
                  <a:solidFill>
                    <a:srgbClr val="000000"/>
                  </a:solidFill>
                  <a:latin typeface="Comic Sans MS" panose="030F0702030302020204" pitchFamily="66" charset="0"/>
                </a:rPr>
                <a:t>favourite</a:t>
              </a:r>
              <a:r>
                <a:rPr lang="en-US" sz="1600" b="1" i="0" u="none" strike="noStrike" baseline="0" dirty="0">
                  <a:solidFill>
                    <a:srgbClr val="000000"/>
                  </a:solidFill>
                  <a:latin typeface="Comic Sans MS" panose="030F0702030302020204" pitchFamily="66" charset="0"/>
                </a:rPr>
                <a:t> celebrity. I like him because he is the best at horse riding. Who is your </a:t>
              </a:r>
              <a:r>
                <a:rPr lang="en-US" sz="1600" b="1" i="0" u="none" strike="noStrike" baseline="0" dirty="0" err="1">
                  <a:solidFill>
                    <a:srgbClr val="000000"/>
                  </a:solidFill>
                  <a:latin typeface="Comic Sans MS" panose="030F0702030302020204" pitchFamily="66" charset="0"/>
                </a:rPr>
                <a:t>favourite</a:t>
              </a:r>
              <a:r>
                <a:rPr lang="en-US" sz="1600" b="1" i="0" u="none" strike="noStrike" baseline="0" dirty="0">
                  <a:solidFill>
                    <a:srgbClr val="000000"/>
                  </a:solidFill>
                  <a:latin typeface="Comic Sans MS" panose="030F0702030302020204" pitchFamily="66" charset="0"/>
                </a:rPr>
                <a:t> celebrity?</a:t>
              </a:r>
              <a:endParaRPr lang="en-US" sz="1600" b="0" i="0" u="none" strike="noStrike" baseline="0" dirty="0">
                <a:solidFill>
                  <a:srgbClr val="000000"/>
                </a:solidFill>
                <a:latin typeface="Comic Sans MS" panose="030F0702030302020204" pitchFamily="66" charset="0"/>
              </a:endParaRPr>
            </a:p>
          </p:txBody>
        </p:sp>
        <p:sp>
          <p:nvSpPr>
            <p:cNvPr id="11" name="TextBox 10">
              <a:extLst>
                <a:ext uri="{FF2B5EF4-FFF2-40B4-BE49-F238E27FC236}">
                  <a16:creationId xmlns:a16="http://schemas.microsoft.com/office/drawing/2014/main" xmlns="" id="{DFA5D5E7-855B-4F9F-8247-933FDB5DEA03}"/>
                </a:ext>
              </a:extLst>
            </p:cNvPr>
            <p:cNvSpPr txBox="1"/>
            <p:nvPr/>
          </p:nvSpPr>
          <p:spPr>
            <a:xfrm>
              <a:off x="396874" y="5409745"/>
              <a:ext cx="5226049" cy="1077218"/>
            </a:xfrm>
            <a:prstGeom prst="rect">
              <a:avLst/>
            </a:prstGeom>
            <a:noFill/>
            <a:ln>
              <a:solidFill>
                <a:schemeClr val="tx1"/>
              </a:solidFill>
            </a:ln>
          </p:spPr>
          <p:txBody>
            <a:bodyPr wrap="square">
              <a:spAutoFit/>
            </a:bodyPr>
            <a:lstStyle/>
            <a:p>
              <a:r>
                <a:rPr lang="en-US" sz="1600" b="1" i="0" u="none" strike="noStrike" baseline="0" dirty="0">
                  <a:solidFill>
                    <a:srgbClr val="000000"/>
                  </a:solidFill>
                  <a:latin typeface="Comic Sans MS" panose="030F0702030302020204" pitchFamily="66" charset="0"/>
                </a:rPr>
                <a:t>There is a tall building that was built in 2010. It has one hundred rooms. It is clean and fun. When I visit, I always play volleyball and tennis. At 7:00, I love to have breakfast in the restaurant. </a:t>
              </a:r>
              <a:endParaRPr lang="en-US" sz="1600" b="0" i="0" u="none" strike="noStrike" baseline="0" dirty="0">
                <a:solidFill>
                  <a:srgbClr val="000000"/>
                </a:solidFill>
                <a:latin typeface="Comic Sans MS" panose="030F0702030302020204" pitchFamily="66" charset="0"/>
              </a:endParaRPr>
            </a:p>
          </p:txBody>
        </p:sp>
        <p:sp>
          <p:nvSpPr>
            <p:cNvPr id="13" name="TextBox 12">
              <a:extLst>
                <a:ext uri="{FF2B5EF4-FFF2-40B4-BE49-F238E27FC236}">
                  <a16:creationId xmlns:a16="http://schemas.microsoft.com/office/drawing/2014/main" xmlns="" id="{17EFAF63-0E21-4E77-8EF7-A433B196F3DD}"/>
                </a:ext>
              </a:extLst>
            </p:cNvPr>
            <p:cNvSpPr txBox="1"/>
            <p:nvPr/>
          </p:nvSpPr>
          <p:spPr>
            <a:xfrm>
              <a:off x="428624" y="4378326"/>
              <a:ext cx="5194298" cy="830997"/>
            </a:xfrm>
            <a:prstGeom prst="rect">
              <a:avLst/>
            </a:prstGeom>
            <a:noFill/>
            <a:ln>
              <a:solidFill>
                <a:schemeClr val="tx1"/>
              </a:solidFill>
            </a:ln>
          </p:spPr>
          <p:txBody>
            <a:bodyPr wrap="square">
              <a:spAutoFit/>
            </a:bodyPr>
            <a:lstStyle/>
            <a:p>
              <a:r>
                <a:rPr lang="en-US" sz="1600" b="1" i="0" u="none" strike="noStrike" baseline="0" dirty="0">
                  <a:solidFill>
                    <a:srgbClr val="000000"/>
                  </a:solidFill>
                  <a:latin typeface="Comic Sans MS" panose="030F0702030302020204" pitchFamily="66" charset="0"/>
                </a:rPr>
                <a:t>My parents have long hair. My brother has short hair and my sister has curly hair. We all have brown hair. </a:t>
              </a:r>
              <a:endParaRPr lang="en-US" sz="1600" b="0" i="0" u="none" strike="noStrike" baseline="0" dirty="0">
                <a:solidFill>
                  <a:srgbClr val="000000"/>
                </a:solidFill>
                <a:latin typeface="Comic Sans MS" panose="030F0702030302020204" pitchFamily="66" charset="0"/>
              </a:endParaRPr>
            </a:p>
          </p:txBody>
        </p:sp>
        <p:sp>
          <p:nvSpPr>
            <p:cNvPr id="16" name="Rectangle 15">
              <a:extLst>
                <a:ext uri="{FF2B5EF4-FFF2-40B4-BE49-F238E27FC236}">
                  <a16:creationId xmlns:a16="http://schemas.microsoft.com/office/drawing/2014/main" xmlns="" id="{F6668CDC-419A-4F3A-A714-9F39B39366D8}"/>
                </a:ext>
              </a:extLst>
            </p:cNvPr>
            <p:cNvSpPr/>
            <p:nvPr/>
          </p:nvSpPr>
          <p:spPr>
            <a:xfrm>
              <a:off x="5705475" y="971550"/>
              <a:ext cx="1114425" cy="55467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8DD834C1-25B2-48C4-BF2C-B53F62C49E87}"/>
                </a:ext>
              </a:extLst>
            </p:cNvPr>
            <p:cNvSpPr txBox="1"/>
            <p:nvPr/>
          </p:nvSpPr>
          <p:spPr>
            <a:xfrm>
              <a:off x="3063875" y="399129"/>
              <a:ext cx="6096000" cy="954107"/>
            </a:xfrm>
            <a:custGeom>
              <a:avLst/>
              <a:gdLst>
                <a:gd name="connsiteX0" fmla="*/ 0 w 6096000"/>
                <a:gd name="connsiteY0" fmla="*/ 0 h 954107"/>
                <a:gd name="connsiteX1" fmla="*/ 555413 w 6096000"/>
                <a:gd name="connsiteY1" fmla="*/ 0 h 954107"/>
                <a:gd name="connsiteX2" fmla="*/ 1232747 w 6096000"/>
                <a:gd name="connsiteY2" fmla="*/ 0 h 954107"/>
                <a:gd name="connsiteX3" fmla="*/ 2032000 w 6096000"/>
                <a:gd name="connsiteY3" fmla="*/ 0 h 954107"/>
                <a:gd name="connsiteX4" fmla="*/ 2648373 w 6096000"/>
                <a:gd name="connsiteY4" fmla="*/ 0 h 954107"/>
                <a:gd name="connsiteX5" fmla="*/ 3325707 w 6096000"/>
                <a:gd name="connsiteY5" fmla="*/ 0 h 954107"/>
                <a:gd name="connsiteX6" fmla="*/ 3881120 w 6096000"/>
                <a:gd name="connsiteY6" fmla="*/ 0 h 954107"/>
                <a:gd name="connsiteX7" fmla="*/ 4497493 w 6096000"/>
                <a:gd name="connsiteY7" fmla="*/ 0 h 954107"/>
                <a:gd name="connsiteX8" fmla="*/ 4991947 w 6096000"/>
                <a:gd name="connsiteY8" fmla="*/ 0 h 954107"/>
                <a:gd name="connsiteX9" fmla="*/ 6096000 w 6096000"/>
                <a:gd name="connsiteY9" fmla="*/ 0 h 954107"/>
                <a:gd name="connsiteX10" fmla="*/ 6096000 w 6096000"/>
                <a:gd name="connsiteY10" fmla="*/ 477054 h 954107"/>
                <a:gd name="connsiteX11" fmla="*/ 6096000 w 6096000"/>
                <a:gd name="connsiteY11" fmla="*/ 954107 h 954107"/>
                <a:gd name="connsiteX12" fmla="*/ 5357707 w 6096000"/>
                <a:gd name="connsiteY12" fmla="*/ 954107 h 954107"/>
                <a:gd name="connsiteX13" fmla="*/ 4863253 w 6096000"/>
                <a:gd name="connsiteY13" fmla="*/ 954107 h 954107"/>
                <a:gd name="connsiteX14" fmla="*/ 4246880 w 6096000"/>
                <a:gd name="connsiteY14" fmla="*/ 954107 h 954107"/>
                <a:gd name="connsiteX15" fmla="*/ 3691467 w 6096000"/>
                <a:gd name="connsiteY15" fmla="*/ 954107 h 954107"/>
                <a:gd name="connsiteX16" fmla="*/ 3014133 w 6096000"/>
                <a:gd name="connsiteY16" fmla="*/ 954107 h 954107"/>
                <a:gd name="connsiteX17" fmla="*/ 2336800 w 6096000"/>
                <a:gd name="connsiteY17" fmla="*/ 954107 h 954107"/>
                <a:gd name="connsiteX18" fmla="*/ 1781387 w 6096000"/>
                <a:gd name="connsiteY18" fmla="*/ 954107 h 954107"/>
                <a:gd name="connsiteX19" fmla="*/ 982133 w 6096000"/>
                <a:gd name="connsiteY19" fmla="*/ 954107 h 954107"/>
                <a:gd name="connsiteX20" fmla="*/ 0 w 6096000"/>
                <a:gd name="connsiteY20" fmla="*/ 954107 h 954107"/>
                <a:gd name="connsiteX21" fmla="*/ 0 w 6096000"/>
                <a:gd name="connsiteY21" fmla="*/ 496136 h 954107"/>
                <a:gd name="connsiteX22" fmla="*/ 0 w 6096000"/>
                <a:gd name="connsiteY22"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96000" h="954107" fill="none" extrusionOk="0">
                  <a:moveTo>
                    <a:pt x="0" y="0"/>
                  </a:moveTo>
                  <a:cubicBezTo>
                    <a:pt x="174778" y="-13785"/>
                    <a:pt x="396843" y="25887"/>
                    <a:pt x="555413" y="0"/>
                  </a:cubicBezTo>
                  <a:cubicBezTo>
                    <a:pt x="713983" y="-25887"/>
                    <a:pt x="940707" y="23310"/>
                    <a:pt x="1232747" y="0"/>
                  </a:cubicBezTo>
                  <a:cubicBezTo>
                    <a:pt x="1524787" y="-23310"/>
                    <a:pt x="1855211" y="1028"/>
                    <a:pt x="2032000" y="0"/>
                  </a:cubicBezTo>
                  <a:cubicBezTo>
                    <a:pt x="2208789" y="-1028"/>
                    <a:pt x="2421068" y="-1031"/>
                    <a:pt x="2648373" y="0"/>
                  </a:cubicBezTo>
                  <a:cubicBezTo>
                    <a:pt x="2875678" y="1031"/>
                    <a:pt x="3014295" y="10829"/>
                    <a:pt x="3325707" y="0"/>
                  </a:cubicBezTo>
                  <a:cubicBezTo>
                    <a:pt x="3637119" y="-10829"/>
                    <a:pt x="3667258" y="4732"/>
                    <a:pt x="3881120" y="0"/>
                  </a:cubicBezTo>
                  <a:cubicBezTo>
                    <a:pt x="4094982" y="-4732"/>
                    <a:pt x="4299633" y="-25136"/>
                    <a:pt x="4497493" y="0"/>
                  </a:cubicBezTo>
                  <a:cubicBezTo>
                    <a:pt x="4695353" y="25136"/>
                    <a:pt x="4842485" y="11132"/>
                    <a:pt x="4991947" y="0"/>
                  </a:cubicBezTo>
                  <a:cubicBezTo>
                    <a:pt x="5141409" y="-11132"/>
                    <a:pt x="5721967" y="12131"/>
                    <a:pt x="6096000" y="0"/>
                  </a:cubicBezTo>
                  <a:cubicBezTo>
                    <a:pt x="6115526" y="180804"/>
                    <a:pt x="6100269" y="346499"/>
                    <a:pt x="6096000" y="477054"/>
                  </a:cubicBezTo>
                  <a:cubicBezTo>
                    <a:pt x="6091731" y="607609"/>
                    <a:pt x="6108442" y="824844"/>
                    <a:pt x="6096000" y="954107"/>
                  </a:cubicBezTo>
                  <a:cubicBezTo>
                    <a:pt x="5931370" y="952123"/>
                    <a:pt x="5650153" y="964623"/>
                    <a:pt x="5357707" y="954107"/>
                  </a:cubicBezTo>
                  <a:cubicBezTo>
                    <a:pt x="5065261" y="943591"/>
                    <a:pt x="5108817" y="978012"/>
                    <a:pt x="4863253" y="954107"/>
                  </a:cubicBezTo>
                  <a:cubicBezTo>
                    <a:pt x="4617689" y="930202"/>
                    <a:pt x="4412267" y="937920"/>
                    <a:pt x="4246880" y="954107"/>
                  </a:cubicBezTo>
                  <a:cubicBezTo>
                    <a:pt x="4081493" y="970294"/>
                    <a:pt x="3953022" y="957991"/>
                    <a:pt x="3691467" y="954107"/>
                  </a:cubicBezTo>
                  <a:cubicBezTo>
                    <a:pt x="3429912" y="950223"/>
                    <a:pt x="3253585" y="947728"/>
                    <a:pt x="3014133" y="954107"/>
                  </a:cubicBezTo>
                  <a:cubicBezTo>
                    <a:pt x="2774681" y="960486"/>
                    <a:pt x="2674119" y="934715"/>
                    <a:pt x="2336800" y="954107"/>
                  </a:cubicBezTo>
                  <a:cubicBezTo>
                    <a:pt x="1999481" y="973499"/>
                    <a:pt x="1948692" y="977764"/>
                    <a:pt x="1781387" y="954107"/>
                  </a:cubicBezTo>
                  <a:cubicBezTo>
                    <a:pt x="1614082" y="930450"/>
                    <a:pt x="1321544" y="968694"/>
                    <a:pt x="982133" y="954107"/>
                  </a:cubicBezTo>
                  <a:cubicBezTo>
                    <a:pt x="642722" y="939520"/>
                    <a:pt x="321723" y="952216"/>
                    <a:pt x="0" y="954107"/>
                  </a:cubicBezTo>
                  <a:cubicBezTo>
                    <a:pt x="7778" y="857856"/>
                    <a:pt x="5499" y="642661"/>
                    <a:pt x="0" y="496136"/>
                  </a:cubicBezTo>
                  <a:cubicBezTo>
                    <a:pt x="-5499" y="349611"/>
                    <a:pt x="13578" y="194179"/>
                    <a:pt x="0" y="0"/>
                  </a:cubicBezTo>
                  <a:close/>
                </a:path>
                <a:path w="6096000" h="954107" stroke="0" extrusionOk="0">
                  <a:moveTo>
                    <a:pt x="0" y="0"/>
                  </a:moveTo>
                  <a:cubicBezTo>
                    <a:pt x="123880" y="-18336"/>
                    <a:pt x="435037" y="-4639"/>
                    <a:pt x="616373" y="0"/>
                  </a:cubicBezTo>
                  <a:cubicBezTo>
                    <a:pt x="797709" y="4639"/>
                    <a:pt x="1042305" y="-4161"/>
                    <a:pt x="1232747" y="0"/>
                  </a:cubicBezTo>
                  <a:cubicBezTo>
                    <a:pt x="1423189" y="4161"/>
                    <a:pt x="1661282" y="-39328"/>
                    <a:pt x="2032000" y="0"/>
                  </a:cubicBezTo>
                  <a:cubicBezTo>
                    <a:pt x="2402718" y="39328"/>
                    <a:pt x="2372790" y="31859"/>
                    <a:pt x="2709333" y="0"/>
                  </a:cubicBezTo>
                  <a:cubicBezTo>
                    <a:pt x="3045876" y="-31859"/>
                    <a:pt x="3304447" y="8432"/>
                    <a:pt x="3508587" y="0"/>
                  </a:cubicBezTo>
                  <a:cubicBezTo>
                    <a:pt x="3712727" y="-8432"/>
                    <a:pt x="4014890" y="-20836"/>
                    <a:pt x="4246880" y="0"/>
                  </a:cubicBezTo>
                  <a:cubicBezTo>
                    <a:pt x="4478870" y="20836"/>
                    <a:pt x="4696879" y="12609"/>
                    <a:pt x="4924213" y="0"/>
                  </a:cubicBezTo>
                  <a:cubicBezTo>
                    <a:pt x="5151547" y="-12609"/>
                    <a:pt x="5770735" y="7576"/>
                    <a:pt x="6096000" y="0"/>
                  </a:cubicBezTo>
                  <a:cubicBezTo>
                    <a:pt x="6079932" y="186159"/>
                    <a:pt x="6109643" y="374365"/>
                    <a:pt x="6096000" y="496136"/>
                  </a:cubicBezTo>
                  <a:cubicBezTo>
                    <a:pt x="6082357" y="617907"/>
                    <a:pt x="6108372" y="780911"/>
                    <a:pt x="6096000" y="954107"/>
                  </a:cubicBezTo>
                  <a:cubicBezTo>
                    <a:pt x="5949849" y="939051"/>
                    <a:pt x="5777398" y="930885"/>
                    <a:pt x="5601547" y="954107"/>
                  </a:cubicBezTo>
                  <a:cubicBezTo>
                    <a:pt x="5425696" y="977329"/>
                    <a:pt x="5138573" y="943861"/>
                    <a:pt x="4924213" y="954107"/>
                  </a:cubicBezTo>
                  <a:cubicBezTo>
                    <a:pt x="4709853" y="964353"/>
                    <a:pt x="4404315" y="918598"/>
                    <a:pt x="4185920" y="954107"/>
                  </a:cubicBezTo>
                  <a:cubicBezTo>
                    <a:pt x="3967525" y="989616"/>
                    <a:pt x="3756171" y="941235"/>
                    <a:pt x="3508587" y="954107"/>
                  </a:cubicBezTo>
                  <a:cubicBezTo>
                    <a:pt x="3261003" y="966979"/>
                    <a:pt x="3018792" y="957970"/>
                    <a:pt x="2831253" y="954107"/>
                  </a:cubicBezTo>
                  <a:cubicBezTo>
                    <a:pt x="2643714" y="950244"/>
                    <a:pt x="2424078" y="953691"/>
                    <a:pt x="2275840" y="954107"/>
                  </a:cubicBezTo>
                  <a:cubicBezTo>
                    <a:pt x="2127602" y="954523"/>
                    <a:pt x="1957641" y="974659"/>
                    <a:pt x="1659467" y="954107"/>
                  </a:cubicBezTo>
                  <a:cubicBezTo>
                    <a:pt x="1361293" y="933555"/>
                    <a:pt x="1197309" y="953549"/>
                    <a:pt x="921173" y="954107"/>
                  </a:cubicBezTo>
                  <a:cubicBezTo>
                    <a:pt x="645037" y="954665"/>
                    <a:pt x="336737" y="964957"/>
                    <a:pt x="0" y="954107"/>
                  </a:cubicBezTo>
                  <a:cubicBezTo>
                    <a:pt x="-24227" y="711767"/>
                    <a:pt x="1720" y="695425"/>
                    <a:pt x="0" y="457971"/>
                  </a:cubicBezTo>
                  <a:cubicBezTo>
                    <a:pt x="-1720" y="220517"/>
                    <a:pt x="-20084" y="141324"/>
                    <a:pt x="0" y="0"/>
                  </a:cubicBezTo>
                  <a:close/>
                </a:path>
              </a:pathLst>
            </a:custGeom>
            <a:solidFill>
              <a:schemeClr val="bg1"/>
            </a:solidFill>
            <a:ln w="38100">
              <a:solidFill>
                <a:schemeClr val="tx1"/>
              </a:solidFill>
              <a:extLst>
                <a:ext uri="{C807C97D-BFC1-408E-A445-0C87EB9F89A2}">
                  <ask:lineSketchStyleProps xmlns:ask="http://schemas.microsoft.com/office/drawing/2018/sketchyshapes" xmlns="" sd="205592539">
                    <a:prstGeom prst="rect">
                      <a:avLst/>
                    </a:prstGeom>
                    <ask:type>
                      <ask:lineSketchFreehand/>
                    </ask:type>
                  </ask:lineSketchStyleProps>
                </a:ext>
              </a:extLst>
            </a:ln>
          </p:spPr>
          <p:txBody>
            <a:bodyPr wrap="square">
              <a:spAutoFit/>
            </a:bodyPr>
            <a:lstStyle/>
            <a:p>
              <a:pPr marL="0" indent="0" algn="ctr" defTabSz="914400" rtl="0" eaLnBrk="1" latinLnBrk="0" hangingPunct="1">
                <a:buSzPts val="1800"/>
                <a:buFont typeface="Wingdings" panose="05000000000000000000" pitchFamily="2" charset="2"/>
                <a:buNone/>
              </a:pPr>
              <a:r>
                <a:rPr lang="en-US" sz="2800" b="1" u="sng" kern="1200" dirty="0">
                  <a:solidFill>
                    <a:schemeClr val="tx1"/>
                  </a:solidFill>
                  <a:latin typeface="Comic Sans MS" panose="030F0702030302020204" pitchFamily="66" charset="0"/>
                  <a:ea typeface="+mn-ea"/>
                  <a:cs typeface="+mn-cs"/>
                </a:rPr>
                <a:t>Read the texts.</a:t>
              </a:r>
            </a:p>
            <a:p>
              <a:pPr marL="0" indent="0" algn="ctr" defTabSz="914400" rtl="0" eaLnBrk="1" latinLnBrk="0" hangingPunct="1">
                <a:buSzPts val="1800"/>
                <a:buFont typeface="Wingdings" panose="05000000000000000000" pitchFamily="2" charset="2"/>
                <a:buNone/>
              </a:pPr>
              <a:r>
                <a:rPr lang="en-US" sz="2800" b="1" u="sng" kern="1200" dirty="0">
                  <a:solidFill>
                    <a:schemeClr val="tx1"/>
                  </a:solidFill>
                  <a:latin typeface="Comic Sans MS" panose="030F0702030302020204" pitchFamily="66" charset="0"/>
                  <a:ea typeface="+mn-ea"/>
                  <a:cs typeface="+mn-cs"/>
                </a:rPr>
                <a:t>Match the texts with the titles.</a:t>
              </a:r>
            </a:p>
          </p:txBody>
        </p:sp>
        <p:sp>
          <p:nvSpPr>
            <p:cNvPr id="17" name="TextBox 16">
              <a:extLst>
                <a:ext uri="{FF2B5EF4-FFF2-40B4-BE49-F238E27FC236}">
                  <a16:creationId xmlns:a16="http://schemas.microsoft.com/office/drawing/2014/main" xmlns="" id="{C02A0218-34BA-4324-A037-99261A344650}"/>
                </a:ext>
              </a:extLst>
            </p:cNvPr>
            <p:cNvSpPr txBox="1"/>
            <p:nvPr/>
          </p:nvSpPr>
          <p:spPr>
            <a:xfrm>
              <a:off x="7796212" y="2042295"/>
              <a:ext cx="3203576" cy="369332"/>
            </a:xfrm>
            <a:prstGeom prst="rect">
              <a:avLst/>
            </a:prstGeom>
            <a:noFill/>
            <a:ln>
              <a:solidFill>
                <a:schemeClr val="tx1"/>
              </a:solidFill>
            </a:ln>
          </p:spPr>
          <p:txBody>
            <a:bodyPr wrap="square">
              <a:spAutoFit/>
            </a:bodyPr>
            <a:lstStyle>
              <a:defPPr>
                <a:defRPr lang="en-US"/>
              </a:defPPr>
              <a:lvl1pPr algn="ctr">
                <a:defRPr b="1" i="0" u="none" strike="noStrike" baseline="0">
                  <a:solidFill>
                    <a:srgbClr val="000000"/>
                  </a:solidFill>
                  <a:latin typeface="Comic Sans MS" panose="030F0702030302020204" pitchFamily="66" charset="0"/>
                </a:defRPr>
              </a:lvl1pPr>
            </a:lstStyle>
            <a:p>
              <a:r>
                <a:rPr lang="en-US" dirty="0"/>
                <a:t>My </a:t>
              </a:r>
              <a:r>
                <a:rPr lang="en-US" dirty="0" err="1"/>
                <a:t>Favourite</a:t>
              </a:r>
              <a:r>
                <a:rPr lang="en-US" dirty="0"/>
                <a:t> Person </a:t>
              </a:r>
            </a:p>
          </p:txBody>
        </p:sp>
        <p:sp>
          <p:nvSpPr>
            <p:cNvPr id="18" name="TextBox 17">
              <a:extLst>
                <a:ext uri="{FF2B5EF4-FFF2-40B4-BE49-F238E27FC236}">
                  <a16:creationId xmlns:a16="http://schemas.microsoft.com/office/drawing/2014/main" xmlns="" id="{F708B766-A3D2-4E58-AA8C-1E25652A1C02}"/>
                </a:ext>
              </a:extLst>
            </p:cNvPr>
            <p:cNvSpPr txBox="1"/>
            <p:nvPr/>
          </p:nvSpPr>
          <p:spPr>
            <a:xfrm>
              <a:off x="7796212" y="3283584"/>
              <a:ext cx="3203576" cy="646331"/>
            </a:xfrm>
            <a:prstGeom prst="rect">
              <a:avLst/>
            </a:prstGeom>
            <a:noFill/>
            <a:ln>
              <a:solidFill>
                <a:schemeClr val="tx1"/>
              </a:solidFill>
            </a:ln>
          </p:spPr>
          <p:txBody>
            <a:bodyPr wrap="square">
              <a:spAutoFit/>
            </a:bodyPr>
            <a:lstStyle>
              <a:defPPr>
                <a:defRPr lang="en-US"/>
              </a:defPPr>
              <a:lvl1pPr algn="ctr">
                <a:defRPr b="1" i="0" u="none" strike="noStrike" baseline="0">
                  <a:solidFill>
                    <a:srgbClr val="000000"/>
                  </a:solidFill>
                  <a:latin typeface="Comic Sans MS" panose="030F0702030302020204" pitchFamily="66" charset="0"/>
                </a:defRPr>
              </a:lvl1pPr>
            </a:lstStyle>
            <a:p>
              <a:r>
                <a:rPr lang="en-US" dirty="0"/>
                <a:t>What My Family Looks Like </a:t>
              </a:r>
            </a:p>
          </p:txBody>
        </p:sp>
        <p:sp>
          <p:nvSpPr>
            <p:cNvPr id="19" name="TextBox 18">
              <a:extLst>
                <a:ext uri="{FF2B5EF4-FFF2-40B4-BE49-F238E27FC236}">
                  <a16:creationId xmlns:a16="http://schemas.microsoft.com/office/drawing/2014/main" xmlns="" id="{30C2ACF3-376F-4EB8-B939-B234FE0AA505}"/>
                </a:ext>
              </a:extLst>
            </p:cNvPr>
            <p:cNvSpPr txBox="1"/>
            <p:nvPr/>
          </p:nvSpPr>
          <p:spPr>
            <a:xfrm>
              <a:off x="7796212" y="4424492"/>
              <a:ext cx="3203576" cy="369332"/>
            </a:xfrm>
            <a:prstGeom prst="rect">
              <a:avLst/>
            </a:prstGeom>
            <a:noFill/>
            <a:ln>
              <a:solidFill>
                <a:schemeClr val="tx1"/>
              </a:solidFill>
            </a:ln>
          </p:spPr>
          <p:txBody>
            <a:bodyPr wrap="square">
              <a:spAutoFit/>
            </a:bodyPr>
            <a:lstStyle>
              <a:defPPr>
                <a:defRPr lang="en-US"/>
              </a:defPPr>
              <a:lvl1pPr algn="ctr">
                <a:defRPr b="1" i="0" u="none" strike="noStrike" baseline="0">
                  <a:solidFill>
                    <a:srgbClr val="000000"/>
                  </a:solidFill>
                  <a:latin typeface="Comic Sans MS" panose="030F0702030302020204" pitchFamily="66" charset="0"/>
                </a:defRPr>
              </a:lvl1pPr>
            </a:lstStyle>
            <a:p>
              <a:r>
                <a:rPr lang="en-US" dirty="0"/>
                <a:t>A Nice Hotel</a:t>
              </a:r>
            </a:p>
          </p:txBody>
        </p:sp>
        <p:sp>
          <p:nvSpPr>
            <p:cNvPr id="20" name="TextBox 19">
              <a:extLst>
                <a:ext uri="{FF2B5EF4-FFF2-40B4-BE49-F238E27FC236}">
                  <a16:creationId xmlns:a16="http://schemas.microsoft.com/office/drawing/2014/main" xmlns="" id="{F038E9E3-6C47-495B-9762-F79C24986FD3}"/>
                </a:ext>
              </a:extLst>
            </p:cNvPr>
            <p:cNvSpPr txBox="1"/>
            <p:nvPr/>
          </p:nvSpPr>
          <p:spPr>
            <a:xfrm>
              <a:off x="7796212" y="5579022"/>
              <a:ext cx="3203576" cy="369332"/>
            </a:xfrm>
            <a:prstGeom prst="rect">
              <a:avLst/>
            </a:prstGeom>
            <a:noFill/>
            <a:ln>
              <a:solidFill>
                <a:schemeClr val="tx1"/>
              </a:solidFill>
            </a:ln>
          </p:spPr>
          <p:txBody>
            <a:bodyPr wrap="square">
              <a:spAutoFit/>
            </a:bodyPr>
            <a:lstStyle>
              <a:defPPr>
                <a:defRPr lang="en-US"/>
              </a:defPPr>
              <a:lvl1pPr algn="ctr">
                <a:defRPr b="1" i="0" u="none" strike="noStrike" baseline="0">
                  <a:solidFill>
                    <a:srgbClr val="000000"/>
                  </a:solidFill>
                  <a:latin typeface="Comic Sans MS" panose="030F0702030302020204" pitchFamily="66" charset="0"/>
                </a:defRPr>
              </a:lvl1pPr>
            </a:lstStyle>
            <a:p>
              <a:r>
                <a:rPr lang="en-US" dirty="0"/>
                <a:t>Things To Do Outside </a:t>
              </a:r>
            </a:p>
          </p:txBody>
        </p:sp>
      </p:grpSp>
    </p:spTree>
    <p:extLst>
      <p:ext uri="{BB962C8B-B14F-4D97-AF65-F5344CB8AC3E}">
        <p14:creationId xmlns:p14="http://schemas.microsoft.com/office/powerpoint/2010/main" val="37961969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DDD667D-0EB2-F7F8-325A-3E887662C8D6}"/>
              </a:ext>
            </a:extLst>
          </p:cNvPr>
          <p:cNvSpPr txBox="1"/>
          <p:nvPr/>
        </p:nvSpPr>
        <p:spPr>
          <a:xfrm>
            <a:off x="120131" y="989044"/>
            <a:ext cx="6097554" cy="5355312"/>
          </a:xfrm>
          <a:prstGeom prst="rect">
            <a:avLst/>
          </a:prstGeom>
          <a:noFill/>
        </p:spPr>
        <p:txBody>
          <a:bodyPr wrap="square">
            <a:spAutoFit/>
          </a:bodyPr>
          <a:lstStyle/>
          <a:p>
            <a:r>
              <a:rPr lang="en-US" b="1" dirty="0">
                <a:effectLst/>
                <a:latin typeface="Century Gothic" panose="020B0502020202020204" pitchFamily="34" charset="0"/>
              </a:rPr>
              <a:t>I like playing when the weather is warm. My cousins and I love to swim at the beach. Sometimes I go </a:t>
            </a:r>
          </a:p>
          <a:p>
            <a:r>
              <a:rPr lang="en-US" b="1" dirty="0">
                <a:effectLst/>
                <a:latin typeface="Century Gothic" panose="020B0502020202020204" pitchFamily="34" charset="0"/>
              </a:rPr>
              <a:t>camping in the desert with my dad. I like walking up</a:t>
            </a:r>
          </a:p>
          <a:p>
            <a:r>
              <a:rPr lang="en-US" b="1" dirty="0">
                <a:effectLst/>
                <a:latin typeface="Century Gothic" panose="020B0502020202020204" pitchFamily="34" charset="0"/>
              </a:rPr>
              <a:t>the mountain with my friends too!</a:t>
            </a:r>
          </a:p>
          <a:p>
            <a:pPr rtl="0"/>
            <a:endParaRPr lang="en-US" b="1" dirty="0">
              <a:latin typeface="Century Gothic" panose="020B0502020202020204" pitchFamily="34" charset="0"/>
            </a:endParaRPr>
          </a:p>
          <a:p>
            <a:pPr rtl="0"/>
            <a:r>
              <a:rPr lang="en-US" b="1" dirty="0">
                <a:effectLst/>
                <a:latin typeface="Century Gothic" panose="020B0502020202020204" pitchFamily="34" charset="0"/>
              </a:rPr>
              <a:t>I want to interview Omar Ali and ask him to visit my </a:t>
            </a:r>
          </a:p>
          <a:p>
            <a:pPr rtl="0"/>
            <a:r>
              <a:rPr lang="en-US" b="1" dirty="0">
                <a:effectLst/>
                <a:latin typeface="Century Gothic" panose="020B0502020202020204" pitchFamily="34" charset="0"/>
              </a:rPr>
              <a:t>class. He is my favourite celebrity. I like him because he is the best at horse riding. Who is your favourite </a:t>
            </a:r>
          </a:p>
          <a:p>
            <a:pPr rtl="0"/>
            <a:r>
              <a:rPr lang="en-US" b="1" dirty="0">
                <a:effectLst/>
                <a:latin typeface="Century Gothic" panose="020B0502020202020204" pitchFamily="34" charset="0"/>
              </a:rPr>
              <a:t>celebrity?</a:t>
            </a:r>
          </a:p>
          <a:p>
            <a:pPr rtl="0"/>
            <a:endParaRPr lang="en-US" b="1" dirty="0">
              <a:effectLst/>
            </a:endParaRPr>
          </a:p>
          <a:p>
            <a:pPr rtl="0"/>
            <a:endParaRPr lang="en-US" b="1" dirty="0">
              <a:effectLst/>
            </a:endParaRPr>
          </a:p>
          <a:p>
            <a:pPr rtl="0"/>
            <a:r>
              <a:rPr lang="en-US" b="1" dirty="0">
                <a:effectLst/>
                <a:latin typeface="Century Gothic" panose="020B0502020202020204" pitchFamily="34" charset="0"/>
              </a:rPr>
              <a:t>My parents have long hair. My brother has short hair, and my sister has curly hair. We all have brown hair.</a:t>
            </a:r>
          </a:p>
          <a:p>
            <a:pPr rtl="0">
              <a:buFont typeface="Arial" panose="020B0604020202020204" pitchFamily="34" charset="0"/>
              <a:buChar char="•"/>
            </a:pPr>
            <a:endParaRPr lang="en-US" b="1" dirty="0">
              <a:effectLst/>
            </a:endParaRPr>
          </a:p>
          <a:p>
            <a:pPr rtl="0">
              <a:buFont typeface="Arial" panose="020B0604020202020204" pitchFamily="34" charset="0"/>
              <a:buChar char="•"/>
            </a:pPr>
            <a:endParaRPr lang="en-US" b="1" dirty="0">
              <a:effectLst/>
            </a:endParaRPr>
          </a:p>
          <a:p>
            <a:pPr rtl="0"/>
            <a:r>
              <a:rPr lang="en-US" b="1" dirty="0">
                <a:effectLst/>
                <a:latin typeface="Century Gothic" panose="020B0502020202020204" pitchFamily="34" charset="0"/>
              </a:rPr>
              <a:t>There is a tall building that was built in 2010. It has one hundred rooms. It is clean and fun. When I visit, I </a:t>
            </a:r>
          </a:p>
          <a:p>
            <a:pPr rtl="0"/>
            <a:r>
              <a:rPr lang="en-US" b="1" dirty="0">
                <a:effectLst/>
                <a:latin typeface="Century Gothic" panose="020B0502020202020204" pitchFamily="34" charset="0"/>
              </a:rPr>
              <a:t>always play volleyball and tennis. At 7:00, I love to </a:t>
            </a:r>
          </a:p>
          <a:p>
            <a:pPr rtl="0"/>
            <a:r>
              <a:rPr lang="en-US" b="1" dirty="0">
                <a:effectLst/>
                <a:latin typeface="Century Gothic" panose="020B0502020202020204" pitchFamily="34" charset="0"/>
              </a:rPr>
              <a:t>have breakfast in the restaurant.</a:t>
            </a:r>
            <a:endParaRPr lang="en-US" b="1" dirty="0">
              <a:effectLst/>
            </a:endParaRPr>
          </a:p>
        </p:txBody>
      </p:sp>
      <p:sp>
        <p:nvSpPr>
          <p:cNvPr id="5" name="TextBox 4">
            <a:extLst>
              <a:ext uri="{FF2B5EF4-FFF2-40B4-BE49-F238E27FC236}">
                <a16:creationId xmlns:a16="http://schemas.microsoft.com/office/drawing/2014/main" xmlns="" id="{1BEEA30E-E3B6-CBAE-DB00-F751E9B6A330}"/>
              </a:ext>
            </a:extLst>
          </p:cNvPr>
          <p:cNvSpPr txBox="1"/>
          <p:nvPr/>
        </p:nvSpPr>
        <p:spPr>
          <a:xfrm>
            <a:off x="3820109" y="68121"/>
            <a:ext cx="6097554" cy="369332"/>
          </a:xfrm>
          <a:prstGeom prst="rect">
            <a:avLst/>
          </a:prstGeom>
          <a:noFill/>
        </p:spPr>
        <p:txBody>
          <a:bodyPr wrap="square">
            <a:spAutoFit/>
          </a:bodyPr>
          <a:lstStyle/>
          <a:p>
            <a:pPr algn="ctr"/>
            <a:r>
              <a:rPr lang="en-US" b="1" dirty="0">
                <a:effectLst/>
                <a:latin typeface="inherit"/>
              </a:rPr>
              <a:t>Read the texts. Match the texts with the titles.</a:t>
            </a:r>
          </a:p>
        </p:txBody>
      </p:sp>
      <p:sp>
        <p:nvSpPr>
          <p:cNvPr id="7" name="TextBox 6">
            <a:extLst>
              <a:ext uri="{FF2B5EF4-FFF2-40B4-BE49-F238E27FC236}">
                <a16:creationId xmlns:a16="http://schemas.microsoft.com/office/drawing/2014/main" xmlns="" id="{2F1E0010-A80A-FC0B-6382-058E74738EF8}"/>
              </a:ext>
            </a:extLst>
          </p:cNvPr>
          <p:cNvSpPr txBox="1"/>
          <p:nvPr/>
        </p:nvSpPr>
        <p:spPr>
          <a:xfrm>
            <a:off x="7345913" y="989044"/>
            <a:ext cx="3594618" cy="5078313"/>
          </a:xfrm>
          <a:prstGeom prst="rect">
            <a:avLst/>
          </a:prstGeom>
          <a:noFill/>
        </p:spPr>
        <p:txBody>
          <a:bodyPr wrap="square">
            <a:spAutoFit/>
          </a:bodyPr>
          <a:lstStyle/>
          <a:p>
            <a:pPr rtl="0">
              <a:buFont typeface="Arial" panose="020B0604020202020204" pitchFamily="34" charset="0"/>
              <a:buChar char="•"/>
            </a:pPr>
            <a:r>
              <a:rPr lang="en-US" sz="1800" b="1" dirty="0">
                <a:effectLst/>
                <a:latin typeface="Century Gothic" panose="020B0502020202020204" pitchFamily="34" charset="0"/>
              </a:rPr>
              <a:t> My Favourite Person</a:t>
            </a:r>
          </a:p>
          <a:p>
            <a:pPr rtl="0">
              <a:buFont typeface="Arial" panose="020B0604020202020204" pitchFamily="34" charset="0"/>
              <a:buChar char="•"/>
            </a:pPr>
            <a:endParaRPr lang="en-US" b="1" dirty="0">
              <a:effectLst/>
            </a:endParaRPr>
          </a:p>
          <a:p>
            <a:pPr rtl="0">
              <a:buFont typeface="Arial" panose="020B0604020202020204" pitchFamily="34" charset="0"/>
              <a:buChar char="•"/>
            </a:pPr>
            <a:endParaRPr lang="en-US" b="1" dirty="0"/>
          </a:p>
          <a:p>
            <a:pPr rtl="0">
              <a:buFont typeface="Arial" panose="020B0604020202020204" pitchFamily="34" charset="0"/>
              <a:buChar char="•"/>
            </a:pPr>
            <a:endParaRPr lang="en-US" b="1" dirty="0">
              <a:effectLst/>
            </a:endParaRPr>
          </a:p>
          <a:p>
            <a:pPr rtl="0"/>
            <a:endParaRPr lang="en-US" b="1" dirty="0">
              <a:effectLst/>
            </a:endParaRPr>
          </a:p>
          <a:p>
            <a:pPr>
              <a:buFont typeface="Arial" panose="020B0604020202020204" pitchFamily="34" charset="0"/>
              <a:buChar char="•"/>
            </a:pPr>
            <a:r>
              <a:rPr lang="en-US" sz="1800" b="1" dirty="0">
                <a:effectLst/>
                <a:latin typeface="Century Gothic" panose="020B0502020202020204" pitchFamily="34" charset="0"/>
              </a:rPr>
              <a:t>What My Family Looks Like</a:t>
            </a:r>
          </a:p>
          <a:p>
            <a:pPr>
              <a:buFont typeface="Arial" panose="020B0604020202020204" pitchFamily="34" charset="0"/>
              <a:buChar char="•"/>
            </a:pPr>
            <a:endParaRPr lang="en-US" b="1" dirty="0">
              <a:latin typeface="Century Gothic" panose="020B0502020202020204" pitchFamily="34" charset="0"/>
            </a:endParaRPr>
          </a:p>
          <a:p>
            <a:pPr>
              <a:buFont typeface="Arial" panose="020B0604020202020204" pitchFamily="34" charset="0"/>
              <a:buChar char="•"/>
            </a:pPr>
            <a:endParaRPr lang="en-US" b="1" dirty="0">
              <a:effectLst/>
              <a:latin typeface="Century Gothic" panose="020B0502020202020204" pitchFamily="34" charset="0"/>
            </a:endParaRPr>
          </a:p>
          <a:p>
            <a:pPr>
              <a:buFont typeface="Arial" panose="020B0604020202020204" pitchFamily="34" charset="0"/>
              <a:buChar char="•"/>
            </a:pPr>
            <a:endParaRPr lang="en-US" b="1" dirty="0">
              <a:latin typeface="Century Gothic" panose="020B0502020202020204" pitchFamily="34" charset="0"/>
            </a:endParaRPr>
          </a:p>
          <a:p>
            <a:pPr>
              <a:buFont typeface="Arial" panose="020B0604020202020204" pitchFamily="34" charset="0"/>
              <a:buChar char="•"/>
            </a:pPr>
            <a:endParaRPr lang="en-US" b="1" dirty="0">
              <a:effectLst/>
              <a:latin typeface="Century Gothic" panose="020B0502020202020204" pitchFamily="34" charset="0"/>
            </a:endParaRPr>
          </a:p>
          <a:p>
            <a:pPr>
              <a:buFont typeface="Arial" panose="020B0604020202020204" pitchFamily="34" charset="0"/>
              <a:buChar char="•"/>
            </a:pPr>
            <a:endParaRPr lang="en-US" dirty="0">
              <a:effectLst/>
            </a:endParaRPr>
          </a:p>
          <a:p>
            <a:pPr>
              <a:buFont typeface="Arial" panose="020B0604020202020204" pitchFamily="34" charset="0"/>
              <a:buChar char="•"/>
            </a:pPr>
            <a:r>
              <a:rPr lang="en-US" sz="1800" b="1" dirty="0">
                <a:effectLst/>
                <a:latin typeface="Century Gothic" panose="020B0502020202020204" pitchFamily="34" charset="0"/>
              </a:rPr>
              <a:t>A Nice Hotel</a:t>
            </a:r>
          </a:p>
          <a:p>
            <a:pPr>
              <a:buFont typeface="Arial" panose="020B0604020202020204" pitchFamily="34" charset="0"/>
              <a:buChar char="•"/>
            </a:pPr>
            <a:endParaRPr lang="en-US" b="1" dirty="0">
              <a:latin typeface="Century Gothic" panose="020B0502020202020204" pitchFamily="34" charset="0"/>
            </a:endParaRPr>
          </a:p>
          <a:p>
            <a:pPr>
              <a:buFont typeface="Arial" panose="020B0604020202020204" pitchFamily="34" charset="0"/>
              <a:buChar char="•"/>
            </a:pPr>
            <a:endParaRPr lang="en-US" b="1" dirty="0">
              <a:effectLst/>
              <a:latin typeface="Century Gothic" panose="020B0502020202020204" pitchFamily="34" charset="0"/>
            </a:endParaRPr>
          </a:p>
          <a:p>
            <a:pPr>
              <a:buFont typeface="Arial" panose="020B0604020202020204" pitchFamily="34" charset="0"/>
              <a:buChar char="•"/>
            </a:pPr>
            <a:endParaRPr lang="en-US" b="1" dirty="0">
              <a:latin typeface="Century Gothic" panose="020B0502020202020204" pitchFamily="34" charset="0"/>
            </a:endParaRPr>
          </a:p>
          <a:p>
            <a:pPr>
              <a:buFont typeface="Arial" panose="020B0604020202020204" pitchFamily="34" charset="0"/>
              <a:buChar char="•"/>
            </a:pPr>
            <a:endParaRPr lang="en-US" b="1" dirty="0">
              <a:effectLst/>
              <a:latin typeface="Century Gothic" panose="020B0502020202020204" pitchFamily="34" charset="0"/>
            </a:endParaRPr>
          </a:p>
          <a:p>
            <a:pPr>
              <a:buFont typeface="Arial" panose="020B0604020202020204" pitchFamily="34" charset="0"/>
              <a:buChar char="•"/>
            </a:pPr>
            <a:endParaRPr lang="en-US" dirty="0">
              <a:effectLst/>
            </a:endParaRPr>
          </a:p>
          <a:p>
            <a:pPr>
              <a:buFont typeface="Arial" panose="020B0604020202020204" pitchFamily="34" charset="0"/>
              <a:buChar char="•"/>
            </a:pPr>
            <a:r>
              <a:rPr lang="en-US" sz="1800" b="1" dirty="0">
                <a:effectLst/>
                <a:latin typeface="Century Gothic" panose="020B0502020202020204" pitchFamily="34" charset="0"/>
              </a:rPr>
              <a:t>Things To Do Outside</a:t>
            </a:r>
            <a:endParaRPr lang="en-US" dirty="0">
              <a:effectLst/>
            </a:endParaRPr>
          </a:p>
        </p:txBody>
      </p:sp>
      <p:cxnSp>
        <p:nvCxnSpPr>
          <p:cNvPr id="12" name="Straight Arrow Connector 11">
            <a:extLst>
              <a:ext uri="{FF2B5EF4-FFF2-40B4-BE49-F238E27FC236}">
                <a16:creationId xmlns:a16="http://schemas.microsoft.com/office/drawing/2014/main" xmlns="" id="{F2627BFB-BA29-9720-0208-9C2972BC9349}"/>
              </a:ext>
            </a:extLst>
          </p:cNvPr>
          <p:cNvCxnSpPr>
            <a:cxnSpLocks/>
          </p:cNvCxnSpPr>
          <p:nvPr/>
        </p:nvCxnSpPr>
        <p:spPr>
          <a:xfrm>
            <a:off x="6027576" y="1436914"/>
            <a:ext cx="1427583" cy="4338735"/>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xmlns="" id="{331FEE74-EB81-B98C-76E9-3D74D3973767}"/>
              </a:ext>
            </a:extLst>
          </p:cNvPr>
          <p:cNvCxnSpPr>
            <a:cxnSpLocks/>
          </p:cNvCxnSpPr>
          <p:nvPr/>
        </p:nvCxnSpPr>
        <p:spPr>
          <a:xfrm flipV="1">
            <a:off x="5896947" y="1268963"/>
            <a:ext cx="1558212" cy="139026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xmlns="" id="{60B8AD02-B635-1C90-EFAA-C9003AE2EE46}"/>
              </a:ext>
            </a:extLst>
          </p:cNvPr>
          <p:cNvCxnSpPr>
            <a:cxnSpLocks/>
          </p:cNvCxnSpPr>
          <p:nvPr/>
        </p:nvCxnSpPr>
        <p:spPr>
          <a:xfrm flipV="1">
            <a:off x="6096000" y="2584580"/>
            <a:ext cx="1359159" cy="1754155"/>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xmlns="" id="{4EA95F6F-F045-DE5A-7297-0F54A7E9B80B}"/>
              </a:ext>
            </a:extLst>
          </p:cNvPr>
          <p:cNvCxnSpPr>
            <a:cxnSpLocks/>
          </p:cNvCxnSpPr>
          <p:nvPr/>
        </p:nvCxnSpPr>
        <p:spPr>
          <a:xfrm flipV="1">
            <a:off x="6027576" y="4198777"/>
            <a:ext cx="1427583" cy="1534424"/>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5387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3899" y="0"/>
            <a:ext cx="11964202" cy="6655113"/>
          </a:xfrm>
          <a:prstGeom prst="rect">
            <a:avLst/>
          </a:prstGeom>
        </p:spPr>
      </p:pic>
      <p:sp>
        <p:nvSpPr>
          <p:cNvPr id="3" name="Rectangle 2"/>
          <p:cNvSpPr/>
          <p:nvPr/>
        </p:nvSpPr>
        <p:spPr>
          <a:xfrm>
            <a:off x="6900672" y="5547360"/>
            <a:ext cx="85344" cy="85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52785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79256"/>
            <a:ext cx="11964202" cy="6655113"/>
          </a:xfrm>
          <a:prstGeom prst="rect">
            <a:avLst/>
          </a:prstGeom>
        </p:spPr>
      </p:pic>
      <p:sp>
        <p:nvSpPr>
          <p:cNvPr id="3" name="Rounded Rectangle 2"/>
          <p:cNvSpPr/>
          <p:nvPr/>
        </p:nvSpPr>
        <p:spPr>
          <a:xfrm>
            <a:off x="9193696" y="924339"/>
            <a:ext cx="1878495" cy="695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flipH="1">
            <a:off x="8136171" y="2126974"/>
            <a:ext cx="1355698" cy="6957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10132943" y="3248301"/>
            <a:ext cx="1365622" cy="79255"/>
          </a:xfrm>
          <a:prstGeom prst="rect">
            <a:avLst/>
          </a:prstGeom>
        </p:spPr>
      </p:pic>
      <p:pic>
        <p:nvPicPr>
          <p:cNvPr id="6" name="Picture 5"/>
          <p:cNvPicPr>
            <a:picLocks noChangeAspect="1"/>
          </p:cNvPicPr>
          <p:nvPr/>
        </p:nvPicPr>
        <p:blipFill>
          <a:blip r:embed="rId3"/>
          <a:stretch>
            <a:fillRect/>
          </a:stretch>
        </p:blipFill>
        <p:spPr>
          <a:xfrm>
            <a:off x="234902" y="675990"/>
            <a:ext cx="1365622" cy="45719"/>
          </a:xfrm>
          <a:prstGeom prst="rect">
            <a:avLst/>
          </a:prstGeom>
        </p:spPr>
      </p:pic>
      <p:pic>
        <p:nvPicPr>
          <p:cNvPr id="7" name="Picture 6"/>
          <p:cNvPicPr>
            <a:picLocks noChangeAspect="1"/>
          </p:cNvPicPr>
          <p:nvPr/>
        </p:nvPicPr>
        <p:blipFill>
          <a:blip r:embed="rId3"/>
          <a:stretch>
            <a:fillRect/>
          </a:stretch>
        </p:blipFill>
        <p:spPr>
          <a:xfrm>
            <a:off x="3196763" y="1331972"/>
            <a:ext cx="1365622" cy="79255"/>
          </a:xfrm>
          <a:prstGeom prst="rect">
            <a:avLst/>
          </a:prstGeom>
        </p:spPr>
      </p:pic>
    </p:spTree>
    <p:extLst>
      <p:ext uri="{BB962C8B-B14F-4D97-AF65-F5344CB8AC3E}">
        <p14:creationId xmlns:p14="http://schemas.microsoft.com/office/powerpoint/2010/main" val="27596963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9389" y="-259881"/>
            <a:ext cx="12868976" cy="7117881"/>
          </a:xfrm>
          <a:prstGeom prst="rect">
            <a:avLst/>
          </a:prstGeom>
        </p:spPr>
      </p:pic>
      <p:sp>
        <p:nvSpPr>
          <p:cNvPr id="3" name="Rounded Rectangle 2"/>
          <p:cNvSpPr/>
          <p:nvPr/>
        </p:nvSpPr>
        <p:spPr>
          <a:xfrm>
            <a:off x="9960864" y="816864"/>
            <a:ext cx="1658112"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8156448" y="1853184"/>
            <a:ext cx="109728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10460736" y="2791968"/>
            <a:ext cx="1158240" cy="853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p:cNvSpPr/>
          <p:nvPr/>
        </p:nvSpPr>
        <p:spPr>
          <a:xfrm>
            <a:off x="6339840" y="3697225"/>
            <a:ext cx="1207008"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121920" y="5096256"/>
            <a:ext cx="3243072"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8496" y="4721352"/>
            <a:ext cx="914400"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flipV="1">
            <a:off x="841248" y="2706624"/>
            <a:ext cx="2523744" cy="853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08930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7087" y="66518"/>
            <a:ext cx="12461967" cy="6791481"/>
          </a:xfrm>
          <a:prstGeom prst="rect">
            <a:avLst/>
          </a:prstGeom>
        </p:spPr>
      </p:pic>
    </p:spTree>
    <p:extLst>
      <p:ext uri="{BB962C8B-B14F-4D97-AF65-F5344CB8AC3E}">
        <p14:creationId xmlns:p14="http://schemas.microsoft.com/office/powerpoint/2010/main" val="31851264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1630" y="0"/>
            <a:ext cx="7601341" cy="6546478"/>
          </a:xfrm>
          <a:prstGeom prst="rect">
            <a:avLst/>
          </a:prstGeom>
        </p:spPr>
      </p:pic>
      <p:pic>
        <p:nvPicPr>
          <p:cNvPr id="4" name="Picture 3"/>
          <p:cNvPicPr>
            <a:picLocks noChangeAspect="1"/>
          </p:cNvPicPr>
          <p:nvPr/>
        </p:nvPicPr>
        <p:blipFill>
          <a:blip r:embed="rId3"/>
          <a:stretch>
            <a:fillRect/>
          </a:stretch>
        </p:blipFill>
        <p:spPr>
          <a:xfrm>
            <a:off x="7593495" y="119270"/>
            <a:ext cx="4516879" cy="6738730"/>
          </a:xfrm>
          <a:prstGeom prst="rect">
            <a:avLst/>
          </a:prstGeom>
        </p:spPr>
      </p:pic>
    </p:spTree>
    <p:extLst>
      <p:ext uri="{BB962C8B-B14F-4D97-AF65-F5344CB8AC3E}">
        <p14:creationId xmlns:p14="http://schemas.microsoft.com/office/powerpoint/2010/main" val="25802894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5644" y="-389216"/>
            <a:ext cx="7293756" cy="6546478"/>
          </a:xfrm>
          <a:prstGeom prst="rect">
            <a:avLst/>
          </a:prstGeom>
        </p:spPr>
      </p:pic>
      <p:pic>
        <p:nvPicPr>
          <p:cNvPr id="4" name="Picture 3"/>
          <p:cNvPicPr>
            <a:picLocks noChangeAspect="1"/>
          </p:cNvPicPr>
          <p:nvPr/>
        </p:nvPicPr>
        <p:blipFill>
          <a:blip r:embed="rId3"/>
          <a:stretch>
            <a:fillRect/>
          </a:stretch>
        </p:blipFill>
        <p:spPr>
          <a:xfrm>
            <a:off x="7899400" y="-177014"/>
            <a:ext cx="4516879" cy="6738730"/>
          </a:xfrm>
          <a:prstGeom prst="rect">
            <a:avLst/>
          </a:prstGeom>
        </p:spPr>
      </p:pic>
      <p:sp>
        <p:nvSpPr>
          <p:cNvPr id="2" name="Rounded Rectangle 1"/>
          <p:cNvSpPr/>
          <p:nvPr/>
        </p:nvSpPr>
        <p:spPr>
          <a:xfrm>
            <a:off x="8729133" y="972704"/>
            <a:ext cx="1727115"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p:cNvSpPr/>
          <p:nvPr/>
        </p:nvSpPr>
        <p:spPr>
          <a:xfrm>
            <a:off x="8729133" y="3146632"/>
            <a:ext cx="230293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8813801" y="4426735"/>
            <a:ext cx="2218266"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8542867" y="6157262"/>
            <a:ext cx="1202266"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1820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462" y="-195072"/>
            <a:ext cx="7716570" cy="6632448"/>
          </a:xfrm>
          <a:prstGeom prst="rect">
            <a:avLst/>
          </a:prstGeom>
        </p:spPr>
      </p:pic>
      <p:pic>
        <p:nvPicPr>
          <p:cNvPr id="4" name="Picture 3"/>
          <p:cNvPicPr>
            <a:picLocks noChangeAspect="1"/>
          </p:cNvPicPr>
          <p:nvPr/>
        </p:nvPicPr>
        <p:blipFill>
          <a:blip r:embed="rId3"/>
          <a:stretch>
            <a:fillRect/>
          </a:stretch>
        </p:blipFill>
        <p:spPr>
          <a:xfrm>
            <a:off x="7529876" y="142656"/>
            <a:ext cx="4845004" cy="6572688"/>
          </a:xfrm>
          <a:prstGeom prst="rect">
            <a:avLst/>
          </a:prstGeom>
        </p:spPr>
      </p:pic>
    </p:spTree>
    <p:extLst>
      <p:ext uri="{BB962C8B-B14F-4D97-AF65-F5344CB8AC3E}">
        <p14:creationId xmlns:p14="http://schemas.microsoft.com/office/powerpoint/2010/main" val="6150430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462" y="-195072"/>
            <a:ext cx="7716570" cy="6632448"/>
          </a:xfrm>
          <a:prstGeom prst="rect">
            <a:avLst/>
          </a:prstGeom>
        </p:spPr>
      </p:pic>
      <p:pic>
        <p:nvPicPr>
          <p:cNvPr id="4" name="Picture 3"/>
          <p:cNvPicPr>
            <a:picLocks noChangeAspect="1"/>
          </p:cNvPicPr>
          <p:nvPr/>
        </p:nvPicPr>
        <p:blipFill>
          <a:blip r:embed="rId3"/>
          <a:stretch>
            <a:fillRect/>
          </a:stretch>
        </p:blipFill>
        <p:spPr>
          <a:xfrm>
            <a:off x="7346996" y="0"/>
            <a:ext cx="4845004" cy="6572688"/>
          </a:xfrm>
          <a:prstGeom prst="rect">
            <a:avLst/>
          </a:prstGeom>
        </p:spPr>
      </p:pic>
      <p:sp>
        <p:nvSpPr>
          <p:cNvPr id="5" name="Rounded Rectangle 4"/>
          <p:cNvSpPr/>
          <p:nvPr/>
        </p:nvSpPr>
        <p:spPr>
          <a:xfrm>
            <a:off x="8046720" y="1133856"/>
            <a:ext cx="2304288" cy="731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8046720" y="2381688"/>
            <a:ext cx="2316681" cy="85351"/>
          </a:xfrm>
          <a:prstGeom prst="rect">
            <a:avLst/>
          </a:prstGeom>
        </p:spPr>
      </p:pic>
      <p:pic>
        <p:nvPicPr>
          <p:cNvPr id="7" name="Picture 6"/>
          <p:cNvPicPr>
            <a:picLocks noChangeAspect="1"/>
          </p:cNvPicPr>
          <p:nvPr/>
        </p:nvPicPr>
        <p:blipFill>
          <a:blip r:embed="rId4"/>
          <a:stretch>
            <a:fillRect/>
          </a:stretch>
        </p:blipFill>
        <p:spPr>
          <a:xfrm>
            <a:off x="7876032" y="4577764"/>
            <a:ext cx="2316681" cy="85351"/>
          </a:xfrm>
          <a:prstGeom prst="rect">
            <a:avLst/>
          </a:prstGeom>
        </p:spPr>
      </p:pic>
      <p:pic>
        <p:nvPicPr>
          <p:cNvPr id="8" name="Picture 7"/>
          <p:cNvPicPr>
            <a:picLocks noChangeAspect="1"/>
          </p:cNvPicPr>
          <p:nvPr/>
        </p:nvPicPr>
        <p:blipFill>
          <a:blip r:embed="rId4"/>
          <a:stretch>
            <a:fillRect/>
          </a:stretch>
        </p:blipFill>
        <p:spPr>
          <a:xfrm>
            <a:off x="8046720" y="5828651"/>
            <a:ext cx="2316681" cy="85351"/>
          </a:xfrm>
          <a:prstGeom prst="rect">
            <a:avLst/>
          </a:prstGeom>
        </p:spPr>
      </p:pic>
    </p:spTree>
    <p:extLst>
      <p:ext uri="{BB962C8B-B14F-4D97-AF65-F5344CB8AC3E}">
        <p14:creationId xmlns:p14="http://schemas.microsoft.com/office/powerpoint/2010/main" val="26073163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2645" y="0"/>
            <a:ext cx="5937229" cy="6561909"/>
          </a:xfrm>
          <a:prstGeom prst="rect">
            <a:avLst/>
          </a:prstGeom>
        </p:spPr>
      </p:pic>
      <p:pic>
        <p:nvPicPr>
          <p:cNvPr id="4" name="Picture 3"/>
          <p:cNvPicPr>
            <a:picLocks noChangeAspect="1"/>
          </p:cNvPicPr>
          <p:nvPr/>
        </p:nvPicPr>
        <p:blipFill>
          <a:blip r:embed="rId3"/>
          <a:stretch>
            <a:fillRect/>
          </a:stretch>
        </p:blipFill>
        <p:spPr>
          <a:xfrm>
            <a:off x="6312571" y="226423"/>
            <a:ext cx="5645440" cy="6374674"/>
          </a:xfrm>
          <a:prstGeom prst="rect">
            <a:avLst/>
          </a:prstGeom>
        </p:spPr>
      </p:pic>
    </p:spTree>
    <p:extLst>
      <p:ext uri="{BB962C8B-B14F-4D97-AF65-F5344CB8AC3E}">
        <p14:creationId xmlns:p14="http://schemas.microsoft.com/office/powerpoint/2010/main" val="39495050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3936" y="0"/>
            <a:ext cx="6593855" cy="6858000"/>
          </a:xfrm>
          <a:prstGeom prst="rect">
            <a:avLst/>
          </a:prstGeom>
        </p:spPr>
      </p:pic>
      <p:pic>
        <p:nvPicPr>
          <p:cNvPr id="4" name="Picture 3"/>
          <p:cNvPicPr>
            <a:picLocks noChangeAspect="1"/>
          </p:cNvPicPr>
          <p:nvPr/>
        </p:nvPicPr>
        <p:blipFill>
          <a:blip r:embed="rId3"/>
          <a:stretch>
            <a:fillRect/>
          </a:stretch>
        </p:blipFill>
        <p:spPr>
          <a:xfrm>
            <a:off x="6370048" y="139656"/>
            <a:ext cx="5645440" cy="6858552"/>
          </a:xfrm>
          <a:prstGeom prst="rect">
            <a:avLst/>
          </a:prstGeom>
        </p:spPr>
      </p:pic>
      <p:sp>
        <p:nvSpPr>
          <p:cNvPr id="2" name="Rounded Rectangle 1"/>
          <p:cNvSpPr/>
          <p:nvPr/>
        </p:nvSpPr>
        <p:spPr>
          <a:xfrm>
            <a:off x="6803136" y="2023872"/>
            <a:ext cx="148742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flipV="1">
            <a:off x="6717791" y="3709967"/>
            <a:ext cx="914400" cy="88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p:cNvSpPr/>
          <p:nvPr/>
        </p:nvSpPr>
        <p:spPr>
          <a:xfrm>
            <a:off x="6534911" y="6306313"/>
            <a:ext cx="1280161"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a:off x="9192768" y="2465832"/>
            <a:ext cx="91440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9144000" y="4511040"/>
            <a:ext cx="1316736" cy="853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9192768" y="6306313"/>
            <a:ext cx="1328928"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12879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b="1" i="0" dirty="0">
                  <a:solidFill>
                    <a:srgbClr val="000000"/>
                  </a:solidFill>
                  <a:effectLst/>
                  <a:latin typeface="Comic Sans MS" panose="030F0702030302020204" pitchFamily="66" charset="0"/>
                </a:rPr>
                <a:t>My Family</a:t>
              </a:r>
              <a:endParaRPr lang="en-US" sz="3600" b="0" i="0" dirty="0">
                <a:solidFill>
                  <a:srgbClr val="24475B"/>
                </a:solidFill>
                <a:effectLst/>
                <a:latin typeface="Comic Sans MS" panose="030F0702030302020204" pitchFamily="66" charset="0"/>
              </a:endParaRPr>
            </a:p>
            <a:p>
              <a:pPr algn="just">
                <a:lnSpc>
                  <a:spcPct val="150000"/>
                </a:lnSpc>
              </a:pPr>
              <a:r>
                <a:rPr lang="en-US" sz="1800" b="0" i="0" dirty="0">
                  <a:solidFill>
                    <a:srgbClr val="000000"/>
                  </a:solidFill>
                  <a:effectLst/>
                  <a:latin typeface="Comic Sans MS" panose="030F0702030302020204" pitchFamily="66" charset="0"/>
                </a:rPr>
                <a:t> </a:t>
              </a:r>
              <a:endParaRPr lang="en-US" sz="2400" b="0" i="0" dirty="0">
                <a:solidFill>
                  <a:srgbClr val="24475B"/>
                </a:solidFill>
                <a:effectLst/>
                <a:latin typeface="Comic Sans MS" panose="030F0702030302020204" pitchFamily="66" charset="0"/>
              </a:endParaRPr>
            </a:p>
            <a:p>
              <a:pPr algn="just">
                <a:lnSpc>
                  <a:spcPct val="150000"/>
                </a:lnSpc>
              </a:pPr>
              <a:r>
                <a:rPr lang="en-US" sz="1800" b="0" i="0" dirty="0">
                  <a:solidFill>
                    <a:srgbClr val="000000"/>
                  </a:solidFill>
                  <a:effectLst/>
                  <a:latin typeface="Comic Sans MS" panose="030F0702030302020204" pitchFamily="66" charset="0"/>
                </a:rPr>
                <a:t>My family lives in a big </a:t>
              </a:r>
              <a:r>
                <a:rPr lang="en-US" sz="1800" b="1" i="0" dirty="0">
                  <a:solidFill>
                    <a:srgbClr val="000000"/>
                  </a:solidFill>
                  <a:effectLst/>
                  <a:latin typeface="Comic Sans MS" panose="030F0702030302020204" pitchFamily="66" charset="0"/>
                </a:rPr>
                <a:t>1. (roof / palace / table)</a:t>
              </a:r>
              <a:r>
                <a:rPr lang="en-US" sz="1800" b="0" i="0" dirty="0">
                  <a:solidFill>
                    <a:srgbClr val="000000"/>
                  </a:solidFill>
                  <a:effectLst/>
                  <a:latin typeface="Comic Sans MS" panose="030F0702030302020204" pitchFamily="66" charset="0"/>
                </a:rPr>
                <a:t>. My </a:t>
              </a:r>
              <a:r>
                <a:rPr lang="en-US" sz="1800" b="1" i="0" dirty="0">
                  <a:solidFill>
                    <a:srgbClr val="000000"/>
                  </a:solidFill>
                  <a:effectLst/>
                  <a:latin typeface="Comic Sans MS" panose="030F0702030302020204" pitchFamily="66" charset="0"/>
                </a:rPr>
                <a:t>2. (parents / student / teacher)</a:t>
              </a:r>
              <a:r>
                <a:rPr lang="en-US" sz="1800" b="0" i="0" dirty="0">
                  <a:solidFill>
                    <a:srgbClr val="000000"/>
                  </a:solidFill>
                  <a:effectLst/>
                  <a:latin typeface="Comic Sans MS" panose="030F0702030302020204" pitchFamily="66" charset="0"/>
                </a:rPr>
                <a:t> are doctors. </a:t>
              </a:r>
              <a:r>
                <a:rPr lang="en-US" sz="1800" b="1" i="0" dirty="0">
                  <a:solidFill>
                    <a:srgbClr val="000000"/>
                  </a:solidFill>
                  <a:effectLst/>
                  <a:latin typeface="Comic Sans MS" panose="030F0702030302020204" pitchFamily="66" charset="0"/>
                </a:rPr>
                <a:t>3. (He / She / They)</a:t>
              </a:r>
              <a:r>
                <a:rPr lang="en-US" sz="1800" b="0" i="0" dirty="0">
                  <a:solidFill>
                    <a:srgbClr val="000000"/>
                  </a:solidFill>
                  <a:effectLst/>
                  <a:latin typeface="Comic Sans MS" panose="030F0702030302020204" pitchFamily="66" charset="0"/>
                </a:rPr>
                <a:t> work at the </a:t>
              </a:r>
              <a:r>
                <a:rPr lang="en-US" sz="1800" b="1" i="0" dirty="0">
                  <a:solidFill>
                    <a:srgbClr val="000000"/>
                  </a:solidFill>
                  <a:effectLst/>
                  <a:latin typeface="Comic Sans MS" panose="030F0702030302020204" pitchFamily="66" charset="0"/>
                </a:rPr>
                <a:t>4. (fire station / hospital / police station)</a:t>
              </a:r>
              <a:r>
                <a:rPr lang="en-US" sz="1800" b="0" i="0" dirty="0">
                  <a:solidFill>
                    <a:srgbClr val="000000"/>
                  </a:solidFill>
                  <a:effectLst/>
                  <a:latin typeface="Comic Sans MS" panose="030F0702030302020204" pitchFamily="66" charset="0"/>
                </a:rPr>
                <a:t>. My </a:t>
              </a:r>
              <a:r>
                <a:rPr lang="en-US" sz="1800" b="1" i="0" dirty="0">
                  <a:solidFill>
                    <a:srgbClr val="000000"/>
                  </a:solidFill>
                  <a:effectLst/>
                  <a:latin typeface="Comic Sans MS" panose="030F0702030302020204" pitchFamily="66" charset="0"/>
                </a:rPr>
                <a:t>5. (mother / mothers / mother’s)</a:t>
              </a:r>
              <a:r>
                <a:rPr lang="en-US" sz="1800" b="0" i="0" dirty="0">
                  <a:solidFill>
                    <a:srgbClr val="000000"/>
                  </a:solidFill>
                  <a:effectLst/>
                  <a:latin typeface="Comic Sans MS" panose="030F0702030302020204" pitchFamily="66" charset="0"/>
                </a:rPr>
                <a:t> name is Reem. Her husband is my </a:t>
              </a:r>
              <a:r>
                <a:rPr lang="en-US" sz="1800" b="1" i="0" dirty="0">
                  <a:solidFill>
                    <a:srgbClr val="000000"/>
                  </a:solidFill>
                  <a:effectLst/>
                  <a:latin typeface="Comic Sans MS" panose="030F0702030302020204" pitchFamily="66" charset="0"/>
                </a:rPr>
                <a:t>6. (aunt / father / daughter)</a:t>
              </a:r>
              <a:r>
                <a:rPr lang="en-US" sz="1800" b="0" i="0" dirty="0">
                  <a:solidFill>
                    <a:srgbClr val="000000"/>
                  </a:solidFill>
                  <a:effectLst/>
                  <a:latin typeface="Comic Sans MS" panose="030F0702030302020204" pitchFamily="66" charset="0"/>
                </a:rPr>
                <a:t>. My grandmother and grandfather are old and </a:t>
              </a:r>
              <a:r>
                <a:rPr lang="en-US" sz="1800" b="1" i="0" dirty="0">
                  <a:solidFill>
                    <a:srgbClr val="000000"/>
                  </a:solidFill>
                  <a:effectLst/>
                  <a:latin typeface="Comic Sans MS" panose="030F0702030302020204" pitchFamily="66" charset="0"/>
                </a:rPr>
                <a:t>7. (new / clever / curly)</a:t>
              </a:r>
              <a:r>
                <a:rPr lang="en-US" sz="1800" b="0" i="0" dirty="0">
                  <a:solidFill>
                    <a:srgbClr val="000000"/>
                  </a:solidFill>
                  <a:effectLst/>
                  <a:latin typeface="Comic Sans MS" panose="030F0702030302020204" pitchFamily="66" charset="0"/>
                </a:rPr>
                <a:t>.  My cousins are from Dubai and they </a:t>
              </a:r>
              <a:r>
                <a:rPr lang="en-US" sz="1800" b="1" i="0" dirty="0">
                  <a:solidFill>
                    <a:srgbClr val="000000"/>
                  </a:solidFill>
                  <a:effectLst/>
                  <a:latin typeface="Comic Sans MS" panose="030F0702030302020204" pitchFamily="66" charset="0"/>
                </a:rPr>
                <a:t>8. (listen / writes / speak)</a:t>
              </a:r>
              <a:r>
                <a:rPr lang="en-US" sz="1800" b="0" i="0" dirty="0">
                  <a:solidFill>
                    <a:srgbClr val="000000"/>
                  </a:solidFill>
                  <a:effectLst/>
                  <a:latin typeface="Comic Sans MS" panose="030F0702030302020204" pitchFamily="66" charset="0"/>
                </a:rPr>
                <a:t> Arabic. When they visit, we like to </a:t>
              </a:r>
              <a:r>
                <a:rPr lang="en-US" sz="1800" b="1" i="0" dirty="0">
                  <a:solidFill>
                    <a:srgbClr val="000000"/>
                  </a:solidFill>
                  <a:effectLst/>
                  <a:latin typeface="Comic Sans MS" panose="030F0702030302020204" pitchFamily="66" charset="0"/>
                </a:rPr>
                <a:t>9. (pets / play / park)</a:t>
              </a:r>
              <a:r>
                <a:rPr lang="en-US" sz="1800" b="0" i="0" dirty="0">
                  <a:solidFill>
                    <a:srgbClr val="000000"/>
                  </a:solidFill>
                  <a:effectLst/>
                  <a:latin typeface="Comic Sans MS" panose="030F0702030302020204" pitchFamily="66" charset="0"/>
                </a:rPr>
                <a:t> with the toys in my bedroom.</a:t>
              </a:r>
              <a:endParaRPr lang="en-US" sz="2400" b="0" i="0" dirty="0">
                <a:solidFill>
                  <a:srgbClr val="24475B"/>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6" name="Table 2">
            <a:extLst>
              <a:ext uri="{FF2B5EF4-FFF2-40B4-BE49-F238E27FC236}">
                <a16:creationId xmlns:a16="http://schemas.microsoft.com/office/drawing/2014/main" xmlns="" id="{B9A71069-E9FC-4BBE-A3D9-9E726AFC2D75}"/>
              </a:ext>
            </a:extLst>
          </p:cNvPr>
          <p:cNvGraphicFramePr>
            <a:graphicFrameLocks noGrp="1"/>
          </p:cNvGraphicFramePr>
          <p:nvPr>
            <p:extLst>
              <p:ext uri="{D42A27DB-BD31-4B8C-83A1-F6EECF244321}">
                <p14:modId xmlns:p14="http://schemas.microsoft.com/office/powerpoint/2010/main" val="1783844558"/>
              </p:ext>
            </p:extLst>
          </p:nvPr>
        </p:nvGraphicFramePr>
        <p:xfrm>
          <a:off x="6476999" y="402166"/>
          <a:ext cx="5302251" cy="6032900"/>
        </p:xfrm>
        <a:graphic>
          <a:graphicData uri="http://schemas.openxmlformats.org/drawingml/2006/table">
            <a:tbl>
              <a:tblPr firstRow="1" bandRow="1">
                <a:tableStyleId>{5C22544A-7EE6-4342-B048-85BDC9FD1C3A}</a:tableStyleId>
              </a:tblPr>
              <a:tblGrid>
                <a:gridCol w="351155">
                  <a:extLst>
                    <a:ext uri="{9D8B030D-6E8A-4147-A177-3AD203B41FA5}">
                      <a16:colId xmlns:a16="http://schemas.microsoft.com/office/drawing/2014/main" xmlns="" val="1034235938"/>
                    </a:ext>
                  </a:extLst>
                </a:gridCol>
                <a:gridCol w="1636396">
                  <a:extLst>
                    <a:ext uri="{9D8B030D-6E8A-4147-A177-3AD203B41FA5}">
                      <a16:colId xmlns:a16="http://schemas.microsoft.com/office/drawing/2014/main" xmlns="" val="851248021"/>
                    </a:ext>
                  </a:extLst>
                </a:gridCol>
                <a:gridCol w="1714500">
                  <a:extLst>
                    <a:ext uri="{9D8B030D-6E8A-4147-A177-3AD203B41FA5}">
                      <a16:colId xmlns:a16="http://schemas.microsoft.com/office/drawing/2014/main" xmlns="" val="3483192535"/>
                    </a:ext>
                  </a:extLst>
                </a:gridCol>
                <a:gridCol w="1600200">
                  <a:extLst>
                    <a:ext uri="{9D8B030D-6E8A-4147-A177-3AD203B41FA5}">
                      <a16:colId xmlns:a16="http://schemas.microsoft.com/office/drawing/2014/main" xmlns="" val="805078307"/>
                    </a:ext>
                  </a:extLst>
                </a:gridCol>
              </a:tblGrid>
              <a:tr h="753534">
                <a:tc gridSpan="4">
                  <a:txBody>
                    <a:bodyPr/>
                    <a:lstStyle/>
                    <a:p>
                      <a:pPr marL="285750" indent="-285750" algn="l" defTabSz="914400" rtl="0" eaLnBrk="1" latinLnBrk="0" hangingPunct="1">
                        <a:buSzPts val="1800"/>
                        <a:buFont typeface="Wingdings" panose="05000000000000000000" pitchFamily="2" charset="2"/>
                        <a:buChar char="v"/>
                      </a:pPr>
                      <a:r>
                        <a:rPr lang="en-US" sz="2000" b="1" u="sng" kern="1200" dirty="0">
                          <a:solidFill>
                            <a:schemeClr val="tx1"/>
                          </a:solidFill>
                          <a:latin typeface="Comic Sans MS" panose="030F0702030302020204" pitchFamily="66" charset="0"/>
                          <a:ea typeface="+mn-ea"/>
                          <a:cs typeface="+mn-cs"/>
                        </a:rPr>
                        <a:t>Read the text and choose the correct word(s) to complete the sentences:-</a:t>
                      </a:r>
                    </a:p>
                    <a:p>
                      <a:pPr marL="0" indent="0" algn="l" defTabSz="914400" rtl="0" eaLnBrk="1" latinLnBrk="0" hangingPunct="1">
                        <a:buSzPts val="1800"/>
                        <a:buFont typeface="Wingdings" panose="05000000000000000000" pitchFamily="2" charset="2"/>
                        <a:buNone/>
                      </a:pPr>
                      <a:endParaRPr lang="en-US" sz="2000" b="1" u="sng" kern="1200" dirty="0">
                        <a:solidFill>
                          <a:schemeClr val="tx1"/>
                        </a:solidFill>
                        <a:latin typeface="Comic Sans MS" panose="030F0702030302020204" pitchFamily="66" charset="0"/>
                        <a:ea typeface="+mn-ea"/>
                        <a:cs typeface="+mn-cs"/>
                      </a:endParaRPr>
                    </a:p>
                  </a:txBody>
                  <a:tcPr>
                    <a:noFill/>
                  </a:tcPr>
                </a:tc>
                <a:tc hMerge="1">
                  <a:txBody>
                    <a:bodyPr/>
                    <a:lstStyle/>
                    <a:p>
                      <a:endParaRPr lang="en-US" dirty="0"/>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741810519"/>
                  </a:ext>
                </a:extLst>
              </a:tr>
              <a:tr h="520477">
                <a:tc>
                  <a:txBody>
                    <a:bodyPr/>
                    <a:lstStyle/>
                    <a:p>
                      <a:r>
                        <a:rPr lang="en-US" dirty="0">
                          <a:latin typeface="Comic Sans MS" panose="030F0702030302020204" pitchFamily="66" charset="0"/>
                        </a:rPr>
                        <a:t>1</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noProof="0" dirty="0">
                          <a:solidFill>
                            <a:schemeClr val="dk1"/>
                          </a:solidFill>
                          <a:latin typeface="Comic Sans MS" panose="030F0702030302020204" pitchFamily="66" charset="0"/>
                          <a:ea typeface="+mn-ea"/>
                          <a:cs typeface="Times New Roman" panose="02020603050405020304" pitchFamily="18" charset="0"/>
                        </a:rPr>
                        <a:t>roof</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noProof="0" dirty="0">
                          <a:solidFill>
                            <a:schemeClr val="dk1"/>
                          </a:solidFill>
                          <a:latin typeface="Comic Sans MS" panose="030F0702030302020204" pitchFamily="66" charset="0"/>
                          <a:ea typeface="+mn-ea"/>
                          <a:cs typeface="Times New Roman" panose="02020603050405020304" pitchFamily="18" charset="0"/>
                        </a:rPr>
                        <a:t>palace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noProof="0" dirty="0">
                          <a:solidFill>
                            <a:schemeClr val="dk1"/>
                          </a:solidFill>
                          <a:latin typeface="Comic Sans MS" panose="030F0702030302020204" pitchFamily="66" charset="0"/>
                          <a:ea typeface="+mn-ea"/>
                          <a:cs typeface="Times New Roman" panose="02020603050405020304" pitchFamily="18" charset="0"/>
                        </a:rPr>
                        <a:t>table</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2524997113"/>
                  </a:ext>
                </a:extLst>
              </a:tr>
              <a:tr h="520477">
                <a:tc>
                  <a:txBody>
                    <a:bodyPr/>
                    <a:lstStyle/>
                    <a:p>
                      <a:r>
                        <a:rPr lang="en-US" dirty="0">
                          <a:latin typeface="Comic Sans MS" panose="030F0702030302020204" pitchFamily="66" charset="0"/>
                        </a:rPr>
                        <a:t>2</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noProof="0" dirty="0">
                          <a:solidFill>
                            <a:schemeClr val="dk1"/>
                          </a:solidFill>
                          <a:latin typeface="Comic Sans MS" panose="030F0702030302020204" pitchFamily="66" charset="0"/>
                          <a:ea typeface="+mn-ea"/>
                          <a:cs typeface="Times New Roman" panose="02020603050405020304" pitchFamily="18" charset="0"/>
                        </a:rPr>
                        <a:t>parents</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noProof="0" dirty="0">
                          <a:solidFill>
                            <a:schemeClr val="dk1"/>
                          </a:solidFill>
                          <a:latin typeface="Comic Sans MS" panose="030F0702030302020204" pitchFamily="66" charset="0"/>
                          <a:ea typeface="+mn-ea"/>
                          <a:cs typeface="Times New Roman" panose="02020603050405020304" pitchFamily="18" charset="0"/>
                        </a:rPr>
                        <a:t>student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noProof="0" dirty="0">
                          <a:solidFill>
                            <a:schemeClr val="dk1"/>
                          </a:solidFill>
                          <a:latin typeface="Comic Sans MS" panose="030F0702030302020204" pitchFamily="66" charset="0"/>
                          <a:ea typeface="+mn-ea"/>
                          <a:cs typeface="Times New Roman" panose="02020603050405020304" pitchFamily="18" charset="0"/>
                        </a:rPr>
                        <a:t>teacher</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1002172270"/>
                  </a:ext>
                </a:extLst>
              </a:tr>
              <a:tr h="520477">
                <a:tc>
                  <a:txBody>
                    <a:bodyPr/>
                    <a:lstStyle/>
                    <a:p>
                      <a:r>
                        <a:rPr lang="en-US" dirty="0">
                          <a:latin typeface="Comic Sans MS" panose="030F0702030302020204" pitchFamily="66" charset="0"/>
                        </a:rPr>
                        <a:t>3</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He</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She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They</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3709458235"/>
                  </a:ext>
                </a:extLst>
              </a:tr>
              <a:tr h="520477">
                <a:tc>
                  <a:txBody>
                    <a:bodyPr/>
                    <a:lstStyle/>
                    <a:p>
                      <a:r>
                        <a:rPr lang="en-US" dirty="0">
                          <a:latin typeface="Comic Sans MS" panose="030F0702030302020204" pitchFamily="66" charset="0"/>
                        </a:rPr>
                        <a:t>4</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fire station</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hospital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police station</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385916801"/>
                  </a:ext>
                </a:extLst>
              </a:tr>
              <a:tr h="365717">
                <a:tc>
                  <a:txBody>
                    <a:bodyPr/>
                    <a:lstStyle/>
                    <a:p>
                      <a:r>
                        <a:rPr lang="en-US" dirty="0">
                          <a:latin typeface="Comic Sans MS" panose="030F0702030302020204" pitchFamily="66" charset="0"/>
                        </a:rPr>
                        <a:t>5</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mother</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mothers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mother’s</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4118906298"/>
                  </a:ext>
                </a:extLst>
              </a:tr>
              <a:tr h="520477">
                <a:tc>
                  <a:txBody>
                    <a:bodyPr/>
                    <a:lstStyle/>
                    <a:p>
                      <a:r>
                        <a:rPr lang="en-US" dirty="0">
                          <a:latin typeface="Comic Sans MS" panose="030F0702030302020204" pitchFamily="66" charset="0"/>
                        </a:rPr>
                        <a:t>6</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aunt</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father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daughter</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1688246442"/>
                  </a:ext>
                </a:extLst>
              </a:tr>
              <a:tr h="520477">
                <a:tc>
                  <a:txBody>
                    <a:bodyPr/>
                    <a:lstStyle/>
                    <a:p>
                      <a:r>
                        <a:rPr lang="en-US" dirty="0">
                          <a:latin typeface="Comic Sans MS" panose="030F0702030302020204" pitchFamily="66" charset="0"/>
                        </a:rPr>
                        <a:t>7</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new</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clever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curly</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2596129882"/>
                  </a:ext>
                </a:extLst>
              </a:tr>
              <a:tr h="898358">
                <a:tc>
                  <a:txBody>
                    <a:bodyPr/>
                    <a:lstStyle/>
                    <a:p>
                      <a:r>
                        <a:rPr lang="en-US" dirty="0">
                          <a:latin typeface="Comic Sans MS" panose="030F0702030302020204" pitchFamily="66" charset="0"/>
                        </a:rPr>
                        <a:t>8</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listen</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writes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speak</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97485002"/>
                  </a:ext>
                </a:extLst>
              </a:tr>
              <a:tr h="520477">
                <a:tc>
                  <a:txBody>
                    <a:bodyPr/>
                    <a:lstStyle/>
                    <a:p>
                      <a:r>
                        <a:rPr lang="en-US" dirty="0">
                          <a:latin typeface="Comic Sans MS" panose="030F0702030302020204" pitchFamily="66" charset="0"/>
                        </a:rPr>
                        <a:t>9</a:t>
                      </a:r>
                    </a:p>
                  </a:txBody>
                  <a:tcP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pets</a:t>
                      </a:r>
                    </a:p>
                  </a:txBody>
                  <a:tcPr>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1800" kern="1200" dirty="0">
                          <a:solidFill>
                            <a:schemeClr val="dk1"/>
                          </a:solidFill>
                          <a:latin typeface="Comic Sans MS" panose="030F0702030302020204" pitchFamily="66" charset="0"/>
                          <a:ea typeface="+mn-ea"/>
                          <a:cs typeface="Times New Roman" panose="02020603050405020304" pitchFamily="18" charset="0"/>
                        </a:rPr>
                        <a:t>park</a:t>
                      </a: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xmlns="" val="929545688"/>
                  </a:ext>
                </a:extLst>
              </a:tr>
            </a:tbl>
          </a:graphicData>
        </a:graphic>
      </p:graphicFrame>
    </p:spTree>
    <p:extLst>
      <p:ext uri="{BB962C8B-B14F-4D97-AF65-F5344CB8AC3E}">
        <p14:creationId xmlns:p14="http://schemas.microsoft.com/office/powerpoint/2010/main" val="635054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93841E13-46C5-DB3B-1CFC-BBF8E18548A9}"/>
              </a:ext>
            </a:extLst>
          </p:cNvPr>
          <p:cNvSpPr txBox="1"/>
          <p:nvPr/>
        </p:nvSpPr>
        <p:spPr>
          <a:xfrm>
            <a:off x="324238" y="1260123"/>
            <a:ext cx="11227059" cy="4648067"/>
          </a:xfrm>
          <a:prstGeom prst="rect">
            <a:avLst/>
          </a:prstGeom>
          <a:noFill/>
        </p:spPr>
        <p:txBody>
          <a:bodyPr wrap="square">
            <a:spAutoFit/>
          </a:bodyPr>
          <a:lstStyle/>
          <a:p>
            <a:pPr marL="0" marR="0" algn="ctr">
              <a:lnSpc>
                <a:spcPct val="250000"/>
              </a:lnSpc>
              <a:spcBef>
                <a:spcPts val="0"/>
              </a:spcBef>
              <a:spcAft>
                <a:spcPts val="1000"/>
              </a:spcAft>
            </a:pPr>
            <a:r>
              <a:rPr lang="en-US" sz="1800" b="1" kern="100" dirty="0">
                <a:effectLst/>
                <a:latin typeface="Calibri" panose="020F0502020204030204" pitchFamily="34" charset="0"/>
                <a:ea typeface="Calibri" panose="020F0502020204030204" pitchFamily="34" charset="0"/>
                <a:cs typeface="Arial" panose="020B0604020202020204" pitchFamily="34" charset="0"/>
              </a:rPr>
              <a:t>My Family</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250000"/>
              </a:lnSpc>
              <a:spcBef>
                <a:spcPts val="0"/>
              </a:spcBef>
              <a:spcAft>
                <a:spcPts val="1000"/>
              </a:spcAft>
            </a:pPr>
            <a:r>
              <a:rPr lang="en-US" sz="1800" kern="100" dirty="0">
                <a:effectLst/>
                <a:latin typeface="Calibri" panose="020F0502020204030204" pitchFamily="34" charset="0"/>
                <a:ea typeface="Calibri" panose="020F0502020204030204" pitchFamily="34" charset="0"/>
                <a:cs typeface="Arial" panose="020B0604020202020204" pitchFamily="34" charset="0"/>
              </a:rPr>
              <a:t>My family lives in a big </a:t>
            </a:r>
            <a:r>
              <a:rPr lang="en-US" sz="1800" b="1" kern="100" dirty="0">
                <a:effectLst/>
                <a:latin typeface="Calibri" panose="020F0502020204030204" pitchFamily="34" charset="0"/>
                <a:ea typeface="Calibri" panose="020F0502020204030204" pitchFamily="34" charset="0"/>
                <a:cs typeface="Arial" panose="020B0604020202020204" pitchFamily="34" charset="0"/>
              </a:rPr>
              <a:t>(roof / palace / table)</a:t>
            </a:r>
            <a:r>
              <a:rPr lang="en-US" sz="1800" kern="100" dirty="0">
                <a:effectLst/>
                <a:latin typeface="Calibri" panose="020F0502020204030204" pitchFamily="34" charset="0"/>
                <a:ea typeface="Calibri" panose="020F0502020204030204" pitchFamily="34" charset="0"/>
                <a:cs typeface="Arial" panose="020B0604020202020204" pitchFamily="34" charset="0"/>
              </a:rPr>
              <a:t>. My </a:t>
            </a:r>
            <a:r>
              <a:rPr lang="en-US" sz="1800" b="1" kern="100" dirty="0">
                <a:effectLst/>
                <a:latin typeface="Calibri" panose="020F0502020204030204" pitchFamily="34" charset="0"/>
                <a:ea typeface="Calibri" panose="020F0502020204030204" pitchFamily="34" charset="0"/>
                <a:cs typeface="Arial" panose="020B0604020202020204" pitchFamily="34" charset="0"/>
              </a:rPr>
              <a:t>(parents / student / teacher)</a:t>
            </a:r>
            <a:r>
              <a:rPr lang="en-US" sz="1800" kern="100" dirty="0">
                <a:effectLst/>
                <a:latin typeface="Calibri" panose="020F0502020204030204" pitchFamily="34" charset="0"/>
                <a:ea typeface="Calibri" panose="020F0502020204030204" pitchFamily="34" charset="0"/>
                <a:cs typeface="Arial" panose="020B0604020202020204" pitchFamily="34" charset="0"/>
              </a:rPr>
              <a:t> are doctors</a:t>
            </a:r>
            <a:r>
              <a:rPr lang="en-US" sz="1800" b="1" kern="100" dirty="0">
                <a:effectLst/>
                <a:latin typeface="Calibri" panose="020F0502020204030204" pitchFamily="34" charset="0"/>
                <a:ea typeface="Calibri" panose="020F0502020204030204" pitchFamily="34" charset="0"/>
                <a:cs typeface="Arial" panose="020B0604020202020204" pitchFamily="34" charset="0"/>
              </a:rPr>
              <a:t>. (He / She / They)</a:t>
            </a:r>
            <a:r>
              <a:rPr lang="en-US" sz="1800" kern="100" dirty="0">
                <a:effectLst/>
                <a:latin typeface="Calibri" panose="020F0502020204030204" pitchFamily="34" charset="0"/>
                <a:ea typeface="Calibri" panose="020F0502020204030204" pitchFamily="34" charset="0"/>
                <a:cs typeface="Arial" panose="020B0604020202020204" pitchFamily="34" charset="0"/>
              </a:rPr>
              <a:t> work </a:t>
            </a:r>
          </a:p>
          <a:p>
            <a:pPr marL="0" marR="0" algn="just">
              <a:lnSpc>
                <a:spcPct val="250000"/>
              </a:lnSpc>
              <a:spcBef>
                <a:spcPts val="0"/>
              </a:spcBef>
              <a:spcAft>
                <a:spcPts val="1000"/>
              </a:spcAft>
            </a:pPr>
            <a:r>
              <a:rPr lang="en-US" sz="1800" kern="100" dirty="0">
                <a:effectLst/>
                <a:latin typeface="Calibri" panose="020F0502020204030204" pitchFamily="34" charset="0"/>
                <a:ea typeface="Calibri" panose="020F0502020204030204" pitchFamily="34" charset="0"/>
                <a:cs typeface="Arial" panose="020B0604020202020204" pitchFamily="34" charset="0"/>
              </a:rPr>
              <a:t>at the </a:t>
            </a:r>
            <a:r>
              <a:rPr lang="en-US" sz="1800" b="1" kern="100" dirty="0">
                <a:effectLst/>
                <a:latin typeface="Calibri" panose="020F0502020204030204" pitchFamily="34" charset="0"/>
                <a:ea typeface="Calibri" panose="020F0502020204030204" pitchFamily="34" charset="0"/>
                <a:cs typeface="Arial" panose="020B0604020202020204" pitchFamily="34" charset="0"/>
              </a:rPr>
              <a:t>(fire station / hospital / police station)</a:t>
            </a:r>
            <a:r>
              <a:rPr lang="en-US" sz="1800" kern="100" dirty="0">
                <a:effectLst/>
                <a:latin typeface="Calibri" panose="020F0502020204030204" pitchFamily="34" charset="0"/>
                <a:ea typeface="Calibri" panose="020F0502020204030204" pitchFamily="34" charset="0"/>
                <a:cs typeface="Arial" panose="020B0604020202020204" pitchFamily="34" charset="0"/>
              </a:rPr>
              <a:t>. My </a:t>
            </a:r>
            <a:r>
              <a:rPr lang="en-US" sz="1800" b="1" kern="100" dirty="0">
                <a:effectLst/>
                <a:latin typeface="Calibri" panose="020F0502020204030204" pitchFamily="34" charset="0"/>
                <a:ea typeface="Calibri" panose="020F0502020204030204" pitchFamily="34" charset="0"/>
                <a:cs typeface="Arial" panose="020B0604020202020204" pitchFamily="34" charset="0"/>
              </a:rPr>
              <a:t>(mother / mothers / mother’s)</a:t>
            </a:r>
            <a:r>
              <a:rPr lang="en-US" sz="1800" kern="100" dirty="0">
                <a:effectLst/>
                <a:latin typeface="Calibri" panose="020F0502020204030204" pitchFamily="34" charset="0"/>
                <a:ea typeface="Calibri" panose="020F0502020204030204" pitchFamily="34" charset="0"/>
                <a:cs typeface="Arial" panose="020B0604020202020204" pitchFamily="34" charset="0"/>
              </a:rPr>
              <a:t> name is Reem. Her husband is my</a:t>
            </a:r>
          </a:p>
          <a:p>
            <a:pPr marL="0" marR="0" algn="just">
              <a:lnSpc>
                <a:spcPct val="250000"/>
              </a:lnSpc>
              <a:spcBef>
                <a:spcPts val="0"/>
              </a:spcBef>
              <a:spcAft>
                <a:spcPts val="1000"/>
              </a:spcAft>
            </a:pP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US" sz="1800" b="1" kern="100" dirty="0">
                <a:effectLst/>
                <a:latin typeface="Calibri" panose="020F0502020204030204" pitchFamily="34" charset="0"/>
                <a:ea typeface="Calibri" panose="020F0502020204030204" pitchFamily="34" charset="0"/>
                <a:cs typeface="Arial" panose="020B0604020202020204" pitchFamily="34" charset="0"/>
              </a:rPr>
              <a:t>(aunt / father / daughter)</a:t>
            </a:r>
            <a:r>
              <a:rPr lang="en-US" sz="1800" kern="100" dirty="0">
                <a:effectLst/>
                <a:latin typeface="Calibri" panose="020F0502020204030204" pitchFamily="34" charset="0"/>
                <a:ea typeface="Calibri" panose="020F0502020204030204" pitchFamily="34" charset="0"/>
                <a:cs typeface="Arial" panose="020B0604020202020204" pitchFamily="34" charset="0"/>
              </a:rPr>
              <a:t>. My grandmother and grandfather are old and</a:t>
            </a:r>
            <a:r>
              <a:rPr lang="en-US" sz="1800" b="1" kern="100" dirty="0">
                <a:effectLst/>
                <a:latin typeface="Calibri" panose="020F0502020204030204" pitchFamily="34" charset="0"/>
                <a:ea typeface="Calibri" panose="020F0502020204030204" pitchFamily="34" charset="0"/>
                <a:cs typeface="Arial" panose="020B0604020202020204" pitchFamily="34" charset="0"/>
              </a:rPr>
              <a:t> (new / clever / curly)</a:t>
            </a:r>
            <a:r>
              <a:rPr lang="en-US" sz="1800" kern="100" dirty="0">
                <a:effectLst/>
                <a:latin typeface="Calibri" panose="020F0502020204030204" pitchFamily="34" charset="0"/>
                <a:ea typeface="Calibri" panose="020F0502020204030204" pitchFamily="34" charset="0"/>
                <a:cs typeface="Arial" panose="020B0604020202020204" pitchFamily="34" charset="0"/>
              </a:rPr>
              <a:t>.  My cousins are from Dubai and they </a:t>
            </a:r>
            <a:r>
              <a:rPr lang="en-US" sz="1800" b="1" kern="100" dirty="0">
                <a:effectLst/>
                <a:latin typeface="Calibri" panose="020F0502020204030204" pitchFamily="34" charset="0"/>
                <a:ea typeface="Calibri" panose="020F0502020204030204" pitchFamily="34" charset="0"/>
                <a:cs typeface="Arial" panose="020B0604020202020204" pitchFamily="34" charset="0"/>
              </a:rPr>
              <a:t>(listen / writes / speak)</a:t>
            </a:r>
            <a:r>
              <a:rPr lang="en-US" sz="1800" kern="100" dirty="0">
                <a:effectLst/>
                <a:latin typeface="Calibri" panose="020F0502020204030204" pitchFamily="34" charset="0"/>
                <a:ea typeface="Calibri" panose="020F0502020204030204" pitchFamily="34" charset="0"/>
                <a:cs typeface="Arial" panose="020B0604020202020204" pitchFamily="34" charset="0"/>
              </a:rPr>
              <a:t> Arabic. When they visit, we like to </a:t>
            </a:r>
            <a:r>
              <a:rPr lang="en-US" sz="1800" b="1" kern="100" dirty="0">
                <a:effectLst/>
                <a:latin typeface="Calibri" panose="020F0502020204030204" pitchFamily="34" charset="0"/>
                <a:ea typeface="Calibri" panose="020F0502020204030204" pitchFamily="34" charset="0"/>
                <a:cs typeface="Arial" panose="020B0604020202020204" pitchFamily="34" charset="0"/>
              </a:rPr>
              <a:t>(pets / play / park)</a:t>
            </a:r>
            <a:r>
              <a:rPr lang="en-US" sz="1800" kern="100" dirty="0">
                <a:effectLst/>
                <a:latin typeface="Calibri" panose="020F0502020204030204" pitchFamily="34" charset="0"/>
                <a:ea typeface="Calibri" panose="020F0502020204030204" pitchFamily="34" charset="0"/>
                <a:cs typeface="Arial" panose="020B0604020202020204" pitchFamily="34" charset="0"/>
              </a:rPr>
              <a:t> with the toys in my </a:t>
            </a:r>
          </a:p>
          <a:p>
            <a:pPr marL="0" marR="0" algn="just">
              <a:lnSpc>
                <a:spcPct val="250000"/>
              </a:lnSpc>
              <a:spcBef>
                <a:spcPts val="0"/>
              </a:spcBef>
              <a:spcAft>
                <a:spcPts val="1000"/>
              </a:spcAft>
            </a:pPr>
            <a:r>
              <a:rPr lang="en-US" sz="1800" kern="100" dirty="0">
                <a:effectLst/>
                <a:latin typeface="Calibri" panose="020F0502020204030204" pitchFamily="34" charset="0"/>
                <a:ea typeface="Calibri" panose="020F0502020204030204" pitchFamily="34" charset="0"/>
                <a:cs typeface="Arial" panose="020B0604020202020204" pitchFamily="34" charset="0"/>
              </a:rPr>
              <a:t>bedroom.</a:t>
            </a:r>
          </a:p>
        </p:txBody>
      </p:sp>
      <p:sp>
        <p:nvSpPr>
          <p:cNvPr id="7" name="TextBox 6">
            <a:extLst>
              <a:ext uri="{FF2B5EF4-FFF2-40B4-BE49-F238E27FC236}">
                <a16:creationId xmlns:a16="http://schemas.microsoft.com/office/drawing/2014/main" xmlns="" id="{ED8FE555-BA76-704C-E761-DB5F9CE169E9}"/>
              </a:ext>
            </a:extLst>
          </p:cNvPr>
          <p:cNvSpPr txBox="1"/>
          <p:nvPr/>
        </p:nvSpPr>
        <p:spPr>
          <a:xfrm>
            <a:off x="2332654" y="580478"/>
            <a:ext cx="7793393" cy="369332"/>
          </a:xfrm>
          <a:prstGeom prst="rect">
            <a:avLst/>
          </a:prstGeom>
          <a:noFill/>
        </p:spPr>
        <p:txBody>
          <a:bodyPr wrap="square">
            <a:spAutoFit/>
          </a:bodyPr>
          <a:lstStyle/>
          <a:p>
            <a:r>
              <a:rPr lang="en-US" b="0" i="0" dirty="0">
                <a:effectLst/>
                <a:latin typeface="Segoe UI" panose="020B0502040204020203" pitchFamily="34" charset="0"/>
              </a:rPr>
              <a:t>Read the text and choose the correct word(s) to complete the sentences.</a:t>
            </a:r>
            <a:endParaRPr lang="en-US" dirty="0"/>
          </a:p>
        </p:txBody>
      </p:sp>
      <p:cxnSp>
        <p:nvCxnSpPr>
          <p:cNvPr id="9" name="Straight Connector 8">
            <a:extLst>
              <a:ext uri="{FF2B5EF4-FFF2-40B4-BE49-F238E27FC236}">
                <a16:creationId xmlns:a16="http://schemas.microsoft.com/office/drawing/2014/main" xmlns="" id="{6E094B1E-64F0-0EEF-F60B-87D485F22A21}"/>
              </a:ext>
            </a:extLst>
          </p:cNvPr>
          <p:cNvCxnSpPr/>
          <p:nvPr/>
        </p:nvCxnSpPr>
        <p:spPr>
          <a:xfrm>
            <a:off x="3256383" y="2724539"/>
            <a:ext cx="606490"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xmlns="" id="{F923BC91-CABA-0CBE-9E52-EBBF5E8E977D}"/>
              </a:ext>
            </a:extLst>
          </p:cNvPr>
          <p:cNvCxnSpPr/>
          <p:nvPr/>
        </p:nvCxnSpPr>
        <p:spPr>
          <a:xfrm>
            <a:off x="5228253" y="2708988"/>
            <a:ext cx="60649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920AF7CE-14AD-1CE7-D962-CF52A748C074}"/>
              </a:ext>
            </a:extLst>
          </p:cNvPr>
          <p:cNvCxnSpPr>
            <a:cxnSpLocks/>
          </p:cNvCxnSpPr>
          <p:nvPr/>
        </p:nvCxnSpPr>
        <p:spPr>
          <a:xfrm>
            <a:off x="10126047" y="2727649"/>
            <a:ext cx="457977"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F092361F-E565-38D0-25E7-135B79F6CC96}"/>
              </a:ext>
            </a:extLst>
          </p:cNvPr>
          <p:cNvCxnSpPr>
            <a:cxnSpLocks/>
          </p:cNvCxnSpPr>
          <p:nvPr/>
        </p:nvCxnSpPr>
        <p:spPr>
          <a:xfrm>
            <a:off x="2332654" y="3511420"/>
            <a:ext cx="718456" cy="0"/>
          </a:xfrm>
          <a:prstGeom prst="line">
            <a:avLst/>
          </a:prstGeom>
          <a:ln w="571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42D50AF2-3CF9-1493-168E-A5E32DF12977}"/>
              </a:ext>
            </a:extLst>
          </p:cNvPr>
          <p:cNvCxnSpPr>
            <a:cxnSpLocks/>
          </p:cNvCxnSpPr>
          <p:nvPr/>
        </p:nvCxnSpPr>
        <p:spPr>
          <a:xfrm>
            <a:off x="7029060" y="3514530"/>
            <a:ext cx="883299"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99D5B86A-B08F-2781-0783-A4660C3F51F5}"/>
              </a:ext>
            </a:extLst>
          </p:cNvPr>
          <p:cNvCxnSpPr/>
          <p:nvPr/>
        </p:nvCxnSpPr>
        <p:spPr>
          <a:xfrm>
            <a:off x="1188097" y="4323184"/>
            <a:ext cx="606490" cy="0"/>
          </a:xfrm>
          <a:prstGeom prst="line">
            <a:avLst/>
          </a:prstGeom>
          <a:ln w="57150">
            <a:solidFill>
              <a:srgbClr val="01FCFF"/>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7BC0E559-374B-6D30-D5ED-859D2C7B57FF}"/>
              </a:ext>
            </a:extLst>
          </p:cNvPr>
          <p:cNvCxnSpPr/>
          <p:nvPr/>
        </p:nvCxnSpPr>
        <p:spPr>
          <a:xfrm>
            <a:off x="8064759" y="4326294"/>
            <a:ext cx="606490" cy="0"/>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1850778C-F4FA-15C4-0290-ADB9C6B65424}"/>
              </a:ext>
            </a:extLst>
          </p:cNvPr>
          <p:cNvCxnSpPr/>
          <p:nvPr/>
        </p:nvCxnSpPr>
        <p:spPr>
          <a:xfrm>
            <a:off x="3399452" y="5041641"/>
            <a:ext cx="606490" cy="0"/>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6EBF7CB5-C57C-FA73-B7EF-751BFC1C39B2}"/>
              </a:ext>
            </a:extLst>
          </p:cNvPr>
          <p:cNvCxnSpPr>
            <a:cxnSpLocks/>
          </p:cNvCxnSpPr>
          <p:nvPr/>
        </p:nvCxnSpPr>
        <p:spPr>
          <a:xfrm>
            <a:off x="7999445" y="5041641"/>
            <a:ext cx="45409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39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0-#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0-#ppt_w/2"/>
                                          </p:val>
                                        </p:tav>
                                        <p:tav tm="100000">
                                          <p:val>
                                            <p:strVal val="#ppt_x"/>
                                          </p:val>
                                        </p:tav>
                                      </p:tavLst>
                                    </p:anim>
                                    <p:anim calcmode="lin" valueType="num">
                                      <p:cBhvr additive="base">
                                        <p:cTn id="44"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0-#ppt_w/2"/>
                                          </p:val>
                                        </p:tav>
                                        <p:tav tm="100000">
                                          <p:val>
                                            <p:strVal val="#ppt_x"/>
                                          </p:val>
                                        </p:tav>
                                      </p:tavLst>
                                    </p:anim>
                                    <p:anim calcmode="lin" valueType="num">
                                      <p:cBhvr additive="base">
                                        <p:cTn id="5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0-#ppt_w/2"/>
                                          </p:val>
                                        </p:tav>
                                        <p:tav tm="100000">
                                          <p:val>
                                            <p:strVal val="#ppt_x"/>
                                          </p:val>
                                        </p:tav>
                                      </p:tavLst>
                                    </p:anim>
                                    <p:anim calcmode="lin" valueType="num">
                                      <p:cBhvr additive="base">
                                        <p:cTn id="56"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solidFill>
                  <a:schemeClr val="tx1"/>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6" name="Table 2">
            <a:extLst>
              <a:ext uri="{FF2B5EF4-FFF2-40B4-BE49-F238E27FC236}">
                <a16:creationId xmlns:a16="http://schemas.microsoft.com/office/drawing/2014/main" xmlns="" id="{B9A71069-E9FC-4BBE-A3D9-9E726AFC2D75}"/>
              </a:ext>
            </a:extLst>
          </p:cNvPr>
          <p:cNvGraphicFramePr>
            <a:graphicFrameLocks noGrp="1"/>
          </p:cNvGraphicFramePr>
          <p:nvPr>
            <p:extLst>
              <p:ext uri="{D42A27DB-BD31-4B8C-83A1-F6EECF244321}">
                <p14:modId xmlns:p14="http://schemas.microsoft.com/office/powerpoint/2010/main" val="819638431"/>
              </p:ext>
            </p:extLst>
          </p:nvPr>
        </p:nvGraphicFramePr>
        <p:xfrm>
          <a:off x="6476999" y="402166"/>
          <a:ext cx="5302251" cy="753534"/>
        </p:xfrm>
        <a:graphic>
          <a:graphicData uri="http://schemas.openxmlformats.org/drawingml/2006/table">
            <a:tbl>
              <a:tblPr firstRow="1" bandRow="1">
                <a:tableStyleId>{5C22544A-7EE6-4342-B048-85BDC9FD1C3A}</a:tableStyleId>
              </a:tblPr>
              <a:tblGrid>
                <a:gridCol w="5302251">
                  <a:extLst>
                    <a:ext uri="{9D8B030D-6E8A-4147-A177-3AD203B41FA5}">
                      <a16:colId xmlns:a16="http://schemas.microsoft.com/office/drawing/2014/main" xmlns="" val="1034235938"/>
                    </a:ext>
                  </a:extLst>
                </a:gridCol>
              </a:tblGrid>
              <a:tr h="753534">
                <a:tc>
                  <a:txBody>
                    <a:bodyPr/>
                    <a:lstStyle/>
                    <a:p>
                      <a:pPr marL="285750" indent="-285750" algn="l" defTabSz="914400" rtl="0" eaLnBrk="1" latinLnBrk="0" hangingPunct="1">
                        <a:buSzPts val="1800"/>
                        <a:buFont typeface="Wingdings" panose="05000000000000000000" pitchFamily="2" charset="2"/>
                        <a:buChar char="v"/>
                      </a:pPr>
                      <a:r>
                        <a:rPr lang="en-US" sz="1400" b="1" u="sng" kern="1200" dirty="0">
                          <a:solidFill>
                            <a:schemeClr val="tx1"/>
                          </a:solidFill>
                          <a:latin typeface="Comic Sans MS" panose="030F0702030302020204" pitchFamily="66" charset="0"/>
                          <a:ea typeface="+mn-ea"/>
                          <a:cs typeface="+mn-cs"/>
                        </a:rPr>
                        <a:t>Read the text and choose the correct word(s) to complete the sentences:-</a:t>
                      </a:r>
                    </a:p>
                  </a:txBody>
                  <a:tcPr>
                    <a:noFill/>
                  </a:tcPr>
                </a:tc>
                <a:extLst>
                  <a:ext uri="{0D108BD9-81ED-4DB2-BD59-A6C34878D82A}">
                    <a16:rowId xmlns:a16="http://schemas.microsoft.com/office/drawing/2014/main" xmlns="" val="741810519"/>
                  </a:ext>
                </a:extLst>
              </a:tr>
            </a:tbl>
          </a:graphicData>
        </a:graphic>
      </p:graphicFrame>
      <p:pic>
        <p:nvPicPr>
          <p:cNvPr id="9" name="Picture 8" descr="A picture containing calendar&#10;&#10;Description automatically generated">
            <a:extLst>
              <a:ext uri="{FF2B5EF4-FFF2-40B4-BE49-F238E27FC236}">
                <a16:creationId xmlns:a16="http://schemas.microsoft.com/office/drawing/2014/main" xmlns="" id="{556AE47D-7624-45EE-95C5-074054BC1C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24649" y="927100"/>
            <a:ext cx="4238626" cy="5613400"/>
          </a:xfrm>
          <a:prstGeom prst="rect">
            <a:avLst/>
          </a:prstGeom>
        </p:spPr>
      </p:pic>
    </p:spTree>
    <p:extLst>
      <p:ext uri="{BB962C8B-B14F-4D97-AF65-F5344CB8AC3E}">
        <p14:creationId xmlns:p14="http://schemas.microsoft.com/office/powerpoint/2010/main" val="25132404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solidFill>
                  <a:schemeClr val="tx1"/>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6" name="Table 2">
            <a:extLst>
              <a:ext uri="{FF2B5EF4-FFF2-40B4-BE49-F238E27FC236}">
                <a16:creationId xmlns:a16="http://schemas.microsoft.com/office/drawing/2014/main" xmlns="" id="{B9A71069-E9FC-4BBE-A3D9-9E726AFC2D75}"/>
              </a:ext>
            </a:extLst>
          </p:cNvPr>
          <p:cNvGraphicFramePr>
            <a:graphicFrameLocks noGrp="1"/>
          </p:cNvGraphicFramePr>
          <p:nvPr>
            <p:extLst/>
          </p:nvPr>
        </p:nvGraphicFramePr>
        <p:xfrm>
          <a:off x="6476999" y="402166"/>
          <a:ext cx="5302251" cy="753534"/>
        </p:xfrm>
        <a:graphic>
          <a:graphicData uri="http://schemas.openxmlformats.org/drawingml/2006/table">
            <a:tbl>
              <a:tblPr firstRow="1" bandRow="1">
                <a:tableStyleId>{5C22544A-7EE6-4342-B048-85BDC9FD1C3A}</a:tableStyleId>
              </a:tblPr>
              <a:tblGrid>
                <a:gridCol w="5302251">
                  <a:extLst>
                    <a:ext uri="{9D8B030D-6E8A-4147-A177-3AD203B41FA5}">
                      <a16:colId xmlns:a16="http://schemas.microsoft.com/office/drawing/2014/main" xmlns="" val="1034235938"/>
                    </a:ext>
                  </a:extLst>
                </a:gridCol>
              </a:tblGrid>
              <a:tr h="753534">
                <a:tc>
                  <a:txBody>
                    <a:bodyPr/>
                    <a:lstStyle/>
                    <a:p>
                      <a:pPr marL="285750" indent="-285750" algn="l" defTabSz="914400" rtl="0" eaLnBrk="1" latinLnBrk="0" hangingPunct="1">
                        <a:buSzPts val="1800"/>
                        <a:buFont typeface="Wingdings" panose="05000000000000000000" pitchFamily="2" charset="2"/>
                        <a:buChar char="v"/>
                      </a:pPr>
                      <a:r>
                        <a:rPr lang="en-US" sz="1400" b="1" u="sng" kern="1200" dirty="0">
                          <a:solidFill>
                            <a:schemeClr val="tx1"/>
                          </a:solidFill>
                          <a:latin typeface="Comic Sans MS" panose="030F0702030302020204" pitchFamily="66" charset="0"/>
                          <a:ea typeface="+mn-ea"/>
                          <a:cs typeface="+mn-cs"/>
                        </a:rPr>
                        <a:t>Read the text and choose the correct word(s) to complete the sentences:-</a:t>
                      </a:r>
                    </a:p>
                  </a:txBody>
                  <a:tcPr>
                    <a:noFill/>
                  </a:tcPr>
                </a:tc>
                <a:extLst>
                  <a:ext uri="{0D108BD9-81ED-4DB2-BD59-A6C34878D82A}">
                    <a16:rowId xmlns:a16="http://schemas.microsoft.com/office/drawing/2014/main" xmlns="" val="741810519"/>
                  </a:ext>
                </a:extLst>
              </a:tr>
            </a:tbl>
          </a:graphicData>
        </a:graphic>
      </p:graphicFrame>
      <p:pic>
        <p:nvPicPr>
          <p:cNvPr id="9" name="Picture 8" descr="A picture containing calendar&#10;&#10;Description automatically generated">
            <a:extLst>
              <a:ext uri="{FF2B5EF4-FFF2-40B4-BE49-F238E27FC236}">
                <a16:creationId xmlns:a16="http://schemas.microsoft.com/office/drawing/2014/main" xmlns="" id="{556AE47D-7624-45EE-95C5-074054BC1C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24649" y="927100"/>
            <a:ext cx="4917454" cy="5613400"/>
          </a:xfrm>
          <a:prstGeom prst="rect">
            <a:avLst/>
          </a:prstGeom>
        </p:spPr>
      </p:pic>
    </p:spTree>
    <p:extLst>
      <p:ext uri="{BB962C8B-B14F-4D97-AF65-F5344CB8AC3E}">
        <p14:creationId xmlns:p14="http://schemas.microsoft.com/office/powerpoint/2010/main" val="2833893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solidFill>
                  <a:schemeClr val="tx1"/>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6" name="Table 2">
            <a:extLst>
              <a:ext uri="{FF2B5EF4-FFF2-40B4-BE49-F238E27FC236}">
                <a16:creationId xmlns:a16="http://schemas.microsoft.com/office/drawing/2014/main" xmlns="" id="{B9A71069-E9FC-4BBE-A3D9-9E726AFC2D75}"/>
              </a:ext>
            </a:extLst>
          </p:cNvPr>
          <p:cNvGraphicFramePr>
            <a:graphicFrameLocks noGrp="1"/>
          </p:cNvGraphicFramePr>
          <p:nvPr/>
        </p:nvGraphicFramePr>
        <p:xfrm>
          <a:off x="6476999" y="402166"/>
          <a:ext cx="5302251" cy="753534"/>
        </p:xfrm>
        <a:graphic>
          <a:graphicData uri="http://schemas.openxmlformats.org/drawingml/2006/table">
            <a:tbl>
              <a:tblPr firstRow="1" bandRow="1">
                <a:tableStyleId>{5C22544A-7EE6-4342-B048-85BDC9FD1C3A}</a:tableStyleId>
              </a:tblPr>
              <a:tblGrid>
                <a:gridCol w="5302251">
                  <a:extLst>
                    <a:ext uri="{9D8B030D-6E8A-4147-A177-3AD203B41FA5}">
                      <a16:colId xmlns:a16="http://schemas.microsoft.com/office/drawing/2014/main" xmlns="" val="1034235938"/>
                    </a:ext>
                  </a:extLst>
                </a:gridCol>
              </a:tblGrid>
              <a:tr h="753534">
                <a:tc>
                  <a:txBody>
                    <a:bodyPr/>
                    <a:lstStyle/>
                    <a:p>
                      <a:pPr marL="285750" indent="-285750" algn="l" defTabSz="914400" rtl="0" eaLnBrk="1" latinLnBrk="0" hangingPunct="1">
                        <a:buSzPts val="1800"/>
                        <a:buFont typeface="Wingdings" panose="05000000000000000000" pitchFamily="2" charset="2"/>
                        <a:buChar char="v"/>
                      </a:pPr>
                      <a:r>
                        <a:rPr lang="en-US" sz="1400" b="1" u="sng" kern="1200" dirty="0">
                          <a:solidFill>
                            <a:schemeClr val="tx1"/>
                          </a:solidFill>
                          <a:latin typeface="Comic Sans MS" panose="030F0702030302020204" pitchFamily="66" charset="0"/>
                          <a:ea typeface="+mn-ea"/>
                          <a:cs typeface="+mn-cs"/>
                        </a:rPr>
                        <a:t>Read the text and choose the correct word(s) to complete the sentences:-</a:t>
                      </a:r>
                    </a:p>
                  </a:txBody>
                  <a:tcPr>
                    <a:noFill/>
                  </a:tcPr>
                </a:tc>
                <a:extLst>
                  <a:ext uri="{0D108BD9-81ED-4DB2-BD59-A6C34878D82A}">
                    <a16:rowId xmlns:a16="http://schemas.microsoft.com/office/drawing/2014/main" xmlns="" val="741810519"/>
                  </a:ext>
                </a:extLst>
              </a:tr>
            </a:tbl>
          </a:graphicData>
        </a:graphic>
      </p:graphicFrame>
      <p:pic>
        <p:nvPicPr>
          <p:cNvPr id="3" name="Picture 2" descr="Calendar&#10;&#10;Description automatically generated">
            <a:extLst>
              <a:ext uri="{FF2B5EF4-FFF2-40B4-BE49-F238E27FC236}">
                <a16:creationId xmlns:a16="http://schemas.microsoft.com/office/drawing/2014/main" xmlns="" id="{8838EE09-198B-4AF7-996B-2CCE82FA89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2274" y="901700"/>
            <a:ext cx="4267201" cy="5702300"/>
          </a:xfrm>
          <a:prstGeom prst="rect">
            <a:avLst/>
          </a:prstGeom>
        </p:spPr>
      </p:pic>
    </p:spTree>
    <p:extLst>
      <p:ext uri="{BB962C8B-B14F-4D97-AF65-F5344CB8AC3E}">
        <p14:creationId xmlns:p14="http://schemas.microsoft.com/office/powerpoint/2010/main" val="1714879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29805" y="128871"/>
            <a:ext cx="11962195" cy="6487829"/>
            <a:chOff x="13905" y="254000"/>
            <a:chExt cx="11962195" cy="6487829"/>
          </a:xfrm>
        </p:grpSpPr>
        <p:sp>
          <p:nvSpPr>
            <p:cNvPr id="4" name="Rectangle 3">
              <a:extLst>
                <a:ext uri="{FF2B5EF4-FFF2-40B4-BE49-F238E27FC236}">
                  <a16:creationId xmlns:a16="http://schemas.microsoft.com/office/drawing/2014/main" xmlns="" id="{826E83C4-B643-49BA-B5BA-349763823FCF}"/>
                </a:ext>
              </a:extLst>
            </p:cNvPr>
            <p:cNvSpPr/>
            <p:nvPr/>
          </p:nvSpPr>
          <p:spPr>
            <a:xfrm>
              <a:off x="13905" y="379129"/>
              <a:ext cx="5695950" cy="63627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solidFill>
                  <a:schemeClr val="tx1"/>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6" name="Table 2">
            <a:extLst>
              <a:ext uri="{FF2B5EF4-FFF2-40B4-BE49-F238E27FC236}">
                <a16:creationId xmlns:a16="http://schemas.microsoft.com/office/drawing/2014/main" xmlns="" id="{B9A71069-E9FC-4BBE-A3D9-9E726AFC2D75}"/>
              </a:ext>
            </a:extLst>
          </p:cNvPr>
          <p:cNvGraphicFramePr>
            <a:graphicFrameLocks noGrp="1"/>
          </p:cNvGraphicFramePr>
          <p:nvPr>
            <p:extLst>
              <p:ext uri="{D42A27DB-BD31-4B8C-83A1-F6EECF244321}">
                <p14:modId xmlns:p14="http://schemas.microsoft.com/office/powerpoint/2010/main" val="1779521021"/>
              </p:ext>
            </p:extLst>
          </p:nvPr>
        </p:nvGraphicFramePr>
        <p:xfrm>
          <a:off x="6496050" y="161247"/>
          <a:ext cx="5302251" cy="753534"/>
        </p:xfrm>
        <a:graphic>
          <a:graphicData uri="http://schemas.openxmlformats.org/drawingml/2006/table">
            <a:tbl>
              <a:tblPr firstRow="1" bandRow="1">
                <a:tableStyleId>{5C22544A-7EE6-4342-B048-85BDC9FD1C3A}</a:tableStyleId>
              </a:tblPr>
              <a:tblGrid>
                <a:gridCol w="5302251">
                  <a:extLst>
                    <a:ext uri="{9D8B030D-6E8A-4147-A177-3AD203B41FA5}">
                      <a16:colId xmlns:a16="http://schemas.microsoft.com/office/drawing/2014/main" xmlns="" val="1034235938"/>
                    </a:ext>
                  </a:extLst>
                </a:gridCol>
              </a:tblGrid>
              <a:tr h="753534">
                <a:tc>
                  <a:txBody>
                    <a:bodyPr/>
                    <a:lstStyle/>
                    <a:p>
                      <a:pPr marL="285750" indent="-285750" algn="l" defTabSz="914400" rtl="0" eaLnBrk="1" latinLnBrk="0" hangingPunct="1">
                        <a:buSzPts val="1800"/>
                        <a:buFont typeface="Wingdings" panose="05000000000000000000" pitchFamily="2" charset="2"/>
                        <a:buChar char="v"/>
                      </a:pPr>
                      <a:r>
                        <a:rPr lang="en-US" sz="1400" b="1" u="sng" kern="1200" dirty="0" smtClean="0">
                          <a:solidFill>
                            <a:schemeClr val="tx1"/>
                          </a:solidFill>
                          <a:latin typeface="Comic Sans MS" panose="030F0702030302020204" pitchFamily="66" charset="0"/>
                          <a:ea typeface="+mn-ea"/>
                          <a:cs typeface="+mn-cs"/>
                        </a:rPr>
                        <a:t>Read the text and choose the correct word(s) to complete the sentences:-</a:t>
                      </a:r>
                      <a:endParaRPr lang="en-US" sz="1400" b="1" u="sng" kern="1200" dirty="0">
                        <a:solidFill>
                          <a:schemeClr val="tx1"/>
                        </a:solidFill>
                        <a:latin typeface="Comic Sans MS" panose="030F0702030302020204" pitchFamily="66" charset="0"/>
                        <a:ea typeface="+mn-ea"/>
                        <a:cs typeface="+mn-cs"/>
                      </a:endParaRPr>
                    </a:p>
                  </a:txBody>
                  <a:tcPr>
                    <a:noFill/>
                  </a:tcPr>
                </a:tc>
                <a:extLst>
                  <a:ext uri="{0D108BD9-81ED-4DB2-BD59-A6C34878D82A}">
                    <a16:rowId xmlns:a16="http://schemas.microsoft.com/office/drawing/2014/main" xmlns="" val="741810519"/>
                  </a:ext>
                </a:extLst>
              </a:tr>
            </a:tbl>
          </a:graphicData>
        </a:graphic>
      </p:graphicFrame>
      <p:pic>
        <p:nvPicPr>
          <p:cNvPr id="3" name="Picture 2" descr="Calendar&#10;&#10;Description automatically generated">
            <a:extLst>
              <a:ext uri="{FF2B5EF4-FFF2-40B4-BE49-F238E27FC236}">
                <a16:creationId xmlns:a16="http://schemas.microsoft.com/office/drawing/2014/main" xmlns="" id="{8838EE09-198B-4AF7-996B-2CCE82FA89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0516" y="758323"/>
            <a:ext cx="4267201" cy="5702300"/>
          </a:xfrm>
          <a:prstGeom prst="rect">
            <a:avLst/>
          </a:prstGeom>
        </p:spPr>
      </p:pic>
      <p:sp>
        <p:nvSpPr>
          <p:cNvPr id="2" name="Rounded Rectangle 1"/>
          <p:cNvSpPr/>
          <p:nvPr/>
        </p:nvSpPr>
        <p:spPr>
          <a:xfrm>
            <a:off x="8518356" y="1188256"/>
            <a:ext cx="73152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8604985" y="1809550"/>
            <a:ext cx="904775" cy="577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flipV="1">
            <a:off x="7382577" y="2395355"/>
            <a:ext cx="88552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7382577" y="3609473"/>
            <a:ext cx="779646" cy="770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10164277" y="4221548"/>
            <a:ext cx="673768"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flipH="1">
            <a:off x="8884117" y="4792914"/>
            <a:ext cx="898357" cy="577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flipH="1" flipV="1">
            <a:off x="8697530" y="5426240"/>
            <a:ext cx="735228"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9896622" y="5821913"/>
            <a:ext cx="941423" cy="7997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a:off x="7382577" y="6349263"/>
            <a:ext cx="991402" cy="1251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04670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solidFill>
                  <a:schemeClr val="tx1"/>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6" name="Table 2">
            <a:extLst>
              <a:ext uri="{FF2B5EF4-FFF2-40B4-BE49-F238E27FC236}">
                <a16:creationId xmlns:a16="http://schemas.microsoft.com/office/drawing/2014/main" xmlns="" id="{B9A71069-E9FC-4BBE-A3D9-9E726AFC2D75}"/>
              </a:ext>
            </a:extLst>
          </p:cNvPr>
          <p:cNvGraphicFramePr>
            <a:graphicFrameLocks noGrp="1"/>
          </p:cNvGraphicFramePr>
          <p:nvPr/>
        </p:nvGraphicFramePr>
        <p:xfrm>
          <a:off x="6476999" y="402166"/>
          <a:ext cx="5302251" cy="753534"/>
        </p:xfrm>
        <a:graphic>
          <a:graphicData uri="http://schemas.openxmlformats.org/drawingml/2006/table">
            <a:tbl>
              <a:tblPr firstRow="1" bandRow="1">
                <a:tableStyleId>{5C22544A-7EE6-4342-B048-85BDC9FD1C3A}</a:tableStyleId>
              </a:tblPr>
              <a:tblGrid>
                <a:gridCol w="5302251">
                  <a:extLst>
                    <a:ext uri="{9D8B030D-6E8A-4147-A177-3AD203B41FA5}">
                      <a16:colId xmlns:a16="http://schemas.microsoft.com/office/drawing/2014/main" xmlns="" val="1034235938"/>
                    </a:ext>
                  </a:extLst>
                </a:gridCol>
              </a:tblGrid>
              <a:tr h="753534">
                <a:tc>
                  <a:txBody>
                    <a:bodyPr/>
                    <a:lstStyle/>
                    <a:p>
                      <a:pPr marL="285750" indent="-285750" algn="l" defTabSz="914400" rtl="0" eaLnBrk="1" latinLnBrk="0" hangingPunct="1">
                        <a:buSzPts val="1800"/>
                        <a:buFont typeface="Wingdings" panose="05000000000000000000" pitchFamily="2" charset="2"/>
                        <a:buChar char="v"/>
                      </a:pPr>
                      <a:r>
                        <a:rPr lang="en-US" sz="1400" b="1" u="sng" kern="1200" dirty="0">
                          <a:solidFill>
                            <a:schemeClr val="tx1"/>
                          </a:solidFill>
                          <a:latin typeface="Comic Sans MS" panose="030F0702030302020204" pitchFamily="66" charset="0"/>
                          <a:ea typeface="+mn-ea"/>
                          <a:cs typeface="+mn-cs"/>
                        </a:rPr>
                        <a:t>Read the text and choose the correct word(s) to complete the sentences:-</a:t>
                      </a:r>
                    </a:p>
                  </a:txBody>
                  <a:tcPr>
                    <a:noFill/>
                  </a:tcPr>
                </a:tc>
                <a:extLst>
                  <a:ext uri="{0D108BD9-81ED-4DB2-BD59-A6C34878D82A}">
                    <a16:rowId xmlns:a16="http://schemas.microsoft.com/office/drawing/2014/main" xmlns="" val="741810519"/>
                  </a:ext>
                </a:extLst>
              </a:tr>
            </a:tbl>
          </a:graphicData>
        </a:graphic>
      </p:graphicFrame>
      <p:pic>
        <p:nvPicPr>
          <p:cNvPr id="8" name="Picture 7" descr="Table&#10;&#10;Description automatically generated with medium confidence">
            <a:extLst>
              <a:ext uri="{FF2B5EF4-FFF2-40B4-BE49-F238E27FC236}">
                <a16:creationId xmlns:a16="http://schemas.microsoft.com/office/drawing/2014/main" xmlns="" id="{780FDCBF-C675-4516-BF3F-36DCFB93D5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6621" y="901700"/>
            <a:ext cx="4100454" cy="5702300"/>
          </a:xfrm>
          <a:prstGeom prst="rect">
            <a:avLst/>
          </a:prstGeom>
        </p:spPr>
      </p:pic>
    </p:spTree>
    <p:extLst>
      <p:ext uri="{BB962C8B-B14F-4D97-AF65-F5344CB8AC3E}">
        <p14:creationId xmlns:p14="http://schemas.microsoft.com/office/powerpoint/2010/main" val="4186430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xmlns="" id="{612C870D-F3B0-4CE0-B6C6-70CD712D7CCB}"/>
              </a:ext>
            </a:extLst>
          </p:cNvPr>
          <p:cNvGrpSpPr/>
          <p:nvPr/>
        </p:nvGrpSpPr>
        <p:grpSpPr>
          <a:xfrm>
            <a:off x="215900" y="254000"/>
            <a:ext cx="11760200" cy="6362700"/>
            <a:chOff x="215900" y="254000"/>
            <a:chExt cx="11760200" cy="6362700"/>
          </a:xfrm>
        </p:grpSpPr>
        <p:sp>
          <p:nvSpPr>
            <p:cNvPr id="4" name="Rectangle 3">
              <a:extLst>
                <a:ext uri="{FF2B5EF4-FFF2-40B4-BE49-F238E27FC236}">
                  <a16:creationId xmlns:a16="http://schemas.microsoft.com/office/drawing/2014/main" xmlns="" id="{826E83C4-B643-49BA-B5BA-349763823FCF}"/>
                </a:ext>
              </a:extLst>
            </p:cNvPr>
            <p:cNvSpPr/>
            <p:nvPr/>
          </p:nvSpPr>
          <p:spPr>
            <a:xfrm>
              <a:off x="215900" y="254000"/>
              <a:ext cx="5695950" cy="63627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solidFill>
                  <a:schemeClr val="tx1"/>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xmlns="" id="{A517A878-676A-450B-839C-02F7081FF6C8}"/>
                </a:ext>
              </a:extLst>
            </p:cNvPr>
            <p:cNvSpPr/>
            <p:nvPr/>
          </p:nvSpPr>
          <p:spPr>
            <a:xfrm>
              <a:off x="6280150" y="254000"/>
              <a:ext cx="5695950" cy="63627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6" name="Table 2">
            <a:extLst>
              <a:ext uri="{FF2B5EF4-FFF2-40B4-BE49-F238E27FC236}">
                <a16:creationId xmlns:a16="http://schemas.microsoft.com/office/drawing/2014/main" xmlns="" id="{B9A71069-E9FC-4BBE-A3D9-9E726AFC2D75}"/>
              </a:ext>
            </a:extLst>
          </p:cNvPr>
          <p:cNvGraphicFramePr>
            <a:graphicFrameLocks noGrp="1"/>
          </p:cNvGraphicFramePr>
          <p:nvPr/>
        </p:nvGraphicFramePr>
        <p:xfrm>
          <a:off x="6476999" y="402166"/>
          <a:ext cx="5302251" cy="753534"/>
        </p:xfrm>
        <a:graphic>
          <a:graphicData uri="http://schemas.openxmlformats.org/drawingml/2006/table">
            <a:tbl>
              <a:tblPr firstRow="1" bandRow="1">
                <a:tableStyleId>{5C22544A-7EE6-4342-B048-85BDC9FD1C3A}</a:tableStyleId>
              </a:tblPr>
              <a:tblGrid>
                <a:gridCol w="5302251">
                  <a:extLst>
                    <a:ext uri="{9D8B030D-6E8A-4147-A177-3AD203B41FA5}">
                      <a16:colId xmlns:a16="http://schemas.microsoft.com/office/drawing/2014/main" xmlns="" val="1034235938"/>
                    </a:ext>
                  </a:extLst>
                </a:gridCol>
              </a:tblGrid>
              <a:tr h="753534">
                <a:tc>
                  <a:txBody>
                    <a:bodyPr/>
                    <a:lstStyle/>
                    <a:p>
                      <a:pPr marL="285750" indent="-285750" algn="l" defTabSz="914400" rtl="0" eaLnBrk="1" latinLnBrk="0" hangingPunct="1">
                        <a:buSzPts val="1800"/>
                        <a:buFont typeface="Wingdings" panose="05000000000000000000" pitchFamily="2" charset="2"/>
                        <a:buChar char="v"/>
                      </a:pPr>
                      <a:r>
                        <a:rPr lang="en-US" sz="1400" b="1" u="sng" kern="1200" dirty="0">
                          <a:solidFill>
                            <a:schemeClr val="tx1"/>
                          </a:solidFill>
                          <a:latin typeface="Comic Sans MS" panose="030F0702030302020204" pitchFamily="66" charset="0"/>
                          <a:ea typeface="+mn-ea"/>
                          <a:cs typeface="+mn-cs"/>
                        </a:rPr>
                        <a:t>Read the text and choose the correct word(s) to complete the sentences:-</a:t>
                      </a:r>
                    </a:p>
                  </a:txBody>
                  <a:tcPr>
                    <a:noFill/>
                  </a:tcPr>
                </a:tc>
                <a:extLst>
                  <a:ext uri="{0D108BD9-81ED-4DB2-BD59-A6C34878D82A}">
                    <a16:rowId xmlns:a16="http://schemas.microsoft.com/office/drawing/2014/main" xmlns="" val="741810519"/>
                  </a:ext>
                </a:extLst>
              </a:tr>
            </a:tbl>
          </a:graphicData>
        </a:graphic>
      </p:graphicFrame>
      <p:pic>
        <p:nvPicPr>
          <p:cNvPr id="8" name="Picture 7" descr="Table&#10;&#10;Description automatically generated with medium confidence">
            <a:extLst>
              <a:ext uri="{FF2B5EF4-FFF2-40B4-BE49-F238E27FC236}">
                <a16:creationId xmlns:a16="http://schemas.microsoft.com/office/drawing/2014/main" xmlns="" id="{780FDCBF-C675-4516-BF3F-36DCFB93D5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77898" y="792012"/>
            <a:ext cx="4100454" cy="5702300"/>
          </a:xfrm>
          <a:prstGeom prst="rect">
            <a:avLst/>
          </a:prstGeom>
        </p:spPr>
      </p:pic>
      <p:sp>
        <p:nvSpPr>
          <p:cNvPr id="2" name="Rounded Rectangle 1"/>
          <p:cNvSpPr/>
          <p:nvPr/>
        </p:nvSpPr>
        <p:spPr>
          <a:xfrm>
            <a:off x="7632834" y="1205565"/>
            <a:ext cx="452387"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5800721" y="1530417"/>
            <a:ext cx="45719" cy="962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flipV="1">
            <a:off x="10202777" y="1802331"/>
            <a:ext cx="819051"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8959683" y="2406315"/>
            <a:ext cx="33688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10020801" y="2993458"/>
            <a:ext cx="1001027" cy="577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8696875" y="3540725"/>
            <a:ext cx="91440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8913964" y="4225491"/>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flipV="1">
            <a:off x="7817779" y="4071486"/>
            <a:ext cx="879096" cy="481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a:off x="7507705" y="4795788"/>
            <a:ext cx="770021"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flipV="1">
            <a:off x="10255183" y="5903426"/>
            <a:ext cx="779646"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a:off x="8780780" y="5302516"/>
            <a:ext cx="924026" cy="770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8936823" y="6410824"/>
            <a:ext cx="767983" cy="834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79340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6096851" cy="3429479"/>
          </a:xfrm>
          <a:prstGeom prst="rect">
            <a:avLst/>
          </a:prstGeom>
        </p:spPr>
      </p:pic>
      <p:sp>
        <p:nvSpPr>
          <p:cNvPr id="2" name="Title 1"/>
          <p:cNvSpPr>
            <a:spLocks noGrp="1"/>
          </p:cNvSpPr>
          <p:nvPr>
            <p:ph type="title"/>
          </p:nvPr>
        </p:nvSpPr>
        <p:spPr/>
        <p:txBody>
          <a:bodyPr/>
          <a:lstStyle/>
          <a:p>
            <a:endParaRPr lang="en-US" dirty="0"/>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0" y="33689"/>
            <a:ext cx="5775157" cy="6824311"/>
          </a:xfrm>
          <a:prstGeom prst="rect">
            <a:avLst/>
          </a:prstGeom>
        </p:spPr>
      </p:pic>
      <p:pic>
        <p:nvPicPr>
          <p:cNvPr id="6" name="Picture 5"/>
          <p:cNvPicPr>
            <a:picLocks noChangeAspect="1"/>
          </p:cNvPicPr>
          <p:nvPr/>
        </p:nvPicPr>
        <p:blipFill>
          <a:blip r:embed="rId2"/>
          <a:stretch>
            <a:fillRect/>
          </a:stretch>
        </p:blipFill>
        <p:spPr>
          <a:xfrm>
            <a:off x="5886225" y="365125"/>
            <a:ext cx="6145353" cy="7237235"/>
          </a:xfrm>
          <a:prstGeom prst="rect">
            <a:avLst/>
          </a:prstGeom>
        </p:spPr>
      </p:pic>
      <p:sp>
        <p:nvSpPr>
          <p:cNvPr id="7" name="Rounded Rectangle 6"/>
          <p:cNvSpPr/>
          <p:nvPr/>
        </p:nvSpPr>
        <p:spPr>
          <a:xfrm flipH="1">
            <a:off x="5886224" y="500514"/>
            <a:ext cx="45719" cy="61120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42934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099" y="127056"/>
            <a:ext cx="6096851" cy="3429479"/>
          </a:xfrm>
          <a:prstGeom prst="rect">
            <a:avLst/>
          </a:prstGeom>
        </p:spPr>
      </p:pic>
      <p:sp>
        <p:nvSpPr>
          <p:cNvPr id="2" name="Title 1"/>
          <p:cNvSpPr>
            <a:spLocks noGrp="1"/>
          </p:cNvSpPr>
          <p:nvPr>
            <p:ph type="title"/>
          </p:nvPr>
        </p:nvSpPr>
        <p:spPr/>
        <p:txBody>
          <a:bodyPr/>
          <a:lstStyle/>
          <a:p>
            <a:endParaRPr lang="en-US" dirty="0"/>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53841" y="17323"/>
            <a:ext cx="5775157" cy="6824311"/>
          </a:xfrm>
          <a:prstGeom prst="rect">
            <a:avLst/>
          </a:prstGeom>
        </p:spPr>
      </p:pic>
      <p:pic>
        <p:nvPicPr>
          <p:cNvPr id="6" name="Picture 5"/>
          <p:cNvPicPr>
            <a:picLocks noChangeAspect="1"/>
          </p:cNvPicPr>
          <p:nvPr/>
        </p:nvPicPr>
        <p:blipFill>
          <a:blip r:embed="rId2"/>
          <a:stretch>
            <a:fillRect/>
          </a:stretch>
        </p:blipFill>
        <p:spPr>
          <a:xfrm>
            <a:off x="5886224" y="365125"/>
            <a:ext cx="6145353" cy="7237235"/>
          </a:xfrm>
          <a:prstGeom prst="rect">
            <a:avLst/>
          </a:prstGeom>
        </p:spPr>
      </p:pic>
      <p:sp>
        <p:nvSpPr>
          <p:cNvPr id="7" name="Rounded Rectangle 6"/>
          <p:cNvSpPr/>
          <p:nvPr/>
        </p:nvSpPr>
        <p:spPr>
          <a:xfrm flipH="1">
            <a:off x="5886224" y="500514"/>
            <a:ext cx="45719" cy="61120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2098307" y="4266399"/>
            <a:ext cx="1126156"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332873" y="4726005"/>
            <a:ext cx="1010653" cy="866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098307" y="5188017"/>
            <a:ext cx="827773"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stretch>
            <a:fillRect/>
          </a:stretch>
        </p:blipFill>
        <p:spPr>
          <a:xfrm>
            <a:off x="4125672" y="5593077"/>
            <a:ext cx="841321" cy="60965"/>
          </a:xfrm>
          <a:prstGeom prst="rect">
            <a:avLst/>
          </a:prstGeom>
        </p:spPr>
      </p:pic>
      <p:pic>
        <p:nvPicPr>
          <p:cNvPr id="14" name="Picture 13"/>
          <p:cNvPicPr>
            <a:picLocks noChangeAspect="1"/>
          </p:cNvPicPr>
          <p:nvPr/>
        </p:nvPicPr>
        <p:blipFill>
          <a:blip r:embed="rId4"/>
          <a:stretch>
            <a:fillRect/>
          </a:stretch>
        </p:blipFill>
        <p:spPr>
          <a:xfrm>
            <a:off x="2091532" y="6079152"/>
            <a:ext cx="841321" cy="60965"/>
          </a:xfrm>
          <a:prstGeom prst="rect">
            <a:avLst/>
          </a:prstGeom>
        </p:spPr>
      </p:pic>
      <p:pic>
        <p:nvPicPr>
          <p:cNvPr id="15" name="Picture 14"/>
          <p:cNvPicPr>
            <a:picLocks noChangeAspect="1"/>
          </p:cNvPicPr>
          <p:nvPr/>
        </p:nvPicPr>
        <p:blipFill>
          <a:blip r:embed="rId4"/>
          <a:stretch>
            <a:fillRect/>
          </a:stretch>
        </p:blipFill>
        <p:spPr>
          <a:xfrm>
            <a:off x="502205" y="6488227"/>
            <a:ext cx="841321" cy="45719"/>
          </a:xfrm>
          <a:prstGeom prst="rect">
            <a:avLst/>
          </a:prstGeom>
        </p:spPr>
      </p:pic>
      <p:pic>
        <p:nvPicPr>
          <p:cNvPr id="16" name="Picture 15"/>
          <p:cNvPicPr>
            <a:picLocks noChangeAspect="1"/>
          </p:cNvPicPr>
          <p:nvPr/>
        </p:nvPicPr>
        <p:blipFill>
          <a:blip r:embed="rId4"/>
          <a:stretch>
            <a:fillRect/>
          </a:stretch>
        </p:blipFill>
        <p:spPr>
          <a:xfrm flipV="1">
            <a:off x="6483861" y="4122819"/>
            <a:ext cx="841321" cy="45719"/>
          </a:xfrm>
          <a:prstGeom prst="rect">
            <a:avLst/>
          </a:prstGeom>
        </p:spPr>
      </p:pic>
      <p:pic>
        <p:nvPicPr>
          <p:cNvPr id="17" name="Picture 16"/>
          <p:cNvPicPr>
            <a:picLocks noChangeAspect="1"/>
          </p:cNvPicPr>
          <p:nvPr/>
        </p:nvPicPr>
        <p:blipFill>
          <a:blip r:embed="rId4"/>
          <a:stretch>
            <a:fillRect/>
          </a:stretch>
        </p:blipFill>
        <p:spPr>
          <a:xfrm>
            <a:off x="6637865" y="4616041"/>
            <a:ext cx="841321" cy="60965"/>
          </a:xfrm>
          <a:prstGeom prst="rect">
            <a:avLst/>
          </a:prstGeom>
        </p:spPr>
      </p:pic>
      <p:pic>
        <p:nvPicPr>
          <p:cNvPr id="18" name="Picture 17"/>
          <p:cNvPicPr>
            <a:picLocks noChangeAspect="1"/>
          </p:cNvPicPr>
          <p:nvPr/>
        </p:nvPicPr>
        <p:blipFill>
          <a:blip r:embed="rId4"/>
          <a:stretch>
            <a:fillRect/>
          </a:stretch>
        </p:blipFill>
        <p:spPr>
          <a:xfrm>
            <a:off x="6473407" y="5054641"/>
            <a:ext cx="841321" cy="60965"/>
          </a:xfrm>
          <a:prstGeom prst="rect">
            <a:avLst/>
          </a:prstGeom>
        </p:spPr>
      </p:pic>
      <p:pic>
        <p:nvPicPr>
          <p:cNvPr id="19" name="Picture 18"/>
          <p:cNvPicPr>
            <a:picLocks noChangeAspect="1"/>
          </p:cNvPicPr>
          <p:nvPr/>
        </p:nvPicPr>
        <p:blipFill>
          <a:blip r:embed="rId4"/>
          <a:stretch>
            <a:fillRect/>
          </a:stretch>
        </p:blipFill>
        <p:spPr>
          <a:xfrm>
            <a:off x="7809858" y="5593077"/>
            <a:ext cx="841321" cy="60965"/>
          </a:xfrm>
          <a:prstGeom prst="rect">
            <a:avLst/>
          </a:prstGeom>
        </p:spPr>
      </p:pic>
      <p:pic>
        <p:nvPicPr>
          <p:cNvPr id="20" name="Picture 19"/>
          <p:cNvPicPr>
            <a:picLocks noChangeAspect="1"/>
          </p:cNvPicPr>
          <p:nvPr/>
        </p:nvPicPr>
        <p:blipFill>
          <a:blip r:embed="rId4"/>
          <a:stretch>
            <a:fillRect/>
          </a:stretch>
        </p:blipFill>
        <p:spPr>
          <a:xfrm>
            <a:off x="10102960" y="5929961"/>
            <a:ext cx="841321" cy="60965"/>
          </a:xfrm>
          <a:prstGeom prst="rect">
            <a:avLst/>
          </a:prstGeom>
        </p:spPr>
      </p:pic>
      <p:pic>
        <p:nvPicPr>
          <p:cNvPr id="21" name="Picture 20"/>
          <p:cNvPicPr>
            <a:picLocks noChangeAspect="1"/>
          </p:cNvPicPr>
          <p:nvPr/>
        </p:nvPicPr>
        <p:blipFill>
          <a:blip r:embed="rId4"/>
          <a:stretch>
            <a:fillRect/>
          </a:stretch>
        </p:blipFill>
        <p:spPr>
          <a:xfrm>
            <a:off x="6503555" y="6509326"/>
            <a:ext cx="841321" cy="60965"/>
          </a:xfrm>
          <a:prstGeom prst="rect">
            <a:avLst/>
          </a:prstGeom>
        </p:spPr>
      </p:pic>
    </p:spTree>
    <p:extLst>
      <p:ext uri="{BB962C8B-B14F-4D97-AF65-F5344CB8AC3E}">
        <p14:creationId xmlns:p14="http://schemas.microsoft.com/office/powerpoint/2010/main" val="30435361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708809" y="218206"/>
            <a:ext cx="5483191" cy="6864691"/>
          </a:xfrm>
          <a:prstGeom prst="rect">
            <a:avLst/>
          </a:prstGeom>
        </p:spPr>
      </p:pic>
      <p:sp>
        <p:nvSpPr>
          <p:cNvPr id="2" name="Title 1"/>
          <p:cNvSpPr>
            <a:spLocks noGrp="1"/>
          </p:cNvSpPr>
          <p:nvPr>
            <p:ph type="title"/>
          </p:nvPr>
        </p:nvSpPr>
        <p:spPr/>
        <p:txBody>
          <a:bodyPr/>
          <a:lstStyle/>
          <a:p>
            <a:endParaRPr lang="en-US" dirty="0"/>
          </a:p>
        </p:txBody>
      </p:sp>
      <p:pic>
        <p:nvPicPr>
          <p:cNvPr id="6" name="Content Placeholder 5"/>
          <p:cNvPicPr>
            <a:picLocks noGrp="1" noChangeAspect="1"/>
          </p:cNvPicPr>
          <p:nvPr>
            <p:ph idx="1"/>
          </p:nvPr>
        </p:nvPicPr>
        <p:blipFill>
          <a:blip r:embed="rId3"/>
          <a:stretch>
            <a:fillRect/>
          </a:stretch>
        </p:blipFill>
        <p:spPr>
          <a:xfrm>
            <a:off x="0" y="218206"/>
            <a:ext cx="6554804" cy="6639793"/>
          </a:xfrm>
          <a:prstGeom prst="rect">
            <a:avLst/>
          </a:prstGeom>
        </p:spPr>
      </p:pic>
      <p:sp>
        <p:nvSpPr>
          <p:cNvPr id="8" name="Rounded Rectangle 7"/>
          <p:cNvSpPr/>
          <p:nvPr/>
        </p:nvSpPr>
        <p:spPr>
          <a:xfrm>
            <a:off x="2367815" y="4237523"/>
            <a:ext cx="70264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01980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708809" y="221816"/>
            <a:ext cx="5483191" cy="6864691"/>
          </a:xfrm>
          <a:prstGeom prst="rect">
            <a:avLst/>
          </a:prstGeom>
        </p:spPr>
      </p:pic>
      <p:sp>
        <p:nvSpPr>
          <p:cNvPr id="2" name="Title 1"/>
          <p:cNvSpPr>
            <a:spLocks noGrp="1"/>
          </p:cNvSpPr>
          <p:nvPr>
            <p:ph type="title"/>
          </p:nvPr>
        </p:nvSpPr>
        <p:spPr/>
        <p:txBody>
          <a:bodyPr/>
          <a:lstStyle/>
          <a:p>
            <a:endParaRPr lang="en-US" dirty="0"/>
          </a:p>
        </p:txBody>
      </p:sp>
      <p:pic>
        <p:nvPicPr>
          <p:cNvPr id="6" name="Content Placeholder 5"/>
          <p:cNvPicPr>
            <a:picLocks noGrp="1" noChangeAspect="1"/>
          </p:cNvPicPr>
          <p:nvPr>
            <p:ph idx="1"/>
          </p:nvPr>
        </p:nvPicPr>
        <p:blipFill>
          <a:blip r:embed="rId3"/>
          <a:stretch>
            <a:fillRect/>
          </a:stretch>
        </p:blipFill>
        <p:spPr>
          <a:xfrm>
            <a:off x="0" y="218207"/>
            <a:ext cx="6554804" cy="6639793"/>
          </a:xfrm>
          <a:prstGeom prst="rect">
            <a:avLst/>
          </a:prstGeom>
        </p:spPr>
      </p:pic>
      <p:sp>
        <p:nvSpPr>
          <p:cNvPr id="8" name="Rounded Rectangle 7"/>
          <p:cNvSpPr/>
          <p:nvPr/>
        </p:nvSpPr>
        <p:spPr>
          <a:xfrm>
            <a:off x="2367815" y="4237523"/>
            <a:ext cx="70264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ounded Rectangle 2"/>
          <p:cNvSpPr/>
          <p:nvPr/>
        </p:nvSpPr>
        <p:spPr>
          <a:xfrm>
            <a:off x="559068" y="4629752"/>
            <a:ext cx="731520" cy="577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2156059" y="5005137"/>
            <a:ext cx="914400" cy="770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356135" y="6612556"/>
            <a:ext cx="914400" cy="481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flipH="1">
            <a:off x="4105977" y="5413008"/>
            <a:ext cx="1270534"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356135" y="5749891"/>
            <a:ext cx="1289785"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flipV="1">
            <a:off x="4211854" y="6131292"/>
            <a:ext cx="914400" cy="800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1001027" y="4658627"/>
            <a:ext cx="105878" cy="1347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7228574" y="3455469"/>
            <a:ext cx="914400" cy="826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8720488" y="3878981"/>
            <a:ext cx="596767" cy="577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a:off x="7132320" y="4359722"/>
            <a:ext cx="1193533"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a:off x="10279781" y="4793381"/>
            <a:ext cx="914400"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a:off x="6996763" y="5245768"/>
            <a:ext cx="1146211"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flipV="1">
            <a:off x="6996763" y="5715308"/>
            <a:ext cx="1443790" cy="803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a:off x="8508733" y="6125577"/>
            <a:ext cx="144378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a:off x="8537608" y="6660683"/>
            <a:ext cx="1203158"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32225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919</TotalTime>
  <Words>1105</Words>
  <Application>Microsoft Office PowerPoint</Application>
  <PresentationFormat>Widescreen</PresentationFormat>
  <Paragraphs>226</Paragraphs>
  <Slides>31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31</vt:i4>
      </vt:variant>
    </vt:vector>
  </HeadingPairs>
  <TitlesOfParts>
    <vt:vector size="43" baseType="lpstr">
      <vt:lpstr>맑은 고딕</vt:lpstr>
      <vt:lpstr>Arial</vt:lpstr>
      <vt:lpstr>Calibri</vt:lpstr>
      <vt:lpstr>Calibri Light</vt:lpstr>
      <vt:lpstr>Century Gothic</vt:lpstr>
      <vt:lpstr>Comic Sans MS</vt:lpstr>
      <vt:lpstr>Courier New</vt:lpstr>
      <vt:lpstr>inherit</vt:lpstr>
      <vt:lpstr>Segoe UI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AMNA MATTER AJEEL  ALALI</dc:creator>
  <cp:lastModifiedBy>Microsoft account</cp:lastModifiedBy>
  <cp:revision>31</cp:revision>
  <dcterms:created xsi:type="dcterms:W3CDTF">2023-01-19T15:04:36Z</dcterms:created>
  <dcterms:modified xsi:type="dcterms:W3CDTF">2023-11-13T17:39:06Z</dcterms:modified>
</cp:coreProperties>
</file>