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84" r:id="rId1"/>
  </p:sldMasterIdLst>
  <p:sldIdLst>
    <p:sldId id="256" r:id="rId2"/>
    <p:sldId id="291" r:id="rId3"/>
    <p:sldId id="262" r:id="rId4"/>
    <p:sldId id="263" r:id="rId5"/>
    <p:sldId id="259" r:id="rId6"/>
    <p:sldId id="272" r:id="rId7"/>
    <p:sldId id="281" r:id="rId8"/>
    <p:sldId id="274" r:id="rId9"/>
    <p:sldId id="260" r:id="rId10"/>
    <p:sldId id="273" r:id="rId11"/>
    <p:sldId id="270" r:id="rId12"/>
    <p:sldId id="265" r:id="rId13"/>
    <p:sldId id="261" r:id="rId14"/>
    <p:sldId id="267" r:id="rId15"/>
    <p:sldId id="271" r:id="rId16"/>
    <p:sldId id="269" r:id="rId17"/>
    <p:sldId id="264" r:id="rId18"/>
    <p:sldId id="268" r:id="rId19"/>
    <p:sldId id="292" r:id="rId20"/>
    <p:sldId id="285" r:id="rId21"/>
    <p:sldId id="276" r:id="rId22"/>
    <p:sldId id="282" r:id="rId23"/>
    <p:sldId id="277" r:id="rId24"/>
    <p:sldId id="283" r:id="rId25"/>
    <p:sldId id="286" r:id="rId26"/>
    <p:sldId id="278" r:id="rId27"/>
    <p:sldId id="279" r:id="rId28"/>
    <p:sldId id="287" r:id="rId29"/>
    <p:sldId id="288" r:id="rId30"/>
    <p:sldId id="293" r:id="rId31"/>
  </p:sldIdLst>
  <p:sldSz cx="9144000" cy="6858000" type="screen4x3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33"/>
    <a:srgbClr val="00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>
        <p:scale>
          <a:sx n="90" d="100"/>
          <a:sy n="90" d="100"/>
        </p:scale>
        <p:origin x="54" y="3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53F0B3A-7148-433F-AF05-331048570C1E}" type="doc">
      <dgm:prSet loTypeId="urn:microsoft.com/office/officeart/2005/8/layout/cycle8" loCatId="cycle" qsTypeId="urn:microsoft.com/office/officeart/2005/8/quickstyle/simple1" qsCatId="simple" csTypeId="urn:microsoft.com/office/officeart/2005/8/colors/colorful3" csCatId="colorful" phldr="1"/>
      <dgm:spPr/>
    </dgm:pt>
    <dgm:pt modelId="{1EFA4682-B378-42E1-9A98-0CD9AF7EDD4C}">
      <dgm:prSet phldrT="[نص]" custT="1"/>
      <dgm:spPr/>
      <dgm:t>
        <a:bodyPr/>
        <a:lstStyle/>
        <a:p>
          <a:pPr rtl="1"/>
          <a:r>
            <a:rPr lang="ar-SA" sz="4000" kern="1200" smtClean="0">
              <a:latin typeface="+mn-lt"/>
              <a:ea typeface="+mn-ea"/>
              <a:cs typeface="AL-Hor" pitchFamily="2" charset="-78"/>
            </a:rPr>
            <a:t>المعارف</a:t>
          </a:r>
          <a:r>
            <a:rPr lang="ar-SA" sz="3500" kern="1200" smtClean="0"/>
            <a:t>  </a:t>
          </a:r>
          <a:endParaRPr lang="ar-SA" sz="3500" kern="1200" dirty="0"/>
        </a:p>
      </dgm:t>
    </dgm:pt>
    <dgm:pt modelId="{C19F343F-0F1E-4441-A843-6045C4E732B3}" type="parTrans" cxnId="{9D9BA280-E919-4694-BA1C-28D02CB8E21C}">
      <dgm:prSet/>
      <dgm:spPr/>
      <dgm:t>
        <a:bodyPr/>
        <a:lstStyle/>
        <a:p>
          <a:pPr rtl="1"/>
          <a:endParaRPr lang="ar-SA"/>
        </a:p>
      </dgm:t>
    </dgm:pt>
    <dgm:pt modelId="{22345D86-1DF2-49E8-A671-B57AF01AA005}" type="sibTrans" cxnId="{9D9BA280-E919-4694-BA1C-28D02CB8E21C}">
      <dgm:prSet/>
      <dgm:spPr/>
      <dgm:t>
        <a:bodyPr/>
        <a:lstStyle/>
        <a:p>
          <a:pPr rtl="1"/>
          <a:endParaRPr lang="ar-SA"/>
        </a:p>
      </dgm:t>
    </dgm:pt>
    <dgm:pt modelId="{008C497B-7D7F-43EC-9CAC-7F772C4E6BF3}">
      <dgm:prSet phldrT="[نص]" custT="1"/>
      <dgm:spPr/>
      <dgm:t>
        <a:bodyPr/>
        <a:lstStyle/>
        <a:p>
          <a:pPr rtl="1"/>
          <a:r>
            <a:rPr lang="ar-SA" sz="4000" kern="1200" smtClean="0">
              <a:latin typeface="+mn-lt"/>
              <a:ea typeface="+mn-ea"/>
              <a:cs typeface="AL-Hor" pitchFamily="2" charset="-78"/>
            </a:rPr>
            <a:t>الاتجاهات  </a:t>
          </a:r>
          <a:endParaRPr lang="ar-SA" sz="4000" kern="1200" dirty="0">
            <a:latin typeface="+mn-lt"/>
            <a:ea typeface="+mn-ea"/>
            <a:cs typeface="AL-Hor" pitchFamily="2" charset="-78"/>
          </a:endParaRPr>
        </a:p>
      </dgm:t>
    </dgm:pt>
    <dgm:pt modelId="{EDD66ECF-5F38-44D7-8E04-60527FB0E6CF}" type="parTrans" cxnId="{A79BECC9-3C9D-45FF-B3E4-46E843188908}">
      <dgm:prSet/>
      <dgm:spPr/>
      <dgm:t>
        <a:bodyPr/>
        <a:lstStyle/>
        <a:p>
          <a:pPr rtl="1"/>
          <a:endParaRPr lang="ar-SA"/>
        </a:p>
      </dgm:t>
    </dgm:pt>
    <dgm:pt modelId="{3C050766-BA13-4E95-A5B7-5BA78503D742}" type="sibTrans" cxnId="{A79BECC9-3C9D-45FF-B3E4-46E843188908}">
      <dgm:prSet/>
      <dgm:spPr/>
      <dgm:t>
        <a:bodyPr/>
        <a:lstStyle/>
        <a:p>
          <a:pPr rtl="1"/>
          <a:endParaRPr lang="ar-SA"/>
        </a:p>
      </dgm:t>
    </dgm:pt>
    <dgm:pt modelId="{0C3B211A-80F6-4839-824C-2D12B10033DD}">
      <dgm:prSet phldrT="[نص]" custT="1"/>
      <dgm:spPr/>
      <dgm:t>
        <a:bodyPr/>
        <a:lstStyle/>
        <a:p>
          <a:pPr rtl="1"/>
          <a:r>
            <a:rPr lang="ar-SA" sz="4000" kern="1200" smtClean="0">
              <a:latin typeface="+mn-lt"/>
              <a:ea typeface="+mn-ea"/>
              <a:cs typeface="AL-Hor" pitchFamily="2" charset="-78"/>
            </a:rPr>
            <a:t>المهارات</a:t>
          </a:r>
          <a:r>
            <a:rPr lang="ar-SA" sz="3900" kern="1200" smtClean="0"/>
            <a:t>  </a:t>
          </a:r>
          <a:endParaRPr lang="ar-SA" sz="3900" kern="1200" dirty="0"/>
        </a:p>
      </dgm:t>
    </dgm:pt>
    <dgm:pt modelId="{A85C7592-8862-47F5-B630-FD08EFC3BE5D}" type="parTrans" cxnId="{1F5E21F1-9BC8-4F94-B616-E9E2B6AC880D}">
      <dgm:prSet/>
      <dgm:spPr/>
      <dgm:t>
        <a:bodyPr/>
        <a:lstStyle/>
        <a:p>
          <a:pPr rtl="1"/>
          <a:endParaRPr lang="ar-SA"/>
        </a:p>
      </dgm:t>
    </dgm:pt>
    <dgm:pt modelId="{54F89B08-5400-4C85-A751-A9ADBE486E3B}" type="sibTrans" cxnId="{1F5E21F1-9BC8-4F94-B616-E9E2B6AC880D}">
      <dgm:prSet/>
      <dgm:spPr/>
      <dgm:t>
        <a:bodyPr/>
        <a:lstStyle/>
        <a:p>
          <a:pPr rtl="1"/>
          <a:endParaRPr lang="ar-SA"/>
        </a:p>
      </dgm:t>
    </dgm:pt>
    <dgm:pt modelId="{2ADC5AC4-5218-4288-8BE5-7464205B0AE2}" type="pres">
      <dgm:prSet presAssocID="{953F0B3A-7148-433F-AF05-331048570C1E}" presName="compositeShape" presStyleCnt="0">
        <dgm:presLayoutVars>
          <dgm:chMax val="7"/>
          <dgm:dir/>
          <dgm:resizeHandles val="exact"/>
        </dgm:presLayoutVars>
      </dgm:prSet>
      <dgm:spPr/>
    </dgm:pt>
    <dgm:pt modelId="{BA8397CF-F5B1-41C2-90F8-6659439F3827}" type="pres">
      <dgm:prSet presAssocID="{953F0B3A-7148-433F-AF05-331048570C1E}" presName="wedge1" presStyleLbl="node1" presStyleIdx="0" presStyleCnt="3"/>
      <dgm:spPr/>
      <dgm:t>
        <a:bodyPr/>
        <a:lstStyle/>
        <a:p>
          <a:pPr rtl="1"/>
          <a:endParaRPr lang="ar-SA"/>
        </a:p>
      </dgm:t>
    </dgm:pt>
    <dgm:pt modelId="{A26A4DA3-4D63-4D19-AC8C-96E0CB2E3A70}" type="pres">
      <dgm:prSet presAssocID="{953F0B3A-7148-433F-AF05-331048570C1E}" presName="dummy1a" presStyleCnt="0"/>
      <dgm:spPr/>
    </dgm:pt>
    <dgm:pt modelId="{24A328AA-3351-4AEF-BF24-5B926EB0FBC4}" type="pres">
      <dgm:prSet presAssocID="{953F0B3A-7148-433F-AF05-331048570C1E}" presName="dummy1b" presStyleCnt="0"/>
      <dgm:spPr/>
    </dgm:pt>
    <dgm:pt modelId="{1D542B1F-92CA-4B03-A0B0-B93F0F5AF05F}" type="pres">
      <dgm:prSet presAssocID="{953F0B3A-7148-433F-AF05-331048570C1E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F0556A5E-4DFC-4581-B3CB-1C02DCFF9219}" type="pres">
      <dgm:prSet presAssocID="{953F0B3A-7148-433F-AF05-331048570C1E}" presName="wedge2" presStyleLbl="node1" presStyleIdx="1" presStyleCnt="3"/>
      <dgm:spPr/>
      <dgm:t>
        <a:bodyPr/>
        <a:lstStyle/>
        <a:p>
          <a:pPr rtl="1"/>
          <a:endParaRPr lang="ar-SA"/>
        </a:p>
      </dgm:t>
    </dgm:pt>
    <dgm:pt modelId="{EB617152-8445-4D20-95EF-D2FE157A2ACA}" type="pres">
      <dgm:prSet presAssocID="{953F0B3A-7148-433F-AF05-331048570C1E}" presName="dummy2a" presStyleCnt="0"/>
      <dgm:spPr/>
    </dgm:pt>
    <dgm:pt modelId="{8B20BDB3-4714-4A45-A601-D0369C5232FF}" type="pres">
      <dgm:prSet presAssocID="{953F0B3A-7148-433F-AF05-331048570C1E}" presName="dummy2b" presStyleCnt="0"/>
      <dgm:spPr/>
    </dgm:pt>
    <dgm:pt modelId="{A0F1865C-B9B8-48AC-A04F-8A6E7695E2AF}" type="pres">
      <dgm:prSet presAssocID="{953F0B3A-7148-433F-AF05-331048570C1E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9DF6FD66-278C-4268-A612-2E4BC3713EF7}" type="pres">
      <dgm:prSet presAssocID="{953F0B3A-7148-433F-AF05-331048570C1E}" presName="wedge3" presStyleLbl="node1" presStyleIdx="2" presStyleCnt="3"/>
      <dgm:spPr/>
      <dgm:t>
        <a:bodyPr/>
        <a:lstStyle/>
        <a:p>
          <a:pPr rtl="1"/>
          <a:endParaRPr lang="ar-SA"/>
        </a:p>
      </dgm:t>
    </dgm:pt>
    <dgm:pt modelId="{B6C7794C-70C7-4328-ACFE-DE494E1C1762}" type="pres">
      <dgm:prSet presAssocID="{953F0B3A-7148-433F-AF05-331048570C1E}" presName="dummy3a" presStyleCnt="0"/>
      <dgm:spPr/>
    </dgm:pt>
    <dgm:pt modelId="{71C96364-3A5B-4ADE-92FB-3F4DB8EF4F56}" type="pres">
      <dgm:prSet presAssocID="{953F0B3A-7148-433F-AF05-331048570C1E}" presName="dummy3b" presStyleCnt="0"/>
      <dgm:spPr/>
    </dgm:pt>
    <dgm:pt modelId="{D6389D8F-3EC7-408B-A09D-1CFEE0CD581F}" type="pres">
      <dgm:prSet presAssocID="{953F0B3A-7148-433F-AF05-331048570C1E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2CFC8A57-A23F-48E8-91B4-7C9B602FF85E}" type="pres">
      <dgm:prSet presAssocID="{22345D86-1DF2-49E8-A671-B57AF01AA005}" presName="arrowWedge1" presStyleLbl="fgSibTrans2D1" presStyleIdx="0" presStyleCnt="3"/>
      <dgm:spPr/>
    </dgm:pt>
    <dgm:pt modelId="{51AB1A43-CEDB-46E0-BED4-085D43D3FD9B}" type="pres">
      <dgm:prSet presAssocID="{3C050766-BA13-4E95-A5B7-5BA78503D742}" presName="arrowWedge2" presStyleLbl="fgSibTrans2D1" presStyleIdx="1" presStyleCnt="3"/>
      <dgm:spPr/>
    </dgm:pt>
    <dgm:pt modelId="{318CC017-0F02-4216-B696-A4ECDE02FC3B}" type="pres">
      <dgm:prSet presAssocID="{54F89B08-5400-4C85-A751-A9ADBE486E3B}" presName="arrowWedge3" presStyleLbl="fgSibTrans2D1" presStyleIdx="2" presStyleCnt="3"/>
      <dgm:spPr/>
    </dgm:pt>
  </dgm:ptLst>
  <dgm:cxnLst>
    <dgm:cxn modelId="{17C3C25D-1BDD-449F-8B2F-4C33B593EC5E}" type="presOf" srcId="{0C3B211A-80F6-4839-824C-2D12B10033DD}" destId="{9DF6FD66-278C-4268-A612-2E4BC3713EF7}" srcOrd="0" destOrd="0" presId="urn:microsoft.com/office/officeart/2005/8/layout/cycle8"/>
    <dgm:cxn modelId="{1F5E21F1-9BC8-4F94-B616-E9E2B6AC880D}" srcId="{953F0B3A-7148-433F-AF05-331048570C1E}" destId="{0C3B211A-80F6-4839-824C-2D12B10033DD}" srcOrd="2" destOrd="0" parTransId="{A85C7592-8862-47F5-B630-FD08EFC3BE5D}" sibTransId="{54F89B08-5400-4C85-A751-A9ADBE486E3B}"/>
    <dgm:cxn modelId="{A79BECC9-3C9D-45FF-B3E4-46E843188908}" srcId="{953F0B3A-7148-433F-AF05-331048570C1E}" destId="{008C497B-7D7F-43EC-9CAC-7F772C4E6BF3}" srcOrd="1" destOrd="0" parTransId="{EDD66ECF-5F38-44D7-8E04-60527FB0E6CF}" sibTransId="{3C050766-BA13-4E95-A5B7-5BA78503D742}"/>
    <dgm:cxn modelId="{4F7EBA51-AFBD-4420-9D7F-55FD58E086CC}" type="presOf" srcId="{008C497B-7D7F-43EC-9CAC-7F772C4E6BF3}" destId="{A0F1865C-B9B8-48AC-A04F-8A6E7695E2AF}" srcOrd="1" destOrd="0" presId="urn:microsoft.com/office/officeart/2005/8/layout/cycle8"/>
    <dgm:cxn modelId="{0A504786-7429-41B5-BB60-130C1AE3ABCB}" type="presOf" srcId="{008C497B-7D7F-43EC-9CAC-7F772C4E6BF3}" destId="{F0556A5E-4DFC-4581-B3CB-1C02DCFF9219}" srcOrd="0" destOrd="0" presId="urn:microsoft.com/office/officeart/2005/8/layout/cycle8"/>
    <dgm:cxn modelId="{91B41C5C-6E67-4F07-B9A8-9E362FE8BC4A}" type="presOf" srcId="{1EFA4682-B378-42E1-9A98-0CD9AF7EDD4C}" destId="{1D542B1F-92CA-4B03-A0B0-B93F0F5AF05F}" srcOrd="1" destOrd="0" presId="urn:microsoft.com/office/officeart/2005/8/layout/cycle8"/>
    <dgm:cxn modelId="{9D9BA280-E919-4694-BA1C-28D02CB8E21C}" srcId="{953F0B3A-7148-433F-AF05-331048570C1E}" destId="{1EFA4682-B378-42E1-9A98-0CD9AF7EDD4C}" srcOrd="0" destOrd="0" parTransId="{C19F343F-0F1E-4441-A843-6045C4E732B3}" sibTransId="{22345D86-1DF2-49E8-A671-B57AF01AA005}"/>
    <dgm:cxn modelId="{DE2E345A-B79C-40E8-89A7-3C75A430E579}" type="presOf" srcId="{1EFA4682-B378-42E1-9A98-0CD9AF7EDD4C}" destId="{BA8397CF-F5B1-41C2-90F8-6659439F3827}" srcOrd="0" destOrd="0" presId="urn:microsoft.com/office/officeart/2005/8/layout/cycle8"/>
    <dgm:cxn modelId="{45536BD1-B22F-43BE-9AE7-EC56272BFEF4}" type="presOf" srcId="{953F0B3A-7148-433F-AF05-331048570C1E}" destId="{2ADC5AC4-5218-4288-8BE5-7464205B0AE2}" srcOrd="0" destOrd="0" presId="urn:microsoft.com/office/officeart/2005/8/layout/cycle8"/>
    <dgm:cxn modelId="{0A5B7375-CE0A-40A8-9BF2-A9E5580A96A5}" type="presOf" srcId="{0C3B211A-80F6-4839-824C-2D12B10033DD}" destId="{D6389D8F-3EC7-408B-A09D-1CFEE0CD581F}" srcOrd="1" destOrd="0" presId="urn:microsoft.com/office/officeart/2005/8/layout/cycle8"/>
    <dgm:cxn modelId="{03398892-C7A6-40BF-B0B6-D9A37CDF742B}" type="presParOf" srcId="{2ADC5AC4-5218-4288-8BE5-7464205B0AE2}" destId="{BA8397CF-F5B1-41C2-90F8-6659439F3827}" srcOrd="0" destOrd="0" presId="urn:microsoft.com/office/officeart/2005/8/layout/cycle8"/>
    <dgm:cxn modelId="{7DC53E68-CFF5-48B0-9B50-5A10224EB73A}" type="presParOf" srcId="{2ADC5AC4-5218-4288-8BE5-7464205B0AE2}" destId="{A26A4DA3-4D63-4D19-AC8C-96E0CB2E3A70}" srcOrd="1" destOrd="0" presId="urn:microsoft.com/office/officeart/2005/8/layout/cycle8"/>
    <dgm:cxn modelId="{B0D0E500-E679-43C5-A5F2-9462D0605801}" type="presParOf" srcId="{2ADC5AC4-5218-4288-8BE5-7464205B0AE2}" destId="{24A328AA-3351-4AEF-BF24-5B926EB0FBC4}" srcOrd="2" destOrd="0" presId="urn:microsoft.com/office/officeart/2005/8/layout/cycle8"/>
    <dgm:cxn modelId="{73CC98E1-014F-43B9-B1A2-1C84D2A711C9}" type="presParOf" srcId="{2ADC5AC4-5218-4288-8BE5-7464205B0AE2}" destId="{1D542B1F-92CA-4B03-A0B0-B93F0F5AF05F}" srcOrd="3" destOrd="0" presId="urn:microsoft.com/office/officeart/2005/8/layout/cycle8"/>
    <dgm:cxn modelId="{F79DC39D-E212-4C2B-8FA9-EEA68B60AAFA}" type="presParOf" srcId="{2ADC5AC4-5218-4288-8BE5-7464205B0AE2}" destId="{F0556A5E-4DFC-4581-B3CB-1C02DCFF9219}" srcOrd="4" destOrd="0" presId="urn:microsoft.com/office/officeart/2005/8/layout/cycle8"/>
    <dgm:cxn modelId="{A965CED1-8465-4BEB-8B63-A98C00D22D22}" type="presParOf" srcId="{2ADC5AC4-5218-4288-8BE5-7464205B0AE2}" destId="{EB617152-8445-4D20-95EF-D2FE157A2ACA}" srcOrd="5" destOrd="0" presId="urn:microsoft.com/office/officeart/2005/8/layout/cycle8"/>
    <dgm:cxn modelId="{265E3B7D-22D8-4E9C-B6D2-5922A8B52997}" type="presParOf" srcId="{2ADC5AC4-5218-4288-8BE5-7464205B0AE2}" destId="{8B20BDB3-4714-4A45-A601-D0369C5232FF}" srcOrd="6" destOrd="0" presId="urn:microsoft.com/office/officeart/2005/8/layout/cycle8"/>
    <dgm:cxn modelId="{1D8AF1A0-D22B-4C3F-9B53-2733F1FA509B}" type="presParOf" srcId="{2ADC5AC4-5218-4288-8BE5-7464205B0AE2}" destId="{A0F1865C-B9B8-48AC-A04F-8A6E7695E2AF}" srcOrd="7" destOrd="0" presId="urn:microsoft.com/office/officeart/2005/8/layout/cycle8"/>
    <dgm:cxn modelId="{34258E7D-F077-4AF1-88C1-9E9640E18C98}" type="presParOf" srcId="{2ADC5AC4-5218-4288-8BE5-7464205B0AE2}" destId="{9DF6FD66-278C-4268-A612-2E4BC3713EF7}" srcOrd="8" destOrd="0" presId="urn:microsoft.com/office/officeart/2005/8/layout/cycle8"/>
    <dgm:cxn modelId="{B7C60084-455B-4719-ACD9-3A86BCB73704}" type="presParOf" srcId="{2ADC5AC4-5218-4288-8BE5-7464205B0AE2}" destId="{B6C7794C-70C7-4328-ACFE-DE494E1C1762}" srcOrd="9" destOrd="0" presId="urn:microsoft.com/office/officeart/2005/8/layout/cycle8"/>
    <dgm:cxn modelId="{3E42A49D-E107-4F42-B598-01F654F2C781}" type="presParOf" srcId="{2ADC5AC4-5218-4288-8BE5-7464205B0AE2}" destId="{71C96364-3A5B-4ADE-92FB-3F4DB8EF4F56}" srcOrd="10" destOrd="0" presId="urn:microsoft.com/office/officeart/2005/8/layout/cycle8"/>
    <dgm:cxn modelId="{19178195-9279-4425-AD7C-6E9093E9A2FE}" type="presParOf" srcId="{2ADC5AC4-5218-4288-8BE5-7464205B0AE2}" destId="{D6389D8F-3EC7-408B-A09D-1CFEE0CD581F}" srcOrd="11" destOrd="0" presId="urn:microsoft.com/office/officeart/2005/8/layout/cycle8"/>
    <dgm:cxn modelId="{DEB3ED60-5B9D-4CE9-B481-D11CD8C08DCF}" type="presParOf" srcId="{2ADC5AC4-5218-4288-8BE5-7464205B0AE2}" destId="{2CFC8A57-A23F-48E8-91B4-7C9B602FF85E}" srcOrd="12" destOrd="0" presId="urn:microsoft.com/office/officeart/2005/8/layout/cycle8"/>
    <dgm:cxn modelId="{D33B6C32-F425-46BC-9BFD-E22BB231643B}" type="presParOf" srcId="{2ADC5AC4-5218-4288-8BE5-7464205B0AE2}" destId="{51AB1A43-CEDB-46E0-BED4-085D43D3FD9B}" srcOrd="13" destOrd="0" presId="urn:microsoft.com/office/officeart/2005/8/layout/cycle8"/>
    <dgm:cxn modelId="{E2002599-D33E-4FED-AE42-78FE143DBDF1}" type="presParOf" srcId="{2ADC5AC4-5218-4288-8BE5-7464205B0AE2}" destId="{318CC017-0F02-4216-B696-A4ECDE02FC3B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53F0B3A-7148-433F-AF05-331048570C1E}" type="doc">
      <dgm:prSet loTypeId="urn:microsoft.com/office/officeart/2005/8/layout/chart3" loCatId="cycle" qsTypeId="urn:microsoft.com/office/officeart/2005/8/quickstyle/3d1" qsCatId="3D" csTypeId="urn:microsoft.com/office/officeart/2005/8/colors/colorful1" csCatId="colorful" phldr="1"/>
      <dgm:spPr/>
    </dgm:pt>
    <dgm:pt modelId="{1EFA4682-B378-42E1-9A98-0CD9AF7EDD4C}">
      <dgm:prSet phldrT="[نص]" custT="1"/>
      <dgm:spPr/>
      <dgm:t>
        <a:bodyPr/>
        <a:lstStyle/>
        <a:p>
          <a:pPr rtl="1"/>
          <a:r>
            <a:rPr lang="ar-SA" sz="2400" b="1" dirty="0" smtClean="0">
              <a:cs typeface="AL-Mohanad Bold" pitchFamily="2" charset="-78"/>
            </a:rPr>
            <a:t>المعارف  </a:t>
          </a:r>
          <a:r>
            <a:rPr lang="ar-SA" sz="2400" dirty="0" smtClean="0">
              <a:cs typeface="AL-Mohanad Bold" pitchFamily="2" charset="-78"/>
            </a:rPr>
            <a:t> </a:t>
          </a:r>
          <a:endParaRPr lang="ar-SA" sz="2400" dirty="0">
            <a:cs typeface="AL-Mohanad Bold" pitchFamily="2" charset="-78"/>
          </a:endParaRPr>
        </a:p>
      </dgm:t>
    </dgm:pt>
    <dgm:pt modelId="{C19F343F-0F1E-4441-A843-6045C4E732B3}" type="parTrans" cxnId="{9D9BA280-E919-4694-BA1C-28D02CB8E21C}">
      <dgm:prSet/>
      <dgm:spPr/>
      <dgm:t>
        <a:bodyPr/>
        <a:lstStyle/>
        <a:p>
          <a:pPr rtl="1"/>
          <a:endParaRPr lang="ar-SA"/>
        </a:p>
      </dgm:t>
    </dgm:pt>
    <dgm:pt modelId="{22345D86-1DF2-49E8-A671-B57AF01AA005}" type="sibTrans" cxnId="{9D9BA280-E919-4694-BA1C-28D02CB8E21C}">
      <dgm:prSet/>
      <dgm:spPr/>
      <dgm:t>
        <a:bodyPr/>
        <a:lstStyle/>
        <a:p>
          <a:pPr rtl="1"/>
          <a:endParaRPr lang="ar-SA"/>
        </a:p>
      </dgm:t>
    </dgm:pt>
    <dgm:pt modelId="{0C3B211A-80F6-4839-824C-2D12B10033DD}">
      <dgm:prSet phldrT="[نص]"/>
      <dgm:spPr/>
      <dgm:t>
        <a:bodyPr/>
        <a:lstStyle/>
        <a:p>
          <a:pPr rtl="1"/>
          <a:r>
            <a:rPr lang="ar-SA" dirty="0" smtClean="0"/>
            <a:t>  </a:t>
          </a:r>
          <a:endParaRPr lang="ar-SA" dirty="0"/>
        </a:p>
      </dgm:t>
    </dgm:pt>
    <dgm:pt modelId="{54F89B08-5400-4C85-A751-A9ADBE486E3B}" type="sibTrans" cxnId="{1F5E21F1-9BC8-4F94-B616-E9E2B6AC880D}">
      <dgm:prSet/>
      <dgm:spPr/>
      <dgm:t>
        <a:bodyPr/>
        <a:lstStyle/>
        <a:p>
          <a:pPr rtl="1"/>
          <a:endParaRPr lang="ar-SA"/>
        </a:p>
      </dgm:t>
    </dgm:pt>
    <dgm:pt modelId="{A85C7592-8862-47F5-B630-FD08EFC3BE5D}" type="parTrans" cxnId="{1F5E21F1-9BC8-4F94-B616-E9E2B6AC880D}">
      <dgm:prSet/>
      <dgm:spPr/>
      <dgm:t>
        <a:bodyPr/>
        <a:lstStyle/>
        <a:p>
          <a:pPr rtl="1"/>
          <a:endParaRPr lang="ar-SA"/>
        </a:p>
      </dgm:t>
    </dgm:pt>
    <dgm:pt modelId="{008C497B-7D7F-43EC-9CAC-7F772C4E6BF3}">
      <dgm:prSet phldrT="[نص]"/>
      <dgm:spPr/>
      <dgm:t>
        <a:bodyPr/>
        <a:lstStyle/>
        <a:p>
          <a:pPr rtl="1"/>
          <a:r>
            <a:rPr lang="ar-SA" dirty="0" smtClean="0"/>
            <a:t> </a:t>
          </a:r>
          <a:endParaRPr lang="ar-SA" dirty="0"/>
        </a:p>
      </dgm:t>
    </dgm:pt>
    <dgm:pt modelId="{3C050766-BA13-4E95-A5B7-5BA78503D742}" type="sibTrans" cxnId="{A79BECC9-3C9D-45FF-B3E4-46E843188908}">
      <dgm:prSet/>
      <dgm:spPr/>
      <dgm:t>
        <a:bodyPr/>
        <a:lstStyle/>
        <a:p>
          <a:pPr rtl="1"/>
          <a:endParaRPr lang="ar-SA"/>
        </a:p>
      </dgm:t>
    </dgm:pt>
    <dgm:pt modelId="{EDD66ECF-5F38-44D7-8E04-60527FB0E6CF}" type="parTrans" cxnId="{A79BECC9-3C9D-45FF-B3E4-46E843188908}">
      <dgm:prSet/>
      <dgm:spPr/>
      <dgm:t>
        <a:bodyPr/>
        <a:lstStyle/>
        <a:p>
          <a:pPr rtl="1"/>
          <a:endParaRPr lang="ar-SA"/>
        </a:p>
      </dgm:t>
    </dgm:pt>
    <dgm:pt modelId="{E53A7283-9CF8-4AC0-9BA4-912FFED1BE90}" type="pres">
      <dgm:prSet presAssocID="{953F0B3A-7148-433F-AF05-331048570C1E}" presName="compositeShape" presStyleCnt="0">
        <dgm:presLayoutVars>
          <dgm:chMax val="7"/>
          <dgm:dir/>
          <dgm:resizeHandles val="exact"/>
        </dgm:presLayoutVars>
      </dgm:prSet>
      <dgm:spPr/>
    </dgm:pt>
    <dgm:pt modelId="{48E638A8-7D2C-4980-8C06-733A84129721}" type="pres">
      <dgm:prSet presAssocID="{953F0B3A-7148-433F-AF05-331048570C1E}" presName="wedge1" presStyleLbl="node1" presStyleIdx="0" presStyleCnt="3"/>
      <dgm:spPr/>
      <dgm:t>
        <a:bodyPr/>
        <a:lstStyle/>
        <a:p>
          <a:pPr rtl="1"/>
          <a:endParaRPr lang="ar-SA"/>
        </a:p>
      </dgm:t>
    </dgm:pt>
    <dgm:pt modelId="{FBFADC11-8C17-4AC3-9ACD-0C3BD3E37473}" type="pres">
      <dgm:prSet presAssocID="{953F0B3A-7148-433F-AF05-331048570C1E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4FDAF77B-FADC-418D-BB6C-516107FBAB2E}" type="pres">
      <dgm:prSet presAssocID="{953F0B3A-7148-433F-AF05-331048570C1E}" presName="wedge2" presStyleLbl="node1" presStyleIdx="1" presStyleCnt="3"/>
      <dgm:spPr/>
      <dgm:t>
        <a:bodyPr/>
        <a:lstStyle/>
        <a:p>
          <a:pPr rtl="1"/>
          <a:endParaRPr lang="ar-SA"/>
        </a:p>
      </dgm:t>
    </dgm:pt>
    <dgm:pt modelId="{067FF828-9A7C-4C49-8B77-D1303F541EAF}" type="pres">
      <dgm:prSet presAssocID="{953F0B3A-7148-433F-AF05-331048570C1E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79D9AAF2-FBBB-4BC6-8146-38F198E50440}" type="pres">
      <dgm:prSet presAssocID="{953F0B3A-7148-433F-AF05-331048570C1E}" presName="wedge3" presStyleLbl="node1" presStyleIdx="2" presStyleCnt="3"/>
      <dgm:spPr/>
      <dgm:t>
        <a:bodyPr/>
        <a:lstStyle/>
        <a:p>
          <a:pPr rtl="1"/>
          <a:endParaRPr lang="ar-SA"/>
        </a:p>
      </dgm:t>
    </dgm:pt>
    <dgm:pt modelId="{826ED7E0-5EB2-4731-AB8B-F3A4790EB09A}" type="pres">
      <dgm:prSet presAssocID="{953F0B3A-7148-433F-AF05-331048570C1E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</dgm:ptLst>
  <dgm:cxnLst>
    <dgm:cxn modelId="{1F5E21F1-9BC8-4F94-B616-E9E2B6AC880D}" srcId="{953F0B3A-7148-433F-AF05-331048570C1E}" destId="{0C3B211A-80F6-4839-824C-2D12B10033DD}" srcOrd="2" destOrd="0" parTransId="{A85C7592-8862-47F5-B630-FD08EFC3BE5D}" sibTransId="{54F89B08-5400-4C85-A751-A9ADBE486E3B}"/>
    <dgm:cxn modelId="{A79BECC9-3C9D-45FF-B3E4-46E843188908}" srcId="{953F0B3A-7148-433F-AF05-331048570C1E}" destId="{008C497B-7D7F-43EC-9CAC-7F772C4E6BF3}" srcOrd="1" destOrd="0" parTransId="{EDD66ECF-5F38-44D7-8E04-60527FB0E6CF}" sibTransId="{3C050766-BA13-4E95-A5B7-5BA78503D742}"/>
    <dgm:cxn modelId="{FE06FC5E-D481-4B4E-B0F6-5501CA29EFA7}" type="presOf" srcId="{0C3B211A-80F6-4839-824C-2D12B10033DD}" destId="{79D9AAF2-FBBB-4BC6-8146-38F198E50440}" srcOrd="0" destOrd="0" presId="urn:microsoft.com/office/officeart/2005/8/layout/chart3"/>
    <dgm:cxn modelId="{C34F5A41-EB91-43B9-B60D-72F05D9864AD}" type="presOf" srcId="{008C497B-7D7F-43EC-9CAC-7F772C4E6BF3}" destId="{067FF828-9A7C-4C49-8B77-D1303F541EAF}" srcOrd="1" destOrd="0" presId="urn:microsoft.com/office/officeart/2005/8/layout/chart3"/>
    <dgm:cxn modelId="{9D9BA280-E919-4694-BA1C-28D02CB8E21C}" srcId="{953F0B3A-7148-433F-AF05-331048570C1E}" destId="{1EFA4682-B378-42E1-9A98-0CD9AF7EDD4C}" srcOrd="0" destOrd="0" parTransId="{C19F343F-0F1E-4441-A843-6045C4E732B3}" sibTransId="{22345D86-1DF2-49E8-A671-B57AF01AA005}"/>
    <dgm:cxn modelId="{BE055949-5BE9-45DE-BD58-05DDCC335499}" type="presOf" srcId="{008C497B-7D7F-43EC-9CAC-7F772C4E6BF3}" destId="{4FDAF77B-FADC-418D-BB6C-516107FBAB2E}" srcOrd="0" destOrd="0" presId="urn:microsoft.com/office/officeart/2005/8/layout/chart3"/>
    <dgm:cxn modelId="{426FE8F4-98A9-40D4-BEF7-D7D757FB7659}" type="presOf" srcId="{1EFA4682-B378-42E1-9A98-0CD9AF7EDD4C}" destId="{FBFADC11-8C17-4AC3-9ACD-0C3BD3E37473}" srcOrd="1" destOrd="0" presId="urn:microsoft.com/office/officeart/2005/8/layout/chart3"/>
    <dgm:cxn modelId="{CF7F6D05-D119-4E4C-AE7C-FD6819859909}" type="presOf" srcId="{953F0B3A-7148-433F-AF05-331048570C1E}" destId="{E53A7283-9CF8-4AC0-9BA4-912FFED1BE90}" srcOrd="0" destOrd="0" presId="urn:microsoft.com/office/officeart/2005/8/layout/chart3"/>
    <dgm:cxn modelId="{F3CD4A95-AAC9-4717-B41E-39D050C1845E}" type="presOf" srcId="{1EFA4682-B378-42E1-9A98-0CD9AF7EDD4C}" destId="{48E638A8-7D2C-4980-8C06-733A84129721}" srcOrd="0" destOrd="0" presId="urn:microsoft.com/office/officeart/2005/8/layout/chart3"/>
    <dgm:cxn modelId="{EEAC4131-E18F-47F1-8DCD-A860D39B879F}" type="presOf" srcId="{0C3B211A-80F6-4839-824C-2D12B10033DD}" destId="{826ED7E0-5EB2-4731-AB8B-F3A4790EB09A}" srcOrd="1" destOrd="0" presId="urn:microsoft.com/office/officeart/2005/8/layout/chart3"/>
    <dgm:cxn modelId="{FF7D134B-2AB0-41C8-B0C7-4B5C0375BBDF}" type="presParOf" srcId="{E53A7283-9CF8-4AC0-9BA4-912FFED1BE90}" destId="{48E638A8-7D2C-4980-8C06-733A84129721}" srcOrd="0" destOrd="0" presId="urn:microsoft.com/office/officeart/2005/8/layout/chart3"/>
    <dgm:cxn modelId="{16F4964E-0DE2-4757-9B7D-A224506CF4C9}" type="presParOf" srcId="{E53A7283-9CF8-4AC0-9BA4-912FFED1BE90}" destId="{FBFADC11-8C17-4AC3-9ACD-0C3BD3E37473}" srcOrd="1" destOrd="0" presId="urn:microsoft.com/office/officeart/2005/8/layout/chart3"/>
    <dgm:cxn modelId="{675A83DB-B454-43BF-B4D0-79A6678CF7DD}" type="presParOf" srcId="{E53A7283-9CF8-4AC0-9BA4-912FFED1BE90}" destId="{4FDAF77B-FADC-418D-BB6C-516107FBAB2E}" srcOrd="2" destOrd="0" presId="urn:microsoft.com/office/officeart/2005/8/layout/chart3"/>
    <dgm:cxn modelId="{1C5C52B9-4211-4BEE-AAC5-8B13F88716A6}" type="presParOf" srcId="{E53A7283-9CF8-4AC0-9BA4-912FFED1BE90}" destId="{067FF828-9A7C-4C49-8B77-D1303F541EAF}" srcOrd="3" destOrd="0" presId="urn:microsoft.com/office/officeart/2005/8/layout/chart3"/>
    <dgm:cxn modelId="{4F647F08-126C-461B-BDAB-0E074C503E51}" type="presParOf" srcId="{E53A7283-9CF8-4AC0-9BA4-912FFED1BE90}" destId="{79D9AAF2-FBBB-4BC6-8146-38F198E50440}" srcOrd="4" destOrd="0" presId="urn:microsoft.com/office/officeart/2005/8/layout/chart3"/>
    <dgm:cxn modelId="{7D3F79B0-8076-4BB1-B652-55424C9186F4}" type="presParOf" srcId="{E53A7283-9CF8-4AC0-9BA4-912FFED1BE90}" destId="{826ED7E0-5EB2-4731-AB8B-F3A4790EB09A}" srcOrd="5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53F0B3A-7148-433F-AF05-331048570C1E}" type="doc">
      <dgm:prSet loTypeId="urn:microsoft.com/office/officeart/2005/8/layout/chart3" loCatId="cycle" qsTypeId="urn:microsoft.com/office/officeart/2005/8/quickstyle/3d3" qsCatId="3D" csTypeId="urn:microsoft.com/office/officeart/2005/8/colors/colorful1" csCatId="colorful" phldr="1"/>
      <dgm:spPr/>
    </dgm:pt>
    <dgm:pt modelId="{1EFA4682-B378-42E1-9A98-0CD9AF7EDD4C}">
      <dgm:prSet phldrT="[نص]" custT="1"/>
      <dgm:spPr/>
      <dgm:t>
        <a:bodyPr/>
        <a:lstStyle/>
        <a:p>
          <a:pPr rtl="1"/>
          <a:endParaRPr lang="ar-SA" sz="1900" dirty="0"/>
        </a:p>
      </dgm:t>
    </dgm:pt>
    <dgm:pt modelId="{C19F343F-0F1E-4441-A843-6045C4E732B3}" type="parTrans" cxnId="{9D9BA280-E919-4694-BA1C-28D02CB8E21C}">
      <dgm:prSet/>
      <dgm:spPr/>
      <dgm:t>
        <a:bodyPr/>
        <a:lstStyle/>
        <a:p>
          <a:pPr rtl="1"/>
          <a:endParaRPr lang="ar-SA"/>
        </a:p>
      </dgm:t>
    </dgm:pt>
    <dgm:pt modelId="{22345D86-1DF2-49E8-A671-B57AF01AA005}" type="sibTrans" cxnId="{9D9BA280-E919-4694-BA1C-28D02CB8E21C}">
      <dgm:prSet/>
      <dgm:spPr/>
      <dgm:t>
        <a:bodyPr/>
        <a:lstStyle/>
        <a:p>
          <a:pPr rtl="1"/>
          <a:endParaRPr lang="ar-SA"/>
        </a:p>
      </dgm:t>
    </dgm:pt>
    <dgm:pt modelId="{0C3B211A-80F6-4839-824C-2D12B10033DD}">
      <dgm:prSet phldrT="[نص]" custT="1"/>
      <dgm:spPr/>
      <dgm:t>
        <a:bodyPr/>
        <a:lstStyle/>
        <a:p>
          <a:pPr rtl="1"/>
          <a:r>
            <a:rPr lang="ar-SA" sz="2600" dirty="0" smtClean="0"/>
            <a:t>  </a:t>
          </a:r>
          <a:r>
            <a:rPr lang="ar-SA" sz="2400" b="1" dirty="0" smtClean="0">
              <a:cs typeface="AL-Mohanad Bold" pitchFamily="2" charset="-78"/>
            </a:rPr>
            <a:t>المهارات</a:t>
          </a:r>
          <a:endParaRPr lang="ar-SA" sz="2800" dirty="0">
            <a:cs typeface="AL-Mohanad Bold" pitchFamily="2" charset="-78"/>
          </a:endParaRPr>
        </a:p>
      </dgm:t>
    </dgm:pt>
    <dgm:pt modelId="{54F89B08-5400-4C85-A751-A9ADBE486E3B}" type="sibTrans" cxnId="{1F5E21F1-9BC8-4F94-B616-E9E2B6AC880D}">
      <dgm:prSet/>
      <dgm:spPr/>
      <dgm:t>
        <a:bodyPr/>
        <a:lstStyle/>
        <a:p>
          <a:pPr rtl="1"/>
          <a:endParaRPr lang="ar-SA"/>
        </a:p>
      </dgm:t>
    </dgm:pt>
    <dgm:pt modelId="{A85C7592-8862-47F5-B630-FD08EFC3BE5D}" type="parTrans" cxnId="{1F5E21F1-9BC8-4F94-B616-E9E2B6AC880D}">
      <dgm:prSet/>
      <dgm:spPr/>
      <dgm:t>
        <a:bodyPr/>
        <a:lstStyle/>
        <a:p>
          <a:pPr rtl="1"/>
          <a:endParaRPr lang="ar-SA"/>
        </a:p>
      </dgm:t>
    </dgm:pt>
    <dgm:pt modelId="{008C497B-7D7F-43EC-9CAC-7F772C4E6BF3}">
      <dgm:prSet phldrT="[نص]"/>
      <dgm:spPr/>
      <dgm:t>
        <a:bodyPr/>
        <a:lstStyle/>
        <a:p>
          <a:pPr rtl="1"/>
          <a:r>
            <a:rPr lang="ar-SA" dirty="0" smtClean="0"/>
            <a:t> </a:t>
          </a:r>
          <a:endParaRPr lang="ar-SA" dirty="0"/>
        </a:p>
      </dgm:t>
    </dgm:pt>
    <dgm:pt modelId="{3C050766-BA13-4E95-A5B7-5BA78503D742}" type="sibTrans" cxnId="{A79BECC9-3C9D-45FF-B3E4-46E843188908}">
      <dgm:prSet/>
      <dgm:spPr/>
      <dgm:t>
        <a:bodyPr/>
        <a:lstStyle/>
        <a:p>
          <a:pPr rtl="1"/>
          <a:endParaRPr lang="ar-SA"/>
        </a:p>
      </dgm:t>
    </dgm:pt>
    <dgm:pt modelId="{EDD66ECF-5F38-44D7-8E04-60527FB0E6CF}" type="parTrans" cxnId="{A79BECC9-3C9D-45FF-B3E4-46E843188908}">
      <dgm:prSet/>
      <dgm:spPr/>
      <dgm:t>
        <a:bodyPr/>
        <a:lstStyle/>
        <a:p>
          <a:pPr rtl="1"/>
          <a:endParaRPr lang="ar-SA"/>
        </a:p>
      </dgm:t>
    </dgm:pt>
    <dgm:pt modelId="{E53A7283-9CF8-4AC0-9BA4-912FFED1BE90}" type="pres">
      <dgm:prSet presAssocID="{953F0B3A-7148-433F-AF05-331048570C1E}" presName="compositeShape" presStyleCnt="0">
        <dgm:presLayoutVars>
          <dgm:chMax val="7"/>
          <dgm:dir/>
          <dgm:resizeHandles val="exact"/>
        </dgm:presLayoutVars>
      </dgm:prSet>
      <dgm:spPr/>
    </dgm:pt>
    <dgm:pt modelId="{48E638A8-7D2C-4980-8C06-733A84129721}" type="pres">
      <dgm:prSet presAssocID="{953F0B3A-7148-433F-AF05-331048570C1E}" presName="wedge1" presStyleLbl="node1" presStyleIdx="0" presStyleCnt="3" custLinFactNeighborX="-2449" custLinFactNeighborY="1617"/>
      <dgm:spPr/>
      <dgm:t>
        <a:bodyPr/>
        <a:lstStyle/>
        <a:p>
          <a:pPr rtl="1"/>
          <a:endParaRPr lang="ar-SA"/>
        </a:p>
      </dgm:t>
    </dgm:pt>
    <dgm:pt modelId="{FBFADC11-8C17-4AC3-9ACD-0C3BD3E37473}" type="pres">
      <dgm:prSet presAssocID="{953F0B3A-7148-433F-AF05-331048570C1E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4FDAF77B-FADC-418D-BB6C-516107FBAB2E}" type="pres">
      <dgm:prSet presAssocID="{953F0B3A-7148-433F-AF05-331048570C1E}" presName="wedge2" presStyleLbl="node1" presStyleIdx="1" presStyleCnt="3"/>
      <dgm:spPr/>
      <dgm:t>
        <a:bodyPr/>
        <a:lstStyle/>
        <a:p>
          <a:pPr rtl="1"/>
          <a:endParaRPr lang="ar-SA"/>
        </a:p>
      </dgm:t>
    </dgm:pt>
    <dgm:pt modelId="{067FF828-9A7C-4C49-8B77-D1303F541EAF}" type="pres">
      <dgm:prSet presAssocID="{953F0B3A-7148-433F-AF05-331048570C1E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79D9AAF2-FBBB-4BC6-8146-38F198E50440}" type="pres">
      <dgm:prSet presAssocID="{953F0B3A-7148-433F-AF05-331048570C1E}" presName="wedge3" presStyleLbl="node1" presStyleIdx="2" presStyleCnt="3" custLinFactNeighborX="-3729" custLinFactNeighborY="-7794"/>
      <dgm:spPr/>
      <dgm:t>
        <a:bodyPr/>
        <a:lstStyle/>
        <a:p>
          <a:pPr rtl="1"/>
          <a:endParaRPr lang="ar-SA"/>
        </a:p>
      </dgm:t>
    </dgm:pt>
    <dgm:pt modelId="{826ED7E0-5EB2-4731-AB8B-F3A4790EB09A}" type="pres">
      <dgm:prSet presAssocID="{953F0B3A-7148-433F-AF05-331048570C1E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</dgm:ptLst>
  <dgm:cxnLst>
    <dgm:cxn modelId="{0508128B-5B9C-4E22-ADEC-6F3BD7ECF386}" type="presOf" srcId="{008C497B-7D7F-43EC-9CAC-7F772C4E6BF3}" destId="{067FF828-9A7C-4C49-8B77-D1303F541EAF}" srcOrd="1" destOrd="0" presId="urn:microsoft.com/office/officeart/2005/8/layout/chart3"/>
    <dgm:cxn modelId="{A79BECC9-3C9D-45FF-B3E4-46E843188908}" srcId="{953F0B3A-7148-433F-AF05-331048570C1E}" destId="{008C497B-7D7F-43EC-9CAC-7F772C4E6BF3}" srcOrd="1" destOrd="0" parTransId="{EDD66ECF-5F38-44D7-8E04-60527FB0E6CF}" sibTransId="{3C050766-BA13-4E95-A5B7-5BA78503D742}"/>
    <dgm:cxn modelId="{1F5E21F1-9BC8-4F94-B616-E9E2B6AC880D}" srcId="{953F0B3A-7148-433F-AF05-331048570C1E}" destId="{0C3B211A-80F6-4839-824C-2D12B10033DD}" srcOrd="2" destOrd="0" parTransId="{A85C7592-8862-47F5-B630-FD08EFC3BE5D}" sibTransId="{54F89B08-5400-4C85-A751-A9ADBE486E3B}"/>
    <dgm:cxn modelId="{9D9BA280-E919-4694-BA1C-28D02CB8E21C}" srcId="{953F0B3A-7148-433F-AF05-331048570C1E}" destId="{1EFA4682-B378-42E1-9A98-0CD9AF7EDD4C}" srcOrd="0" destOrd="0" parTransId="{C19F343F-0F1E-4441-A843-6045C4E732B3}" sibTransId="{22345D86-1DF2-49E8-A671-B57AF01AA005}"/>
    <dgm:cxn modelId="{7F87730A-2834-4232-A529-2F857DA6E02B}" type="presOf" srcId="{0C3B211A-80F6-4839-824C-2D12B10033DD}" destId="{79D9AAF2-FBBB-4BC6-8146-38F198E50440}" srcOrd="0" destOrd="0" presId="urn:microsoft.com/office/officeart/2005/8/layout/chart3"/>
    <dgm:cxn modelId="{25F4DDAA-F9FE-43F8-A788-8C4AD89EAB46}" type="presOf" srcId="{008C497B-7D7F-43EC-9CAC-7F772C4E6BF3}" destId="{4FDAF77B-FADC-418D-BB6C-516107FBAB2E}" srcOrd="0" destOrd="0" presId="urn:microsoft.com/office/officeart/2005/8/layout/chart3"/>
    <dgm:cxn modelId="{B1960ACB-AF92-402D-A869-AC9F9D1091C0}" type="presOf" srcId="{1EFA4682-B378-42E1-9A98-0CD9AF7EDD4C}" destId="{48E638A8-7D2C-4980-8C06-733A84129721}" srcOrd="0" destOrd="0" presId="urn:microsoft.com/office/officeart/2005/8/layout/chart3"/>
    <dgm:cxn modelId="{72B1536F-295F-4E53-8CF2-EFBB0A85BE1C}" type="presOf" srcId="{0C3B211A-80F6-4839-824C-2D12B10033DD}" destId="{826ED7E0-5EB2-4731-AB8B-F3A4790EB09A}" srcOrd="1" destOrd="0" presId="urn:microsoft.com/office/officeart/2005/8/layout/chart3"/>
    <dgm:cxn modelId="{F1233941-151C-494A-ABEE-74D3E6AB76F8}" type="presOf" srcId="{1EFA4682-B378-42E1-9A98-0CD9AF7EDD4C}" destId="{FBFADC11-8C17-4AC3-9ACD-0C3BD3E37473}" srcOrd="1" destOrd="0" presId="urn:microsoft.com/office/officeart/2005/8/layout/chart3"/>
    <dgm:cxn modelId="{78946B37-6B2F-4B20-A0CD-763C056D7174}" type="presOf" srcId="{953F0B3A-7148-433F-AF05-331048570C1E}" destId="{E53A7283-9CF8-4AC0-9BA4-912FFED1BE90}" srcOrd="0" destOrd="0" presId="urn:microsoft.com/office/officeart/2005/8/layout/chart3"/>
    <dgm:cxn modelId="{21510E35-159C-4FC1-A517-F00FA21F32BC}" type="presParOf" srcId="{E53A7283-9CF8-4AC0-9BA4-912FFED1BE90}" destId="{48E638A8-7D2C-4980-8C06-733A84129721}" srcOrd="0" destOrd="0" presId="urn:microsoft.com/office/officeart/2005/8/layout/chart3"/>
    <dgm:cxn modelId="{B6A9A28F-DCFE-45E7-93F0-88F179F2FA8E}" type="presParOf" srcId="{E53A7283-9CF8-4AC0-9BA4-912FFED1BE90}" destId="{FBFADC11-8C17-4AC3-9ACD-0C3BD3E37473}" srcOrd="1" destOrd="0" presId="urn:microsoft.com/office/officeart/2005/8/layout/chart3"/>
    <dgm:cxn modelId="{D95C69A3-C279-4F81-A05C-87F5F6F0B4C8}" type="presParOf" srcId="{E53A7283-9CF8-4AC0-9BA4-912FFED1BE90}" destId="{4FDAF77B-FADC-418D-BB6C-516107FBAB2E}" srcOrd="2" destOrd="0" presId="urn:microsoft.com/office/officeart/2005/8/layout/chart3"/>
    <dgm:cxn modelId="{C7D985CA-CF43-4B45-8F10-DB8D4100D38D}" type="presParOf" srcId="{E53A7283-9CF8-4AC0-9BA4-912FFED1BE90}" destId="{067FF828-9A7C-4C49-8B77-D1303F541EAF}" srcOrd="3" destOrd="0" presId="urn:microsoft.com/office/officeart/2005/8/layout/chart3"/>
    <dgm:cxn modelId="{8345D73A-7CC2-4DFA-B9C5-31A33CB1E614}" type="presParOf" srcId="{E53A7283-9CF8-4AC0-9BA4-912FFED1BE90}" destId="{79D9AAF2-FBBB-4BC6-8146-38F198E50440}" srcOrd="4" destOrd="0" presId="urn:microsoft.com/office/officeart/2005/8/layout/chart3"/>
    <dgm:cxn modelId="{295A882D-D34D-4F1F-9099-921D5ED8EFF9}" type="presParOf" srcId="{E53A7283-9CF8-4AC0-9BA4-912FFED1BE90}" destId="{826ED7E0-5EB2-4731-AB8B-F3A4790EB09A}" srcOrd="5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53F0B3A-7148-433F-AF05-331048570C1E}" type="doc">
      <dgm:prSet loTypeId="urn:microsoft.com/office/officeart/2005/8/layout/chart3" loCatId="cycle" qsTypeId="urn:microsoft.com/office/officeart/2005/8/quickstyle/3d1" qsCatId="3D" csTypeId="urn:microsoft.com/office/officeart/2005/8/colors/colorful5" csCatId="colorful" phldr="1"/>
      <dgm:spPr/>
    </dgm:pt>
    <dgm:pt modelId="{1EFA4682-B378-42E1-9A98-0CD9AF7EDD4C}">
      <dgm:prSet phldrT="[نص]"/>
      <dgm:spPr/>
      <dgm:t>
        <a:bodyPr/>
        <a:lstStyle/>
        <a:p>
          <a:pPr rtl="1"/>
          <a:r>
            <a:rPr lang="ar-SA" dirty="0" smtClean="0"/>
            <a:t> </a:t>
          </a:r>
          <a:endParaRPr lang="ar-SA" dirty="0"/>
        </a:p>
      </dgm:t>
    </dgm:pt>
    <dgm:pt modelId="{C19F343F-0F1E-4441-A843-6045C4E732B3}" type="parTrans" cxnId="{9D9BA280-E919-4694-BA1C-28D02CB8E21C}">
      <dgm:prSet/>
      <dgm:spPr/>
      <dgm:t>
        <a:bodyPr/>
        <a:lstStyle/>
        <a:p>
          <a:pPr rtl="1"/>
          <a:endParaRPr lang="ar-SA"/>
        </a:p>
      </dgm:t>
    </dgm:pt>
    <dgm:pt modelId="{22345D86-1DF2-49E8-A671-B57AF01AA005}" type="sibTrans" cxnId="{9D9BA280-E919-4694-BA1C-28D02CB8E21C}">
      <dgm:prSet/>
      <dgm:spPr/>
      <dgm:t>
        <a:bodyPr/>
        <a:lstStyle/>
        <a:p>
          <a:pPr rtl="1"/>
          <a:endParaRPr lang="ar-SA"/>
        </a:p>
      </dgm:t>
    </dgm:pt>
    <dgm:pt modelId="{008C497B-7D7F-43EC-9CAC-7F772C4E6BF3}">
      <dgm:prSet phldrT="[نص]"/>
      <dgm:spPr/>
      <dgm:t>
        <a:bodyPr/>
        <a:lstStyle/>
        <a:p>
          <a:pPr rtl="1"/>
          <a:r>
            <a:rPr lang="ar-SA" dirty="0" smtClean="0">
              <a:cs typeface="AL-Mohanad Bold" pitchFamily="2" charset="-78"/>
            </a:rPr>
            <a:t>الاتجاهات</a:t>
          </a:r>
          <a:r>
            <a:rPr lang="ar-SA" dirty="0" smtClean="0"/>
            <a:t>  </a:t>
          </a:r>
          <a:endParaRPr lang="ar-SA" dirty="0"/>
        </a:p>
      </dgm:t>
    </dgm:pt>
    <dgm:pt modelId="{EDD66ECF-5F38-44D7-8E04-60527FB0E6CF}" type="parTrans" cxnId="{A79BECC9-3C9D-45FF-B3E4-46E843188908}">
      <dgm:prSet/>
      <dgm:spPr/>
      <dgm:t>
        <a:bodyPr/>
        <a:lstStyle/>
        <a:p>
          <a:pPr rtl="1"/>
          <a:endParaRPr lang="ar-SA"/>
        </a:p>
      </dgm:t>
    </dgm:pt>
    <dgm:pt modelId="{3C050766-BA13-4E95-A5B7-5BA78503D742}" type="sibTrans" cxnId="{A79BECC9-3C9D-45FF-B3E4-46E843188908}">
      <dgm:prSet/>
      <dgm:spPr/>
      <dgm:t>
        <a:bodyPr/>
        <a:lstStyle/>
        <a:p>
          <a:pPr rtl="1"/>
          <a:endParaRPr lang="ar-SA"/>
        </a:p>
      </dgm:t>
    </dgm:pt>
    <dgm:pt modelId="{0C3B211A-80F6-4839-824C-2D12B10033DD}">
      <dgm:prSet phldrT="[نص]"/>
      <dgm:spPr/>
      <dgm:t>
        <a:bodyPr/>
        <a:lstStyle/>
        <a:p>
          <a:pPr rtl="1"/>
          <a:r>
            <a:rPr lang="ar-SA" dirty="0" smtClean="0"/>
            <a:t> </a:t>
          </a:r>
          <a:endParaRPr lang="ar-SA" dirty="0"/>
        </a:p>
      </dgm:t>
    </dgm:pt>
    <dgm:pt modelId="{A85C7592-8862-47F5-B630-FD08EFC3BE5D}" type="parTrans" cxnId="{1F5E21F1-9BC8-4F94-B616-E9E2B6AC880D}">
      <dgm:prSet/>
      <dgm:spPr/>
      <dgm:t>
        <a:bodyPr/>
        <a:lstStyle/>
        <a:p>
          <a:pPr rtl="1"/>
          <a:endParaRPr lang="ar-SA"/>
        </a:p>
      </dgm:t>
    </dgm:pt>
    <dgm:pt modelId="{54F89B08-5400-4C85-A751-A9ADBE486E3B}" type="sibTrans" cxnId="{1F5E21F1-9BC8-4F94-B616-E9E2B6AC880D}">
      <dgm:prSet/>
      <dgm:spPr/>
      <dgm:t>
        <a:bodyPr/>
        <a:lstStyle/>
        <a:p>
          <a:pPr rtl="1"/>
          <a:endParaRPr lang="ar-SA"/>
        </a:p>
      </dgm:t>
    </dgm:pt>
    <dgm:pt modelId="{07262DD7-B915-42B9-9DAD-7A76196A576A}" type="pres">
      <dgm:prSet presAssocID="{953F0B3A-7148-433F-AF05-331048570C1E}" presName="compositeShape" presStyleCnt="0">
        <dgm:presLayoutVars>
          <dgm:chMax val="7"/>
          <dgm:dir/>
          <dgm:resizeHandles val="exact"/>
        </dgm:presLayoutVars>
      </dgm:prSet>
      <dgm:spPr/>
    </dgm:pt>
    <dgm:pt modelId="{4986F986-56F4-41A0-86D9-36DDDD268E08}" type="pres">
      <dgm:prSet presAssocID="{953F0B3A-7148-433F-AF05-331048570C1E}" presName="wedge1" presStyleLbl="node1" presStyleIdx="0" presStyleCnt="3" custLinFactNeighborX="-5098" custLinFactNeighborY="2469"/>
      <dgm:spPr/>
      <dgm:t>
        <a:bodyPr/>
        <a:lstStyle/>
        <a:p>
          <a:pPr rtl="1"/>
          <a:endParaRPr lang="ar-SA"/>
        </a:p>
      </dgm:t>
    </dgm:pt>
    <dgm:pt modelId="{435A97DF-48A9-4DF8-9A1A-DFFE504A2FFF}" type="pres">
      <dgm:prSet presAssocID="{953F0B3A-7148-433F-AF05-331048570C1E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3547F692-7787-4A79-806B-A3098985709E}" type="pres">
      <dgm:prSet presAssocID="{953F0B3A-7148-433F-AF05-331048570C1E}" presName="wedge2" presStyleLbl="node1" presStyleIdx="1" presStyleCnt="3" custLinFactNeighborX="56" custLinFactNeighborY="6495"/>
      <dgm:spPr/>
      <dgm:t>
        <a:bodyPr/>
        <a:lstStyle/>
        <a:p>
          <a:pPr rtl="1"/>
          <a:endParaRPr lang="ar-SA"/>
        </a:p>
      </dgm:t>
    </dgm:pt>
    <dgm:pt modelId="{89CC2CE0-66E2-4405-BA3D-DEC913824865}" type="pres">
      <dgm:prSet presAssocID="{953F0B3A-7148-433F-AF05-331048570C1E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A36ACE38-9F50-49AF-945B-24C51ECA1902}" type="pres">
      <dgm:prSet presAssocID="{953F0B3A-7148-433F-AF05-331048570C1E}" presName="wedge3" presStyleLbl="node1" presStyleIdx="2" presStyleCnt="3"/>
      <dgm:spPr/>
      <dgm:t>
        <a:bodyPr/>
        <a:lstStyle/>
        <a:p>
          <a:pPr rtl="1"/>
          <a:endParaRPr lang="ar-SA"/>
        </a:p>
      </dgm:t>
    </dgm:pt>
    <dgm:pt modelId="{764B3675-7DEE-4DC7-A8CC-8E44C3B760C8}" type="pres">
      <dgm:prSet presAssocID="{953F0B3A-7148-433F-AF05-331048570C1E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</dgm:ptLst>
  <dgm:cxnLst>
    <dgm:cxn modelId="{1F5E21F1-9BC8-4F94-B616-E9E2B6AC880D}" srcId="{953F0B3A-7148-433F-AF05-331048570C1E}" destId="{0C3B211A-80F6-4839-824C-2D12B10033DD}" srcOrd="2" destOrd="0" parTransId="{A85C7592-8862-47F5-B630-FD08EFC3BE5D}" sibTransId="{54F89B08-5400-4C85-A751-A9ADBE486E3B}"/>
    <dgm:cxn modelId="{A79BECC9-3C9D-45FF-B3E4-46E843188908}" srcId="{953F0B3A-7148-433F-AF05-331048570C1E}" destId="{008C497B-7D7F-43EC-9CAC-7F772C4E6BF3}" srcOrd="1" destOrd="0" parTransId="{EDD66ECF-5F38-44D7-8E04-60527FB0E6CF}" sibTransId="{3C050766-BA13-4E95-A5B7-5BA78503D742}"/>
    <dgm:cxn modelId="{F4BE7A6A-7B23-42E9-AD86-46776E215886}" type="presOf" srcId="{0C3B211A-80F6-4839-824C-2D12B10033DD}" destId="{A36ACE38-9F50-49AF-945B-24C51ECA1902}" srcOrd="0" destOrd="0" presId="urn:microsoft.com/office/officeart/2005/8/layout/chart3"/>
    <dgm:cxn modelId="{8DF62FA0-114D-4926-ADED-D0EEB1A9DA93}" type="presOf" srcId="{1EFA4682-B378-42E1-9A98-0CD9AF7EDD4C}" destId="{435A97DF-48A9-4DF8-9A1A-DFFE504A2FFF}" srcOrd="1" destOrd="0" presId="urn:microsoft.com/office/officeart/2005/8/layout/chart3"/>
    <dgm:cxn modelId="{DAA07E51-D409-4362-85B8-4F517D96016D}" type="presOf" srcId="{1EFA4682-B378-42E1-9A98-0CD9AF7EDD4C}" destId="{4986F986-56F4-41A0-86D9-36DDDD268E08}" srcOrd="0" destOrd="0" presId="urn:microsoft.com/office/officeart/2005/8/layout/chart3"/>
    <dgm:cxn modelId="{264EA11C-C34A-498E-BE70-B10C8759B109}" type="presOf" srcId="{953F0B3A-7148-433F-AF05-331048570C1E}" destId="{07262DD7-B915-42B9-9DAD-7A76196A576A}" srcOrd="0" destOrd="0" presId="urn:microsoft.com/office/officeart/2005/8/layout/chart3"/>
    <dgm:cxn modelId="{86A4DDC0-0D69-49F0-851B-164ADD7137A2}" type="presOf" srcId="{008C497B-7D7F-43EC-9CAC-7F772C4E6BF3}" destId="{89CC2CE0-66E2-4405-BA3D-DEC913824865}" srcOrd="1" destOrd="0" presId="urn:microsoft.com/office/officeart/2005/8/layout/chart3"/>
    <dgm:cxn modelId="{9D9BA280-E919-4694-BA1C-28D02CB8E21C}" srcId="{953F0B3A-7148-433F-AF05-331048570C1E}" destId="{1EFA4682-B378-42E1-9A98-0CD9AF7EDD4C}" srcOrd="0" destOrd="0" parTransId="{C19F343F-0F1E-4441-A843-6045C4E732B3}" sibTransId="{22345D86-1DF2-49E8-A671-B57AF01AA005}"/>
    <dgm:cxn modelId="{51F3D022-87DF-4066-93B8-86EAAA9C6A31}" type="presOf" srcId="{008C497B-7D7F-43EC-9CAC-7F772C4E6BF3}" destId="{3547F692-7787-4A79-806B-A3098985709E}" srcOrd="0" destOrd="0" presId="urn:microsoft.com/office/officeart/2005/8/layout/chart3"/>
    <dgm:cxn modelId="{C8569B30-EA40-4E51-8430-ECEEE5FB2677}" type="presOf" srcId="{0C3B211A-80F6-4839-824C-2D12B10033DD}" destId="{764B3675-7DEE-4DC7-A8CC-8E44C3B760C8}" srcOrd="1" destOrd="0" presId="urn:microsoft.com/office/officeart/2005/8/layout/chart3"/>
    <dgm:cxn modelId="{7258C136-C5D3-4F65-A139-F79472868329}" type="presParOf" srcId="{07262DD7-B915-42B9-9DAD-7A76196A576A}" destId="{4986F986-56F4-41A0-86D9-36DDDD268E08}" srcOrd="0" destOrd="0" presId="urn:microsoft.com/office/officeart/2005/8/layout/chart3"/>
    <dgm:cxn modelId="{8E713EAA-C7A0-4807-8DC6-83D87FAEBDF4}" type="presParOf" srcId="{07262DD7-B915-42B9-9DAD-7A76196A576A}" destId="{435A97DF-48A9-4DF8-9A1A-DFFE504A2FFF}" srcOrd="1" destOrd="0" presId="urn:microsoft.com/office/officeart/2005/8/layout/chart3"/>
    <dgm:cxn modelId="{BB99AE2B-8434-4C21-B563-3B18AAE300A6}" type="presParOf" srcId="{07262DD7-B915-42B9-9DAD-7A76196A576A}" destId="{3547F692-7787-4A79-806B-A3098985709E}" srcOrd="2" destOrd="0" presId="urn:microsoft.com/office/officeart/2005/8/layout/chart3"/>
    <dgm:cxn modelId="{F54730FE-5D05-465F-9B39-95463F0158A8}" type="presParOf" srcId="{07262DD7-B915-42B9-9DAD-7A76196A576A}" destId="{89CC2CE0-66E2-4405-BA3D-DEC913824865}" srcOrd="3" destOrd="0" presId="urn:microsoft.com/office/officeart/2005/8/layout/chart3"/>
    <dgm:cxn modelId="{4EA9CE01-A589-409F-BAFE-5896D0758B70}" type="presParOf" srcId="{07262DD7-B915-42B9-9DAD-7A76196A576A}" destId="{A36ACE38-9F50-49AF-945B-24C51ECA1902}" srcOrd="4" destOrd="0" presId="urn:microsoft.com/office/officeart/2005/8/layout/chart3"/>
    <dgm:cxn modelId="{90265F1C-0820-40F1-8326-97AC1D0AD4E1}" type="presParOf" srcId="{07262DD7-B915-42B9-9DAD-7A76196A576A}" destId="{764B3675-7DEE-4DC7-A8CC-8E44C3B760C8}" srcOrd="5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شريحة عنوان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مستطيل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رابط مستقيم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عنوان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25" name="عنوان فرعي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ar-SA" smtClean="0"/>
              <a:t>انقر لتحرير نمط العنوان الثانوي الرئيسي</a:t>
            </a:r>
            <a:endParaRPr kumimoji="0" lang="en-US"/>
          </a:p>
        </p:txBody>
      </p:sp>
      <p:sp>
        <p:nvSpPr>
          <p:cNvPr id="31" name="عنصر نائب للتاريخ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CED944C2-AF2B-4BE9-B970-DABD542F3633}" type="datetimeFigureOut">
              <a:rPr lang="ar-SA" smtClean="0"/>
              <a:t>08/04/41</a:t>
            </a:fld>
            <a:endParaRPr lang="ar-SA"/>
          </a:p>
        </p:txBody>
      </p:sp>
      <p:sp>
        <p:nvSpPr>
          <p:cNvPr id="18" name="عنصر نائب للتذييل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ar-SA"/>
          </a:p>
        </p:txBody>
      </p:sp>
      <p:sp>
        <p:nvSpPr>
          <p:cNvPr id="29" name="عنصر نائب لرقم الشريحة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D21F1D6A-7618-41D4-A642-FFCD7F191F9F}" type="slidenum">
              <a:rPr lang="ar-SA" smtClean="0"/>
              <a:t>‹#›</a:t>
            </a:fld>
            <a:endParaRPr lang="ar-S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D944C2-AF2B-4BE9-B970-DABD542F3633}" type="datetimeFigureOut">
              <a:rPr lang="ar-SA" smtClean="0"/>
              <a:t>08/04/41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1F1D6A-7618-41D4-A642-FFCD7F191F9F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ED944C2-AF2B-4BE9-B970-DABD542F3633}" type="datetimeFigureOut">
              <a:rPr lang="ar-SA" smtClean="0"/>
              <a:t>08/04/41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D21F1D6A-7618-41D4-A642-FFCD7F191F9F}" type="slidenum">
              <a:rPr lang="ar-SA" smtClean="0"/>
              <a:t>‹#›</a:t>
            </a:fld>
            <a:endParaRPr lang="ar-S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D944C2-AF2B-4BE9-B970-DABD542F3633}" type="datetimeFigureOut">
              <a:rPr lang="ar-SA" smtClean="0"/>
              <a:t>08/04/41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1F1D6A-7618-41D4-A642-FFCD7F191F9F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5" name="عنصر نائب للمحتوى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D944C2-AF2B-4BE9-B970-DABD542F3633}" type="datetimeFigureOut">
              <a:rPr lang="ar-SA" smtClean="0"/>
              <a:t>08/04/41</a:t>
            </a:fld>
            <a:endParaRPr lang="ar-SA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ar-SA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1F1D6A-7618-41D4-A642-FFCD7F191F9F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D944C2-AF2B-4BE9-B970-DABD542F3633}" type="datetimeFigureOut">
              <a:rPr lang="ar-SA" smtClean="0"/>
              <a:t>08/04/41</a:t>
            </a:fld>
            <a:endParaRPr lang="ar-SA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ar-SA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1F1D6A-7618-41D4-A642-FFCD7F191F9F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ED944C2-AF2B-4BE9-B970-DABD542F3633}" type="datetimeFigureOut">
              <a:rPr lang="ar-SA" smtClean="0"/>
              <a:t>08/04/41</a:t>
            </a:fld>
            <a:endParaRPr lang="ar-SA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1F1D6A-7618-41D4-A642-FFCD7F191F9F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D944C2-AF2B-4BE9-B970-DABD542F3633}" type="datetimeFigureOut">
              <a:rPr lang="ar-SA" smtClean="0"/>
              <a:t>08/04/41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1F1D6A-7618-41D4-A642-FFCD7F191F9F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صورة ذو تسمية توضيحية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مستطيل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مستطيل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ar-SA" smtClean="0"/>
              <a:t>انقر لتحرير نمط العنوان الرئيسي</a:t>
            </a:r>
            <a:endParaRPr kumimoji="0" lang="en-US" dirty="0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D944C2-AF2B-4BE9-B970-DABD542F3633}" type="datetimeFigureOut">
              <a:rPr lang="ar-SA" smtClean="0"/>
              <a:t>08/04/41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1F1D6A-7618-41D4-A642-FFCD7F191F9F}" type="slidenum">
              <a:rPr lang="ar-SA" smtClean="0"/>
              <a:t>‹#›</a:t>
            </a:fld>
            <a:endParaRPr lang="ar-SA"/>
          </a:p>
        </p:txBody>
      </p:sp>
      <p:sp>
        <p:nvSpPr>
          <p:cNvPr id="10" name="عنصر نائب للصورة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ar-SA" smtClean="0"/>
              <a:t>انقر فوق الأيقونة لإضافة صورة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D944C2-AF2B-4BE9-B970-DABD542F3633}" type="datetimeFigureOut">
              <a:rPr lang="ar-SA" smtClean="0"/>
              <a:t>08/04/41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1F1D6A-7618-41D4-A642-FFCD7F191F9F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CED944C2-AF2B-4BE9-B970-DABD542F3633}" type="datetimeFigureOut">
              <a:rPr lang="ar-SA" smtClean="0"/>
              <a:t>08/04/41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21F1D6A-7618-41D4-A642-FFCD7F191F9F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مستطيل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عنصر نائب للعنوان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1" name="عنصر نائب للنص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  <a:p>
            <a:pPr lvl="1" eaLnBrk="1" latinLnBrk="0" hangingPunct="1"/>
            <a:r>
              <a:rPr kumimoji="0" lang="ar-SA" smtClean="0"/>
              <a:t>المستوى الثاني</a:t>
            </a:r>
          </a:p>
          <a:p>
            <a:pPr lvl="2" eaLnBrk="1" latinLnBrk="0" hangingPunct="1"/>
            <a:r>
              <a:rPr kumimoji="0" lang="ar-SA" smtClean="0"/>
              <a:t>المستوى الثالث</a:t>
            </a:r>
          </a:p>
          <a:p>
            <a:pPr lvl="3" eaLnBrk="1" latinLnBrk="0" hangingPunct="1"/>
            <a:r>
              <a:rPr kumimoji="0" lang="ar-SA" smtClean="0"/>
              <a:t>المستوى الرابع</a:t>
            </a:r>
          </a:p>
          <a:p>
            <a:pPr lvl="4" eaLnBrk="1" latinLnBrk="0" hangingPunct="1"/>
            <a:r>
              <a:rPr kumimoji="0" lang="ar-SA" smtClean="0"/>
              <a:t>المستوى الخامس</a:t>
            </a:r>
            <a:endParaRPr kumimoji="0" lang="en-US"/>
          </a:p>
        </p:txBody>
      </p:sp>
      <p:sp>
        <p:nvSpPr>
          <p:cNvPr id="27" name="عنصر نائب للتاريخ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CED944C2-AF2B-4BE9-B970-DABD542F3633}" type="datetimeFigureOut">
              <a:rPr lang="ar-SA" smtClean="0"/>
              <a:t>08/04/41</a:t>
            </a:fld>
            <a:endParaRPr lang="ar-SA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ar-SA"/>
          </a:p>
        </p:txBody>
      </p:sp>
      <p:sp>
        <p:nvSpPr>
          <p:cNvPr id="16" name="عنصر نائب لرقم الشريحة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D21F1D6A-7618-41D4-A642-FFCD7F191F9F}" type="slidenum">
              <a:rPr lang="ar-SA" smtClean="0"/>
              <a:t>‹#›</a:t>
            </a:fld>
            <a:endParaRPr lang="ar-S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1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r" rtl="1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r" rtl="1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r" rtl="1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r" rtl="1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r" rtl="1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r" rtl="1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r" rtl="1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r" rtl="1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r" rtl="1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VTAAmZqc_QU" TargetMode="External"/><Relationship Id="rId2" Type="http://schemas.openxmlformats.org/officeDocument/2006/relationships/hyperlink" Target="https://www.youtube.com/watch?v=TFT2Yc9grUM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youtube.com/watch?v=5OnQAgKa09c" TargetMode="External"/><Relationship Id="rId4" Type="http://schemas.openxmlformats.org/officeDocument/2006/relationships/hyperlink" Target="https://www.youtube.com/watch?v=uP8qLBghmsI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AK5Dq-lKcA8" TargetMode="External"/><Relationship Id="rId2" Type="http://schemas.openxmlformats.org/officeDocument/2006/relationships/hyperlink" Target="https://youtu.be/Jng_mAB2YQk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youtu.be/u2WCpwoQD2w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L7z_ycrg2Us" TargetMode="External"/><Relationship Id="rId2" Type="http://schemas.openxmlformats.org/officeDocument/2006/relationships/hyperlink" Target="https://youtu.be/06C5VrM_V5g" TargetMode="Externa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3124200" y="2590800"/>
            <a:ext cx="5410200" cy="1470025"/>
          </a:xfrm>
        </p:spPr>
        <p:txBody>
          <a:bodyPr>
            <a:normAutofit fontScale="90000"/>
          </a:bodyPr>
          <a:lstStyle/>
          <a:p>
            <a:pPr algn="ctr"/>
            <a:r>
              <a:rPr lang="ar-SA" sz="6000" dirty="0" smtClean="0">
                <a:cs typeface="AL-Hor" pitchFamily="2" charset="-78"/>
              </a:rPr>
              <a:t>السلامة المدرسية والمرورية </a:t>
            </a:r>
            <a:br>
              <a:rPr lang="ar-SA" sz="6000" dirty="0" smtClean="0">
                <a:cs typeface="AL-Hor" pitchFamily="2" charset="-78"/>
              </a:rPr>
            </a:br>
            <a:r>
              <a:rPr lang="ar-SA" sz="6000" dirty="0" smtClean="0">
                <a:cs typeface="AL-Hor" pitchFamily="2" charset="-78"/>
              </a:rPr>
              <a:t>(وعي ومسؤولية)</a:t>
            </a:r>
            <a:endParaRPr lang="ar-SA" sz="6000" dirty="0">
              <a:cs typeface="AL-Hor" pitchFamily="2" charset="-78"/>
            </a:endParaRPr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676400" y="4648200"/>
            <a:ext cx="6400800" cy="762000"/>
          </a:xfrm>
        </p:spPr>
        <p:txBody>
          <a:bodyPr>
            <a:normAutofit/>
          </a:bodyPr>
          <a:lstStyle/>
          <a:p>
            <a:r>
              <a:rPr lang="ar-SA" sz="4000" dirty="0" smtClean="0">
                <a:cs typeface="sultan - free" pitchFamily="2" charset="-78"/>
              </a:rPr>
              <a:t>حقيبة تدريبية للطلاب وللطالبات </a:t>
            </a:r>
            <a:endParaRPr lang="ar-SA" sz="4000" dirty="0">
              <a:cs typeface="sultan - free" pitchFamily="2" charset="-78"/>
            </a:endParaRPr>
          </a:p>
        </p:txBody>
      </p:sp>
      <p:pic>
        <p:nvPicPr>
          <p:cNvPr id="5" name="صورة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121" y="557433"/>
            <a:ext cx="1905000" cy="117157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مستطيل 6"/>
          <p:cNvSpPr/>
          <p:nvPr/>
        </p:nvSpPr>
        <p:spPr>
          <a:xfrm>
            <a:off x="3733800" y="412403"/>
            <a:ext cx="4572000" cy="98591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ar-SA" sz="1200" dirty="0">
                <a:solidFill>
                  <a:schemeClr val="bg1"/>
                </a:solidFill>
                <a:latin typeface="Calibri"/>
                <a:ea typeface="Calibri"/>
                <a:cs typeface="Al-Mujahed Classic"/>
              </a:rPr>
              <a:t>المملكة العربية السعودية</a:t>
            </a:r>
            <a:endParaRPr lang="en-US" sz="1100" dirty="0">
              <a:solidFill>
                <a:schemeClr val="bg1"/>
              </a:solidFill>
              <a:latin typeface="Calibri"/>
              <a:ea typeface="Calibri"/>
              <a:cs typeface="Arial"/>
            </a:endParaRP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ar-SA" sz="1200" dirty="0">
                <a:solidFill>
                  <a:schemeClr val="bg1"/>
                </a:solidFill>
                <a:latin typeface="Calibri"/>
                <a:ea typeface="Calibri"/>
                <a:cs typeface="Al-Mujahed Classic"/>
              </a:rPr>
              <a:t>وزارة التعليم</a:t>
            </a:r>
            <a:endParaRPr lang="en-US" sz="1100" dirty="0">
              <a:solidFill>
                <a:schemeClr val="bg1"/>
              </a:solidFill>
              <a:latin typeface="Calibri"/>
              <a:ea typeface="Calibri"/>
              <a:cs typeface="Arial"/>
            </a:endParaRP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ar-SA" sz="1200" dirty="0">
                <a:solidFill>
                  <a:schemeClr val="bg1"/>
                </a:solidFill>
                <a:latin typeface="Calibri"/>
                <a:ea typeface="Calibri"/>
                <a:cs typeface="Al-Mujahed Classic"/>
              </a:rPr>
              <a:t>الإدارة العامة للأمن </a:t>
            </a:r>
            <a:r>
              <a:rPr lang="ar-SA" sz="1200" dirty="0" smtClean="0">
                <a:solidFill>
                  <a:schemeClr val="bg1"/>
                </a:solidFill>
                <a:latin typeface="Calibri"/>
                <a:ea typeface="Calibri"/>
                <a:cs typeface="Al-Mujahed Classic"/>
              </a:rPr>
              <a:t>والسلامة</a:t>
            </a:r>
            <a:endParaRPr lang="en-US" sz="1100" dirty="0">
              <a:solidFill>
                <a:schemeClr val="bg1"/>
              </a:solidFill>
              <a:latin typeface="Calibri"/>
              <a:ea typeface="Calibri"/>
              <a:cs typeface="Arial"/>
            </a:endParaRPr>
          </a:p>
        </p:txBody>
      </p:sp>
      <p:pic>
        <p:nvPicPr>
          <p:cNvPr id="1026" name="Picture 2" descr="C:\Users\ssbagami\Downloads\alsalama2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627" y="2107439"/>
            <a:ext cx="1839988" cy="1548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6785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عنصر نائب للنص 7"/>
          <p:cNvSpPr>
            <a:spLocks noGrp="1"/>
          </p:cNvSpPr>
          <p:nvPr>
            <p:ph type="body" idx="1"/>
          </p:nvPr>
        </p:nvSpPr>
        <p:spPr>
          <a:xfrm>
            <a:off x="181429" y="533400"/>
            <a:ext cx="7924800" cy="743507"/>
          </a:xfrm>
        </p:spPr>
        <p:txBody>
          <a:bodyPr>
            <a:noAutofit/>
          </a:bodyPr>
          <a:lstStyle/>
          <a:p>
            <a:pPr algn="ctr"/>
            <a:r>
              <a:rPr lang="ar-SA" sz="6600" b="1" cap="all" dirty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92D050"/>
                </a:solidFill>
                <a:cs typeface="AL-Hor" pitchFamily="2" charset="-78"/>
              </a:rPr>
              <a:t>الوحدة </a:t>
            </a:r>
            <a:r>
              <a:rPr lang="ar-SA" sz="66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92D050"/>
                </a:solidFill>
                <a:cs typeface="AL-Hor" pitchFamily="2" charset="-78"/>
              </a:rPr>
              <a:t>الأولى: </a:t>
            </a:r>
            <a:r>
              <a:rPr lang="ar-SA" sz="6600" b="1" cap="all" dirty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92D050"/>
                </a:solidFill>
                <a:cs typeface="AL-Hor" pitchFamily="2" charset="-78"/>
              </a:rPr>
              <a:t>السلامة </a:t>
            </a:r>
            <a:r>
              <a:rPr lang="ar-SA" sz="66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92D050"/>
                </a:solidFill>
                <a:cs typeface="AL-Hor" pitchFamily="2" charset="-78"/>
              </a:rPr>
              <a:t>المدرسية </a:t>
            </a:r>
            <a:endParaRPr lang="ar-SA" sz="6600" b="1" cap="all" dirty="0">
              <a:ln w="500">
                <a:solidFill>
                  <a:srgbClr val="46464A">
                    <a:shade val="20000"/>
                    <a:satMod val="120000"/>
                  </a:srgbClr>
                </a:solidFill>
              </a:ln>
              <a:solidFill>
                <a:srgbClr val="92D050"/>
              </a:solidFill>
              <a:cs typeface="AL-Hor" pitchFamily="2" charset="-78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7800"/>
            <a:ext cx="8077200" cy="54102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مستطيل 2"/>
          <p:cNvSpPr/>
          <p:nvPr/>
        </p:nvSpPr>
        <p:spPr>
          <a:xfrm rot="19156300">
            <a:off x="4642954" y="2735473"/>
            <a:ext cx="365760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6600" b="1" cap="all" dirty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9C8265">
                    <a:lumMod val="75000"/>
                  </a:srgbClr>
                </a:solidFill>
                <a:ea typeface="+mj-ea"/>
                <a:cs typeface="AL-Hor" pitchFamily="2" charset="-78"/>
              </a:rPr>
              <a:t>حتى </a:t>
            </a:r>
            <a:r>
              <a:rPr lang="ar-SA" sz="66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9C8265">
                    <a:lumMod val="75000"/>
                  </a:srgbClr>
                </a:solidFill>
                <a:ea typeface="+mj-ea"/>
                <a:cs typeface="AL-Hor" pitchFamily="2" charset="-78"/>
              </a:rPr>
              <a:t>أبقى </a:t>
            </a:r>
            <a:r>
              <a:rPr lang="ar-SA" sz="6600" b="1" cap="all" dirty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9C8265">
                    <a:lumMod val="75000"/>
                  </a:srgbClr>
                </a:solidFill>
                <a:ea typeface="+mj-ea"/>
                <a:cs typeface="AL-Hor" pitchFamily="2" charset="-78"/>
              </a:rPr>
              <a:t>سالماً 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2527180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رسم تخطيطي 4"/>
          <p:cNvGraphicFramePr/>
          <p:nvPr>
            <p:extLst>
              <p:ext uri="{D42A27DB-BD31-4B8C-83A1-F6EECF244321}">
                <p14:modId xmlns:p14="http://schemas.microsoft.com/office/powerpoint/2010/main" val="448472732"/>
              </p:ext>
            </p:extLst>
          </p:nvPr>
        </p:nvGraphicFramePr>
        <p:xfrm>
          <a:off x="152400" y="20447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مستطيل 5"/>
          <p:cNvSpPr/>
          <p:nvPr/>
        </p:nvSpPr>
        <p:spPr>
          <a:xfrm>
            <a:off x="609600" y="680224"/>
            <a:ext cx="7162800" cy="9906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000" dirty="0">
                <a:cs typeface="AL-Hor" pitchFamily="2" charset="-78"/>
              </a:rPr>
              <a:t>ماذا أفعل لأتحلى بالسلامة وأتلافى المخاطر </a:t>
            </a:r>
          </a:p>
        </p:txBody>
      </p:sp>
      <p:sp>
        <p:nvSpPr>
          <p:cNvPr id="8" name="سهم إلى اليمين 7"/>
          <p:cNvSpPr/>
          <p:nvPr/>
        </p:nvSpPr>
        <p:spPr>
          <a:xfrm flipH="1">
            <a:off x="5257800" y="3200400"/>
            <a:ext cx="2667000" cy="1828800"/>
          </a:xfrm>
          <a:prstGeom prst="righ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4000" dirty="0">
                <a:solidFill>
                  <a:schemeClr val="lt1"/>
                </a:solidFill>
                <a:cs typeface="AL-Hor" pitchFamily="2" charset="-78"/>
              </a:rPr>
              <a:t>أسعى لاكتساب </a:t>
            </a:r>
          </a:p>
        </p:txBody>
      </p:sp>
    </p:spTree>
    <p:extLst>
      <p:ext uri="{BB962C8B-B14F-4D97-AF65-F5344CB8AC3E}">
        <p14:creationId xmlns:p14="http://schemas.microsoft.com/office/powerpoint/2010/main" val="143397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رسم تخطيطي 1"/>
          <p:cNvGraphicFramePr/>
          <p:nvPr>
            <p:extLst>
              <p:ext uri="{D42A27DB-BD31-4B8C-83A1-F6EECF244321}">
                <p14:modId xmlns:p14="http://schemas.microsoft.com/office/powerpoint/2010/main" val="1799352376"/>
              </p:ext>
            </p:extLst>
          </p:nvPr>
        </p:nvGraphicFramePr>
        <p:xfrm>
          <a:off x="4466771" y="457200"/>
          <a:ext cx="3733800" cy="2819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مستطيل 2"/>
          <p:cNvSpPr/>
          <p:nvPr/>
        </p:nvSpPr>
        <p:spPr>
          <a:xfrm>
            <a:off x="838200" y="3743093"/>
            <a:ext cx="6905171" cy="20574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571500" indent="-571500">
              <a:buFont typeface="Wingdings" pitchFamily="2" charset="2"/>
              <a:buChar char="§"/>
            </a:pPr>
            <a:r>
              <a:rPr lang="ar-SA" sz="2800" b="1" dirty="0">
                <a:solidFill>
                  <a:schemeClr val="tx1"/>
                </a:solidFill>
                <a:cs typeface="AL-Mohanad Bold" pitchFamily="2" charset="-78"/>
              </a:rPr>
              <a:t>أعرف أدوات السلامة وعملها . </a:t>
            </a:r>
          </a:p>
          <a:p>
            <a:pPr marL="571500" indent="-571500">
              <a:buFont typeface="Wingdings" pitchFamily="2" charset="2"/>
              <a:buChar char="§"/>
            </a:pPr>
            <a:r>
              <a:rPr lang="ar-SA" sz="2800" b="1" dirty="0">
                <a:solidFill>
                  <a:schemeClr val="tx1"/>
                </a:solidFill>
                <a:cs typeface="AL-Mohanad Bold" pitchFamily="2" charset="-78"/>
              </a:rPr>
              <a:t>أعرف </a:t>
            </a:r>
            <a:r>
              <a:rPr lang="ar-SA" sz="2800" b="1" dirty="0" smtClean="0">
                <a:solidFill>
                  <a:schemeClr val="tx1"/>
                </a:solidFill>
                <a:cs typeface="AL-Mohanad Bold" pitchFamily="2" charset="-78"/>
              </a:rPr>
              <a:t>اللوحات </a:t>
            </a:r>
            <a:r>
              <a:rPr lang="ar-SA" sz="2800" b="1" dirty="0">
                <a:solidFill>
                  <a:schemeClr val="tx1"/>
                </a:solidFill>
                <a:cs typeface="AL-Mohanad Bold" pitchFamily="2" charset="-78"/>
              </a:rPr>
              <a:t>الإرشادية </a:t>
            </a:r>
            <a:r>
              <a:rPr lang="ar-SA" sz="2800" b="1" dirty="0" smtClean="0">
                <a:solidFill>
                  <a:schemeClr val="tx1"/>
                </a:solidFill>
                <a:cs typeface="AL-Mohanad Bold" pitchFamily="2" charset="-78"/>
              </a:rPr>
              <a:t>ومدلولاتها.</a:t>
            </a:r>
            <a:endParaRPr lang="ar-SA" sz="2800" b="1" dirty="0">
              <a:solidFill>
                <a:schemeClr val="tx1"/>
              </a:solidFill>
              <a:cs typeface="AL-Mohanad Bold" pitchFamily="2" charset="-78"/>
            </a:endParaRPr>
          </a:p>
          <a:p>
            <a:pPr marL="571500" indent="-571500">
              <a:buFont typeface="Wingdings" pitchFamily="2" charset="2"/>
              <a:buChar char="§"/>
            </a:pPr>
            <a:r>
              <a:rPr lang="ar-SA" sz="2800" b="1" dirty="0">
                <a:solidFill>
                  <a:schemeClr val="tx1"/>
                </a:solidFill>
                <a:cs typeface="AL-Mohanad Bold" pitchFamily="2" charset="-78"/>
              </a:rPr>
              <a:t>أعرف أنواع المخاطر </a:t>
            </a:r>
            <a:r>
              <a:rPr lang="ar-SA" sz="2800" b="1" dirty="0" smtClean="0">
                <a:solidFill>
                  <a:schemeClr val="tx1"/>
                </a:solidFill>
                <a:cs typeface="AL-Mohanad Bold" pitchFamily="2" charset="-78"/>
              </a:rPr>
              <a:t>ومصادرها.  </a:t>
            </a:r>
            <a:endParaRPr lang="ar-SA" sz="2800" b="1" dirty="0">
              <a:solidFill>
                <a:schemeClr val="tx1"/>
              </a:solidFill>
              <a:cs typeface="AL-Mohanad Bold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51610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عنصر نائب للنص 8"/>
          <p:cNvSpPr txBox="1">
            <a:spLocks/>
          </p:cNvSpPr>
          <p:nvPr/>
        </p:nvSpPr>
        <p:spPr>
          <a:xfrm>
            <a:off x="4800600" y="579146"/>
            <a:ext cx="3000828" cy="639762"/>
          </a:xfrm>
          <a:prstGeom prst="rect">
            <a:avLst/>
          </a:prstGeom>
          <a:solidFill>
            <a:srgbClr val="92D050"/>
          </a:solidFill>
        </p:spPr>
        <p:txBody>
          <a:bodyPr>
            <a:normAutofit lnSpcReduction="10000"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SA" sz="3600" dirty="0" smtClean="0">
                <a:solidFill>
                  <a:schemeClr val="accent1"/>
                </a:solidFill>
                <a:cs typeface="AL-Hor" pitchFamily="2" charset="-78"/>
              </a:rPr>
              <a:t>طفاية الحريق</a:t>
            </a:r>
            <a:endParaRPr lang="ar-SA" dirty="0"/>
          </a:p>
        </p:txBody>
      </p:sp>
      <p:sp>
        <p:nvSpPr>
          <p:cNvPr id="6" name="عنصر نائب للنص 8"/>
          <p:cNvSpPr txBox="1">
            <a:spLocks/>
          </p:cNvSpPr>
          <p:nvPr/>
        </p:nvSpPr>
        <p:spPr>
          <a:xfrm>
            <a:off x="644912" y="579146"/>
            <a:ext cx="3000828" cy="639762"/>
          </a:xfrm>
          <a:prstGeom prst="rect">
            <a:avLst/>
          </a:prstGeom>
          <a:solidFill>
            <a:srgbClr val="92D050"/>
          </a:solidFill>
        </p:spPr>
        <p:txBody>
          <a:bodyPr>
            <a:normAutofit lnSpcReduction="10000"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SA" sz="3600" dirty="0" smtClean="0">
                <a:solidFill>
                  <a:schemeClr val="accent1"/>
                </a:solidFill>
                <a:cs typeface="AL-Hor" pitchFamily="2" charset="-78"/>
              </a:rPr>
              <a:t>صندوق الإطفاء  </a:t>
            </a:r>
            <a:endParaRPr lang="ar-SA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9724" y="1449658"/>
            <a:ext cx="3651704" cy="45605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121" b="29645"/>
          <a:stretch/>
        </p:blipFill>
        <p:spPr bwMode="auto">
          <a:xfrm>
            <a:off x="457200" y="2341739"/>
            <a:ext cx="3839030" cy="33732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مستطيل 3"/>
          <p:cNvSpPr/>
          <p:nvPr/>
        </p:nvSpPr>
        <p:spPr>
          <a:xfrm rot="16200000">
            <a:off x="6089556" y="2992970"/>
            <a:ext cx="51112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5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chemeClr val="bg1"/>
                </a:solidFill>
                <a:ea typeface="+mj-ea"/>
                <a:cs typeface="AL-Hor" pitchFamily="2" charset="-78"/>
              </a:rPr>
              <a:t>أعرف</a:t>
            </a:r>
            <a:r>
              <a:rPr lang="ar-SA" sz="4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chemeClr val="bg1"/>
                </a:solidFill>
                <a:ea typeface="+mj-ea"/>
                <a:cs typeface="AL-Hor" pitchFamily="2" charset="-78"/>
              </a:rPr>
              <a:t>   </a:t>
            </a:r>
            <a:r>
              <a:rPr lang="ar-SA" sz="4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92D050"/>
                </a:solidFill>
                <a:ea typeface="+mj-ea"/>
                <a:cs typeface="AL-Hor" pitchFamily="2" charset="-78"/>
              </a:rPr>
              <a:t>أدوات </a:t>
            </a:r>
            <a:r>
              <a:rPr lang="ar-SA" sz="4400" b="1" cap="all" dirty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92D050"/>
                </a:solidFill>
                <a:ea typeface="+mj-ea"/>
                <a:cs typeface="AL-Hor" pitchFamily="2" charset="-78"/>
              </a:rPr>
              <a:t>ومعدات السلامة </a:t>
            </a:r>
            <a:endParaRPr lang="ar-SA" sz="20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9317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4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4" grpId="0"/>
      <p:bldP spid="4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عنصر نائب للنص 8"/>
          <p:cNvSpPr txBox="1">
            <a:spLocks/>
          </p:cNvSpPr>
          <p:nvPr/>
        </p:nvSpPr>
        <p:spPr>
          <a:xfrm>
            <a:off x="1992994" y="609600"/>
            <a:ext cx="4505778" cy="685800"/>
          </a:xfrm>
          <a:prstGeom prst="rect">
            <a:avLst/>
          </a:prstGeom>
          <a:solidFill>
            <a:srgbClr val="92D050"/>
          </a:solidFill>
        </p:spPr>
        <p:txBody>
          <a:bodyPr>
            <a:noAutofit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SA" sz="4000" dirty="0" smtClean="0">
                <a:solidFill>
                  <a:schemeClr val="accent1"/>
                </a:solidFill>
                <a:cs typeface="AL-Hor" pitchFamily="2" charset="-78"/>
              </a:rPr>
              <a:t>أنظمة  </a:t>
            </a:r>
            <a:r>
              <a:rPr lang="ar-SA" sz="4000" dirty="0">
                <a:solidFill>
                  <a:schemeClr val="accent1"/>
                </a:solidFill>
                <a:cs typeface="AL-Hor" pitchFamily="2" charset="-78"/>
              </a:rPr>
              <a:t>الإنذار </a:t>
            </a:r>
            <a:r>
              <a:rPr lang="ar-SA" sz="4000" dirty="0" smtClean="0">
                <a:solidFill>
                  <a:schemeClr val="accent1"/>
                </a:solidFill>
                <a:cs typeface="AL-Hor" pitchFamily="2" charset="-78"/>
              </a:rPr>
              <a:t>الآلية واليدوية  </a:t>
            </a:r>
            <a:endParaRPr lang="ar-SA" sz="4000" dirty="0">
              <a:solidFill>
                <a:schemeClr val="accent1"/>
              </a:solidFill>
              <a:cs typeface="AL-Hor" pitchFamily="2" charset="-78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594739"/>
            <a:ext cx="1600200" cy="1986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889"/>
          <a:stretch/>
        </p:blipFill>
        <p:spPr bwMode="auto">
          <a:xfrm>
            <a:off x="947854" y="3962400"/>
            <a:ext cx="1566746" cy="19596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2466535"/>
            <a:ext cx="2038350" cy="196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0260" y="3581401"/>
            <a:ext cx="2145353" cy="2769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1516" y="1594739"/>
            <a:ext cx="2164097" cy="18549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مستطيل 1"/>
          <p:cNvSpPr/>
          <p:nvPr/>
        </p:nvSpPr>
        <p:spPr>
          <a:xfrm rot="16200000">
            <a:off x="5854390" y="3054039"/>
            <a:ext cx="55626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ar-SA" sz="5400" b="1" cap="all" dirty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FFFFFF"/>
                </a:solidFill>
                <a:cs typeface="AL-Hor" pitchFamily="2" charset="-78"/>
              </a:rPr>
              <a:t>أعرف</a:t>
            </a:r>
            <a:r>
              <a:rPr lang="ar-SA" sz="4400" b="1" cap="all" dirty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FFFFFF"/>
                </a:solidFill>
                <a:cs typeface="AL-Hor" pitchFamily="2" charset="-78"/>
              </a:rPr>
              <a:t> </a:t>
            </a:r>
            <a:r>
              <a:rPr lang="ar-SA" sz="4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FFFFFF"/>
                </a:solidFill>
                <a:cs typeface="AL-Hor" pitchFamily="2" charset="-78"/>
              </a:rPr>
              <a:t>    </a:t>
            </a:r>
            <a:r>
              <a:rPr lang="ar-SA" sz="4400" b="1" cap="all" dirty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92D050"/>
                </a:solidFill>
                <a:cs typeface="AL-Hor" pitchFamily="2" charset="-78"/>
              </a:rPr>
              <a:t>أدوات ومعدات السلامة </a:t>
            </a:r>
            <a:endParaRPr lang="ar-SA" sz="20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7618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1"/>
          <p:cNvSpPr/>
          <p:nvPr/>
        </p:nvSpPr>
        <p:spPr>
          <a:xfrm rot="16200000">
            <a:off x="5854390" y="3054039"/>
            <a:ext cx="55626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ar-SA" sz="5400" b="1" cap="all" dirty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FFFFFF"/>
                </a:solidFill>
                <a:cs typeface="AL-Hor" pitchFamily="2" charset="-78"/>
              </a:rPr>
              <a:t>أعرف</a:t>
            </a:r>
            <a:r>
              <a:rPr lang="ar-SA" sz="4400" b="1" cap="all" dirty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FFFFFF"/>
                </a:solidFill>
                <a:cs typeface="AL-Hor" pitchFamily="2" charset="-78"/>
              </a:rPr>
              <a:t> </a:t>
            </a:r>
            <a:r>
              <a:rPr lang="ar-SA" sz="4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FFFFFF"/>
                </a:solidFill>
                <a:cs typeface="AL-Hor" pitchFamily="2" charset="-78"/>
              </a:rPr>
              <a:t>    </a:t>
            </a:r>
            <a:r>
              <a:rPr lang="ar-SA" sz="4400" b="1" cap="all" dirty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92D050"/>
                </a:solidFill>
                <a:cs typeface="AL-Hor" pitchFamily="2" charset="-78"/>
              </a:rPr>
              <a:t>أدوات ومعدات السلامة </a:t>
            </a:r>
            <a:endParaRPr lang="ar-SA" sz="2000" dirty="0">
              <a:solidFill>
                <a:srgbClr val="92D050"/>
              </a:solidFill>
            </a:endParaRPr>
          </a:p>
        </p:txBody>
      </p:sp>
      <p:sp>
        <p:nvSpPr>
          <p:cNvPr id="9" name="عنصر نائب للنص 8"/>
          <p:cNvSpPr txBox="1">
            <a:spLocks/>
          </p:cNvSpPr>
          <p:nvPr/>
        </p:nvSpPr>
        <p:spPr>
          <a:xfrm>
            <a:off x="5029200" y="838200"/>
            <a:ext cx="2171266" cy="561369"/>
          </a:xfrm>
          <a:prstGeom prst="rect">
            <a:avLst/>
          </a:prstGeom>
          <a:solidFill>
            <a:srgbClr val="92D050"/>
          </a:solidFill>
        </p:spPr>
        <p:txBody>
          <a:bodyPr>
            <a:normAutofit fontScale="92500" lnSpcReduction="10000"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SA" sz="3600" dirty="0" smtClean="0">
                <a:solidFill>
                  <a:schemeClr val="accent1"/>
                </a:solidFill>
                <a:cs typeface="AL-Hor" pitchFamily="2" charset="-78"/>
              </a:rPr>
              <a:t>بطانية الحريق </a:t>
            </a:r>
            <a:endParaRPr lang="ar-SA" dirty="0"/>
          </a:p>
        </p:txBody>
      </p:sp>
      <p:sp>
        <p:nvSpPr>
          <p:cNvPr id="10" name="عنصر نائب للنص 8"/>
          <p:cNvSpPr txBox="1">
            <a:spLocks/>
          </p:cNvSpPr>
          <p:nvPr/>
        </p:nvSpPr>
        <p:spPr>
          <a:xfrm>
            <a:off x="1219200" y="838200"/>
            <a:ext cx="2171266" cy="561369"/>
          </a:xfrm>
          <a:prstGeom prst="rect">
            <a:avLst/>
          </a:prstGeom>
          <a:solidFill>
            <a:srgbClr val="92D050"/>
          </a:solidFill>
        </p:spPr>
        <p:txBody>
          <a:bodyPr>
            <a:normAutofit fontScale="92500" lnSpcReduction="10000"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SA" sz="3600" dirty="0" smtClean="0">
                <a:solidFill>
                  <a:schemeClr val="accent1"/>
                </a:solidFill>
                <a:cs typeface="AL-Hor" pitchFamily="2" charset="-78"/>
              </a:rPr>
              <a:t>جردل الحريق   </a:t>
            </a:r>
            <a:endParaRPr lang="ar-SA" dirty="0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2438400"/>
            <a:ext cx="2724663" cy="289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732" y="2057400"/>
            <a:ext cx="3681639" cy="38340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2432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عنصر نائب للنص 8"/>
          <p:cNvSpPr txBox="1">
            <a:spLocks/>
          </p:cNvSpPr>
          <p:nvPr/>
        </p:nvSpPr>
        <p:spPr>
          <a:xfrm>
            <a:off x="1490549" y="691163"/>
            <a:ext cx="5043714" cy="639762"/>
          </a:xfrm>
          <a:prstGeom prst="rect">
            <a:avLst/>
          </a:prstGeom>
          <a:solidFill>
            <a:srgbClr val="92D050"/>
          </a:solidFill>
        </p:spPr>
        <p:txBody>
          <a:bodyPr>
            <a:normAutofit fontScale="77500" lnSpcReduction="20000"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sz="3600" dirty="0" smtClean="0">
                <a:solidFill>
                  <a:schemeClr val="accent1"/>
                </a:solidFill>
                <a:cs typeface="AL-Hor" pitchFamily="2" charset="-78"/>
              </a:rPr>
              <a:t>أدوات السلامة الشخصية وأدوات مكافحة العدوى </a:t>
            </a:r>
            <a:endParaRPr lang="ar-SA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1981199"/>
            <a:ext cx="4214812" cy="4495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مستطيل 3"/>
          <p:cNvSpPr/>
          <p:nvPr/>
        </p:nvSpPr>
        <p:spPr>
          <a:xfrm rot="16200000">
            <a:off x="5854390" y="3054039"/>
            <a:ext cx="55626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ar-SA" sz="5400" b="1" cap="all" dirty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FFFFFF"/>
                </a:solidFill>
                <a:cs typeface="AL-Hor" pitchFamily="2" charset="-78"/>
              </a:rPr>
              <a:t>أعرف</a:t>
            </a:r>
            <a:r>
              <a:rPr lang="ar-SA" sz="4400" b="1" cap="all" dirty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FFFFFF"/>
                </a:solidFill>
                <a:cs typeface="AL-Hor" pitchFamily="2" charset="-78"/>
              </a:rPr>
              <a:t>  </a:t>
            </a:r>
            <a:r>
              <a:rPr lang="ar-SA" sz="4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FFFFFF"/>
                </a:solidFill>
                <a:cs typeface="AL-Hor" pitchFamily="2" charset="-78"/>
              </a:rPr>
              <a:t>   </a:t>
            </a:r>
            <a:r>
              <a:rPr lang="ar-SA" sz="4400" b="1" cap="all" dirty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92D050"/>
                </a:solidFill>
                <a:cs typeface="AL-Hor" pitchFamily="2" charset="-78"/>
              </a:rPr>
              <a:t>أدوات ومعدات السلامة </a:t>
            </a:r>
            <a:endParaRPr lang="ar-SA" sz="20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9041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عنصر نائب للنص 8"/>
          <p:cNvSpPr txBox="1">
            <a:spLocks/>
          </p:cNvSpPr>
          <p:nvPr/>
        </p:nvSpPr>
        <p:spPr>
          <a:xfrm>
            <a:off x="4561380" y="685800"/>
            <a:ext cx="3000828" cy="639762"/>
          </a:xfrm>
          <a:prstGeom prst="rect">
            <a:avLst/>
          </a:prstGeom>
          <a:solidFill>
            <a:srgbClr val="92D050"/>
          </a:solidFill>
        </p:spPr>
        <p:txBody>
          <a:bodyPr>
            <a:normAutofit lnSpcReduction="10000"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SA" sz="3600" dirty="0" smtClean="0">
                <a:solidFill>
                  <a:schemeClr val="accent1"/>
                </a:solidFill>
                <a:cs typeface="AL-Hor" pitchFamily="2" charset="-78"/>
              </a:rPr>
              <a:t>مخارج الطوارئ </a:t>
            </a:r>
            <a:endParaRPr lang="ar-SA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1934064"/>
            <a:ext cx="2070727" cy="1443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4038600"/>
            <a:ext cx="2300514" cy="1511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عنصر نائب للنص 8"/>
          <p:cNvSpPr txBox="1">
            <a:spLocks/>
          </p:cNvSpPr>
          <p:nvPr/>
        </p:nvSpPr>
        <p:spPr>
          <a:xfrm>
            <a:off x="582541" y="685800"/>
            <a:ext cx="3000828" cy="639762"/>
          </a:xfrm>
          <a:prstGeom prst="rect">
            <a:avLst/>
          </a:prstGeom>
          <a:solidFill>
            <a:srgbClr val="92D050"/>
          </a:solidFill>
        </p:spPr>
        <p:txBody>
          <a:bodyPr>
            <a:normAutofit lnSpcReduction="10000"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SA" sz="3600" dirty="0" smtClean="0">
                <a:solidFill>
                  <a:schemeClr val="accent1"/>
                </a:solidFill>
                <a:cs typeface="AL-Hor" pitchFamily="2" charset="-78"/>
              </a:rPr>
              <a:t>نقطة التجمع  </a:t>
            </a:r>
            <a:endParaRPr lang="ar-SA" dirty="0"/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62" r="25312"/>
          <a:stretch/>
        </p:blipFill>
        <p:spPr bwMode="auto">
          <a:xfrm>
            <a:off x="3657600" y="2286000"/>
            <a:ext cx="2289629" cy="300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499734"/>
            <a:ext cx="2400300" cy="192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مستطيل 8"/>
          <p:cNvSpPr/>
          <p:nvPr/>
        </p:nvSpPr>
        <p:spPr>
          <a:xfrm rot="16200000">
            <a:off x="5715788" y="2915437"/>
            <a:ext cx="58398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ar-SA" sz="5400" b="1" cap="all" dirty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FFFFFF"/>
                </a:solidFill>
                <a:cs typeface="AL-Hor" pitchFamily="2" charset="-78"/>
              </a:rPr>
              <a:t>أعرف</a:t>
            </a:r>
            <a:r>
              <a:rPr lang="ar-SA" sz="4400" b="1" cap="all" dirty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FFFFFF"/>
                </a:solidFill>
                <a:cs typeface="AL-Hor" pitchFamily="2" charset="-78"/>
              </a:rPr>
              <a:t>  </a:t>
            </a:r>
            <a:r>
              <a:rPr lang="ar-SA" sz="4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FFFFFF"/>
                </a:solidFill>
                <a:cs typeface="AL-Hor" pitchFamily="2" charset="-78"/>
              </a:rPr>
              <a:t>   </a:t>
            </a:r>
            <a:r>
              <a:rPr lang="ar-SA" sz="4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92D050"/>
                </a:solidFill>
                <a:cs typeface="AL-Hor" pitchFamily="2" charset="-78"/>
              </a:rPr>
              <a:t>اللوحات الإرشادية ومدلولاتها </a:t>
            </a:r>
            <a:endParaRPr lang="ar-SA" sz="20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9607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4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/>
      <p:bldP spid="9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عنصر نائب للنص 8"/>
          <p:cNvSpPr txBox="1">
            <a:spLocks/>
          </p:cNvSpPr>
          <p:nvPr/>
        </p:nvSpPr>
        <p:spPr>
          <a:xfrm>
            <a:off x="4606383" y="609600"/>
            <a:ext cx="3000828" cy="639762"/>
          </a:xfrm>
          <a:prstGeom prst="rect">
            <a:avLst/>
          </a:prstGeom>
          <a:solidFill>
            <a:srgbClr val="92D050"/>
          </a:solidFill>
        </p:spPr>
        <p:txBody>
          <a:bodyPr>
            <a:normAutofit fontScale="92500"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SA" sz="3600" dirty="0" smtClean="0">
                <a:solidFill>
                  <a:schemeClr val="accent1"/>
                </a:solidFill>
                <a:cs typeface="AL-Hor" pitchFamily="2" charset="-78"/>
              </a:rPr>
              <a:t>مخطط المدرسة للإخلاء </a:t>
            </a:r>
            <a:endParaRPr lang="ar-SA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828800"/>
            <a:ext cx="6172200" cy="37048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مستطيل 4"/>
          <p:cNvSpPr/>
          <p:nvPr/>
        </p:nvSpPr>
        <p:spPr>
          <a:xfrm rot="16200000">
            <a:off x="5715788" y="2915437"/>
            <a:ext cx="58398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ar-SA" sz="5400" b="1" cap="all" dirty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FFFFFF"/>
                </a:solidFill>
                <a:cs typeface="AL-Hor" pitchFamily="2" charset="-78"/>
              </a:rPr>
              <a:t>أعرف</a:t>
            </a:r>
            <a:r>
              <a:rPr lang="ar-SA" sz="4400" b="1" cap="all" dirty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FFFFFF"/>
                </a:solidFill>
                <a:cs typeface="AL-Hor" pitchFamily="2" charset="-78"/>
              </a:rPr>
              <a:t>  </a:t>
            </a:r>
            <a:r>
              <a:rPr lang="ar-SA" sz="4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FFFFFF"/>
                </a:solidFill>
                <a:cs typeface="AL-Hor" pitchFamily="2" charset="-78"/>
              </a:rPr>
              <a:t>   </a:t>
            </a:r>
            <a:r>
              <a:rPr lang="ar-SA" sz="4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92D050"/>
                </a:solidFill>
                <a:cs typeface="AL-Hor" pitchFamily="2" charset="-78"/>
              </a:rPr>
              <a:t>اللوحات الإرشادية ومدلولاتها </a:t>
            </a:r>
            <a:endParaRPr lang="ar-SA" sz="20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7147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عنصر نائب للنص 8"/>
          <p:cNvSpPr txBox="1">
            <a:spLocks/>
          </p:cNvSpPr>
          <p:nvPr/>
        </p:nvSpPr>
        <p:spPr>
          <a:xfrm>
            <a:off x="4724400" y="609600"/>
            <a:ext cx="3000828" cy="639762"/>
          </a:xfrm>
          <a:prstGeom prst="rect">
            <a:avLst/>
          </a:prstGeom>
          <a:solidFill>
            <a:srgbClr val="92D050"/>
          </a:solidFill>
        </p:spPr>
        <p:txBody>
          <a:bodyPr>
            <a:normAutofit lnSpcReduction="10000"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SA" sz="3600" dirty="0" smtClean="0">
                <a:solidFill>
                  <a:schemeClr val="accent1"/>
                </a:solidFill>
                <a:cs typeface="AL-Hor" pitchFamily="2" charset="-78"/>
              </a:rPr>
              <a:t>أنواع المخاطر  </a:t>
            </a:r>
            <a:endParaRPr lang="ar-SA" dirty="0"/>
          </a:p>
        </p:txBody>
      </p:sp>
      <p:sp>
        <p:nvSpPr>
          <p:cNvPr id="3" name="مستطيل 2"/>
          <p:cNvSpPr/>
          <p:nvPr/>
        </p:nvSpPr>
        <p:spPr>
          <a:xfrm>
            <a:off x="381000" y="2057400"/>
            <a:ext cx="40005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ar-SA" sz="2400" b="1" dirty="0">
                <a:cs typeface="AL-Mohanad Bold" pitchFamily="2" charset="-78"/>
              </a:rPr>
              <a:t>أن كل نوع وكل مستوى من المخاطر يقابله طرق للعلاج والتعامل مع تلك </a:t>
            </a:r>
            <a:r>
              <a:rPr lang="ar-SA" sz="2400" b="1" dirty="0" smtClean="0">
                <a:cs typeface="AL-Mohanad Bold" pitchFamily="2" charset="-78"/>
              </a:rPr>
              <a:t>المخاطر ، وهناك </a:t>
            </a:r>
            <a:r>
              <a:rPr lang="ar-SA" sz="2400" b="1" dirty="0">
                <a:cs typeface="AL-Mohanad Bold" pitchFamily="2" charset="-78"/>
              </a:rPr>
              <a:t>ثلاث أساليب :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ar-SA" sz="2400" b="1" dirty="0">
                <a:cs typeface="AL-Mohanad Bold" pitchFamily="2" charset="-78"/>
              </a:rPr>
              <a:t>تجنب </a:t>
            </a:r>
            <a:r>
              <a:rPr lang="ar-SA" sz="2400" b="1" dirty="0" smtClean="0">
                <a:cs typeface="AL-Mohanad Bold" pitchFamily="2" charset="-78"/>
              </a:rPr>
              <a:t>المخاطر .</a:t>
            </a:r>
            <a:endParaRPr lang="ar-SA" sz="2400" b="1" dirty="0">
              <a:cs typeface="AL-Mohanad Bold" pitchFamily="2" charset="-78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ar-SA" sz="2400" b="1" dirty="0">
                <a:cs typeface="AL-Mohanad Bold" pitchFamily="2" charset="-78"/>
              </a:rPr>
              <a:t>تقليل </a:t>
            </a:r>
            <a:r>
              <a:rPr lang="ar-SA" sz="2400" b="1" dirty="0" smtClean="0">
                <a:cs typeface="AL-Mohanad Bold" pitchFamily="2" charset="-78"/>
              </a:rPr>
              <a:t>المخاطر .</a:t>
            </a:r>
            <a:endParaRPr lang="ar-SA" sz="2400" b="1" dirty="0">
              <a:cs typeface="AL-Mohanad Bold" pitchFamily="2" charset="-78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ar-SA" sz="2400" b="1" dirty="0">
                <a:cs typeface="AL-Mohanad Bold" pitchFamily="2" charset="-78"/>
              </a:rPr>
              <a:t>نقل المخاطر إلى جهة أخرى .</a:t>
            </a:r>
          </a:p>
        </p:txBody>
      </p:sp>
      <p:sp>
        <p:nvSpPr>
          <p:cNvPr id="5" name="عنصر نائب للنص 8"/>
          <p:cNvSpPr txBox="1">
            <a:spLocks/>
          </p:cNvSpPr>
          <p:nvPr/>
        </p:nvSpPr>
        <p:spPr>
          <a:xfrm>
            <a:off x="995136" y="626327"/>
            <a:ext cx="3000828" cy="639762"/>
          </a:xfrm>
          <a:prstGeom prst="rect">
            <a:avLst/>
          </a:prstGeom>
          <a:solidFill>
            <a:srgbClr val="92D050"/>
          </a:solidFill>
        </p:spPr>
        <p:txBody>
          <a:bodyPr>
            <a:normAutofit fontScale="77500" lnSpcReduction="20000"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SA" sz="3600" dirty="0" smtClean="0">
                <a:solidFill>
                  <a:schemeClr val="accent1"/>
                </a:solidFill>
                <a:cs typeface="AL-Hor" pitchFamily="2" charset="-78"/>
              </a:rPr>
              <a:t>أساليب التعامل مع المخاطر  </a:t>
            </a:r>
            <a:endParaRPr lang="ar-SA" dirty="0"/>
          </a:p>
        </p:txBody>
      </p:sp>
      <p:sp>
        <p:nvSpPr>
          <p:cNvPr id="6" name="مستطيل 5"/>
          <p:cNvSpPr/>
          <p:nvPr/>
        </p:nvSpPr>
        <p:spPr>
          <a:xfrm>
            <a:off x="4762545" y="2057400"/>
            <a:ext cx="296454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itchFamily="2" charset="2"/>
              <a:buChar char="§"/>
            </a:pPr>
            <a:r>
              <a:rPr lang="ar-SA" sz="2400" b="1" dirty="0" smtClean="0">
                <a:cs typeface="AL-Mohanad Bold" pitchFamily="2" charset="-78"/>
              </a:rPr>
              <a:t>المخاطر الفيزيائية .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§"/>
            </a:pPr>
            <a:r>
              <a:rPr lang="ar-SA" sz="2400" b="1" dirty="0" smtClean="0">
                <a:cs typeface="AL-Mohanad Bold" pitchFamily="2" charset="-78"/>
              </a:rPr>
              <a:t>المخاطر الكيميائية .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§"/>
            </a:pPr>
            <a:r>
              <a:rPr lang="ar-SA" sz="2400" b="1" dirty="0" smtClean="0">
                <a:cs typeface="AL-Mohanad Bold" pitchFamily="2" charset="-78"/>
              </a:rPr>
              <a:t>المخاطر البيولوجية .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§"/>
            </a:pPr>
            <a:r>
              <a:rPr lang="ar-SA" sz="2400" b="1" dirty="0" smtClean="0">
                <a:cs typeface="AL-Mohanad Bold" pitchFamily="2" charset="-78"/>
              </a:rPr>
              <a:t>مخاطر الحريق .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§"/>
            </a:pPr>
            <a:r>
              <a:rPr lang="ar-SA" sz="2400" b="1" dirty="0" smtClean="0">
                <a:cs typeface="AL-Mohanad Bold" pitchFamily="2" charset="-78"/>
              </a:rPr>
              <a:t>المخاطر الميكانيكية .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§"/>
            </a:pPr>
            <a:r>
              <a:rPr lang="ar-SA" sz="2400" b="1" dirty="0" smtClean="0">
                <a:cs typeface="AL-Mohanad Bold" pitchFamily="2" charset="-78"/>
              </a:rPr>
              <a:t>مخاطر ذاتية .</a:t>
            </a:r>
            <a:endParaRPr lang="ar-SA" sz="2400" b="1" dirty="0">
              <a:cs typeface="AL-Mohanad Bold" pitchFamily="2" charset="-78"/>
            </a:endParaRPr>
          </a:p>
        </p:txBody>
      </p:sp>
      <p:sp>
        <p:nvSpPr>
          <p:cNvPr id="7" name="مستطيل 6"/>
          <p:cNvSpPr/>
          <p:nvPr/>
        </p:nvSpPr>
        <p:spPr>
          <a:xfrm rot="16200000">
            <a:off x="5715788" y="3067837"/>
            <a:ext cx="58398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ar-SA" sz="5400" b="1" cap="all" dirty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FFFFFF"/>
                </a:solidFill>
                <a:cs typeface="AL-Hor" pitchFamily="2" charset="-78"/>
              </a:rPr>
              <a:t>أعرف</a:t>
            </a:r>
            <a:r>
              <a:rPr lang="ar-SA" sz="4400" b="1" cap="all" dirty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FFFFFF"/>
                </a:solidFill>
                <a:cs typeface="AL-Hor" pitchFamily="2" charset="-78"/>
              </a:rPr>
              <a:t>   </a:t>
            </a:r>
            <a:r>
              <a:rPr lang="ar-SA" sz="4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FFFFFF"/>
                </a:solidFill>
                <a:cs typeface="AL-Hor" pitchFamily="2" charset="-78"/>
              </a:rPr>
              <a:t>  </a:t>
            </a:r>
            <a:r>
              <a:rPr lang="ar-SA" sz="4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92D050"/>
                </a:solidFill>
                <a:cs typeface="AL-Hor" pitchFamily="2" charset="-78"/>
              </a:rPr>
              <a:t>مصار الخطر والتعامل معها  </a:t>
            </a:r>
            <a:endParaRPr lang="ar-SA" sz="20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5141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4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/>
      <p:bldP spid="5" grpId="0" animBg="1"/>
      <p:bldP spid="6" grpId="0"/>
      <p:bldP spid="7" grpId="0"/>
      <p:bldP spid="7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رسم تخطيطي 1"/>
          <p:cNvGraphicFramePr/>
          <p:nvPr>
            <p:extLst>
              <p:ext uri="{D42A27DB-BD31-4B8C-83A1-F6EECF244321}">
                <p14:modId xmlns:p14="http://schemas.microsoft.com/office/powerpoint/2010/main" val="3706833655"/>
              </p:ext>
            </p:extLst>
          </p:nvPr>
        </p:nvGraphicFramePr>
        <p:xfrm>
          <a:off x="4876800" y="228600"/>
          <a:ext cx="3733800" cy="2819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مستطيل 2"/>
          <p:cNvSpPr/>
          <p:nvPr/>
        </p:nvSpPr>
        <p:spPr>
          <a:xfrm>
            <a:off x="457200" y="3048000"/>
            <a:ext cx="7239000" cy="352697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571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571500" indent="-571500">
              <a:lnSpc>
                <a:spcPct val="150000"/>
              </a:lnSpc>
              <a:buFont typeface="Wingdings" pitchFamily="2" charset="2"/>
              <a:buChar char="§"/>
            </a:pPr>
            <a:r>
              <a:rPr lang="ar-SA" sz="2800" b="1" dirty="0">
                <a:solidFill>
                  <a:schemeClr val="tx1"/>
                </a:solidFill>
                <a:cs typeface="AL-Mohanad Bold" pitchFamily="2" charset="-78"/>
              </a:rPr>
              <a:t>أتقن استخدام طفاية الحريق . </a:t>
            </a:r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§"/>
            </a:pPr>
            <a:r>
              <a:rPr lang="ar-SA" sz="2800" b="1" dirty="0" smtClean="0">
                <a:solidFill>
                  <a:schemeClr val="tx1"/>
                </a:solidFill>
                <a:cs typeface="AL-Mohanad Bold" pitchFamily="2" charset="-78"/>
              </a:rPr>
              <a:t>أجيد الابتعاد عن الخطر  وتنفيذ الإخلاء . </a:t>
            </a:r>
            <a:endParaRPr lang="ar-SA" sz="2800" b="1" dirty="0">
              <a:solidFill>
                <a:schemeClr val="tx1"/>
              </a:solidFill>
              <a:cs typeface="AL-Mohanad Bold" pitchFamily="2" charset="-78"/>
            </a:endParaRPr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§"/>
            </a:pPr>
            <a:r>
              <a:rPr lang="ar-SA" sz="2800" b="1" dirty="0" smtClean="0">
                <a:solidFill>
                  <a:schemeClr val="tx1"/>
                </a:solidFill>
                <a:cs typeface="AL-Mohanad Bold" pitchFamily="2" charset="-78"/>
              </a:rPr>
              <a:t>أبلغ عن الخطر وأطلب المساعدة . </a:t>
            </a:r>
            <a:endParaRPr lang="ar-SA" sz="2800" b="1" dirty="0">
              <a:solidFill>
                <a:schemeClr val="tx1"/>
              </a:solidFill>
              <a:cs typeface="AL-Mohanad Bold" pitchFamily="2" charset="-78"/>
            </a:endParaRPr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§"/>
            </a:pPr>
            <a:r>
              <a:rPr lang="ar-SA" sz="2800" b="1" dirty="0" smtClean="0">
                <a:solidFill>
                  <a:schemeClr val="tx1"/>
                </a:solidFill>
                <a:cs typeface="AL-Mohanad Bold" pitchFamily="2" charset="-78"/>
              </a:rPr>
              <a:t>أتجنب أي سلوك </a:t>
            </a:r>
            <a:r>
              <a:rPr lang="ar-SA" sz="2800" b="1" dirty="0">
                <a:solidFill>
                  <a:schemeClr val="tx1"/>
                </a:solidFill>
                <a:cs typeface="AL-Mohanad Bold" pitchFamily="2" charset="-78"/>
              </a:rPr>
              <a:t>يعرض حياتي وحياة الآخرين للخطر .</a:t>
            </a:r>
          </a:p>
        </p:txBody>
      </p:sp>
    </p:spTree>
    <p:extLst>
      <p:ext uri="{BB962C8B-B14F-4D97-AF65-F5344CB8AC3E}">
        <p14:creationId xmlns:p14="http://schemas.microsoft.com/office/powerpoint/2010/main" val="1947525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عنصر نائب للمحتوى 9"/>
          <p:cNvSpPr>
            <a:spLocks noGrp="1"/>
          </p:cNvSpPr>
          <p:nvPr>
            <p:ph sz="quarter" idx="2"/>
          </p:nvPr>
        </p:nvSpPr>
        <p:spPr>
          <a:xfrm>
            <a:off x="381000" y="914400"/>
            <a:ext cx="7467600" cy="3200400"/>
          </a:xfrm>
          <a:solidFill>
            <a:schemeClr val="accent1">
              <a:lumMod val="60000"/>
              <a:lumOff val="4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fontScale="85000" lnSpcReduction="20000"/>
          </a:bodyPr>
          <a:lstStyle/>
          <a:p>
            <a:endParaRPr lang="ar-SA" sz="2800" b="1" dirty="0" smtClean="0">
              <a:solidFill>
                <a:schemeClr val="tx1"/>
              </a:solidFill>
            </a:endParaRPr>
          </a:p>
          <a:p>
            <a:pPr marL="571500" indent="-571500">
              <a:lnSpc>
                <a:spcPct val="110000"/>
              </a:lnSpc>
              <a:buFont typeface="Wingdings" pitchFamily="2" charset="2"/>
              <a:buChar char="§"/>
            </a:pPr>
            <a:r>
              <a:rPr lang="ar-SA" sz="2800" b="1" dirty="0">
                <a:solidFill>
                  <a:schemeClr val="tx1"/>
                </a:solidFill>
                <a:cs typeface="AL-Mohanad Bold" pitchFamily="2" charset="-78"/>
              </a:rPr>
              <a:t>أحمل الطفاية المناسبة ، واتجه نحو الحريق بسرعة وثبات . </a:t>
            </a:r>
          </a:p>
          <a:p>
            <a:pPr marL="571500" indent="-571500">
              <a:lnSpc>
                <a:spcPct val="110000"/>
              </a:lnSpc>
              <a:buFont typeface="Wingdings" pitchFamily="2" charset="2"/>
              <a:buChar char="§"/>
            </a:pPr>
            <a:r>
              <a:rPr lang="ar-SA" sz="2800" b="1" dirty="0">
                <a:solidFill>
                  <a:schemeClr val="tx1"/>
                </a:solidFill>
                <a:cs typeface="AL-Mohanad Bold" pitchFamily="2" charset="-78"/>
              </a:rPr>
              <a:t>توقف على بعد آمن من الحريق ، وأسحب صمام الأمان بقوة . </a:t>
            </a:r>
          </a:p>
          <a:p>
            <a:pPr marL="571500" indent="-571500">
              <a:lnSpc>
                <a:spcPct val="110000"/>
              </a:lnSpc>
              <a:buFont typeface="Wingdings" pitchFamily="2" charset="2"/>
              <a:buChar char="§"/>
            </a:pPr>
            <a:r>
              <a:rPr lang="ar-SA" sz="2800" b="1" dirty="0">
                <a:solidFill>
                  <a:schemeClr val="tx1"/>
                </a:solidFill>
                <a:cs typeface="AL-Mohanad Bold" pitchFamily="2" charset="-78"/>
              </a:rPr>
              <a:t>أمسك الخرطوم من طرفه ثم وجهه إلى مصادر الحريق باتجاه قاعدة اللهب . </a:t>
            </a:r>
          </a:p>
          <a:p>
            <a:pPr marL="571500" indent="-571500">
              <a:lnSpc>
                <a:spcPct val="110000"/>
              </a:lnSpc>
              <a:buFont typeface="Wingdings" pitchFamily="2" charset="2"/>
              <a:buChar char="§"/>
            </a:pPr>
            <a:r>
              <a:rPr lang="ar-SA" sz="2800" b="1" dirty="0">
                <a:solidFill>
                  <a:schemeClr val="tx1"/>
                </a:solidFill>
                <a:cs typeface="AL-Mohanad Bold" pitchFamily="2" charset="-78"/>
              </a:rPr>
              <a:t>أضغط على ذراع التفريغ بقوة . </a:t>
            </a:r>
          </a:p>
          <a:p>
            <a:pPr marL="571500" indent="-571500">
              <a:lnSpc>
                <a:spcPct val="110000"/>
              </a:lnSpc>
              <a:buFont typeface="Wingdings" pitchFamily="2" charset="2"/>
              <a:buChar char="§"/>
            </a:pPr>
            <a:r>
              <a:rPr lang="ar-SA" sz="2800" b="1" dirty="0">
                <a:solidFill>
                  <a:schemeClr val="tx1"/>
                </a:solidFill>
                <a:cs typeface="AL-Mohanad Bold" pitchFamily="2" charset="-78"/>
              </a:rPr>
              <a:t>حرك الخرطوم من اليمين إلى اليسار ومن الأمام إلى الخلف إلى أن يتم إخماد الحريق .  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724400"/>
            <a:ext cx="731520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مستطيل 5"/>
          <p:cNvSpPr/>
          <p:nvPr/>
        </p:nvSpPr>
        <p:spPr>
          <a:xfrm rot="16200000">
            <a:off x="5756857" y="3144037"/>
            <a:ext cx="58398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ar-SA" sz="5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FFFFFF"/>
                </a:solidFill>
                <a:cs typeface="AL-Hor" pitchFamily="2" charset="-78"/>
              </a:rPr>
              <a:t>أتقن</a:t>
            </a:r>
            <a:r>
              <a:rPr lang="ar-SA" sz="4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FFFFFF"/>
                </a:solidFill>
                <a:cs typeface="AL-Hor" pitchFamily="2" charset="-78"/>
              </a:rPr>
              <a:t>     </a:t>
            </a:r>
            <a:r>
              <a:rPr lang="ar-SA" sz="4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92D050"/>
                </a:solidFill>
                <a:cs typeface="AL-Hor" pitchFamily="2" charset="-78"/>
              </a:rPr>
              <a:t>استخدام طفاية الحريق </a:t>
            </a:r>
            <a:endParaRPr lang="ar-SA" sz="20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1618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4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 animBg="1"/>
      <p:bldP spid="6" grpId="0"/>
      <p:bldP spid="6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7315200" cy="715962"/>
          </a:xfrm>
        </p:spPr>
        <p:txBody>
          <a:bodyPr>
            <a:normAutofit/>
          </a:bodyPr>
          <a:lstStyle/>
          <a:p>
            <a:pPr algn="ctr"/>
            <a:r>
              <a:rPr lang="ar-SA" sz="4000" b="1" dirty="0" smtClean="0">
                <a:solidFill>
                  <a:schemeClr val="accent1"/>
                </a:solidFill>
                <a:cs typeface="AL-Hor" pitchFamily="2" charset="-78"/>
              </a:rPr>
              <a:t>في </a:t>
            </a:r>
            <a:r>
              <a:rPr lang="ar-SA" sz="4000" b="1" dirty="0">
                <a:solidFill>
                  <a:schemeClr val="accent1"/>
                </a:solidFill>
                <a:cs typeface="AL-Hor" pitchFamily="2" charset="-78"/>
              </a:rPr>
              <a:t>حال سماع جرس الإنذار أو </a:t>
            </a:r>
            <a:r>
              <a:rPr lang="ar-SA" sz="4000" b="1" dirty="0" smtClean="0">
                <a:solidFill>
                  <a:schemeClr val="accent1"/>
                </a:solidFill>
                <a:cs typeface="AL-Hor" pitchFamily="2" charset="-78"/>
              </a:rPr>
              <a:t>الإعلان </a:t>
            </a:r>
            <a:r>
              <a:rPr lang="ar-SA" sz="4000" b="1" dirty="0">
                <a:solidFill>
                  <a:schemeClr val="accent1"/>
                </a:solidFill>
                <a:cs typeface="AL-Hor" pitchFamily="2" charset="-78"/>
              </a:rPr>
              <a:t>عن </a:t>
            </a:r>
            <a:r>
              <a:rPr lang="ar-SA" sz="4000" b="1" dirty="0" smtClean="0">
                <a:solidFill>
                  <a:schemeClr val="accent1"/>
                </a:solidFill>
                <a:cs typeface="AL-Hor" pitchFamily="2" charset="-78"/>
              </a:rPr>
              <a:t>الخطر</a:t>
            </a:r>
            <a:endParaRPr lang="ar-SA" sz="4000" b="1" dirty="0">
              <a:solidFill>
                <a:schemeClr val="accent1"/>
              </a:solidFill>
              <a:cs typeface="AL-Hor" pitchFamily="2" charset="-78"/>
            </a:endParaRPr>
          </a:p>
        </p:txBody>
      </p:sp>
      <p:sp>
        <p:nvSpPr>
          <p:cNvPr id="8" name="عنصر نائب للنص 7"/>
          <p:cNvSpPr>
            <a:spLocks noGrp="1"/>
          </p:cNvSpPr>
          <p:nvPr>
            <p:ph type="body" idx="1"/>
          </p:nvPr>
        </p:nvSpPr>
        <p:spPr>
          <a:xfrm>
            <a:off x="533400" y="1219200"/>
            <a:ext cx="3352800" cy="639762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ar-SA" sz="3200" dirty="0" smtClean="0">
                <a:solidFill>
                  <a:schemeClr val="bg1"/>
                </a:solidFill>
                <a:cs typeface="AL-Mohanad Bold" pitchFamily="2" charset="-78"/>
              </a:rPr>
              <a:t>لا أفعل </a:t>
            </a:r>
            <a:endParaRPr lang="ar-SA" sz="3200" dirty="0">
              <a:solidFill>
                <a:schemeClr val="bg1"/>
              </a:solidFill>
              <a:cs typeface="AL-Mohanad Bold" pitchFamily="2" charset="-78"/>
            </a:endParaRPr>
          </a:p>
        </p:txBody>
      </p:sp>
      <p:sp>
        <p:nvSpPr>
          <p:cNvPr id="9" name="عنصر نائب للنص 8"/>
          <p:cNvSpPr>
            <a:spLocks noGrp="1"/>
          </p:cNvSpPr>
          <p:nvPr>
            <p:ph type="body" sz="half" idx="3"/>
          </p:nvPr>
        </p:nvSpPr>
        <p:spPr>
          <a:xfrm>
            <a:off x="4343400" y="1219200"/>
            <a:ext cx="3352800" cy="639762"/>
          </a:xfrm>
          <a:solidFill>
            <a:srgbClr val="92D050"/>
          </a:solidFill>
        </p:spPr>
        <p:txBody>
          <a:bodyPr>
            <a:normAutofit lnSpcReduction="10000"/>
          </a:bodyPr>
          <a:lstStyle/>
          <a:p>
            <a:pPr algn="ctr"/>
            <a:r>
              <a:rPr lang="ar-SA" sz="3600" dirty="0" smtClean="0">
                <a:solidFill>
                  <a:schemeClr val="bg1"/>
                </a:solidFill>
                <a:cs typeface="AL-Mohanad Bold" pitchFamily="2" charset="-78"/>
              </a:rPr>
              <a:t>أفعل</a:t>
            </a:r>
            <a:r>
              <a:rPr lang="ar-SA" dirty="0" smtClean="0"/>
              <a:t> </a:t>
            </a:r>
            <a:endParaRPr lang="ar-SA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sz="quarter" idx="2"/>
          </p:nvPr>
        </p:nvSpPr>
        <p:spPr>
          <a:xfrm>
            <a:off x="457200" y="2209800"/>
            <a:ext cx="3429000" cy="3951288"/>
          </a:xfrm>
          <a:solidFill>
            <a:schemeClr val="accent1">
              <a:lumMod val="60000"/>
              <a:lumOff val="4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1">
            <a:normAutofit fontScale="92500"/>
          </a:bodyPr>
          <a:lstStyle/>
          <a:p>
            <a:endParaRPr lang="ar-SA" b="1" dirty="0" smtClean="0">
              <a:solidFill>
                <a:schemeClr val="tx1"/>
              </a:solidFill>
              <a:cs typeface="AL-Mohanad Bold" pitchFamily="2" charset="-78"/>
            </a:endParaRPr>
          </a:p>
          <a:p>
            <a:r>
              <a:rPr lang="ar-SA" b="1" dirty="0" smtClean="0">
                <a:solidFill>
                  <a:schemeClr val="tx1"/>
                </a:solidFill>
                <a:cs typeface="AL-Mohanad Bold" pitchFamily="2" charset="-78"/>
              </a:rPr>
              <a:t>لا </a:t>
            </a:r>
            <a:r>
              <a:rPr lang="ar-SA" b="1" dirty="0">
                <a:solidFill>
                  <a:schemeClr val="tx1"/>
                </a:solidFill>
                <a:cs typeface="AL-Mohanad Bold" pitchFamily="2" charset="-78"/>
              </a:rPr>
              <a:t>أتجاهل صافرة الإنذار ولا </a:t>
            </a:r>
            <a:r>
              <a:rPr lang="ar-SA" b="1" dirty="0" smtClean="0">
                <a:solidFill>
                  <a:schemeClr val="tx1"/>
                </a:solidFill>
                <a:cs typeface="AL-Mohanad Bold" pitchFamily="2" charset="-78"/>
              </a:rPr>
              <a:t>اتأخر.  </a:t>
            </a:r>
            <a:endParaRPr lang="ar-SA" b="1" dirty="0">
              <a:solidFill>
                <a:schemeClr val="tx1"/>
              </a:solidFill>
              <a:cs typeface="AL-Mohanad Bold" pitchFamily="2" charset="-78"/>
            </a:endParaRPr>
          </a:p>
          <a:p>
            <a:r>
              <a:rPr lang="ar-SA" b="1" dirty="0">
                <a:solidFill>
                  <a:schemeClr val="tx1"/>
                </a:solidFill>
                <a:cs typeface="AL-Mohanad Bold" pitchFamily="2" charset="-78"/>
              </a:rPr>
              <a:t>لا أصرخ ولا أتسبب بالهلع للآخرين . </a:t>
            </a:r>
          </a:p>
          <a:p>
            <a:r>
              <a:rPr lang="ar-SA" b="1" dirty="0">
                <a:solidFill>
                  <a:schemeClr val="tx1"/>
                </a:solidFill>
                <a:cs typeface="AL-Mohanad Bold" pitchFamily="2" charset="-78"/>
              </a:rPr>
              <a:t>لا أتدافع ولا أزاحم الآخرين . </a:t>
            </a:r>
          </a:p>
          <a:p>
            <a:r>
              <a:rPr lang="ar-SA" b="1" dirty="0">
                <a:solidFill>
                  <a:schemeClr val="tx1"/>
                </a:solidFill>
                <a:cs typeface="AL-Mohanad Bold" pitchFamily="2" charset="-78"/>
              </a:rPr>
              <a:t>لا أحمل شيئاً من أغراضي الشخصية . </a:t>
            </a:r>
          </a:p>
          <a:p>
            <a:r>
              <a:rPr lang="ar-SA" b="1" dirty="0">
                <a:solidFill>
                  <a:schemeClr val="tx1"/>
                </a:solidFill>
                <a:cs typeface="AL-Mohanad Bold" pitchFamily="2" charset="-78"/>
              </a:rPr>
              <a:t>لا أعود لأي سبب من الأسباب حتى الإعلان عن انتهاء الخطر . </a:t>
            </a:r>
          </a:p>
          <a:p>
            <a:endParaRPr lang="ar-SA" b="1" dirty="0">
              <a:solidFill>
                <a:schemeClr val="tx1"/>
              </a:solidFill>
              <a:cs typeface="AL-Mohanad Bold" pitchFamily="2" charset="-78"/>
            </a:endParaRPr>
          </a:p>
        </p:txBody>
      </p:sp>
      <p:sp>
        <p:nvSpPr>
          <p:cNvPr id="10" name="عنصر نائب للمحتوى 9"/>
          <p:cNvSpPr>
            <a:spLocks noGrp="1"/>
          </p:cNvSpPr>
          <p:nvPr>
            <p:ph sz="quarter" idx="4"/>
          </p:nvPr>
        </p:nvSpPr>
        <p:spPr>
          <a:xfrm>
            <a:off x="4343400" y="2209800"/>
            <a:ext cx="3352800" cy="3951288"/>
          </a:xfrm>
          <a:solidFill>
            <a:schemeClr val="accent1">
              <a:lumMod val="60000"/>
              <a:lumOff val="4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1">
            <a:normAutofit fontScale="92500"/>
          </a:bodyPr>
          <a:lstStyle/>
          <a:p>
            <a:endParaRPr lang="ar-SA" b="1" dirty="0" smtClean="0">
              <a:solidFill>
                <a:schemeClr val="tx1"/>
              </a:solidFill>
              <a:cs typeface="AL-Mohanad Bold" pitchFamily="2" charset="-78"/>
            </a:endParaRPr>
          </a:p>
          <a:p>
            <a:r>
              <a:rPr lang="ar-SA" b="1" dirty="0" smtClean="0">
                <a:solidFill>
                  <a:schemeClr val="tx1"/>
                </a:solidFill>
                <a:cs typeface="AL-Mohanad Bold" pitchFamily="2" charset="-78"/>
              </a:rPr>
              <a:t>التحلي </a:t>
            </a:r>
            <a:r>
              <a:rPr lang="ar-SA" b="1" dirty="0">
                <a:solidFill>
                  <a:schemeClr val="tx1"/>
                </a:solidFill>
                <a:cs typeface="AL-Mohanad Bold" pitchFamily="2" charset="-78"/>
              </a:rPr>
              <a:t>بالهدوء </a:t>
            </a:r>
            <a:r>
              <a:rPr lang="ar-SA" b="1" dirty="0" smtClean="0">
                <a:solidFill>
                  <a:schemeClr val="tx1"/>
                </a:solidFill>
                <a:cs typeface="AL-Mohanad Bold" pitchFamily="2" charset="-78"/>
              </a:rPr>
              <a:t>، والاستماع للتوجيهات . </a:t>
            </a:r>
            <a:endParaRPr lang="ar-SA" b="1" dirty="0">
              <a:solidFill>
                <a:schemeClr val="tx1"/>
              </a:solidFill>
              <a:cs typeface="AL-Mohanad Bold" pitchFamily="2" charset="-78"/>
            </a:endParaRPr>
          </a:p>
          <a:p>
            <a:r>
              <a:rPr lang="ar-SA" b="1" dirty="0">
                <a:solidFill>
                  <a:schemeClr val="tx1"/>
                </a:solidFill>
                <a:cs typeface="AL-Mohanad Bold" pitchFamily="2" charset="-78"/>
              </a:rPr>
              <a:t>الخروج فوراً متبعاً اللوحات الإرشادية عبر مسالك الهرب. </a:t>
            </a:r>
          </a:p>
          <a:p>
            <a:r>
              <a:rPr lang="ar-SA" b="1" dirty="0">
                <a:solidFill>
                  <a:schemeClr val="tx1"/>
                </a:solidFill>
                <a:cs typeface="AL-Mohanad Bold" pitchFamily="2" charset="-78"/>
              </a:rPr>
              <a:t>الاتجاه إلى مخارج الطوارئ ، حتى الوصول للنقطة الآمنة ( نقطة التجمع ) في الفناء الخارجي .</a:t>
            </a:r>
          </a:p>
          <a:p>
            <a:r>
              <a:rPr lang="ar-SA" b="1" dirty="0">
                <a:solidFill>
                  <a:schemeClr val="tx1"/>
                </a:solidFill>
                <a:cs typeface="AL-Mohanad Bold" pitchFamily="2" charset="-78"/>
              </a:rPr>
              <a:t>أبلغ عن عدم وجود أحد زملائي في نقطة التجمع .  </a:t>
            </a:r>
          </a:p>
        </p:txBody>
      </p:sp>
      <p:sp>
        <p:nvSpPr>
          <p:cNvPr id="7" name="مستطيل 6"/>
          <p:cNvSpPr/>
          <p:nvPr/>
        </p:nvSpPr>
        <p:spPr>
          <a:xfrm rot="16200000">
            <a:off x="5604457" y="2991637"/>
            <a:ext cx="61446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ar-SA" sz="5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FFFFFF"/>
                </a:solidFill>
                <a:cs typeface="AL-Hor" pitchFamily="2" charset="-78"/>
              </a:rPr>
              <a:t>أجيد</a:t>
            </a:r>
            <a:r>
              <a:rPr lang="ar-SA" sz="4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FFFFFF"/>
                </a:solidFill>
                <a:cs typeface="AL-Hor" pitchFamily="2" charset="-78"/>
              </a:rPr>
              <a:t> </a:t>
            </a:r>
            <a:r>
              <a:rPr lang="ar-SA" sz="4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92D050"/>
                </a:solidFill>
                <a:cs typeface="AL-Hor" pitchFamily="2" charset="-78"/>
              </a:rPr>
              <a:t>   الابتعاد </a:t>
            </a:r>
            <a:r>
              <a:rPr lang="ar-SA" sz="4400" b="1" cap="all" dirty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92D050"/>
                </a:solidFill>
                <a:cs typeface="AL-Hor" pitchFamily="2" charset="-78"/>
              </a:rPr>
              <a:t>عن </a:t>
            </a:r>
            <a:r>
              <a:rPr lang="ar-SA" sz="4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92D050"/>
                </a:solidFill>
                <a:cs typeface="AL-Hor" pitchFamily="2" charset="-78"/>
              </a:rPr>
              <a:t>الخطر  وتنفيذ الاخلاء</a:t>
            </a:r>
            <a:endParaRPr lang="ar-SA" sz="20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8464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4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  <p:bldP spid="9" grpId="0" build="p" animBg="1"/>
      <p:bldP spid="3" grpId="0" build="p" animBg="1"/>
      <p:bldP spid="10" grpId="0" build="p" animBg="1"/>
      <p:bldP spid="7" grpId="0"/>
      <p:bldP spid="7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533400"/>
          </a:xfrm>
        </p:spPr>
        <p:txBody>
          <a:bodyPr>
            <a:normAutofit fontScale="90000"/>
          </a:bodyPr>
          <a:lstStyle/>
          <a:p>
            <a:pPr algn="ctr"/>
            <a:r>
              <a:rPr lang="ar-SA" dirty="0" smtClean="0"/>
              <a:t/>
            </a:r>
            <a:br>
              <a:rPr lang="ar-SA" dirty="0" smtClean="0"/>
            </a:br>
            <a:r>
              <a:rPr lang="ar-SA" dirty="0" smtClean="0"/>
              <a:t/>
            </a:r>
            <a:br>
              <a:rPr lang="ar-SA" dirty="0" smtClean="0"/>
            </a:br>
            <a:r>
              <a:rPr lang="ar-SA" dirty="0"/>
              <a:t/>
            </a:r>
            <a:br>
              <a:rPr lang="ar-SA" dirty="0"/>
            </a:br>
            <a:r>
              <a:rPr lang="ar-SA" dirty="0"/>
              <a:t/>
            </a:r>
            <a:br>
              <a:rPr lang="ar-SA" dirty="0"/>
            </a:br>
            <a:endParaRPr lang="ar-SA" sz="4000" b="1" dirty="0">
              <a:solidFill>
                <a:schemeClr val="accent1"/>
              </a:solidFill>
              <a:cs typeface="AL-Hor" pitchFamily="2" charset="-78"/>
            </a:endParaRPr>
          </a:p>
        </p:txBody>
      </p:sp>
      <p:sp>
        <p:nvSpPr>
          <p:cNvPr id="9" name="عنصر نائب للنص 8"/>
          <p:cNvSpPr>
            <a:spLocks noGrp="1"/>
          </p:cNvSpPr>
          <p:nvPr>
            <p:ph type="body" idx="1"/>
          </p:nvPr>
        </p:nvSpPr>
        <p:spPr>
          <a:xfrm>
            <a:off x="762000" y="914400"/>
            <a:ext cx="6617494" cy="639762"/>
          </a:xfrm>
          <a:solidFill>
            <a:srgbClr val="92D050"/>
          </a:solidFill>
        </p:spPr>
        <p:txBody>
          <a:bodyPr>
            <a:normAutofit lnSpcReduction="10000"/>
          </a:bodyPr>
          <a:lstStyle/>
          <a:p>
            <a:pPr algn="ctr"/>
            <a:r>
              <a:rPr lang="ar-SA" sz="3600" dirty="0" smtClean="0">
                <a:solidFill>
                  <a:schemeClr val="accent1"/>
                </a:solidFill>
                <a:cs typeface="AL-Hor" pitchFamily="2" charset="-78"/>
              </a:rPr>
              <a:t>الإبلاغ عن الخطر على أرقام الطوارئ </a:t>
            </a:r>
            <a:endParaRPr lang="ar-SA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211"/>
          <a:stretch/>
        </p:blipFill>
        <p:spPr bwMode="auto">
          <a:xfrm>
            <a:off x="381000" y="1905000"/>
            <a:ext cx="3982697" cy="42672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4415" y="2590800"/>
            <a:ext cx="2438400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مستطيل 5"/>
          <p:cNvSpPr/>
          <p:nvPr/>
        </p:nvSpPr>
        <p:spPr>
          <a:xfrm rot="16200000">
            <a:off x="5610033" y="3144037"/>
            <a:ext cx="61446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ar-SA" sz="5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FFFFFF"/>
                </a:solidFill>
                <a:cs typeface="AL-Hor" pitchFamily="2" charset="-78"/>
              </a:rPr>
              <a:t>أبلغ</a:t>
            </a:r>
            <a:r>
              <a:rPr lang="ar-SA" sz="4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FFFFFF"/>
                </a:solidFill>
                <a:cs typeface="AL-Hor" pitchFamily="2" charset="-78"/>
              </a:rPr>
              <a:t> </a:t>
            </a:r>
            <a:r>
              <a:rPr lang="ar-SA" sz="4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92D050"/>
                </a:solidFill>
                <a:cs typeface="AL-Hor" pitchFamily="2" charset="-78"/>
              </a:rPr>
              <a:t>   عن الخطر وأطلب المساعدة </a:t>
            </a:r>
            <a:endParaRPr lang="ar-SA" sz="20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1068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4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 build="p" animBg="1"/>
      <p:bldP spid="6" grpId="0"/>
      <p:bldP spid="6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عنصر نائب للمحتوى 9"/>
          <p:cNvSpPr>
            <a:spLocks noGrp="1"/>
          </p:cNvSpPr>
          <p:nvPr>
            <p:ph sz="quarter" idx="2"/>
          </p:nvPr>
        </p:nvSpPr>
        <p:spPr>
          <a:xfrm>
            <a:off x="381000" y="1066800"/>
            <a:ext cx="7467600" cy="4419600"/>
          </a:xfrm>
          <a:solidFill>
            <a:schemeClr val="accent1">
              <a:lumMod val="60000"/>
              <a:lumOff val="4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fontScale="55000" lnSpcReduction="20000"/>
          </a:bodyPr>
          <a:lstStyle/>
          <a:p>
            <a:endParaRPr lang="ar-SA" sz="2800" b="1" dirty="0" smtClean="0">
              <a:solidFill>
                <a:schemeClr val="tx1"/>
              </a:solidFill>
            </a:endParaRPr>
          </a:p>
          <a:p>
            <a:pPr>
              <a:lnSpc>
                <a:spcPct val="170000"/>
              </a:lnSpc>
            </a:pPr>
            <a:r>
              <a:rPr lang="ar-SA" sz="3600" b="1" dirty="0">
                <a:solidFill>
                  <a:schemeClr val="tx1"/>
                </a:solidFill>
                <a:cs typeface="AL-Mohanad Bold" pitchFamily="2" charset="-78"/>
              </a:rPr>
              <a:t>عدم قذف الاشياء على الآخرين كأقلام الرصاص والكتب والمساطر والمشابك ونحوها .. </a:t>
            </a:r>
            <a:r>
              <a:rPr lang="ar-SA" sz="3600" b="1" dirty="0" smtClean="0">
                <a:solidFill>
                  <a:schemeClr val="tx1"/>
                </a:solidFill>
                <a:cs typeface="AL-Mohanad Bold" pitchFamily="2" charset="-78"/>
              </a:rPr>
              <a:t> </a:t>
            </a:r>
            <a:endParaRPr lang="ar-SA" sz="3600" b="1" dirty="0">
              <a:solidFill>
                <a:schemeClr val="tx1"/>
              </a:solidFill>
              <a:cs typeface="AL-Mohanad Bold" pitchFamily="2" charset="-78"/>
            </a:endParaRPr>
          </a:p>
          <a:p>
            <a:pPr>
              <a:lnSpc>
                <a:spcPct val="170000"/>
              </a:lnSpc>
            </a:pPr>
            <a:r>
              <a:rPr lang="ar-SA" sz="3600" b="1" dirty="0">
                <a:solidFill>
                  <a:schemeClr val="tx1"/>
                </a:solidFill>
                <a:cs typeface="AL-Mohanad Bold" pitchFamily="2" charset="-78"/>
              </a:rPr>
              <a:t>عدم اللعب بالأدوات الحادة </a:t>
            </a:r>
            <a:r>
              <a:rPr lang="ar-SA" sz="3600" b="1" dirty="0" smtClean="0">
                <a:solidFill>
                  <a:schemeClr val="tx1"/>
                </a:solidFill>
                <a:cs typeface="AL-Mohanad Bold" pitchFamily="2" charset="-78"/>
              </a:rPr>
              <a:t>أو المواد الكيميائية . </a:t>
            </a:r>
            <a:endParaRPr lang="ar-SA" sz="3600" b="1" dirty="0">
              <a:solidFill>
                <a:schemeClr val="tx1"/>
              </a:solidFill>
              <a:cs typeface="AL-Mohanad Bold" pitchFamily="2" charset="-78"/>
            </a:endParaRPr>
          </a:p>
          <a:p>
            <a:pPr>
              <a:lnSpc>
                <a:spcPct val="170000"/>
              </a:lnSpc>
            </a:pPr>
            <a:r>
              <a:rPr lang="ar-SA" sz="3600" b="1" dirty="0">
                <a:solidFill>
                  <a:schemeClr val="tx1"/>
                </a:solidFill>
                <a:cs typeface="AL-Mohanad Bold" pitchFamily="2" charset="-78"/>
              </a:rPr>
              <a:t>عدم التزاحم مع الآخرين والتدافع أو عرقلتهم أثناء الدخول أو الخروج . </a:t>
            </a:r>
          </a:p>
          <a:p>
            <a:pPr>
              <a:lnSpc>
                <a:spcPct val="170000"/>
              </a:lnSpc>
            </a:pPr>
            <a:r>
              <a:rPr lang="ar-SA" sz="3600" b="1" dirty="0">
                <a:solidFill>
                  <a:schemeClr val="tx1"/>
                </a:solidFill>
                <a:cs typeface="AL-Mohanad Bold" pitchFamily="2" charset="-78"/>
              </a:rPr>
              <a:t>عدم تسلق الدرابزين أو الحائط والحواجز ، وعدم التدلي منها </a:t>
            </a:r>
            <a:r>
              <a:rPr lang="ar-SA" sz="3600" b="1" dirty="0" smtClean="0">
                <a:solidFill>
                  <a:schemeClr val="tx1"/>
                </a:solidFill>
                <a:cs typeface="AL-Mohanad Bold" pitchFamily="2" charset="-78"/>
              </a:rPr>
              <a:t>.</a:t>
            </a:r>
          </a:p>
          <a:p>
            <a:pPr>
              <a:lnSpc>
                <a:spcPct val="170000"/>
              </a:lnSpc>
            </a:pPr>
            <a:r>
              <a:rPr lang="ar-SA" sz="3600" b="1" dirty="0" smtClean="0">
                <a:solidFill>
                  <a:schemeClr val="tx1"/>
                </a:solidFill>
                <a:cs typeface="AL-Mohanad Bold" pitchFamily="2" charset="-78"/>
              </a:rPr>
              <a:t>عد لمس الأسلاك الكهربائية أو الجدران المبتلة بالماء .</a:t>
            </a:r>
          </a:p>
          <a:p>
            <a:pPr>
              <a:lnSpc>
                <a:spcPct val="170000"/>
              </a:lnSpc>
            </a:pPr>
            <a:r>
              <a:rPr lang="ar-SA" sz="3600" b="1" dirty="0" smtClean="0">
                <a:solidFill>
                  <a:schemeClr val="tx1"/>
                </a:solidFill>
                <a:cs typeface="AL-Mohanad Bold" pitchFamily="2" charset="-78"/>
              </a:rPr>
              <a:t>عدم ملامسة  النباتات والحشائش والحذر منها . </a:t>
            </a:r>
          </a:p>
          <a:p>
            <a:pPr>
              <a:lnSpc>
                <a:spcPct val="170000"/>
              </a:lnSpc>
            </a:pPr>
            <a:r>
              <a:rPr lang="ar-SA" sz="3600" b="1" dirty="0" smtClean="0">
                <a:solidFill>
                  <a:schemeClr val="tx1"/>
                </a:solidFill>
                <a:cs typeface="AL-Mohanad Bold" pitchFamily="2" charset="-78"/>
              </a:rPr>
              <a:t>عدم العبث بثقاب الكبريت ، أو أي مصدر يسبب الحريق .   </a:t>
            </a:r>
          </a:p>
          <a:p>
            <a:pPr marL="0" indent="0">
              <a:buNone/>
            </a:pPr>
            <a:r>
              <a:rPr lang="ar-SA" sz="2800" b="1" dirty="0" smtClean="0">
                <a:solidFill>
                  <a:schemeClr val="tx1"/>
                </a:solidFill>
              </a:rPr>
              <a:t>  </a:t>
            </a:r>
            <a:endParaRPr lang="ar-SA" sz="2800" b="1" dirty="0">
              <a:solidFill>
                <a:schemeClr val="tx1"/>
              </a:solidFill>
            </a:endParaRPr>
          </a:p>
        </p:txBody>
      </p:sp>
      <p:sp>
        <p:nvSpPr>
          <p:cNvPr id="8" name="مستطيل 7"/>
          <p:cNvSpPr/>
          <p:nvPr/>
        </p:nvSpPr>
        <p:spPr>
          <a:xfrm rot="16200000">
            <a:off x="5610033" y="3142178"/>
            <a:ext cx="61446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ar-SA" sz="5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FFFFFF"/>
                </a:solidFill>
                <a:cs typeface="AL-Hor" pitchFamily="2" charset="-78"/>
              </a:rPr>
              <a:t>أتجنب</a:t>
            </a:r>
            <a:r>
              <a:rPr lang="ar-SA" sz="4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FFFFFF"/>
                </a:solidFill>
                <a:cs typeface="AL-Hor" pitchFamily="2" charset="-78"/>
              </a:rPr>
              <a:t> </a:t>
            </a:r>
            <a:r>
              <a:rPr lang="ar-SA" sz="4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92D050"/>
                </a:solidFill>
                <a:cs typeface="AL-Hor" pitchFamily="2" charset="-78"/>
              </a:rPr>
              <a:t>   السلوكيات المؤدية للخطر  </a:t>
            </a:r>
            <a:endParaRPr lang="ar-SA" sz="20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0036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رسم تخطيطي 4"/>
          <p:cNvGraphicFramePr/>
          <p:nvPr>
            <p:extLst>
              <p:ext uri="{D42A27DB-BD31-4B8C-83A1-F6EECF244321}">
                <p14:modId xmlns:p14="http://schemas.microsoft.com/office/powerpoint/2010/main" val="627502993"/>
              </p:ext>
            </p:extLst>
          </p:nvPr>
        </p:nvGraphicFramePr>
        <p:xfrm>
          <a:off x="5334000" y="228600"/>
          <a:ext cx="3505200" cy="2590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مستطيل 5"/>
          <p:cNvSpPr/>
          <p:nvPr/>
        </p:nvSpPr>
        <p:spPr>
          <a:xfrm>
            <a:off x="381000" y="3124200"/>
            <a:ext cx="7543800" cy="32766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ar-SA" sz="3200" b="1" dirty="0">
                <a:solidFill>
                  <a:schemeClr val="tx1"/>
                </a:solidFill>
                <a:cs typeface="AL-Mohanad Bold" pitchFamily="2" charset="-78"/>
              </a:rPr>
              <a:t>أ</a:t>
            </a:r>
            <a:r>
              <a:rPr lang="ar-SA" sz="3200" b="1" dirty="0" smtClean="0">
                <a:solidFill>
                  <a:schemeClr val="tx1"/>
                </a:solidFill>
                <a:cs typeface="AL-Mohanad Bold" pitchFamily="2" charset="-78"/>
              </a:rPr>
              <a:t>جعل السلامة جزء من ثقافتي وسلوك حياتي .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ar-SA" sz="3200" b="1" dirty="0" smtClean="0">
                <a:solidFill>
                  <a:schemeClr val="tx1"/>
                </a:solidFill>
                <a:cs typeface="AL-Mohanad Bold" pitchFamily="2" charset="-78"/>
              </a:rPr>
              <a:t>أقرأ  وأشاهد مواد علمية عن السلامة . 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ar-SA" sz="3200" b="1" dirty="0" smtClean="0">
                <a:solidFill>
                  <a:schemeClr val="tx1"/>
                </a:solidFill>
                <a:cs typeface="AL-Mohanad Bold" pitchFamily="2" charset="-78"/>
              </a:rPr>
              <a:t>أشارك المعرفة مع الجميع .  </a:t>
            </a:r>
          </a:p>
        </p:txBody>
      </p:sp>
    </p:spTree>
    <p:extLst>
      <p:ext uri="{BB962C8B-B14F-4D97-AF65-F5344CB8AC3E}">
        <p14:creationId xmlns:p14="http://schemas.microsoft.com/office/powerpoint/2010/main" val="3775460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2362200" y="533400"/>
            <a:ext cx="4800600" cy="868362"/>
          </a:xfrm>
        </p:spPr>
        <p:txBody>
          <a:bodyPr>
            <a:normAutofit fontScale="90000"/>
          </a:bodyPr>
          <a:lstStyle/>
          <a:p>
            <a:r>
              <a:rPr lang="ar-SA" dirty="0" smtClean="0"/>
              <a:t/>
            </a:r>
            <a:br>
              <a:rPr lang="ar-SA" dirty="0" smtClean="0"/>
            </a:br>
            <a:r>
              <a:rPr lang="ar-SA" dirty="0" smtClean="0"/>
              <a:t/>
            </a:r>
            <a:br>
              <a:rPr lang="ar-SA" dirty="0" smtClean="0"/>
            </a:br>
            <a:r>
              <a:rPr lang="ar-SA" sz="4900" b="1" dirty="0" smtClean="0">
                <a:solidFill>
                  <a:schemeClr val="accent4">
                    <a:lumMod val="75000"/>
                  </a:schemeClr>
                </a:solidFill>
                <a:cs typeface="AL-Hor" pitchFamily="2" charset="-78"/>
              </a:rPr>
              <a:t>أنمي ثقافتي بالسلامة </a:t>
            </a:r>
            <a:r>
              <a:rPr lang="ar-SA" dirty="0"/>
              <a:t/>
            </a:r>
            <a:br>
              <a:rPr lang="ar-SA" dirty="0"/>
            </a:br>
            <a:endParaRPr lang="ar-SA" sz="4000" b="1" dirty="0">
              <a:solidFill>
                <a:schemeClr val="accent1"/>
              </a:solidFill>
              <a:cs typeface="AL-Hor" pitchFamily="2" charset="-78"/>
            </a:endParaRPr>
          </a:p>
        </p:txBody>
      </p:sp>
      <p:sp>
        <p:nvSpPr>
          <p:cNvPr id="6" name="عنصر نائب للنص 8"/>
          <p:cNvSpPr>
            <a:spLocks noGrp="1"/>
          </p:cNvSpPr>
          <p:nvPr>
            <p:ph type="body" idx="1"/>
          </p:nvPr>
        </p:nvSpPr>
        <p:spPr>
          <a:xfrm>
            <a:off x="381000" y="1219200"/>
            <a:ext cx="3355975" cy="639762"/>
          </a:xfrm>
          <a:solidFill>
            <a:srgbClr val="92D050"/>
          </a:solidFill>
        </p:spPr>
        <p:txBody>
          <a:bodyPr>
            <a:normAutofit lnSpcReduction="10000"/>
          </a:bodyPr>
          <a:lstStyle/>
          <a:p>
            <a:pPr algn="ctr"/>
            <a:r>
              <a:rPr lang="ar-SA" sz="3600" dirty="0" smtClean="0">
                <a:solidFill>
                  <a:schemeClr val="accent1"/>
                </a:solidFill>
                <a:cs typeface="AL-Hor" pitchFamily="2" charset="-78"/>
              </a:rPr>
              <a:t>أشارك المعرفة </a:t>
            </a:r>
            <a:endParaRPr lang="ar-SA" dirty="0"/>
          </a:p>
        </p:txBody>
      </p:sp>
      <p:sp>
        <p:nvSpPr>
          <p:cNvPr id="9" name="عنصر نائب للنص 8"/>
          <p:cNvSpPr>
            <a:spLocks noGrp="1"/>
          </p:cNvSpPr>
          <p:nvPr>
            <p:ph type="body" sz="half" idx="3"/>
          </p:nvPr>
        </p:nvSpPr>
        <p:spPr>
          <a:xfrm>
            <a:off x="4572000" y="1219200"/>
            <a:ext cx="3355975" cy="639762"/>
          </a:xfrm>
          <a:solidFill>
            <a:srgbClr val="92D050"/>
          </a:solidFill>
        </p:spPr>
        <p:txBody>
          <a:bodyPr>
            <a:normAutofit lnSpcReduction="10000"/>
          </a:bodyPr>
          <a:lstStyle/>
          <a:p>
            <a:pPr algn="ctr"/>
            <a:r>
              <a:rPr lang="ar-SA" sz="3600" dirty="0" smtClean="0">
                <a:solidFill>
                  <a:schemeClr val="accent1"/>
                </a:solidFill>
                <a:cs typeface="AL-Hor" pitchFamily="2" charset="-78"/>
              </a:rPr>
              <a:t>أبحث عن المعرفة </a:t>
            </a:r>
            <a:endParaRPr lang="ar-SA" dirty="0"/>
          </a:p>
        </p:txBody>
      </p:sp>
      <p:sp>
        <p:nvSpPr>
          <p:cNvPr id="7" name="عنصر نائب للمحتوى 2"/>
          <p:cNvSpPr>
            <a:spLocks noGrp="1"/>
          </p:cNvSpPr>
          <p:nvPr>
            <p:ph sz="quarter" idx="2"/>
          </p:nvPr>
        </p:nvSpPr>
        <p:spPr>
          <a:xfrm>
            <a:off x="381000" y="2362200"/>
            <a:ext cx="3352800" cy="2895600"/>
          </a:xfrm>
          <a:solidFill>
            <a:schemeClr val="accent1">
              <a:lumMod val="60000"/>
              <a:lumOff val="4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1">
            <a:normAutofit/>
          </a:bodyPr>
          <a:lstStyle/>
          <a:p>
            <a:endParaRPr lang="ar-SA" b="1" dirty="0" smtClean="0">
              <a:solidFill>
                <a:schemeClr val="tx1"/>
              </a:solidFill>
              <a:cs typeface="AL-Mohanad Bold" pitchFamily="2" charset="-78"/>
            </a:endParaRPr>
          </a:p>
          <a:p>
            <a:r>
              <a:rPr lang="ar-SA" b="1" dirty="0" smtClean="0">
                <a:solidFill>
                  <a:schemeClr val="tx1"/>
                </a:solidFill>
                <a:cs typeface="AL-Mohanad Bold" pitchFamily="2" charset="-78"/>
              </a:rPr>
              <a:t>أنقل ما تعلمته لزملائي وعائلتي.</a:t>
            </a:r>
            <a:endParaRPr lang="ar-SA" b="1" dirty="0">
              <a:solidFill>
                <a:schemeClr val="tx1"/>
              </a:solidFill>
              <a:cs typeface="AL-Mohanad Bold" pitchFamily="2" charset="-78"/>
            </a:endParaRPr>
          </a:p>
        </p:txBody>
      </p:sp>
      <p:sp>
        <p:nvSpPr>
          <p:cNvPr id="8" name="عنصر نائب للمحتوى 9"/>
          <p:cNvSpPr>
            <a:spLocks noGrp="1"/>
          </p:cNvSpPr>
          <p:nvPr>
            <p:ph sz="quarter" idx="4"/>
          </p:nvPr>
        </p:nvSpPr>
        <p:spPr>
          <a:xfrm>
            <a:off x="4572000" y="2438400"/>
            <a:ext cx="3276600" cy="2895600"/>
          </a:xfrm>
          <a:solidFill>
            <a:schemeClr val="accent1">
              <a:lumMod val="60000"/>
              <a:lumOff val="4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1">
            <a:normAutofit fontScale="92500" lnSpcReduction="20000"/>
          </a:bodyPr>
          <a:lstStyle/>
          <a:p>
            <a:endParaRPr lang="ar-SA" b="1" dirty="0" smtClean="0">
              <a:solidFill>
                <a:schemeClr val="tx1"/>
              </a:solidFill>
              <a:cs typeface="AL-Mohanad Bold" pitchFamily="2" charset="-78"/>
            </a:endParaRPr>
          </a:p>
          <a:p>
            <a:r>
              <a:rPr lang="ar-SA" b="1" dirty="0" smtClean="0">
                <a:solidFill>
                  <a:schemeClr val="tx1"/>
                </a:solidFill>
                <a:cs typeface="AL-Mohanad Bold" pitchFamily="2" charset="-78"/>
              </a:rPr>
              <a:t>أسعى لتنمية ثقافتي عن السلامة من خلال المصادر : </a:t>
            </a:r>
          </a:p>
          <a:p>
            <a:r>
              <a:rPr lang="ar-SA" b="1" dirty="0" smtClean="0">
                <a:solidFill>
                  <a:schemeClr val="tx1"/>
                </a:solidFill>
                <a:cs typeface="AL-Mohanad Bold" pitchFamily="2" charset="-78"/>
              </a:rPr>
              <a:t>المقروءة. </a:t>
            </a:r>
          </a:p>
          <a:p>
            <a:r>
              <a:rPr lang="ar-SA" b="1" dirty="0" smtClean="0">
                <a:solidFill>
                  <a:schemeClr val="tx1"/>
                </a:solidFill>
                <a:cs typeface="AL-Mohanad Bold" pitchFamily="2" charset="-78"/>
              </a:rPr>
              <a:t>المسموعة . </a:t>
            </a:r>
          </a:p>
          <a:p>
            <a:r>
              <a:rPr lang="ar-SA" b="1" dirty="0" smtClean="0">
                <a:solidFill>
                  <a:schemeClr val="tx1"/>
                </a:solidFill>
                <a:cs typeface="AL-Mohanad Bold" pitchFamily="2" charset="-78"/>
              </a:rPr>
              <a:t>المرئية .</a:t>
            </a:r>
          </a:p>
          <a:p>
            <a:r>
              <a:rPr lang="ar-SA" b="1" dirty="0" smtClean="0">
                <a:solidFill>
                  <a:schemeClr val="tx1"/>
                </a:solidFill>
                <a:cs typeface="AL-Mohanad Bold" pitchFamily="2" charset="-78"/>
              </a:rPr>
              <a:t>محركات البحث . </a:t>
            </a:r>
          </a:p>
          <a:p>
            <a:r>
              <a:rPr lang="ar-SA" b="1" dirty="0" smtClean="0">
                <a:solidFill>
                  <a:schemeClr val="tx1"/>
                </a:solidFill>
                <a:cs typeface="AL-Mohanad Bold" pitchFamily="2" charset="-78"/>
              </a:rPr>
              <a:t>مصادر التعلم المفتوحة .  </a:t>
            </a:r>
            <a:endParaRPr lang="ar-SA" b="1" dirty="0">
              <a:solidFill>
                <a:schemeClr val="tx1"/>
              </a:solidFill>
              <a:cs typeface="AL-Mohanad Bold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11383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/>
      <p:bldP spid="9" grpId="0" build="p" animBg="1"/>
      <p:bldP spid="7" grpId="0" build="p" animBg="1"/>
      <p:bldP spid="8" grpId="0" build="p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نص 8"/>
          <p:cNvSpPr txBox="1">
            <a:spLocks/>
          </p:cNvSpPr>
          <p:nvPr/>
        </p:nvSpPr>
        <p:spPr>
          <a:xfrm>
            <a:off x="2325914" y="457200"/>
            <a:ext cx="3813175" cy="609600"/>
          </a:xfrm>
          <a:prstGeom prst="rect">
            <a:avLst/>
          </a:prstGeom>
          <a:solidFill>
            <a:srgbClr val="92D050"/>
          </a:solidFill>
        </p:spPr>
        <p:txBody>
          <a:bodyPr>
            <a:normAutofit lnSpcReduction="10000"/>
          </a:bodyPr>
          <a:lstStyle>
            <a:lvl1pPr marL="274320" indent="-274320" algn="r" rtl="1" eaLnBrk="1" latinLnBrk="0" hangingPunct="1">
              <a:spcBef>
                <a:spcPts val="600"/>
              </a:spcBef>
              <a:buClr>
                <a:schemeClr val="tx2"/>
              </a:buClr>
              <a:buSzPct val="73000"/>
              <a:buFont typeface="Wingdings 2"/>
              <a:buChar char=""/>
              <a:defRPr kumimoji="0" sz="2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208" indent="-228600" algn="r" rtl="1" eaLnBrk="1" latinLnBrk="0" hangingPunct="1">
              <a:spcBef>
                <a:spcPts val="5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23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758952" indent="-228600" algn="r" rtl="1" eaLnBrk="1" latinLnBrk="0" hangingPunct="1">
              <a:spcBef>
                <a:spcPts val="400"/>
              </a:spcBef>
              <a:buClr>
                <a:schemeClr val="accent4"/>
              </a:buClr>
              <a:buSzPct val="60000"/>
              <a:buFont typeface="Wingdings"/>
              <a:buChar char="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228600" algn="r" rtl="1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280160" indent="-228600" algn="r" rtl="1" eaLnBrk="1" latinLnBrk="0" hangingPunct="1">
              <a:spcBef>
                <a:spcPts val="400"/>
              </a:spcBef>
              <a:buClr>
                <a:schemeClr val="accent4"/>
              </a:buClr>
              <a:buSzPct val="70000"/>
              <a:buFont typeface="Wingdings"/>
              <a:buChar char="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72184" indent="-182880" algn="r" rtl="1" eaLnBrk="1" latinLnBrk="0" hangingPunct="1">
              <a:spcBef>
                <a:spcPts val="4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673352" indent="-182880" algn="r" rtl="1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47088" indent="-182880" algn="r" rtl="1" eaLnBrk="1" latinLnBrk="0" hangingPunct="1">
              <a:spcBef>
                <a:spcPts val="300"/>
              </a:spcBef>
              <a:buClr>
                <a:schemeClr val="accent4"/>
              </a:buClr>
              <a:buSzPct val="100000"/>
              <a:buChar char="•"/>
              <a:defRPr kumimoji="0" sz="1600" kern="1200" baseline="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057400" indent="-182880" algn="r" rtl="1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Wingdings"/>
              <a:buChar char="§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0" indent="0" algn="ctr">
              <a:buNone/>
            </a:pPr>
            <a:r>
              <a:rPr lang="ar-SA" sz="3600" dirty="0" smtClean="0">
                <a:solidFill>
                  <a:schemeClr val="bg1"/>
                </a:solidFill>
                <a:cs typeface="AL-Hor" pitchFamily="2" charset="-78"/>
              </a:rPr>
              <a:t>المواد </a:t>
            </a:r>
            <a:r>
              <a:rPr lang="ar-SA" sz="3600" dirty="0" err="1" smtClean="0">
                <a:solidFill>
                  <a:schemeClr val="bg1"/>
                </a:solidFill>
                <a:cs typeface="AL-Hor" pitchFamily="2" charset="-78"/>
              </a:rPr>
              <a:t>الإثرائية</a:t>
            </a:r>
            <a:r>
              <a:rPr lang="ar-SA" sz="3600" dirty="0" smtClean="0">
                <a:solidFill>
                  <a:schemeClr val="bg1"/>
                </a:solidFill>
                <a:cs typeface="AL-Hor" pitchFamily="2" charset="-78"/>
              </a:rPr>
              <a:t> : </a:t>
            </a:r>
            <a:endParaRPr lang="ar-SA" sz="3600" dirty="0">
              <a:solidFill>
                <a:schemeClr val="bg1"/>
              </a:solidFill>
              <a:cs typeface="AL-Hor" pitchFamily="2" charset="-78"/>
            </a:endParaRPr>
          </a:p>
        </p:txBody>
      </p:sp>
      <p:sp>
        <p:nvSpPr>
          <p:cNvPr id="8" name="مستطيل 7"/>
          <p:cNvSpPr/>
          <p:nvPr/>
        </p:nvSpPr>
        <p:spPr>
          <a:xfrm>
            <a:off x="1284005" y="5791200"/>
            <a:ext cx="564449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 </a:t>
            </a:r>
            <a:r>
              <a:rPr lang="ar-SA" sz="2400" dirty="0">
                <a:solidFill>
                  <a:srgbClr val="0070C0"/>
                </a:solidFill>
                <a:cs typeface="AL-Mohanad Bold" pitchFamily="2" charset="-78"/>
              </a:rPr>
              <a:t>المصدر : قناة الإدارة العامة للأمن والسلامة على اليوتيوب </a:t>
            </a:r>
            <a:endParaRPr lang="en-US" sz="2400" dirty="0">
              <a:solidFill>
                <a:srgbClr val="0070C0"/>
              </a:solidFill>
              <a:cs typeface="AL-Mohanad Bold" pitchFamily="2" charset="-78"/>
            </a:endParaRPr>
          </a:p>
        </p:txBody>
      </p:sp>
      <p:sp>
        <p:nvSpPr>
          <p:cNvPr id="11" name="مستطيل 10"/>
          <p:cNvSpPr/>
          <p:nvPr/>
        </p:nvSpPr>
        <p:spPr>
          <a:xfrm>
            <a:off x="1515452" y="1191122"/>
            <a:ext cx="5181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ar-SA" sz="2400" b="1" dirty="0">
                <a:solidFill>
                  <a:schemeClr val="accent3">
                    <a:lumMod val="75000"/>
                  </a:schemeClr>
                </a:solidFill>
                <a:cs typeface="PT Bold Heading" pitchFamily="2" charset="-78"/>
              </a:rPr>
              <a:t>الفيلم التوعوي (منقذ والأطفال)</a:t>
            </a:r>
          </a:p>
        </p:txBody>
      </p:sp>
      <p:sp>
        <p:nvSpPr>
          <p:cNvPr id="2" name="مستطيل 1"/>
          <p:cNvSpPr/>
          <p:nvPr/>
        </p:nvSpPr>
        <p:spPr>
          <a:xfrm>
            <a:off x="1236052" y="1680480"/>
            <a:ext cx="5486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www.youtube.com/watch?v=TFT2Yc9grUM</a:t>
            </a:r>
            <a:endParaRPr lang="en-US" dirty="0" smtClean="0"/>
          </a:p>
          <a:p>
            <a:endParaRPr lang="ar-SA" dirty="0"/>
          </a:p>
        </p:txBody>
      </p:sp>
      <p:sp>
        <p:nvSpPr>
          <p:cNvPr id="5" name="مستطيل 4"/>
          <p:cNvSpPr/>
          <p:nvPr/>
        </p:nvSpPr>
        <p:spPr>
          <a:xfrm>
            <a:off x="1751802" y="2326811"/>
            <a:ext cx="461697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400" b="1" dirty="0">
                <a:solidFill>
                  <a:schemeClr val="accent3">
                    <a:lumMod val="75000"/>
                  </a:schemeClr>
                </a:solidFill>
                <a:cs typeface="PT Bold Heading" pitchFamily="2" charset="-78"/>
              </a:rPr>
              <a:t>سلسلة الأفلام التوعوية : مخارج الطوارئ</a:t>
            </a:r>
          </a:p>
        </p:txBody>
      </p:sp>
      <p:sp>
        <p:nvSpPr>
          <p:cNvPr id="6" name="مستطيل 5"/>
          <p:cNvSpPr/>
          <p:nvPr/>
        </p:nvSpPr>
        <p:spPr>
          <a:xfrm>
            <a:off x="778806" y="2788476"/>
            <a:ext cx="59436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www.youtube.com/watch?v=VTAAmZqc_QU</a:t>
            </a:r>
            <a:endParaRPr lang="ar-SA" dirty="0" smtClean="0"/>
          </a:p>
          <a:p>
            <a:endParaRPr lang="ar-SA" dirty="0"/>
          </a:p>
        </p:txBody>
      </p:sp>
      <p:sp>
        <p:nvSpPr>
          <p:cNvPr id="13" name="مستطيل 12"/>
          <p:cNvSpPr/>
          <p:nvPr/>
        </p:nvSpPr>
        <p:spPr>
          <a:xfrm>
            <a:off x="1497204" y="4311970"/>
            <a:ext cx="48958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400" b="1" dirty="0">
                <a:solidFill>
                  <a:schemeClr val="accent3">
                    <a:lumMod val="75000"/>
                  </a:schemeClr>
                </a:solidFill>
                <a:cs typeface="PT Bold Heading" pitchFamily="2" charset="-78"/>
              </a:rPr>
              <a:t>سلسلة الأفلام التوعوية : </a:t>
            </a:r>
            <a:r>
              <a:rPr lang="ar-SA" sz="2400" b="1" dirty="0" smtClean="0">
                <a:solidFill>
                  <a:schemeClr val="accent3">
                    <a:lumMod val="75000"/>
                  </a:schemeClr>
                </a:solidFill>
                <a:cs typeface="PT Bold Heading" pitchFamily="2" charset="-78"/>
              </a:rPr>
              <a:t>الإسعافات الأولية </a:t>
            </a:r>
            <a:endParaRPr lang="ar-SA" sz="2400" b="1" dirty="0">
              <a:solidFill>
                <a:schemeClr val="accent3">
                  <a:lumMod val="75000"/>
                </a:schemeClr>
              </a:solidFill>
              <a:cs typeface="PT Bold Heading" pitchFamily="2" charset="-78"/>
            </a:endParaRPr>
          </a:p>
        </p:txBody>
      </p:sp>
      <p:sp>
        <p:nvSpPr>
          <p:cNvPr id="14" name="مستطيل 13"/>
          <p:cNvSpPr/>
          <p:nvPr/>
        </p:nvSpPr>
        <p:spPr>
          <a:xfrm>
            <a:off x="1132172" y="3665639"/>
            <a:ext cx="56941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www.youtube.com/watch?v=uP8qLBghmsI</a:t>
            </a:r>
            <a:endParaRPr lang="ar-SA" dirty="0" smtClean="0"/>
          </a:p>
          <a:p>
            <a:endParaRPr lang="ar-SA" dirty="0"/>
          </a:p>
        </p:txBody>
      </p:sp>
      <p:sp>
        <p:nvSpPr>
          <p:cNvPr id="15" name="مستطيل 14"/>
          <p:cNvSpPr/>
          <p:nvPr/>
        </p:nvSpPr>
        <p:spPr>
          <a:xfrm>
            <a:off x="1319509" y="4782403"/>
            <a:ext cx="5410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5"/>
              </a:rPr>
              <a:t>https://</a:t>
            </a:r>
            <a:r>
              <a:rPr lang="en-US" dirty="0" smtClean="0">
                <a:hlinkClick r:id="rId5"/>
              </a:rPr>
              <a:t>www.youtube.com/watch?v=5OnQAgKa09c</a:t>
            </a:r>
            <a:endParaRPr lang="ar-SA" dirty="0" smtClean="0"/>
          </a:p>
          <a:p>
            <a:endParaRPr lang="ar-SA" dirty="0"/>
          </a:p>
        </p:txBody>
      </p:sp>
      <p:sp>
        <p:nvSpPr>
          <p:cNvPr id="16" name="مستطيل 15"/>
          <p:cNvSpPr/>
          <p:nvPr/>
        </p:nvSpPr>
        <p:spPr>
          <a:xfrm>
            <a:off x="1844807" y="3356374"/>
            <a:ext cx="45736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400" b="1" dirty="0">
                <a:solidFill>
                  <a:schemeClr val="accent3">
                    <a:lumMod val="75000"/>
                  </a:schemeClr>
                </a:solidFill>
                <a:cs typeface="PT Bold Heading" pitchFamily="2" charset="-78"/>
              </a:rPr>
              <a:t>سلسلة الأفلام التوعوية : </a:t>
            </a:r>
            <a:r>
              <a:rPr lang="ar-SA" sz="2400" b="1" dirty="0" smtClean="0">
                <a:solidFill>
                  <a:schemeClr val="accent3">
                    <a:lumMod val="75000"/>
                  </a:schemeClr>
                </a:solidFill>
                <a:cs typeface="PT Bold Heading" pitchFamily="2" charset="-78"/>
              </a:rPr>
              <a:t>طفايات الحريق</a:t>
            </a:r>
            <a:endParaRPr lang="ar-SA" sz="2400" b="1" dirty="0">
              <a:solidFill>
                <a:schemeClr val="accent3">
                  <a:lumMod val="75000"/>
                </a:schemeClr>
              </a:solidFill>
              <a:cs typeface="PT Bold Heading" pitchFamily="2" charset="-78"/>
            </a:endParaRPr>
          </a:p>
        </p:txBody>
      </p:sp>
      <p:sp>
        <p:nvSpPr>
          <p:cNvPr id="4" name="مربع نص 3"/>
          <p:cNvSpPr txBox="1"/>
          <p:nvPr/>
        </p:nvSpPr>
        <p:spPr>
          <a:xfrm>
            <a:off x="642112" y="5329535"/>
            <a:ext cx="676499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800" dirty="0" smtClean="0">
                <a:solidFill>
                  <a:srgbClr val="C00000"/>
                </a:solidFill>
                <a:cs typeface="AL-Mohanad Bold" pitchFamily="2" charset="-78"/>
              </a:rPr>
              <a:t>إعداد : الإدارة العامة للأمن والسلامة </a:t>
            </a:r>
            <a:endParaRPr lang="ar-SA" sz="2800" dirty="0">
              <a:solidFill>
                <a:srgbClr val="C00000"/>
              </a:solidFill>
              <a:cs typeface="AL-Mohanad Bold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93132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عنوان 6"/>
          <p:cNvSpPr>
            <a:spLocks noGrp="1"/>
          </p:cNvSpPr>
          <p:nvPr>
            <p:ph type="title"/>
          </p:nvPr>
        </p:nvSpPr>
        <p:spPr>
          <a:xfrm>
            <a:off x="3810000" y="4267200"/>
            <a:ext cx="4198088" cy="1362075"/>
          </a:xfrm>
          <a:ln>
            <a:noFill/>
          </a:ln>
        </p:spPr>
        <p:txBody>
          <a:bodyPr>
            <a:normAutofit/>
          </a:bodyPr>
          <a:lstStyle/>
          <a:p>
            <a:pPr algn="ctr"/>
            <a:r>
              <a:rPr lang="ar-SA" sz="6600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+mn-lt"/>
                <a:ea typeface="+mn-ea"/>
                <a:cs typeface="AL-Hor" pitchFamily="2" charset="-78"/>
              </a:rPr>
              <a:t>حتى أعود </a:t>
            </a:r>
            <a:r>
              <a:rPr lang="ar-SA" sz="6600" dirty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+mn-lt"/>
                <a:ea typeface="+mn-ea"/>
                <a:cs typeface="AL-Hor" pitchFamily="2" charset="-78"/>
              </a:rPr>
              <a:t>سالماً </a:t>
            </a:r>
          </a:p>
        </p:txBody>
      </p:sp>
      <p:sp>
        <p:nvSpPr>
          <p:cNvPr id="8" name="عنصر نائب للنص 7"/>
          <p:cNvSpPr>
            <a:spLocks noGrp="1"/>
          </p:cNvSpPr>
          <p:nvPr>
            <p:ph type="body" idx="1"/>
          </p:nvPr>
        </p:nvSpPr>
        <p:spPr>
          <a:xfrm>
            <a:off x="0" y="762000"/>
            <a:ext cx="7924800" cy="743507"/>
          </a:xfrm>
        </p:spPr>
        <p:txBody>
          <a:bodyPr>
            <a:noAutofit/>
          </a:bodyPr>
          <a:lstStyle/>
          <a:p>
            <a:pPr algn="ctr"/>
            <a:r>
              <a:rPr lang="ar-SA" sz="6600" b="1" cap="all" dirty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00B0F0"/>
                </a:solidFill>
                <a:cs typeface="AL-Hor" pitchFamily="2" charset="-78"/>
              </a:rPr>
              <a:t>الوحدة الثانية : السلامة المرورية 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1752600"/>
            <a:ext cx="38100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3646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مستطيل 7"/>
          <p:cNvSpPr/>
          <p:nvPr/>
        </p:nvSpPr>
        <p:spPr>
          <a:xfrm>
            <a:off x="-228600" y="2286000"/>
            <a:ext cx="82296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ar-SA" dirty="0"/>
          </a:p>
          <a:p>
            <a:pPr marL="342900" indent="-342900">
              <a:lnSpc>
                <a:spcPct val="250000"/>
              </a:lnSpc>
              <a:buFont typeface="Wingdings" pitchFamily="2" charset="2"/>
              <a:buChar char="ü"/>
            </a:pPr>
            <a:r>
              <a:rPr lang="ar-SA" sz="2400" dirty="0"/>
              <a:t>انتظر </a:t>
            </a:r>
            <a:r>
              <a:rPr lang="ar-SA" sz="2400" dirty="0" smtClean="0"/>
              <a:t>الحافلة  </a:t>
            </a:r>
            <a:r>
              <a:rPr lang="ar-SA" sz="2400" dirty="0"/>
              <a:t>بهدوء في الموقف المخصصّ بعيداً </a:t>
            </a:r>
            <a:r>
              <a:rPr lang="ar-SA" sz="2400" dirty="0" smtClean="0"/>
              <a:t>عن </a:t>
            </a:r>
            <a:r>
              <a:rPr lang="ar-SA" sz="2400" dirty="0"/>
              <a:t>الطريق.</a:t>
            </a:r>
          </a:p>
          <a:p>
            <a:pPr marL="342900" indent="-342900">
              <a:lnSpc>
                <a:spcPct val="250000"/>
              </a:lnSpc>
              <a:buFont typeface="Wingdings" pitchFamily="2" charset="2"/>
              <a:buChar char="ü"/>
            </a:pPr>
            <a:r>
              <a:rPr lang="ar-SA" sz="2400" dirty="0" smtClean="0"/>
              <a:t>ابقى </a:t>
            </a:r>
            <a:r>
              <a:rPr lang="ar-SA" sz="2400" dirty="0"/>
              <a:t>بعيداً عن </a:t>
            </a:r>
            <a:r>
              <a:rPr lang="ar-SA" sz="2400" dirty="0" smtClean="0"/>
              <a:t>الحافلة المدرسية  </a:t>
            </a:r>
            <a:r>
              <a:rPr lang="ar-SA" sz="2400" dirty="0"/>
              <a:t>عند </a:t>
            </a:r>
            <a:r>
              <a:rPr lang="ar-SA" sz="2400" dirty="0" smtClean="0"/>
              <a:t>وصولها.</a:t>
            </a:r>
            <a:endParaRPr lang="ar-SA" sz="2400" dirty="0"/>
          </a:p>
          <a:p>
            <a:pPr marL="342900" indent="-342900">
              <a:lnSpc>
                <a:spcPct val="250000"/>
              </a:lnSpc>
              <a:buFont typeface="Wingdings" pitchFamily="2" charset="2"/>
              <a:buChar char="ü"/>
            </a:pPr>
            <a:r>
              <a:rPr lang="ar-SA" sz="2400" dirty="0"/>
              <a:t>انتظر من دون حراك حتى التوقف التام </a:t>
            </a:r>
            <a:r>
              <a:rPr lang="ar-SA" sz="2400" dirty="0" smtClean="0"/>
              <a:t>للحافلة المدرسية .</a:t>
            </a:r>
            <a:endParaRPr lang="ar-SA" sz="2400" dirty="0"/>
          </a:p>
        </p:txBody>
      </p:sp>
      <p:sp>
        <p:nvSpPr>
          <p:cNvPr id="5" name="عنصر نائب للنص 8"/>
          <p:cNvSpPr txBox="1">
            <a:spLocks/>
          </p:cNvSpPr>
          <p:nvPr/>
        </p:nvSpPr>
        <p:spPr>
          <a:xfrm>
            <a:off x="4191000" y="1245220"/>
            <a:ext cx="3355975" cy="639762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>
            <a:normAutofit fontScale="92500"/>
          </a:bodyPr>
          <a:lstStyle>
            <a:lvl1pPr marL="274320" indent="-274320" algn="r" rtl="1" eaLnBrk="1" latinLnBrk="0" hangingPunct="1">
              <a:spcBef>
                <a:spcPts val="600"/>
              </a:spcBef>
              <a:buClr>
                <a:schemeClr val="tx2"/>
              </a:buClr>
              <a:buSzPct val="73000"/>
              <a:buFont typeface="Wingdings 2"/>
              <a:buChar char=""/>
              <a:defRPr kumimoji="0" sz="2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208" indent="-228600" algn="r" rtl="1" eaLnBrk="1" latinLnBrk="0" hangingPunct="1">
              <a:spcBef>
                <a:spcPts val="5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23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758952" indent="-228600" algn="r" rtl="1" eaLnBrk="1" latinLnBrk="0" hangingPunct="1">
              <a:spcBef>
                <a:spcPts val="400"/>
              </a:spcBef>
              <a:buClr>
                <a:schemeClr val="accent4"/>
              </a:buClr>
              <a:buSzPct val="60000"/>
              <a:buFont typeface="Wingdings"/>
              <a:buChar char="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228600" algn="r" rtl="1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280160" indent="-228600" algn="r" rtl="1" eaLnBrk="1" latinLnBrk="0" hangingPunct="1">
              <a:spcBef>
                <a:spcPts val="400"/>
              </a:spcBef>
              <a:buClr>
                <a:schemeClr val="accent4"/>
              </a:buClr>
              <a:buSzPct val="70000"/>
              <a:buFont typeface="Wingdings"/>
              <a:buChar char="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72184" indent="-182880" algn="r" rtl="1" eaLnBrk="1" latinLnBrk="0" hangingPunct="1">
              <a:spcBef>
                <a:spcPts val="4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673352" indent="-182880" algn="r" rtl="1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47088" indent="-182880" algn="r" rtl="1" eaLnBrk="1" latinLnBrk="0" hangingPunct="1">
              <a:spcBef>
                <a:spcPts val="300"/>
              </a:spcBef>
              <a:buClr>
                <a:schemeClr val="accent4"/>
              </a:buClr>
              <a:buSzPct val="100000"/>
              <a:buChar char="•"/>
              <a:defRPr kumimoji="0" sz="1600" kern="1200" baseline="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057400" indent="-182880" algn="r" rtl="1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Wingdings"/>
              <a:buChar char="§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0" indent="0" algn="ctr">
              <a:buNone/>
            </a:pPr>
            <a:r>
              <a:rPr lang="ar-SA" sz="3600" dirty="0" smtClean="0">
                <a:solidFill>
                  <a:schemeClr val="bg1"/>
                </a:solidFill>
                <a:cs typeface="AL-Hor" pitchFamily="2" charset="-78"/>
              </a:rPr>
              <a:t>عند انتظار الحافلة المدرسية : </a:t>
            </a:r>
            <a:endParaRPr lang="ar-SA" dirty="0">
              <a:solidFill>
                <a:schemeClr val="bg1"/>
              </a:solidFill>
            </a:endParaRPr>
          </a:p>
        </p:txBody>
      </p:sp>
      <p:sp>
        <p:nvSpPr>
          <p:cNvPr id="6" name="مستطيل 5"/>
          <p:cNvSpPr/>
          <p:nvPr/>
        </p:nvSpPr>
        <p:spPr>
          <a:xfrm rot="16200000">
            <a:off x="5610033" y="3324033"/>
            <a:ext cx="61446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ar-SA" sz="5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FFFFFF"/>
                </a:solidFill>
                <a:cs typeface="AL-Hor" pitchFamily="2" charset="-78"/>
              </a:rPr>
              <a:t>أصل بأمان</a:t>
            </a:r>
            <a:r>
              <a:rPr lang="ar-SA" sz="4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FFFFFF"/>
                </a:solidFill>
                <a:cs typeface="AL-Hor" pitchFamily="2" charset="-78"/>
              </a:rPr>
              <a:t> </a:t>
            </a:r>
            <a:r>
              <a:rPr lang="ar-SA" sz="4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92D050"/>
                </a:solidFill>
                <a:cs typeface="AL-Hor" pitchFamily="2" charset="-78"/>
              </a:rPr>
              <a:t>   </a:t>
            </a:r>
            <a:r>
              <a:rPr lang="ar-SA" sz="4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00B0F0"/>
                </a:solidFill>
                <a:cs typeface="AL-Hor" pitchFamily="2" charset="-78"/>
              </a:rPr>
              <a:t>بالحافلة المدرسية </a:t>
            </a:r>
            <a:endParaRPr lang="ar-SA" sz="2000" dirty="0">
              <a:solidFill>
                <a:srgbClr val="00B0F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883" r="57022" b="25576"/>
          <a:stretch/>
        </p:blipFill>
        <p:spPr bwMode="auto">
          <a:xfrm>
            <a:off x="990600" y="304800"/>
            <a:ext cx="2398487" cy="22932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8080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4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5" grpId="0" animBg="1"/>
      <p:bldP spid="6" grpId="0"/>
      <p:bldP spid="6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1"/>
          <p:cNvSpPr/>
          <p:nvPr/>
        </p:nvSpPr>
        <p:spPr>
          <a:xfrm>
            <a:off x="529771" y="2133600"/>
            <a:ext cx="723900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ar-SA" dirty="0"/>
          </a:p>
          <a:p>
            <a:pPr marL="342900" indent="-342900">
              <a:lnSpc>
                <a:spcPct val="200000"/>
              </a:lnSpc>
              <a:buFont typeface="Wingdings" pitchFamily="2" charset="2"/>
              <a:buChar char="ü"/>
            </a:pPr>
            <a:r>
              <a:rPr lang="ar-SA" sz="2400" dirty="0" smtClean="0"/>
              <a:t>التزم بدورك في الصف و أصعد </a:t>
            </a:r>
            <a:r>
              <a:rPr lang="ar-SA" sz="2400" dirty="0"/>
              <a:t>بدون </a:t>
            </a:r>
            <a:r>
              <a:rPr lang="ar-SA" sz="2400" dirty="0" smtClean="0"/>
              <a:t>تزاحم وتدافع. </a:t>
            </a:r>
          </a:p>
          <a:p>
            <a:pPr marL="342900" indent="-342900">
              <a:lnSpc>
                <a:spcPct val="200000"/>
              </a:lnSpc>
              <a:buFont typeface="Wingdings" pitchFamily="2" charset="2"/>
              <a:buChar char="ü"/>
            </a:pPr>
            <a:r>
              <a:rPr lang="ar-SA" sz="2400" dirty="0" smtClean="0"/>
              <a:t>ساعد من هو أصغر منك سناً . </a:t>
            </a:r>
          </a:p>
          <a:p>
            <a:pPr marL="342900" indent="-342900">
              <a:lnSpc>
                <a:spcPct val="200000"/>
              </a:lnSpc>
              <a:buFont typeface="Wingdings" pitchFamily="2" charset="2"/>
              <a:buChar char="ü"/>
            </a:pPr>
            <a:r>
              <a:rPr lang="ar-SA" sz="2400" dirty="0" smtClean="0"/>
              <a:t> أحمل </a:t>
            </a:r>
            <a:r>
              <a:rPr lang="ar-SA" sz="2400" dirty="0"/>
              <a:t>حقيبتك </a:t>
            </a:r>
            <a:r>
              <a:rPr lang="ar-SA" sz="2400" dirty="0" smtClean="0"/>
              <a:t>حتى مقعدك ولا تضعها في الممرات .</a:t>
            </a:r>
            <a:endParaRPr lang="ar-SA" sz="2400" dirty="0"/>
          </a:p>
          <a:p>
            <a:pPr marL="342900" indent="-342900">
              <a:lnSpc>
                <a:spcPct val="200000"/>
              </a:lnSpc>
              <a:buFont typeface="Wingdings" pitchFamily="2" charset="2"/>
              <a:buChar char="ü"/>
            </a:pPr>
            <a:r>
              <a:rPr lang="ar-SA" sz="2400" dirty="0"/>
              <a:t>ضع حزام الأمان بشكل </a:t>
            </a:r>
            <a:r>
              <a:rPr lang="ar-SA" sz="2400" dirty="0" smtClean="0"/>
              <a:t>الزامي .</a:t>
            </a:r>
            <a:endParaRPr lang="ar-SA" sz="2400" dirty="0"/>
          </a:p>
        </p:txBody>
      </p:sp>
      <p:sp>
        <p:nvSpPr>
          <p:cNvPr id="4" name="عنصر نائب للنص 8"/>
          <p:cNvSpPr txBox="1">
            <a:spLocks/>
          </p:cNvSpPr>
          <p:nvPr/>
        </p:nvSpPr>
        <p:spPr>
          <a:xfrm>
            <a:off x="3733800" y="1066800"/>
            <a:ext cx="3813175" cy="6096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>
            <a:normAutofit fontScale="85000" lnSpcReduction="10000"/>
          </a:bodyPr>
          <a:lstStyle>
            <a:lvl1pPr marL="274320" indent="-274320" algn="r" rtl="1" eaLnBrk="1" latinLnBrk="0" hangingPunct="1">
              <a:spcBef>
                <a:spcPts val="600"/>
              </a:spcBef>
              <a:buClr>
                <a:schemeClr val="tx2"/>
              </a:buClr>
              <a:buSzPct val="73000"/>
              <a:buFont typeface="Wingdings 2"/>
              <a:buChar char=""/>
              <a:defRPr kumimoji="0" sz="2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208" indent="-228600" algn="r" rtl="1" eaLnBrk="1" latinLnBrk="0" hangingPunct="1">
              <a:spcBef>
                <a:spcPts val="5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23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758952" indent="-228600" algn="r" rtl="1" eaLnBrk="1" latinLnBrk="0" hangingPunct="1">
              <a:spcBef>
                <a:spcPts val="400"/>
              </a:spcBef>
              <a:buClr>
                <a:schemeClr val="accent4"/>
              </a:buClr>
              <a:buSzPct val="60000"/>
              <a:buFont typeface="Wingdings"/>
              <a:buChar char="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228600" algn="r" rtl="1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280160" indent="-228600" algn="r" rtl="1" eaLnBrk="1" latinLnBrk="0" hangingPunct="1">
              <a:spcBef>
                <a:spcPts val="400"/>
              </a:spcBef>
              <a:buClr>
                <a:schemeClr val="accent4"/>
              </a:buClr>
              <a:buSzPct val="70000"/>
              <a:buFont typeface="Wingdings"/>
              <a:buChar char="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72184" indent="-182880" algn="r" rtl="1" eaLnBrk="1" latinLnBrk="0" hangingPunct="1">
              <a:spcBef>
                <a:spcPts val="4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673352" indent="-182880" algn="r" rtl="1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47088" indent="-182880" algn="r" rtl="1" eaLnBrk="1" latinLnBrk="0" hangingPunct="1">
              <a:spcBef>
                <a:spcPts val="300"/>
              </a:spcBef>
              <a:buClr>
                <a:schemeClr val="accent4"/>
              </a:buClr>
              <a:buSzPct val="100000"/>
              <a:buChar char="•"/>
              <a:defRPr kumimoji="0" sz="1600" kern="1200" baseline="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057400" indent="-182880" algn="r" rtl="1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Wingdings"/>
              <a:buChar char="§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0" indent="0" algn="ctr">
              <a:buNone/>
            </a:pPr>
            <a:r>
              <a:rPr lang="ar-SA" sz="3600" dirty="0" smtClean="0">
                <a:solidFill>
                  <a:schemeClr val="bg1"/>
                </a:solidFill>
                <a:cs typeface="AL-Hor" pitchFamily="2" charset="-78"/>
              </a:rPr>
              <a:t>عند </a:t>
            </a:r>
            <a:r>
              <a:rPr lang="ar-SA" sz="3600" dirty="0">
                <a:solidFill>
                  <a:schemeClr val="bg1"/>
                </a:solidFill>
                <a:cs typeface="AL-Hor" pitchFamily="2" charset="-78"/>
              </a:rPr>
              <a:t>الصعود إلى الحافلة </a:t>
            </a:r>
            <a:r>
              <a:rPr lang="ar-SA" sz="3600" dirty="0" smtClean="0">
                <a:solidFill>
                  <a:schemeClr val="bg1"/>
                </a:solidFill>
                <a:cs typeface="AL-Hor" pitchFamily="2" charset="-78"/>
              </a:rPr>
              <a:t>المدرسية : </a:t>
            </a:r>
            <a:endParaRPr lang="ar-SA" dirty="0">
              <a:solidFill>
                <a:schemeClr val="bg1"/>
              </a:solidFill>
            </a:endParaRPr>
          </a:p>
        </p:txBody>
      </p:sp>
      <p:sp>
        <p:nvSpPr>
          <p:cNvPr id="5" name="مستطيل 4"/>
          <p:cNvSpPr/>
          <p:nvPr/>
        </p:nvSpPr>
        <p:spPr>
          <a:xfrm rot="16200000">
            <a:off x="5610033" y="3142178"/>
            <a:ext cx="61446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ar-SA" sz="5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FFFFFF"/>
                </a:solidFill>
                <a:cs typeface="AL-Hor" pitchFamily="2" charset="-78"/>
              </a:rPr>
              <a:t>أصل بأمان</a:t>
            </a:r>
            <a:r>
              <a:rPr lang="ar-SA" sz="4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FFFFFF"/>
                </a:solidFill>
                <a:cs typeface="AL-Hor" pitchFamily="2" charset="-78"/>
              </a:rPr>
              <a:t> </a:t>
            </a:r>
            <a:r>
              <a:rPr lang="ar-SA" sz="4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92D050"/>
                </a:solidFill>
                <a:cs typeface="AL-Hor" pitchFamily="2" charset="-78"/>
              </a:rPr>
              <a:t>   </a:t>
            </a:r>
            <a:r>
              <a:rPr lang="ar-SA" sz="4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00B0F0"/>
                </a:solidFill>
                <a:cs typeface="AL-Hor" pitchFamily="2" charset="-78"/>
              </a:rPr>
              <a:t>بالحافلة المدرسية </a:t>
            </a:r>
            <a:endParaRPr lang="ar-SA" sz="2000" dirty="0">
              <a:solidFill>
                <a:srgbClr val="00B0F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742" y="489856"/>
            <a:ext cx="2699658" cy="20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3788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1"/>
          <p:cNvSpPr/>
          <p:nvPr/>
        </p:nvSpPr>
        <p:spPr>
          <a:xfrm>
            <a:off x="381000" y="2286000"/>
            <a:ext cx="7505700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ar-SA" dirty="0"/>
          </a:p>
          <a:p>
            <a:pPr marL="342900" indent="-342900">
              <a:lnSpc>
                <a:spcPct val="200000"/>
              </a:lnSpc>
              <a:buFont typeface="Wingdings" pitchFamily="2" charset="2"/>
              <a:buChar char="ü"/>
            </a:pPr>
            <a:r>
              <a:rPr lang="ar-SA" sz="2000" dirty="0" smtClean="0"/>
              <a:t>أجلس بهدوء ولا </a:t>
            </a:r>
            <a:r>
              <a:rPr lang="ar-SA" sz="2000" dirty="0"/>
              <a:t>تتحرك من مكانك خلال </a:t>
            </a:r>
            <a:r>
              <a:rPr lang="ar-SA" sz="2000" dirty="0" smtClean="0"/>
              <a:t>الرحلة .</a:t>
            </a:r>
            <a:endParaRPr lang="ar-SA" sz="2000" dirty="0"/>
          </a:p>
          <a:p>
            <a:pPr marL="342900" indent="-342900">
              <a:lnSpc>
                <a:spcPct val="200000"/>
              </a:lnSpc>
              <a:buFont typeface="Wingdings" pitchFamily="2" charset="2"/>
              <a:buChar char="ü"/>
            </a:pPr>
            <a:r>
              <a:rPr lang="ar-SA" sz="2000" dirty="0" smtClean="0"/>
              <a:t>تجنب الكلام بصوت </a:t>
            </a:r>
            <a:r>
              <a:rPr lang="ar-SA" sz="2000" dirty="0"/>
              <a:t>مرتفع يزعج </a:t>
            </a:r>
            <a:r>
              <a:rPr lang="ar-SA" sz="2000" dirty="0" smtClean="0"/>
              <a:t>الآخرين ، و يشتت أنتباه السائق .</a:t>
            </a:r>
          </a:p>
          <a:p>
            <a:pPr marL="342900" indent="-342900">
              <a:lnSpc>
                <a:spcPct val="200000"/>
              </a:lnSpc>
              <a:buFont typeface="Wingdings" pitchFamily="2" charset="2"/>
              <a:buChar char="ü"/>
            </a:pPr>
            <a:r>
              <a:rPr lang="ar-SA" sz="2000" dirty="0" smtClean="0"/>
              <a:t>لا تخرج يدك أو رأسك من النافذة ولا تتدلى منها . </a:t>
            </a:r>
          </a:p>
          <a:p>
            <a:pPr marL="342900" indent="-342900">
              <a:lnSpc>
                <a:spcPct val="200000"/>
              </a:lnSpc>
              <a:buFont typeface="Wingdings" pitchFamily="2" charset="2"/>
              <a:buChar char="ü"/>
            </a:pPr>
            <a:r>
              <a:rPr lang="ar-SA" sz="2000" dirty="0" smtClean="0"/>
              <a:t>تجنب النوم في الحافلة . </a:t>
            </a:r>
          </a:p>
          <a:p>
            <a:pPr marL="342900" indent="-342900">
              <a:lnSpc>
                <a:spcPct val="200000"/>
              </a:lnSpc>
              <a:buFont typeface="Wingdings" pitchFamily="2" charset="2"/>
              <a:buChar char="ü"/>
            </a:pPr>
            <a:r>
              <a:rPr lang="ar-SA" sz="2000" dirty="0" smtClean="0"/>
              <a:t>الالتزام بتنفيذ تعليمات السائق والمشرف/ة . </a:t>
            </a:r>
            <a:endParaRPr lang="ar-SA" sz="2000" dirty="0"/>
          </a:p>
        </p:txBody>
      </p:sp>
      <p:sp>
        <p:nvSpPr>
          <p:cNvPr id="4" name="مستطيل 3"/>
          <p:cNvSpPr/>
          <p:nvPr/>
        </p:nvSpPr>
        <p:spPr>
          <a:xfrm rot="16200000">
            <a:off x="5610033" y="3142178"/>
            <a:ext cx="61446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ar-SA" sz="5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FFFFFF"/>
                </a:solidFill>
                <a:cs typeface="AL-Hor" pitchFamily="2" charset="-78"/>
              </a:rPr>
              <a:t>أصل بأمان</a:t>
            </a:r>
            <a:r>
              <a:rPr lang="ar-SA" sz="4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FFFFFF"/>
                </a:solidFill>
                <a:cs typeface="AL-Hor" pitchFamily="2" charset="-78"/>
              </a:rPr>
              <a:t> </a:t>
            </a:r>
            <a:r>
              <a:rPr lang="ar-SA" sz="4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92D050"/>
                </a:solidFill>
                <a:cs typeface="AL-Hor" pitchFamily="2" charset="-78"/>
              </a:rPr>
              <a:t>   </a:t>
            </a:r>
            <a:r>
              <a:rPr lang="ar-SA" sz="4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00B0F0"/>
                </a:solidFill>
                <a:cs typeface="AL-Hor" pitchFamily="2" charset="-78"/>
              </a:rPr>
              <a:t>بالحافلة المدرسية </a:t>
            </a:r>
            <a:endParaRPr lang="ar-SA" sz="2000" dirty="0">
              <a:solidFill>
                <a:srgbClr val="00B0F0"/>
              </a:solidFill>
            </a:endParaRPr>
          </a:p>
        </p:txBody>
      </p:sp>
      <p:sp>
        <p:nvSpPr>
          <p:cNvPr id="5" name="عنصر نائب للنص 8"/>
          <p:cNvSpPr txBox="1">
            <a:spLocks/>
          </p:cNvSpPr>
          <p:nvPr/>
        </p:nvSpPr>
        <p:spPr>
          <a:xfrm>
            <a:off x="3733800" y="1066800"/>
            <a:ext cx="3813175" cy="6096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>
            <a:normAutofit lnSpcReduction="10000"/>
          </a:bodyPr>
          <a:lstStyle>
            <a:lvl1pPr marL="274320" indent="-274320" algn="r" rtl="1" eaLnBrk="1" latinLnBrk="0" hangingPunct="1">
              <a:spcBef>
                <a:spcPts val="600"/>
              </a:spcBef>
              <a:buClr>
                <a:schemeClr val="tx2"/>
              </a:buClr>
              <a:buSzPct val="73000"/>
              <a:buFont typeface="Wingdings 2"/>
              <a:buChar char=""/>
              <a:defRPr kumimoji="0" sz="2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208" indent="-228600" algn="r" rtl="1" eaLnBrk="1" latinLnBrk="0" hangingPunct="1">
              <a:spcBef>
                <a:spcPts val="5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23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758952" indent="-228600" algn="r" rtl="1" eaLnBrk="1" latinLnBrk="0" hangingPunct="1">
              <a:spcBef>
                <a:spcPts val="400"/>
              </a:spcBef>
              <a:buClr>
                <a:schemeClr val="accent4"/>
              </a:buClr>
              <a:buSzPct val="60000"/>
              <a:buFont typeface="Wingdings"/>
              <a:buChar char="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228600" algn="r" rtl="1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280160" indent="-228600" algn="r" rtl="1" eaLnBrk="1" latinLnBrk="0" hangingPunct="1">
              <a:spcBef>
                <a:spcPts val="400"/>
              </a:spcBef>
              <a:buClr>
                <a:schemeClr val="accent4"/>
              </a:buClr>
              <a:buSzPct val="70000"/>
              <a:buFont typeface="Wingdings"/>
              <a:buChar char="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72184" indent="-182880" algn="r" rtl="1" eaLnBrk="1" latinLnBrk="0" hangingPunct="1">
              <a:spcBef>
                <a:spcPts val="4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673352" indent="-182880" algn="r" rtl="1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47088" indent="-182880" algn="r" rtl="1" eaLnBrk="1" latinLnBrk="0" hangingPunct="1">
              <a:spcBef>
                <a:spcPts val="300"/>
              </a:spcBef>
              <a:buClr>
                <a:schemeClr val="accent4"/>
              </a:buClr>
              <a:buSzPct val="100000"/>
              <a:buChar char="•"/>
              <a:defRPr kumimoji="0" sz="1600" kern="1200" baseline="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057400" indent="-182880" algn="r" rtl="1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Wingdings"/>
              <a:buChar char="§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0" indent="0" algn="ctr">
              <a:buNone/>
            </a:pPr>
            <a:r>
              <a:rPr lang="ar-SA" sz="3600" dirty="0" smtClean="0">
                <a:solidFill>
                  <a:schemeClr val="bg1"/>
                </a:solidFill>
                <a:cs typeface="AL-Hor" pitchFamily="2" charset="-78"/>
              </a:rPr>
              <a:t>اثناء سير الحافلة المدرسية : </a:t>
            </a:r>
            <a:endParaRPr lang="ar-SA" dirty="0">
              <a:solidFill>
                <a:schemeClr val="bg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399" y="531541"/>
            <a:ext cx="3051175" cy="1741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7805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1"/>
          <p:cNvSpPr/>
          <p:nvPr/>
        </p:nvSpPr>
        <p:spPr>
          <a:xfrm>
            <a:off x="228600" y="2326570"/>
            <a:ext cx="7470775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250000"/>
              </a:lnSpc>
              <a:buFont typeface="Wingdings" pitchFamily="2" charset="2"/>
              <a:buChar char="ü"/>
            </a:pPr>
            <a:r>
              <a:rPr lang="ar-SA" dirty="0"/>
              <a:t> </a:t>
            </a:r>
            <a:r>
              <a:rPr lang="ar-SA" sz="2000" dirty="0"/>
              <a:t>انتظر حتى تتوقف الحافلة تماماً قبل أن تتحرك من مكانك.</a:t>
            </a:r>
          </a:p>
          <a:p>
            <a:pPr marL="342900" indent="-342900">
              <a:lnSpc>
                <a:spcPct val="250000"/>
              </a:lnSpc>
              <a:buFont typeface="Wingdings" pitchFamily="2" charset="2"/>
              <a:buChar char="ü"/>
            </a:pPr>
            <a:r>
              <a:rPr lang="ar-SA" sz="2000" dirty="0"/>
              <a:t>احرص على أن يراك السائق متجهاً للهبوط . </a:t>
            </a:r>
          </a:p>
          <a:p>
            <a:pPr marL="342900" indent="-342900">
              <a:lnSpc>
                <a:spcPct val="250000"/>
              </a:lnSpc>
              <a:buFont typeface="Wingdings" pitchFamily="2" charset="2"/>
              <a:buChar char="ü"/>
            </a:pPr>
            <a:r>
              <a:rPr lang="ar-SA" sz="2000" dirty="0"/>
              <a:t>انزل بهدوء حاملاً حقيبتك ومساعداً الأصغر منك سناً.</a:t>
            </a:r>
          </a:p>
          <a:p>
            <a:pPr marL="342900" indent="-342900">
              <a:lnSpc>
                <a:spcPct val="250000"/>
              </a:lnSpc>
              <a:buFont typeface="Wingdings" pitchFamily="2" charset="2"/>
              <a:buChar char="ü"/>
            </a:pPr>
            <a:r>
              <a:rPr lang="ar-SA" sz="2000" dirty="0"/>
              <a:t>لا تقترب من عجلات الحافلة وتجنب المناطق المحظورة (  الخفية ) . </a:t>
            </a:r>
          </a:p>
        </p:txBody>
      </p:sp>
      <p:sp>
        <p:nvSpPr>
          <p:cNvPr id="5" name="عنصر نائب للنص 8"/>
          <p:cNvSpPr txBox="1">
            <a:spLocks/>
          </p:cNvSpPr>
          <p:nvPr/>
        </p:nvSpPr>
        <p:spPr>
          <a:xfrm>
            <a:off x="3733800" y="1066800"/>
            <a:ext cx="3813175" cy="6096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>
            <a:normAutofit fontScale="92500"/>
          </a:bodyPr>
          <a:lstStyle>
            <a:lvl1pPr marL="274320" indent="-274320" algn="r" rtl="1" eaLnBrk="1" latinLnBrk="0" hangingPunct="1">
              <a:spcBef>
                <a:spcPts val="600"/>
              </a:spcBef>
              <a:buClr>
                <a:schemeClr val="tx2"/>
              </a:buClr>
              <a:buSzPct val="73000"/>
              <a:buFont typeface="Wingdings 2"/>
              <a:buChar char=""/>
              <a:defRPr kumimoji="0" sz="2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208" indent="-228600" algn="r" rtl="1" eaLnBrk="1" latinLnBrk="0" hangingPunct="1">
              <a:spcBef>
                <a:spcPts val="5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23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758952" indent="-228600" algn="r" rtl="1" eaLnBrk="1" latinLnBrk="0" hangingPunct="1">
              <a:spcBef>
                <a:spcPts val="400"/>
              </a:spcBef>
              <a:buClr>
                <a:schemeClr val="accent4"/>
              </a:buClr>
              <a:buSzPct val="60000"/>
              <a:buFont typeface="Wingdings"/>
              <a:buChar char="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228600" algn="r" rtl="1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280160" indent="-228600" algn="r" rtl="1" eaLnBrk="1" latinLnBrk="0" hangingPunct="1">
              <a:spcBef>
                <a:spcPts val="400"/>
              </a:spcBef>
              <a:buClr>
                <a:schemeClr val="accent4"/>
              </a:buClr>
              <a:buSzPct val="70000"/>
              <a:buFont typeface="Wingdings"/>
              <a:buChar char="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72184" indent="-182880" algn="r" rtl="1" eaLnBrk="1" latinLnBrk="0" hangingPunct="1">
              <a:spcBef>
                <a:spcPts val="4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673352" indent="-182880" algn="r" rtl="1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47088" indent="-182880" algn="r" rtl="1" eaLnBrk="1" latinLnBrk="0" hangingPunct="1">
              <a:spcBef>
                <a:spcPts val="300"/>
              </a:spcBef>
              <a:buClr>
                <a:schemeClr val="accent4"/>
              </a:buClr>
              <a:buSzPct val="100000"/>
              <a:buChar char="•"/>
              <a:defRPr kumimoji="0" sz="1600" kern="1200" baseline="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057400" indent="-182880" algn="r" rtl="1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Wingdings"/>
              <a:buChar char="§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0" indent="0" algn="ctr">
              <a:buNone/>
            </a:pPr>
            <a:r>
              <a:rPr lang="ar-SA" sz="3600" dirty="0" smtClean="0">
                <a:solidFill>
                  <a:schemeClr val="bg1"/>
                </a:solidFill>
                <a:cs typeface="AL-Hor" pitchFamily="2" charset="-78"/>
              </a:rPr>
              <a:t>عند النزول من الحافلة المدرسية : </a:t>
            </a:r>
            <a:endParaRPr lang="ar-SA" dirty="0">
              <a:solidFill>
                <a:schemeClr val="bg1"/>
              </a:solidFill>
            </a:endParaRPr>
          </a:p>
        </p:txBody>
      </p:sp>
      <p:sp>
        <p:nvSpPr>
          <p:cNvPr id="7" name="مستطيل 6"/>
          <p:cNvSpPr/>
          <p:nvPr/>
        </p:nvSpPr>
        <p:spPr>
          <a:xfrm rot="16200000">
            <a:off x="5610033" y="3142178"/>
            <a:ext cx="61446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ar-SA" sz="5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FFFFFF"/>
                </a:solidFill>
                <a:cs typeface="AL-Hor" pitchFamily="2" charset="-78"/>
              </a:rPr>
              <a:t>أصل بأمان</a:t>
            </a:r>
            <a:r>
              <a:rPr lang="ar-SA" sz="4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FFFFFF"/>
                </a:solidFill>
                <a:cs typeface="AL-Hor" pitchFamily="2" charset="-78"/>
              </a:rPr>
              <a:t> </a:t>
            </a:r>
            <a:r>
              <a:rPr lang="ar-SA" sz="4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92D050"/>
                </a:solidFill>
                <a:cs typeface="AL-Hor" pitchFamily="2" charset="-78"/>
              </a:rPr>
              <a:t>   </a:t>
            </a:r>
            <a:r>
              <a:rPr lang="ar-SA" sz="4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00B0F0"/>
                </a:solidFill>
                <a:cs typeface="AL-Hor" pitchFamily="2" charset="-78"/>
              </a:rPr>
              <a:t>بالحافلة المدرسية </a:t>
            </a:r>
            <a:endParaRPr lang="ar-SA" sz="2000" dirty="0">
              <a:solidFill>
                <a:srgbClr val="00B0F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381000"/>
            <a:ext cx="2824163" cy="22757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0945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نص 8"/>
          <p:cNvSpPr txBox="1">
            <a:spLocks/>
          </p:cNvSpPr>
          <p:nvPr/>
        </p:nvSpPr>
        <p:spPr>
          <a:xfrm>
            <a:off x="3810000" y="531541"/>
            <a:ext cx="3813175" cy="6096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>
            <a:normAutofit lnSpcReduction="10000"/>
          </a:bodyPr>
          <a:lstStyle>
            <a:lvl1pPr marL="274320" indent="-274320" algn="r" rtl="1" eaLnBrk="1" latinLnBrk="0" hangingPunct="1">
              <a:spcBef>
                <a:spcPts val="600"/>
              </a:spcBef>
              <a:buClr>
                <a:schemeClr val="tx2"/>
              </a:buClr>
              <a:buSzPct val="73000"/>
              <a:buFont typeface="Wingdings 2"/>
              <a:buChar char=""/>
              <a:defRPr kumimoji="0" sz="2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208" indent="-228600" algn="r" rtl="1" eaLnBrk="1" latinLnBrk="0" hangingPunct="1">
              <a:spcBef>
                <a:spcPts val="5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23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758952" indent="-228600" algn="r" rtl="1" eaLnBrk="1" latinLnBrk="0" hangingPunct="1">
              <a:spcBef>
                <a:spcPts val="400"/>
              </a:spcBef>
              <a:buClr>
                <a:schemeClr val="accent4"/>
              </a:buClr>
              <a:buSzPct val="60000"/>
              <a:buFont typeface="Wingdings"/>
              <a:buChar char="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228600" algn="r" rtl="1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280160" indent="-228600" algn="r" rtl="1" eaLnBrk="1" latinLnBrk="0" hangingPunct="1">
              <a:spcBef>
                <a:spcPts val="400"/>
              </a:spcBef>
              <a:buClr>
                <a:schemeClr val="accent4"/>
              </a:buClr>
              <a:buSzPct val="70000"/>
              <a:buFont typeface="Wingdings"/>
              <a:buChar char="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72184" indent="-182880" algn="r" rtl="1" eaLnBrk="1" latinLnBrk="0" hangingPunct="1">
              <a:spcBef>
                <a:spcPts val="4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673352" indent="-182880" algn="r" rtl="1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47088" indent="-182880" algn="r" rtl="1" eaLnBrk="1" latinLnBrk="0" hangingPunct="1">
              <a:spcBef>
                <a:spcPts val="300"/>
              </a:spcBef>
              <a:buClr>
                <a:schemeClr val="accent4"/>
              </a:buClr>
              <a:buSzPct val="100000"/>
              <a:buChar char="•"/>
              <a:defRPr kumimoji="0" sz="1600" kern="1200" baseline="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057400" indent="-182880" algn="r" rtl="1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Wingdings"/>
              <a:buChar char="§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0" indent="0" algn="ctr">
              <a:buNone/>
            </a:pPr>
            <a:r>
              <a:rPr lang="ar-SA" sz="3600" dirty="0">
                <a:solidFill>
                  <a:schemeClr val="bg1"/>
                </a:solidFill>
                <a:cs typeface="AL-Hor" pitchFamily="2" charset="-78"/>
              </a:rPr>
              <a:t>المناطق المحظورة (  الخفية ) : </a:t>
            </a:r>
          </a:p>
        </p:txBody>
      </p:sp>
      <p:sp>
        <p:nvSpPr>
          <p:cNvPr id="3" name="مستطيل 2"/>
          <p:cNvSpPr/>
          <p:nvPr/>
        </p:nvSpPr>
        <p:spPr>
          <a:xfrm rot="16200000">
            <a:off x="5610033" y="3142178"/>
            <a:ext cx="61446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ar-SA" sz="5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FFFFFF"/>
                </a:solidFill>
                <a:cs typeface="AL-Hor" pitchFamily="2" charset="-78"/>
              </a:rPr>
              <a:t>أصل بأمان</a:t>
            </a:r>
            <a:r>
              <a:rPr lang="ar-SA" sz="4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FFFFFF"/>
                </a:solidFill>
                <a:cs typeface="AL-Hor" pitchFamily="2" charset="-78"/>
              </a:rPr>
              <a:t> </a:t>
            </a:r>
            <a:r>
              <a:rPr lang="ar-SA" sz="4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92D050"/>
                </a:solidFill>
                <a:cs typeface="AL-Hor" pitchFamily="2" charset="-78"/>
              </a:rPr>
              <a:t>   </a:t>
            </a:r>
            <a:r>
              <a:rPr lang="ar-SA" sz="4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00B0F0"/>
                </a:solidFill>
                <a:cs typeface="AL-Hor" pitchFamily="2" charset="-78"/>
              </a:rPr>
              <a:t>بالحافلة المدرسية </a:t>
            </a:r>
            <a:endParaRPr lang="ar-SA" sz="2000" dirty="0">
              <a:solidFill>
                <a:srgbClr val="00B0F0"/>
              </a:solidFill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894" b="14577"/>
          <a:stretch/>
        </p:blipFill>
        <p:spPr bwMode="auto">
          <a:xfrm>
            <a:off x="228600" y="1524000"/>
            <a:ext cx="7620000" cy="472439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014544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1"/>
          <p:cNvSpPr/>
          <p:nvPr/>
        </p:nvSpPr>
        <p:spPr>
          <a:xfrm>
            <a:off x="381001" y="1905000"/>
            <a:ext cx="765159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  <a:buFont typeface="Wingdings" pitchFamily="2" charset="2"/>
              <a:buChar char="ü"/>
            </a:pPr>
            <a:r>
              <a:rPr lang="ar-SA" dirty="0"/>
              <a:t>عدم الإسراع أثناء النزول </a:t>
            </a:r>
            <a:r>
              <a:rPr lang="ar-SA" dirty="0" smtClean="0"/>
              <a:t>للطريق . </a:t>
            </a:r>
          </a:p>
          <a:p>
            <a:pPr marL="285750" indent="-285750">
              <a:lnSpc>
                <a:spcPct val="200000"/>
              </a:lnSpc>
              <a:buFont typeface="Wingdings" pitchFamily="2" charset="2"/>
              <a:buChar char="ü"/>
            </a:pPr>
            <a:r>
              <a:rPr lang="ar-SA" dirty="0" smtClean="0"/>
              <a:t>انظر </a:t>
            </a:r>
            <a:r>
              <a:rPr lang="ar-SA" dirty="0"/>
              <a:t>يميناً ويساراً قبل </a:t>
            </a:r>
            <a:r>
              <a:rPr lang="ar-SA" dirty="0" smtClean="0"/>
              <a:t>أن </a:t>
            </a:r>
            <a:r>
              <a:rPr lang="ar-SA" dirty="0"/>
              <a:t>تتحرك.</a:t>
            </a:r>
          </a:p>
          <a:p>
            <a:pPr marL="285750" indent="-285750">
              <a:lnSpc>
                <a:spcPct val="200000"/>
              </a:lnSpc>
              <a:buFont typeface="Wingdings" pitchFamily="2" charset="2"/>
              <a:buChar char="ü"/>
            </a:pPr>
            <a:r>
              <a:rPr lang="ar-SA" dirty="0"/>
              <a:t>انظر بتمعن كي تؤمن طريقك خوفاً من وجود سيارة في الخلف لا تراها.</a:t>
            </a:r>
          </a:p>
          <a:p>
            <a:pPr marL="285750" indent="-285750">
              <a:lnSpc>
                <a:spcPct val="200000"/>
              </a:lnSpc>
              <a:buFont typeface="Wingdings" pitchFamily="2" charset="2"/>
              <a:buChar char="ü"/>
            </a:pPr>
            <a:r>
              <a:rPr lang="ar-SA" dirty="0"/>
              <a:t>قم باجتياز الطريق من دون </a:t>
            </a:r>
            <a:r>
              <a:rPr lang="ar-SA" dirty="0" smtClean="0"/>
              <a:t>أن </a:t>
            </a:r>
            <a:r>
              <a:rPr lang="ar-SA" dirty="0"/>
              <a:t>تركض مستخدماً ممر المشاة في حال وجوده</a:t>
            </a:r>
            <a:r>
              <a:rPr lang="ar-SA" dirty="0" smtClean="0"/>
              <a:t>.</a:t>
            </a:r>
          </a:p>
          <a:p>
            <a:pPr marL="285750" indent="-285750">
              <a:lnSpc>
                <a:spcPct val="200000"/>
              </a:lnSpc>
              <a:buFont typeface="Wingdings" pitchFamily="2" charset="2"/>
              <a:buChar char="ü"/>
            </a:pPr>
            <a:r>
              <a:rPr lang="ar-SA" dirty="0" smtClean="0"/>
              <a:t>استعمال </a:t>
            </a:r>
            <a:r>
              <a:rPr lang="ar-SA" dirty="0"/>
              <a:t>الرصيف دائماً في </a:t>
            </a:r>
            <a:r>
              <a:rPr lang="ar-SA" dirty="0" smtClean="0"/>
              <a:t>السير ، والتزام حافته </a:t>
            </a:r>
            <a:r>
              <a:rPr lang="ar-SA" dirty="0"/>
              <a:t>من الجانب القريب من البيت أو الجدار</a:t>
            </a:r>
            <a:r>
              <a:rPr lang="ar-SA" dirty="0" smtClean="0"/>
              <a:t>.</a:t>
            </a:r>
          </a:p>
          <a:p>
            <a:pPr marL="285750" indent="-285750">
              <a:lnSpc>
                <a:spcPct val="200000"/>
              </a:lnSpc>
              <a:buFont typeface="Wingdings" pitchFamily="2" charset="2"/>
              <a:buChar char="ü"/>
            </a:pPr>
            <a:r>
              <a:rPr lang="ar-SA" dirty="0"/>
              <a:t>الصعود إلى السيارة من جهة اليمين .</a:t>
            </a:r>
          </a:p>
          <a:p>
            <a:endParaRPr lang="ar-SA" dirty="0"/>
          </a:p>
        </p:txBody>
      </p:sp>
      <p:sp>
        <p:nvSpPr>
          <p:cNvPr id="3" name="عنصر نائب للنص 8"/>
          <p:cNvSpPr txBox="1">
            <a:spLocks/>
          </p:cNvSpPr>
          <p:nvPr/>
        </p:nvSpPr>
        <p:spPr>
          <a:xfrm>
            <a:off x="3765395" y="914400"/>
            <a:ext cx="3813175" cy="6096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>
            <a:normAutofit lnSpcReduction="10000"/>
          </a:bodyPr>
          <a:lstStyle>
            <a:lvl1pPr marL="274320" indent="-274320" algn="r" rtl="1" eaLnBrk="1" latinLnBrk="0" hangingPunct="1">
              <a:spcBef>
                <a:spcPts val="600"/>
              </a:spcBef>
              <a:buClr>
                <a:schemeClr val="tx2"/>
              </a:buClr>
              <a:buSzPct val="73000"/>
              <a:buFont typeface="Wingdings 2"/>
              <a:buChar char=""/>
              <a:defRPr kumimoji="0" sz="2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208" indent="-228600" algn="r" rtl="1" eaLnBrk="1" latinLnBrk="0" hangingPunct="1">
              <a:spcBef>
                <a:spcPts val="5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23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758952" indent="-228600" algn="r" rtl="1" eaLnBrk="1" latinLnBrk="0" hangingPunct="1">
              <a:spcBef>
                <a:spcPts val="400"/>
              </a:spcBef>
              <a:buClr>
                <a:schemeClr val="accent4"/>
              </a:buClr>
              <a:buSzPct val="60000"/>
              <a:buFont typeface="Wingdings"/>
              <a:buChar char="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228600" algn="r" rtl="1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280160" indent="-228600" algn="r" rtl="1" eaLnBrk="1" latinLnBrk="0" hangingPunct="1">
              <a:spcBef>
                <a:spcPts val="400"/>
              </a:spcBef>
              <a:buClr>
                <a:schemeClr val="accent4"/>
              </a:buClr>
              <a:buSzPct val="70000"/>
              <a:buFont typeface="Wingdings"/>
              <a:buChar char="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72184" indent="-182880" algn="r" rtl="1" eaLnBrk="1" latinLnBrk="0" hangingPunct="1">
              <a:spcBef>
                <a:spcPts val="4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673352" indent="-182880" algn="r" rtl="1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47088" indent="-182880" algn="r" rtl="1" eaLnBrk="1" latinLnBrk="0" hangingPunct="1">
              <a:spcBef>
                <a:spcPts val="300"/>
              </a:spcBef>
              <a:buClr>
                <a:schemeClr val="accent4"/>
              </a:buClr>
              <a:buSzPct val="100000"/>
              <a:buChar char="•"/>
              <a:defRPr kumimoji="0" sz="1600" kern="1200" baseline="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057400" indent="-182880" algn="r" rtl="1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Wingdings"/>
              <a:buChar char="§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0" indent="0" algn="ctr">
              <a:buNone/>
            </a:pPr>
            <a:r>
              <a:rPr lang="ar-SA" sz="3600" dirty="0" smtClean="0">
                <a:solidFill>
                  <a:schemeClr val="bg1"/>
                </a:solidFill>
                <a:cs typeface="AL-Hor" pitchFamily="2" charset="-78"/>
              </a:rPr>
              <a:t>اجتياز الطريق : </a:t>
            </a:r>
            <a:endParaRPr lang="ar-SA" sz="3600" dirty="0">
              <a:solidFill>
                <a:schemeClr val="bg1"/>
              </a:solidFill>
              <a:cs typeface="AL-Hor" pitchFamily="2" charset="-78"/>
            </a:endParaRPr>
          </a:p>
        </p:txBody>
      </p:sp>
      <p:sp>
        <p:nvSpPr>
          <p:cNvPr id="4" name="مستطيل 3"/>
          <p:cNvSpPr/>
          <p:nvPr/>
        </p:nvSpPr>
        <p:spPr>
          <a:xfrm rot="16200000">
            <a:off x="5610033" y="3324033"/>
            <a:ext cx="61446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ar-SA" sz="5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FFFFFF"/>
                </a:solidFill>
                <a:cs typeface="AL-Hor" pitchFamily="2" charset="-78"/>
              </a:rPr>
              <a:t>أصل بأمان</a:t>
            </a:r>
            <a:r>
              <a:rPr lang="ar-SA" sz="4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FFFFFF"/>
                </a:solidFill>
                <a:cs typeface="AL-Hor" pitchFamily="2" charset="-78"/>
              </a:rPr>
              <a:t> </a:t>
            </a:r>
            <a:r>
              <a:rPr lang="ar-SA" sz="4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92D050"/>
                </a:solidFill>
                <a:cs typeface="AL-Hor" pitchFamily="2" charset="-78"/>
              </a:rPr>
              <a:t>   </a:t>
            </a:r>
            <a:r>
              <a:rPr lang="ar-SA" sz="4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00B0F0"/>
                </a:solidFill>
                <a:cs typeface="AL-Hor" pitchFamily="2" charset="-78"/>
              </a:rPr>
              <a:t>عند اجتياز الطريق </a:t>
            </a:r>
            <a:endParaRPr lang="ar-SA" sz="2000" dirty="0">
              <a:solidFill>
                <a:srgbClr val="00B0F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628650"/>
            <a:ext cx="3048000" cy="179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1307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4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/>
      <p:bldP spid="4" grpId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مستطيل 6"/>
          <p:cNvSpPr/>
          <p:nvPr/>
        </p:nvSpPr>
        <p:spPr>
          <a:xfrm>
            <a:off x="381000" y="2077538"/>
            <a:ext cx="742768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ar-SA" dirty="0"/>
          </a:p>
          <a:p>
            <a:endParaRPr lang="ar-SA" dirty="0" smtClean="0"/>
          </a:p>
          <a:p>
            <a:pPr marL="285750" indent="-285750">
              <a:buFont typeface="Wingdings" pitchFamily="2" charset="2"/>
              <a:buChar char="ü"/>
            </a:pPr>
            <a:r>
              <a:rPr lang="ar-SA" dirty="0" smtClean="0"/>
              <a:t>يجب </a:t>
            </a:r>
            <a:r>
              <a:rPr lang="ar-SA" dirty="0"/>
              <a:t>التوقف على مسافة خطوة واحدة من حافة الرصيف قبل كل عبور للطريق</a:t>
            </a:r>
            <a:r>
              <a:rPr lang="ar-SA" dirty="0" smtClean="0"/>
              <a:t>.</a:t>
            </a:r>
          </a:p>
          <a:p>
            <a:pPr marL="285750" indent="-285750">
              <a:buFont typeface="Wingdings" pitchFamily="2" charset="2"/>
              <a:buChar char="ü"/>
            </a:pPr>
            <a:endParaRPr lang="ar-SA" dirty="0"/>
          </a:p>
          <a:p>
            <a:pPr marL="285750" indent="-285750">
              <a:buFont typeface="Wingdings" pitchFamily="2" charset="2"/>
              <a:buChar char="ü"/>
            </a:pPr>
            <a:r>
              <a:rPr lang="ar-SA" dirty="0"/>
              <a:t>يجب استعمال ممرات العبور في حالة وجودها بعد التأكد من خلو الطريق</a:t>
            </a:r>
            <a:r>
              <a:rPr lang="ar-SA" dirty="0" smtClean="0"/>
              <a:t>.</a:t>
            </a:r>
          </a:p>
          <a:p>
            <a:pPr marL="285750" indent="-285750">
              <a:buFont typeface="Wingdings" pitchFamily="2" charset="2"/>
              <a:buChar char="ü"/>
            </a:pPr>
            <a:endParaRPr lang="ar-SA" dirty="0"/>
          </a:p>
          <a:p>
            <a:pPr marL="285750" indent="-285750">
              <a:buFont typeface="Wingdings" pitchFamily="2" charset="2"/>
              <a:buChar char="ü"/>
            </a:pPr>
            <a:r>
              <a:rPr lang="ar-SA" dirty="0"/>
              <a:t>يجب عبور الطريق بخط مستقيم وليس بخط </a:t>
            </a:r>
            <a:r>
              <a:rPr lang="ar-SA" dirty="0" smtClean="0"/>
              <a:t>مائل .</a:t>
            </a:r>
          </a:p>
          <a:p>
            <a:pPr marL="285750" indent="-285750">
              <a:buFont typeface="Wingdings" pitchFamily="2" charset="2"/>
              <a:buChar char="ü"/>
            </a:pPr>
            <a:endParaRPr lang="ar-SA" dirty="0"/>
          </a:p>
          <a:p>
            <a:pPr marL="285750" indent="-285750">
              <a:buFont typeface="Wingdings" pitchFamily="2" charset="2"/>
              <a:buChar char="ü"/>
            </a:pPr>
            <a:r>
              <a:rPr lang="ar-SA" dirty="0" smtClean="0"/>
              <a:t>عند وجود طريق مشاة وإشارات ضوئية للمشاة ، </a:t>
            </a:r>
            <a:r>
              <a:rPr lang="ar-SA" dirty="0"/>
              <a:t>يجب العبور عند إضاءة الضوء الأخضر </a:t>
            </a:r>
            <a:r>
              <a:rPr lang="ar-SA" dirty="0" smtClean="0"/>
              <a:t>للمشاة ، </a:t>
            </a:r>
            <a:r>
              <a:rPr lang="ar-SA" dirty="0"/>
              <a:t>والانتظار عند إضاءة الضوء </a:t>
            </a:r>
            <a:r>
              <a:rPr lang="ar-SA" dirty="0" smtClean="0"/>
              <a:t>الأحمر للمشاة .</a:t>
            </a:r>
          </a:p>
          <a:p>
            <a:endParaRPr lang="ar-SA" dirty="0"/>
          </a:p>
        </p:txBody>
      </p:sp>
      <p:sp>
        <p:nvSpPr>
          <p:cNvPr id="3" name="عنصر نائب للنص 8"/>
          <p:cNvSpPr txBox="1">
            <a:spLocks/>
          </p:cNvSpPr>
          <p:nvPr/>
        </p:nvSpPr>
        <p:spPr>
          <a:xfrm>
            <a:off x="3765395" y="914400"/>
            <a:ext cx="3813175" cy="6096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>
            <a:normAutofit lnSpcReduction="10000"/>
          </a:bodyPr>
          <a:lstStyle>
            <a:lvl1pPr marL="274320" indent="-274320" algn="r" rtl="1" eaLnBrk="1" latinLnBrk="0" hangingPunct="1">
              <a:spcBef>
                <a:spcPts val="600"/>
              </a:spcBef>
              <a:buClr>
                <a:schemeClr val="tx2"/>
              </a:buClr>
              <a:buSzPct val="73000"/>
              <a:buFont typeface="Wingdings 2"/>
              <a:buChar char=""/>
              <a:defRPr kumimoji="0" sz="2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208" indent="-228600" algn="r" rtl="1" eaLnBrk="1" latinLnBrk="0" hangingPunct="1">
              <a:spcBef>
                <a:spcPts val="5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23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758952" indent="-228600" algn="r" rtl="1" eaLnBrk="1" latinLnBrk="0" hangingPunct="1">
              <a:spcBef>
                <a:spcPts val="400"/>
              </a:spcBef>
              <a:buClr>
                <a:schemeClr val="accent4"/>
              </a:buClr>
              <a:buSzPct val="60000"/>
              <a:buFont typeface="Wingdings"/>
              <a:buChar char="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228600" algn="r" rtl="1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280160" indent="-228600" algn="r" rtl="1" eaLnBrk="1" latinLnBrk="0" hangingPunct="1">
              <a:spcBef>
                <a:spcPts val="400"/>
              </a:spcBef>
              <a:buClr>
                <a:schemeClr val="accent4"/>
              </a:buClr>
              <a:buSzPct val="70000"/>
              <a:buFont typeface="Wingdings"/>
              <a:buChar char="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72184" indent="-182880" algn="r" rtl="1" eaLnBrk="1" latinLnBrk="0" hangingPunct="1">
              <a:spcBef>
                <a:spcPts val="4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673352" indent="-182880" algn="r" rtl="1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47088" indent="-182880" algn="r" rtl="1" eaLnBrk="1" latinLnBrk="0" hangingPunct="1">
              <a:spcBef>
                <a:spcPts val="300"/>
              </a:spcBef>
              <a:buClr>
                <a:schemeClr val="accent4"/>
              </a:buClr>
              <a:buSzPct val="100000"/>
              <a:buChar char="•"/>
              <a:defRPr kumimoji="0" sz="1600" kern="1200" baseline="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057400" indent="-182880" algn="r" rtl="1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Wingdings"/>
              <a:buChar char="§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0" indent="0" algn="ctr">
              <a:buNone/>
            </a:pPr>
            <a:r>
              <a:rPr lang="ar-SA" sz="3600" dirty="0" smtClean="0">
                <a:solidFill>
                  <a:schemeClr val="bg1"/>
                </a:solidFill>
                <a:cs typeface="AL-Hor" pitchFamily="2" charset="-78"/>
              </a:rPr>
              <a:t>اجتياز الطريق : </a:t>
            </a:r>
            <a:endParaRPr lang="ar-SA" sz="3600" dirty="0">
              <a:solidFill>
                <a:schemeClr val="bg1"/>
              </a:solidFill>
              <a:cs typeface="AL-Hor" pitchFamily="2" charset="-78"/>
            </a:endParaRPr>
          </a:p>
        </p:txBody>
      </p:sp>
      <p:sp>
        <p:nvSpPr>
          <p:cNvPr id="4" name="مستطيل 3"/>
          <p:cNvSpPr/>
          <p:nvPr/>
        </p:nvSpPr>
        <p:spPr>
          <a:xfrm rot="16200000">
            <a:off x="5610033" y="3324033"/>
            <a:ext cx="61446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ar-SA" sz="5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FFFFFF"/>
                </a:solidFill>
                <a:cs typeface="AL-Hor" pitchFamily="2" charset="-78"/>
              </a:rPr>
              <a:t>أصل بأمان</a:t>
            </a:r>
            <a:r>
              <a:rPr lang="ar-SA" sz="4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FFFFFF"/>
                </a:solidFill>
                <a:cs typeface="AL-Hor" pitchFamily="2" charset="-78"/>
              </a:rPr>
              <a:t> </a:t>
            </a:r>
            <a:r>
              <a:rPr lang="ar-SA" sz="4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92D050"/>
                </a:solidFill>
                <a:cs typeface="AL-Hor" pitchFamily="2" charset="-78"/>
              </a:rPr>
              <a:t>   </a:t>
            </a:r>
            <a:r>
              <a:rPr lang="ar-SA" sz="4400" b="1" cap="all" dirty="0" smtClean="0">
                <a:ln w="500">
                  <a:solidFill>
                    <a:srgbClr val="46464A">
                      <a:shade val="20000"/>
                      <a:satMod val="120000"/>
                    </a:srgbClr>
                  </a:solidFill>
                </a:ln>
                <a:solidFill>
                  <a:srgbClr val="00B0F0"/>
                </a:solidFill>
                <a:cs typeface="AL-Hor" pitchFamily="2" charset="-78"/>
              </a:rPr>
              <a:t>عند اجتياز الطريق </a:t>
            </a:r>
            <a:endParaRPr lang="ar-SA" sz="20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6421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نص 8"/>
          <p:cNvSpPr txBox="1">
            <a:spLocks/>
          </p:cNvSpPr>
          <p:nvPr/>
        </p:nvSpPr>
        <p:spPr>
          <a:xfrm>
            <a:off x="2325914" y="457200"/>
            <a:ext cx="3813175" cy="6096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>
            <a:normAutofit lnSpcReduction="10000"/>
          </a:bodyPr>
          <a:lstStyle>
            <a:lvl1pPr marL="274320" indent="-274320" algn="r" rtl="1" eaLnBrk="1" latinLnBrk="0" hangingPunct="1">
              <a:spcBef>
                <a:spcPts val="600"/>
              </a:spcBef>
              <a:buClr>
                <a:schemeClr val="tx2"/>
              </a:buClr>
              <a:buSzPct val="73000"/>
              <a:buFont typeface="Wingdings 2"/>
              <a:buChar char=""/>
              <a:defRPr kumimoji="0" sz="2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208" indent="-228600" algn="r" rtl="1" eaLnBrk="1" latinLnBrk="0" hangingPunct="1">
              <a:spcBef>
                <a:spcPts val="5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23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758952" indent="-228600" algn="r" rtl="1" eaLnBrk="1" latinLnBrk="0" hangingPunct="1">
              <a:spcBef>
                <a:spcPts val="400"/>
              </a:spcBef>
              <a:buClr>
                <a:schemeClr val="accent4"/>
              </a:buClr>
              <a:buSzPct val="60000"/>
              <a:buFont typeface="Wingdings"/>
              <a:buChar char="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228600" algn="r" rtl="1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280160" indent="-228600" algn="r" rtl="1" eaLnBrk="1" latinLnBrk="0" hangingPunct="1">
              <a:spcBef>
                <a:spcPts val="400"/>
              </a:spcBef>
              <a:buClr>
                <a:schemeClr val="accent4"/>
              </a:buClr>
              <a:buSzPct val="70000"/>
              <a:buFont typeface="Wingdings"/>
              <a:buChar char="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72184" indent="-182880" algn="r" rtl="1" eaLnBrk="1" latinLnBrk="0" hangingPunct="1">
              <a:spcBef>
                <a:spcPts val="4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673352" indent="-182880" algn="r" rtl="1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47088" indent="-182880" algn="r" rtl="1" eaLnBrk="1" latinLnBrk="0" hangingPunct="1">
              <a:spcBef>
                <a:spcPts val="300"/>
              </a:spcBef>
              <a:buClr>
                <a:schemeClr val="accent4"/>
              </a:buClr>
              <a:buSzPct val="100000"/>
              <a:buChar char="•"/>
              <a:defRPr kumimoji="0" sz="1600" kern="1200" baseline="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057400" indent="-182880" algn="r" rtl="1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Wingdings"/>
              <a:buChar char="§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0" indent="0" algn="ctr">
              <a:buNone/>
            </a:pPr>
            <a:r>
              <a:rPr lang="ar-SA" sz="3600" dirty="0" smtClean="0">
                <a:solidFill>
                  <a:schemeClr val="bg1"/>
                </a:solidFill>
                <a:cs typeface="AL-Hor" pitchFamily="2" charset="-78"/>
              </a:rPr>
              <a:t>المواد </a:t>
            </a:r>
            <a:r>
              <a:rPr lang="ar-SA" sz="3600" dirty="0" err="1" smtClean="0">
                <a:solidFill>
                  <a:schemeClr val="bg1"/>
                </a:solidFill>
                <a:cs typeface="AL-Hor" pitchFamily="2" charset="-78"/>
              </a:rPr>
              <a:t>الإثرائية</a:t>
            </a:r>
            <a:r>
              <a:rPr lang="ar-SA" sz="3600" dirty="0" smtClean="0">
                <a:solidFill>
                  <a:schemeClr val="bg1"/>
                </a:solidFill>
                <a:cs typeface="AL-Hor" pitchFamily="2" charset="-78"/>
              </a:rPr>
              <a:t> : </a:t>
            </a:r>
            <a:endParaRPr lang="ar-SA" sz="3600" dirty="0">
              <a:solidFill>
                <a:schemeClr val="bg1"/>
              </a:solidFill>
              <a:cs typeface="AL-Hor" pitchFamily="2" charset="-78"/>
            </a:endParaRPr>
          </a:p>
        </p:txBody>
      </p:sp>
      <p:sp>
        <p:nvSpPr>
          <p:cNvPr id="4" name="مستطيل 3"/>
          <p:cNvSpPr/>
          <p:nvPr/>
        </p:nvSpPr>
        <p:spPr>
          <a:xfrm>
            <a:off x="1066800" y="4550514"/>
            <a:ext cx="56556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2400" b="1" dirty="0">
                <a:solidFill>
                  <a:schemeClr val="accent3">
                    <a:lumMod val="75000"/>
                  </a:schemeClr>
                </a:solidFill>
                <a:cs typeface="PT Bold Heading" pitchFamily="2" charset="-78"/>
              </a:rPr>
              <a:t>قواعد السلامة في النقل المدرسي الحلقة الثالثة</a:t>
            </a:r>
          </a:p>
        </p:txBody>
      </p:sp>
      <p:sp>
        <p:nvSpPr>
          <p:cNvPr id="7" name="مستطيل 6"/>
          <p:cNvSpPr/>
          <p:nvPr/>
        </p:nvSpPr>
        <p:spPr>
          <a:xfrm>
            <a:off x="2358507" y="5105400"/>
            <a:ext cx="354622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youtu.be/Jng_mAB2YQk</a:t>
            </a:r>
            <a:endParaRPr lang="en-US" dirty="0" smtClean="0"/>
          </a:p>
          <a:p>
            <a:endParaRPr lang="ar-SA" dirty="0"/>
          </a:p>
        </p:txBody>
      </p:sp>
      <p:sp>
        <p:nvSpPr>
          <p:cNvPr id="8" name="مستطيل 7"/>
          <p:cNvSpPr/>
          <p:nvPr/>
        </p:nvSpPr>
        <p:spPr>
          <a:xfrm>
            <a:off x="1730161" y="5867400"/>
            <a:ext cx="48029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mtClean="0"/>
              <a:t> </a:t>
            </a:r>
            <a:r>
              <a:rPr lang="ar-SA" b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المصدر : تطوير النقل التعليمي  </a:t>
            </a:r>
            <a:r>
              <a:rPr lang="en-US" b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TatweerTC</a:t>
            </a:r>
            <a:endParaRPr lang="en-US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مستطيل 8"/>
          <p:cNvSpPr/>
          <p:nvPr/>
        </p:nvSpPr>
        <p:spPr>
          <a:xfrm>
            <a:off x="2566173" y="3962400"/>
            <a:ext cx="34051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youtu.be/AK5Dq-lKcA8</a:t>
            </a:r>
            <a:endParaRPr lang="en-US" dirty="0" smtClean="0"/>
          </a:p>
          <a:p>
            <a:endParaRPr lang="ar-SA" dirty="0"/>
          </a:p>
        </p:txBody>
      </p:sp>
      <p:sp>
        <p:nvSpPr>
          <p:cNvPr id="10" name="مستطيل 9"/>
          <p:cNvSpPr/>
          <p:nvPr/>
        </p:nvSpPr>
        <p:spPr>
          <a:xfrm>
            <a:off x="914400" y="3276600"/>
            <a:ext cx="58334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2400" b="1" dirty="0">
                <a:solidFill>
                  <a:schemeClr val="accent3">
                    <a:lumMod val="75000"/>
                  </a:schemeClr>
                </a:solidFill>
                <a:cs typeface="PT Bold Heading" pitchFamily="2" charset="-78"/>
              </a:rPr>
              <a:t>قواعد السلامة في النقل المدرسي الحلقة الثانية </a:t>
            </a:r>
          </a:p>
        </p:txBody>
      </p:sp>
      <p:sp>
        <p:nvSpPr>
          <p:cNvPr id="11" name="مستطيل 10"/>
          <p:cNvSpPr/>
          <p:nvPr/>
        </p:nvSpPr>
        <p:spPr>
          <a:xfrm>
            <a:off x="1540852" y="1652787"/>
            <a:ext cx="5181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2400" b="1" dirty="0">
                <a:solidFill>
                  <a:schemeClr val="accent3">
                    <a:lumMod val="75000"/>
                  </a:schemeClr>
                </a:solidFill>
                <a:cs typeface="PT Bold Heading" pitchFamily="2" charset="-78"/>
              </a:rPr>
              <a:t>قواعد السلامة في النقل المدرسي الحلقة </a:t>
            </a:r>
            <a:r>
              <a:rPr lang="ar-SA" sz="2400" b="1" dirty="0" smtClean="0">
                <a:solidFill>
                  <a:schemeClr val="accent3">
                    <a:lumMod val="75000"/>
                  </a:schemeClr>
                </a:solidFill>
                <a:cs typeface="PT Bold Heading" pitchFamily="2" charset="-78"/>
              </a:rPr>
              <a:t>الأولى</a:t>
            </a:r>
            <a:endParaRPr lang="ar-SA" sz="2400" b="1" dirty="0">
              <a:solidFill>
                <a:schemeClr val="accent3">
                  <a:lumMod val="75000"/>
                </a:schemeClr>
              </a:solidFill>
              <a:cs typeface="PT Bold Heading" pitchFamily="2" charset="-78"/>
            </a:endParaRPr>
          </a:p>
        </p:txBody>
      </p:sp>
      <p:sp>
        <p:nvSpPr>
          <p:cNvPr id="12" name="مستطيل 11"/>
          <p:cNvSpPr/>
          <p:nvPr/>
        </p:nvSpPr>
        <p:spPr>
          <a:xfrm>
            <a:off x="2320929" y="2438400"/>
            <a:ext cx="368408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youtu.be/u2WCpwoQD2w</a:t>
            </a:r>
            <a:endParaRPr lang="en-US" dirty="0" smtClean="0"/>
          </a:p>
          <a:p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146195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نص 8"/>
          <p:cNvSpPr txBox="1">
            <a:spLocks/>
          </p:cNvSpPr>
          <p:nvPr/>
        </p:nvSpPr>
        <p:spPr>
          <a:xfrm>
            <a:off x="2369457" y="754743"/>
            <a:ext cx="3813175" cy="609600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>
            <a:normAutofit lnSpcReduction="10000"/>
          </a:bodyPr>
          <a:lstStyle>
            <a:lvl1pPr marL="274320" indent="-274320" algn="r" rtl="1" eaLnBrk="1" latinLnBrk="0" hangingPunct="1">
              <a:spcBef>
                <a:spcPts val="600"/>
              </a:spcBef>
              <a:buClr>
                <a:schemeClr val="tx2"/>
              </a:buClr>
              <a:buSzPct val="73000"/>
              <a:buFont typeface="Wingdings 2"/>
              <a:buChar char=""/>
              <a:defRPr kumimoji="0" sz="2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208" indent="-228600" algn="r" rtl="1" eaLnBrk="1" latinLnBrk="0" hangingPunct="1">
              <a:spcBef>
                <a:spcPts val="5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23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758952" indent="-228600" algn="r" rtl="1" eaLnBrk="1" latinLnBrk="0" hangingPunct="1">
              <a:spcBef>
                <a:spcPts val="400"/>
              </a:spcBef>
              <a:buClr>
                <a:schemeClr val="accent4"/>
              </a:buClr>
              <a:buSzPct val="60000"/>
              <a:buFont typeface="Wingdings"/>
              <a:buChar char="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228600" algn="r" rtl="1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280160" indent="-228600" algn="r" rtl="1" eaLnBrk="1" latinLnBrk="0" hangingPunct="1">
              <a:spcBef>
                <a:spcPts val="400"/>
              </a:spcBef>
              <a:buClr>
                <a:schemeClr val="accent4"/>
              </a:buClr>
              <a:buSzPct val="70000"/>
              <a:buFont typeface="Wingdings"/>
              <a:buChar char="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72184" indent="-182880" algn="r" rtl="1" eaLnBrk="1" latinLnBrk="0" hangingPunct="1">
              <a:spcBef>
                <a:spcPts val="4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673352" indent="-182880" algn="r" rtl="1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47088" indent="-182880" algn="r" rtl="1" eaLnBrk="1" latinLnBrk="0" hangingPunct="1">
              <a:spcBef>
                <a:spcPts val="300"/>
              </a:spcBef>
              <a:buClr>
                <a:schemeClr val="accent4"/>
              </a:buClr>
              <a:buSzPct val="100000"/>
              <a:buChar char="•"/>
              <a:defRPr kumimoji="0" sz="1600" kern="1200" baseline="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057400" indent="-182880" algn="r" rtl="1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Wingdings"/>
              <a:buChar char="§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0" indent="0" algn="ctr">
              <a:buNone/>
            </a:pPr>
            <a:r>
              <a:rPr lang="ar-SA" sz="3600" dirty="0" smtClean="0">
                <a:solidFill>
                  <a:schemeClr val="bg1"/>
                </a:solidFill>
                <a:cs typeface="AL-Hor" pitchFamily="2" charset="-78"/>
              </a:rPr>
              <a:t>المواد </a:t>
            </a:r>
            <a:r>
              <a:rPr lang="ar-SA" sz="3600" dirty="0" err="1" smtClean="0">
                <a:solidFill>
                  <a:schemeClr val="bg1"/>
                </a:solidFill>
                <a:cs typeface="AL-Hor" pitchFamily="2" charset="-78"/>
              </a:rPr>
              <a:t>الإثرائية</a:t>
            </a:r>
            <a:r>
              <a:rPr lang="ar-SA" sz="3600" dirty="0" smtClean="0">
                <a:solidFill>
                  <a:schemeClr val="bg1"/>
                </a:solidFill>
                <a:cs typeface="AL-Hor" pitchFamily="2" charset="-78"/>
              </a:rPr>
              <a:t> : </a:t>
            </a:r>
            <a:endParaRPr lang="ar-SA" sz="3600" dirty="0">
              <a:solidFill>
                <a:schemeClr val="bg1"/>
              </a:solidFill>
              <a:cs typeface="AL-Hor" pitchFamily="2" charset="-78"/>
            </a:endParaRPr>
          </a:p>
        </p:txBody>
      </p:sp>
      <p:sp>
        <p:nvSpPr>
          <p:cNvPr id="3" name="مستطيل 2"/>
          <p:cNvSpPr/>
          <p:nvPr/>
        </p:nvSpPr>
        <p:spPr>
          <a:xfrm>
            <a:off x="1610768" y="2213429"/>
            <a:ext cx="504176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400" b="1" dirty="0">
                <a:solidFill>
                  <a:schemeClr val="accent3">
                    <a:lumMod val="75000"/>
                  </a:schemeClr>
                </a:solidFill>
                <a:cs typeface="PT Bold Heading" pitchFamily="2" charset="-78"/>
              </a:rPr>
              <a:t>كيف تتصرف لو انحجزت </a:t>
            </a:r>
            <a:r>
              <a:rPr lang="ar-SA" sz="2400" b="1" dirty="0" smtClean="0">
                <a:solidFill>
                  <a:schemeClr val="accent3">
                    <a:lumMod val="75000"/>
                  </a:schemeClr>
                </a:solidFill>
                <a:cs typeface="PT Bold Heading" pitchFamily="2" charset="-78"/>
              </a:rPr>
              <a:t>في الحافلة المدرسية؟</a:t>
            </a:r>
            <a:endParaRPr lang="ar-SA" sz="2400" b="1" dirty="0">
              <a:solidFill>
                <a:schemeClr val="accent3">
                  <a:lumMod val="75000"/>
                </a:schemeClr>
              </a:solidFill>
              <a:cs typeface="PT Bold Heading" pitchFamily="2" charset="-78"/>
            </a:endParaRPr>
          </a:p>
        </p:txBody>
      </p:sp>
      <p:sp>
        <p:nvSpPr>
          <p:cNvPr id="4" name="مستطيل 3"/>
          <p:cNvSpPr/>
          <p:nvPr/>
        </p:nvSpPr>
        <p:spPr>
          <a:xfrm>
            <a:off x="2504116" y="2875002"/>
            <a:ext cx="346184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youtu.be/06C5VrM_V5g</a:t>
            </a:r>
            <a:endParaRPr lang="en-US" dirty="0" smtClean="0"/>
          </a:p>
          <a:p>
            <a:endParaRPr lang="ar-SA" dirty="0"/>
          </a:p>
        </p:txBody>
      </p:sp>
      <p:sp>
        <p:nvSpPr>
          <p:cNvPr id="6" name="مستطيل 5"/>
          <p:cNvSpPr/>
          <p:nvPr/>
        </p:nvSpPr>
        <p:spPr>
          <a:xfrm>
            <a:off x="1730161" y="5867400"/>
            <a:ext cx="48029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mtClean="0"/>
              <a:t> </a:t>
            </a:r>
            <a:r>
              <a:rPr lang="ar-SA" b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المصدر : تطوير النقل التعليمي  </a:t>
            </a:r>
            <a:r>
              <a:rPr lang="en-US" b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TatweerTC</a:t>
            </a:r>
            <a:endParaRPr lang="en-US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مستطيل 6"/>
          <p:cNvSpPr/>
          <p:nvPr/>
        </p:nvSpPr>
        <p:spPr>
          <a:xfrm>
            <a:off x="1730161" y="3521110"/>
            <a:ext cx="49808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dirty="0"/>
              <a:t> </a:t>
            </a:r>
            <a:r>
              <a:rPr lang="ar-SA" sz="2400" b="1" dirty="0">
                <a:solidFill>
                  <a:schemeClr val="accent3">
                    <a:lumMod val="75000"/>
                  </a:schemeClr>
                </a:solidFill>
                <a:cs typeface="PT Bold Heading" pitchFamily="2" charset="-78"/>
              </a:rPr>
              <a:t>القاعدة الذهبية لاستخدام الحافلة المدرسية</a:t>
            </a:r>
          </a:p>
        </p:txBody>
      </p:sp>
      <p:sp>
        <p:nvSpPr>
          <p:cNvPr id="8" name="مستطيل 7"/>
          <p:cNvSpPr/>
          <p:nvPr/>
        </p:nvSpPr>
        <p:spPr>
          <a:xfrm>
            <a:off x="2599078" y="4267200"/>
            <a:ext cx="335386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youtu.be/L7z_ycrg2Us</a:t>
            </a:r>
            <a:endParaRPr lang="en-US" dirty="0" smtClean="0"/>
          </a:p>
          <a:p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1440864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ssbagami\Downloads\alsalama2-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1219200"/>
            <a:ext cx="4876800" cy="3683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4005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وافر">
  <a:themeElements>
    <a:clrScheme name="BlackTie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1B5AB"/>
      </a:folHlink>
    </a:clrScheme>
    <a:fontScheme name="وافر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وافر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2200</TotalTime>
  <Words>953</Words>
  <Application>Microsoft Office PowerPoint</Application>
  <PresentationFormat>عرض على الشاشة (3:4)‏</PresentationFormat>
  <Paragraphs>180</Paragraphs>
  <Slides>30</Slides>
  <Notes>0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30</vt:i4>
      </vt:variant>
    </vt:vector>
  </HeadingPairs>
  <TitlesOfParts>
    <vt:vector size="31" baseType="lpstr">
      <vt:lpstr>وافر</vt:lpstr>
      <vt:lpstr>السلامة المدرسية والمرورية  (وعي ومسؤولية)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في حال سماع جرس الإنذار أو الإعلان عن الخطر</vt:lpstr>
      <vt:lpstr>    </vt:lpstr>
      <vt:lpstr>عرض تقديمي في PowerPoint</vt:lpstr>
      <vt:lpstr>عرض تقديمي في PowerPoint</vt:lpstr>
      <vt:lpstr>  أنمي ثقافتي بالسلامة  </vt:lpstr>
      <vt:lpstr>عرض تقديمي في PowerPoint</vt:lpstr>
      <vt:lpstr>حتى أعود سالماً 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Lenovo</dc:creator>
  <cp:lastModifiedBy>DELL</cp:lastModifiedBy>
  <cp:revision>102</cp:revision>
  <dcterms:created xsi:type="dcterms:W3CDTF">2018-09-28T18:39:57Z</dcterms:created>
  <dcterms:modified xsi:type="dcterms:W3CDTF">2019-12-05T04:55:39Z</dcterms:modified>
</cp:coreProperties>
</file>