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9" r:id="rId3"/>
    <p:sldId id="270" r:id="rId4"/>
    <p:sldId id="257" r:id="rId5"/>
    <p:sldId id="271" r:id="rId6"/>
    <p:sldId id="272" r:id="rId7"/>
    <p:sldId id="268" r:id="rId8"/>
    <p:sldId id="273" r:id="rId9"/>
    <p:sldId id="274" r:id="rId10"/>
    <p:sldId id="275" r:id="rId11"/>
    <p:sldId id="276" r:id="rId12"/>
    <p:sldId id="277" r:id="rId13"/>
    <p:sldId id="267" r:id="rId14"/>
    <p:sldId id="266" r:id="rId15"/>
    <p:sldId id="265" r:id="rId16"/>
    <p:sldId id="258" r:id="rId17"/>
    <p:sldId id="26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ar-SA" smtClean="0"/>
              <a:t>تحرير أنماط النص الرئيسي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أعم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أعمدة صو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25794" cy="6858000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8325794" y="286327"/>
            <a:ext cx="3866206" cy="95410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 smtClean="0"/>
              <a:t>تدريبات الصف 11 حسب هيكل الامتحان – ف2</a:t>
            </a:r>
            <a:endParaRPr lang="en-US" sz="28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8325794" y="1685636"/>
            <a:ext cx="3866206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 smtClean="0"/>
              <a:t>1- من أهم المواقع التراثية العالمية في مدينة العين :</a:t>
            </a:r>
            <a:endParaRPr lang="en-US" sz="2800" b="1" dirty="0"/>
          </a:p>
        </p:txBody>
      </p:sp>
      <p:sp>
        <p:nvSpPr>
          <p:cNvPr id="8" name="مربع نص 7"/>
          <p:cNvSpPr txBox="1"/>
          <p:nvPr/>
        </p:nvSpPr>
        <p:spPr>
          <a:xfrm>
            <a:off x="8325794" y="2951946"/>
            <a:ext cx="3866206" cy="181588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1-مدافن جبل حفيت</a:t>
            </a:r>
          </a:p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2- منتزه مزيد بالعين</a:t>
            </a:r>
          </a:p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3- متحف العين</a:t>
            </a:r>
          </a:p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4- جميع ما ذكر صحيح </a:t>
            </a:r>
            <a:endParaRPr lang="en-US" sz="2800" b="1" dirty="0">
              <a:solidFill>
                <a:schemeClr val="bg1"/>
              </a:solidFill>
            </a:endParaRPr>
          </a:p>
        </p:txBody>
      </p:sp>
      <p:cxnSp>
        <p:nvCxnSpPr>
          <p:cNvPr id="9" name="رابط مستقيم 8"/>
          <p:cNvCxnSpPr/>
          <p:nvPr/>
        </p:nvCxnSpPr>
        <p:spPr>
          <a:xfrm flipH="1">
            <a:off x="9033162" y="4703173"/>
            <a:ext cx="2660073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893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25794" cy="6858000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8325794" y="286327"/>
            <a:ext cx="3866206" cy="95410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 smtClean="0"/>
              <a:t>تدريبات الصف 11 حسب هيكل الامتحان – ف2</a:t>
            </a:r>
            <a:endParaRPr lang="en-US" sz="28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8325794" y="1443236"/>
            <a:ext cx="3866206" cy="2246769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 smtClean="0"/>
              <a:t>2- توجيهات صاحب السمو الشيخ محمد بن زايد آل نهيان رئيس الدولة حفظه الله بالحفاظ على الطابع التاريخي لمدينة العين يدل على </a:t>
            </a:r>
            <a:endParaRPr lang="en-US" sz="2800" b="1" dirty="0"/>
          </a:p>
        </p:txBody>
      </p:sp>
      <p:sp>
        <p:nvSpPr>
          <p:cNvPr id="8" name="مربع نص 7"/>
          <p:cNvSpPr txBox="1"/>
          <p:nvPr/>
        </p:nvSpPr>
        <p:spPr>
          <a:xfrm>
            <a:off x="8325794" y="4008737"/>
            <a:ext cx="3866206" cy="224676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1-الأهمية التجارية لمدينة العين </a:t>
            </a:r>
          </a:p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2- الحفاظ على إرث زايد </a:t>
            </a:r>
          </a:p>
          <a:p>
            <a:pPr algn="r" rtl="1"/>
            <a:r>
              <a:rPr lang="ar-AE" sz="2800" b="1" dirty="0">
                <a:solidFill>
                  <a:schemeClr val="bg1"/>
                </a:solidFill>
              </a:rPr>
              <a:t> </a:t>
            </a:r>
            <a:r>
              <a:rPr lang="ar-AE" sz="2800" b="1" dirty="0" smtClean="0">
                <a:solidFill>
                  <a:schemeClr val="bg1"/>
                </a:solidFill>
              </a:rPr>
              <a:t>   التراثي والحضاري </a:t>
            </a:r>
          </a:p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3- العلاقات بين الحضارات</a:t>
            </a:r>
          </a:p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4- أهمية الاستقرار البشري</a:t>
            </a:r>
            <a:endParaRPr lang="en-US" sz="2800" b="1" dirty="0">
              <a:solidFill>
                <a:schemeClr val="bg1"/>
              </a:solidFill>
            </a:endParaRPr>
          </a:p>
        </p:txBody>
      </p:sp>
      <p:cxnSp>
        <p:nvCxnSpPr>
          <p:cNvPr id="9" name="رابط مستقيم 8"/>
          <p:cNvCxnSpPr/>
          <p:nvPr/>
        </p:nvCxnSpPr>
        <p:spPr>
          <a:xfrm flipH="1">
            <a:off x="9494982" y="4932219"/>
            <a:ext cx="2078182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رابط مستقيم 9"/>
          <p:cNvCxnSpPr/>
          <p:nvPr/>
        </p:nvCxnSpPr>
        <p:spPr>
          <a:xfrm flipH="1">
            <a:off x="9568872" y="5329382"/>
            <a:ext cx="2078182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1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25794" cy="6858000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8325794" y="286327"/>
            <a:ext cx="3866206" cy="95410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 smtClean="0"/>
              <a:t>تدريبات الصف 11 حسب هيكل الامتحان – ف2</a:t>
            </a:r>
            <a:endParaRPr lang="en-US" sz="28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8325794" y="1443236"/>
            <a:ext cx="3866206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 smtClean="0"/>
              <a:t>3-  من أمثلة التراث المعنوي في دولة الامارات :</a:t>
            </a:r>
            <a:endParaRPr lang="en-US" sz="2800" b="1" dirty="0"/>
          </a:p>
        </p:txBody>
      </p:sp>
      <p:sp>
        <p:nvSpPr>
          <p:cNvPr id="8" name="مربع نص 7"/>
          <p:cNvSpPr txBox="1"/>
          <p:nvPr/>
        </p:nvSpPr>
        <p:spPr>
          <a:xfrm>
            <a:off x="8325794" y="3112810"/>
            <a:ext cx="3866206" cy="181588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1- العادات والتقاليد</a:t>
            </a:r>
          </a:p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2- الأواني الفخارية</a:t>
            </a:r>
          </a:p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3- الصيد بالصقور</a:t>
            </a:r>
          </a:p>
          <a:p>
            <a:pPr algn="r" rtl="1"/>
            <a:r>
              <a:rPr lang="ar-AE" sz="2800" b="1" dirty="0" smtClean="0">
                <a:solidFill>
                  <a:schemeClr val="bg1"/>
                </a:solidFill>
              </a:rPr>
              <a:t>4- الأكلات الشعبية </a:t>
            </a:r>
            <a:endParaRPr lang="en-US" sz="2800" b="1" dirty="0">
              <a:solidFill>
                <a:schemeClr val="bg1"/>
              </a:solidFill>
            </a:endParaRPr>
          </a:p>
        </p:txBody>
      </p:sp>
      <p:cxnSp>
        <p:nvCxnSpPr>
          <p:cNvPr id="3" name="رابط مستقيم 2"/>
          <p:cNvCxnSpPr/>
          <p:nvPr/>
        </p:nvCxnSpPr>
        <p:spPr>
          <a:xfrm flipH="1">
            <a:off x="9605818" y="3574473"/>
            <a:ext cx="2078182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517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42036" cy="685800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8515926" y="286327"/>
            <a:ext cx="3676073" cy="95410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 smtClean="0"/>
              <a:t>تدريبات الصف 11 حسب هيكل الامتحان – ف2</a:t>
            </a:r>
            <a:endParaRPr lang="en-US" sz="28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8515926" y="1443236"/>
            <a:ext cx="3676074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/>
              <a:t>4- موقف دولة الامارات من التراث الشعبي هو : </a:t>
            </a:r>
            <a:endParaRPr lang="en-US" sz="2400" b="1" dirty="0"/>
          </a:p>
        </p:txBody>
      </p:sp>
      <p:sp>
        <p:nvSpPr>
          <p:cNvPr id="5" name="مربع نص 4"/>
          <p:cNvSpPr txBox="1"/>
          <p:nvPr/>
        </p:nvSpPr>
        <p:spPr>
          <a:xfrm>
            <a:off x="8442036" y="3112810"/>
            <a:ext cx="3749964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1- ليس له مكانة وأهمية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2- غير مهتمة بالتراث الشعبي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3- اهتمام ضعيف بالموروث الشعبي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4- تهتم به اهتماماً كبيراً </a:t>
            </a:r>
            <a:endParaRPr lang="en-US" sz="2400" b="1" dirty="0">
              <a:solidFill>
                <a:schemeClr val="bg1"/>
              </a:solidFill>
            </a:endParaRPr>
          </a:p>
        </p:txBody>
      </p:sp>
      <p:cxnSp>
        <p:nvCxnSpPr>
          <p:cNvPr id="6" name="رابط مستقيم 5"/>
          <p:cNvCxnSpPr/>
          <p:nvPr/>
        </p:nvCxnSpPr>
        <p:spPr>
          <a:xfrm flipH="1">
            <a:off x="8709890" y="4581237"/>
            <a:ext cx="3066473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54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42036" cy="685800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8515926" y="286327"/>
            <a:ext cx="3676073" cy="95410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 smtClean="0"/>
              <a:t>تدريبات الصف 11 حسب هيكل الامتحان – ف2</a:t>
            </a:r>
            <a:endParaRPr lang="en-US" sz="28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8478981" y="1866533"/>
            <a:ext cx="3676074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/>
              <a:t>4- تكمن أهمية التراث الاماراتي في أنه :   </a:t>
            </a:r>
            <a:endParaRPr lang="en-US" sz="2400" b="1" dirty="0"/>
          </a:p>
        </p:txBody>
      </p:sp>
      <p:sp>
        <p:nvSpPr>
          <p:cNvPr id="5" name="مربع نص 4"/>
          <p:cNvSpPr txBox="1"/>
          <p:nvPr/>
        </p:nvSpPr>
        <p:spPr>
          <a:xfrm>
            <a:off x="8442036" y="3112810"/>
            <a:ext cx="3749964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1- يوفر الوقت والجهد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2- يحافظ على العادات والتقاليد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3- يضعف المجتمع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4- لا يعزز قيم الولاء والانتماء </a:t>
            </a:r>
            <a:endParaRPr lang="en-US" sz="2400" b="1" dirty="0">
              <a:solidFill>
                <a:schemeClr val="bg1"/>
              </a:solidFill>
            </a:endParaRPr>
          </a:p>
        </p:txBody>
      </p:sp>
      <p:cxnSp>
        <p:nvCxnSpPr>
          <p:cNvPr id="6" name="رابط مستقيم 5"/>
          <p:cNvCxnSpPr/>
          <p:nvPr/>
        </p:nvCxnSpPr>
        <p:spPr>
          <a:xfrm flipH="1">
            <a:off x="8783781" y="3897641"/>
            <a:ext cx="3066473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94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42036" cy="685800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8515926" y="286327"/>
            <a:ext cx="3676073" cy="95410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 smtClean="0"/>
              <a:t>تدريبات الصف 11 حسب هيكل الامتحان – ف2</a:t>
            </a:r>
            <a:endParaRPr lang="en-US" sz="28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8478981" y="1866533"/>
            <a:ext cx="3676074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/>
              <a:t>5-  من أهم المهرجانات التراثية في دولة الامارات العربية المتحدة : </a:t>
            </a:r>
            <a:endParaRPr lang="en-US" sz="2400" b="1" dirty="0"/>
          </a:p>
        </p:txBody>
      </p:sp>
      <p:sp>
        <p:nvSpPr>
          <p:cNvPr id="5" name="مربع نص 4"/>
          <p:cNvSpPr txBox="1"/>
          <p:nvPr/>
        </p:nvSpPr>
        <p:spPr>
          <a:xfrm>
            <a:off x="8442036" y="3112810"/>
            <a:ext cx="3749964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1- مهرجان الثقافة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2- مهرجان سباقات الهجن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3- مهرجان الوادي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4- مهرجان قصر الحصن </a:t>
            </a:r>
            <a:endParaRPr lang="en-US" sz="2400" b="1" dirty="0">
              <a:solidFill>
                <a:schemeClr val="bg1"/>
              </a:solidFill>
            </a:endParaRPr>
          </a:p>
        </p:txBody>
      </p:sp>
      <p:cxnSp>
        <p:nvCxnSpPr>
          <p:cNvPr id="6" name="رابط مستقيم 5"/>
          <p:cNvCxnSpPr/>
          <p:nvPr/>
        </p:nvCxnSpPr>
        <p:spPr>
          <a:xfrm flipH="1">
            <a:off x="8746836" y="4571896"/>
            <a:ext cx="3066473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818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03127" cy="685800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7841672" y="1413951"/>
            <a:ext cx="4350328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/>
              <a:t>6- أهمية الجزر الثلاث طنب الكبرى والصغرى وأبو موسى تتلخص في :</a:t>
            </a:r>
            <a:endParaRPr lang="en-US" sz="24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703127" y="2521683"/>
            <a:ext cx="4488873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1- المساحة الجغرافية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2- الموقع على البحار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3- الأهمية الاستراتيجية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4- القوة العسكرية التي تمتلكها </a:t>
            </a:r>
            <a:endParaRPr lang="en-US" sz="2400" b="1" dirty="0">
              <a:solidFill>
                <a:schemeClr val="bg1"/>
              </a:solidFill>
            </a:endParaRPr>
          </a:p>
        </p:txBody>
      </p:sp>
      <p:cxnSp>
        <p:nvCxnSpPr>
          <p:cNvPr id="5" name="رابط مستقيم 4"/>
          <p:cNvCxnSpPr/>
          <p:nvPr/>
        </p:nvCxnSpPr>
        <p:spPr>
          <a:xfrm flipH="1">
            <a:off x="9559636" y="3648260"/>
            <a:ext cx="2299856" cy="934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532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03127" cy="685800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7841672" y="1413951"/>
            <a:ext cx="4350328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/>
              <a:t>7-  تتجه معظم الصادرات النفطية لدول الخليج عبر مضيق هرمز مما يدل على : </a:t>
            </a:r>
            <a:endParaRPr lang="en-US" sz="24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703127" y="2521683"/>
            <a:ext cx="4488873" cy="304698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1- قدرة دول الخليج على استخدام منافذ مائية أخرى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2- تستطيع دول الخليج الاستغناء عن مضيق هرمز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3- ليس هناك علاقة بين الجزر الثلاث ومضيق هرمز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4- مضيق هرمز يمثل أهمية استثنائية لدول الخليج العربي </a:t>
            </a:r>
            <a:endParaRPr lang="en-US" sz="2400" b="1" dirty="0">
              <a:solidFill>
                <a:schemeClr val="bg1"/>
              </a:solidFill>
            </a:endParaRPr>
          </a:p>
        </p:txBody>
      </p:sp>
      <p:cxnSp>
        <p:nvCxnSpPr>
          <p:cNvPr id="5" name="رابط مستقيم 4"/>
          <p:cNvCxnSpPr/>
          <p:nvPr/>
        </p:nvCxnSpPr>
        <p:spPr>
          <a:xfrm flipH="1" flipV="1">
            <a:off x="7915564" y="5107709"/>
            <a:ext cx="3796146" cy="1836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رابط مستقيم 5"/>
          <p:cNvCxnSpPr/>
          <p:nvPr/>
        </p:nvCxnSpPr>
        <p:spPr>
          <a:xfrm flipH="1">
            <a:off x="9638145" y="5490914"/>
            <a:ext cx="2299856" cy="934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019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03127" cy="685800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7841672" y="1413951"/>
            <a:ext cx="4350328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/>
              <a:t>8-  أهمية الجزر الثلاث طنب الكبرى والصغرى وأبو موسى تتلخص في :</a:t>
            </a:r>
            <a:endParaRPr lang="en-US" sz="24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703127" y="2521683"/>
            <a:ext cx="4488873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1- المساحة الجغرافية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2- الموقع على البحار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3- الأهمية الاستراتيجية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4- القوة العسكرية التي تمتلكها </a:t>
            </a:r>
            <a:endParaRPr lang="en-US" sz="2400" b="1" dirty="0">
              <a:solidFill>
                <a:schemeClr val="bg1"/>
              </a:solidFill>
            </a:endParaRPr>
          </a:p>
        </p:txBody>
      </p:sp>
      <p:cxnSp>
        <p:nvCxnSpPr>
          <p:cNvPr id="5" name="رابط مستقيم 4"/>
          <p:cNvCxnSpPr/>
          <p:nvPr/>
        </p:nvCxnSpPr>
        <p:spPr>
          <a:xfrm flipH="1">
            <a:off x="9559636" y="3648260"/>
            <a:ext cx="2299856" cy="934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039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03127" cy="685800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7841672" y="1413951"/>
            <a:ext cx="4350328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/>
              <a:t>9-  الأدلة التاريخية تثبت أن الجزر الإماراتية الثلاث يجب أن تكون : </a:t>
            </a:r>
            <a:endParaRPr lang="en-US" sz="24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703127" y="2521683"/>
            <a:ext cx="4488873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1- ذات سيادة عالمية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2- ذات سيادة عربية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3- ذات سيادة خليجية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4- خاضعة لسيادة الدولة التي تمتلكها </a:t>
            </a:r>
            <a:endParaRPr lang="en-US" sz="2400" b="1" dirty="0">
              <a:solidFill>
                <a:schemeClr val="bg1"/>
              </a:solidFill>
            </a:endParaRPr>
          </a:p>
        </p:txBody>
      </p:sp>
      <p:cxnSp>
        <p:nvCxnSpPr>
          <p:cNvPr id="5" name="رابط مستقيم 4"/>
          <p:cNvCxnSpPr/>
          <p:nvPr/>
        </p:nvCxnSpPr>
        <p:spPr>
          <a:xfrm flipH="1">
            <a:off x="8395855" y="3999242"/>
            <a:ext cx="3408219" cy="934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840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03127" cy="685800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7841672" y="1413951"/>
            <a:ext cx="4350328" cy="1200329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/>
              <a:t>10-   لدولة الامارات العربية المتحدة الحق في السيادة على الجزر الثلاث استناداً إلى : </a:t>
            </a:r>
            <a:endParaRPr lang="en-US" sz="24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703127" y="3011210"/>
            <a:ext cx="4488873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1- العدالة الدولية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2- المساندة الإقليمية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3- الأعراف المحلية 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4- القوانين الدستورية </a:t>
            </a:r>
            <a:endParaRPr lang="en-US" sz="2400" b="1" dirty="0">
              <a:solidFill>
                <a:schemeClr val="bg1"/>
              </a:solidFill>
            </a:endParaRPr>
          </a:p>
        </p:txBody>
      </p:sp>
      <p:cxnSp>
        <p:nvCxnSpPr>
          <p:cNvPr id="5" name="رابط مستقيم 4"/>
          <p:cNvCxnSpPr/>
          <p:nvPr/>
        </p:nvCxnSpPr>
        <p:spPr>
          <a:xfrm flipH="1">
            <a:off x="10363200" y="3419660"/>
            <a:ext cx="1357746" cy="934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1767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03127" cy="685800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7841672" y="1413951"/>
            <a:ext cx="4350328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/>
              <a:t>11- سعي دولة الامارات لحل قضية الجزر الثلاث بالطرق السلمية يوضح : </a:t>
            </a:r>
            <a:endParaRPr lang="en-US" sz="24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703127" y="2521683"/>
            <a:ext cx="4488873" cy="193899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1- رغبة دولة الامارات في حماية ممتلكاتها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2- الرغبة لتحقيق الاستقرار الاقليمي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3- رغبة الامارات في حل مشاكل السكان </a:t>
            </a:r>
          </a:p>
          <a:p>
            <a:pPr algn="r" rtl="1"/>
            <a:r>
              <a:rPr lang="ar-AE" sz="2400" b="1" dirty="0">
                <a:solidFill>
                  <a:schemeClr val="bg1"/>
                </a:solidFill>
              </a:rPr>
              <a:t> </a:t>
            </a:r>
            <a:r>
              <a:rPr lang="ar-AE" sz="2400" b="1" dirty="0" smtClean="0">
                <a:solidFill>
                  <a:schemeClr val="bg1"/>
                </a:solidFill>
              </a:rPr>
              <a:t>    في الجزر الثلاث</a:t>
            </a:r>
          </a:p>
          <a:p>
            <a:pPr algn="r" rtl="1"/>
            <a:r>
              <a:rPr lang="ar-AE" sz="2400" b="1" dirty="0" smtClean="0">
                <a:solidFill>
                  <a:schemeClr val="bg1"/>
                </a:solidFill>
              </a:rPr>
              <a:t>4- حاجة الامارات لموارد هذه الجزر الثلاث</a:t>
            </a:r>
            <a:endParaRPr lang="en-US" sz="2400" b="1" dirty="0">
              <a:solidFill>
                <a:schemeClr val="bg1"/>
              </a:solidFill>
            </a:endParaRPr>
          </a:p>
        </p:txBody>
      </p:sp>
      <p:cxnSp>
        <p:nvCxnSpPr>
          <p:cNvPr id="5" name="رابط مستقيم 4"/>
          <p:cNvCxnSpPr/>
          <p:nvPr/>
        </p:nvCxnSpPr>
        <p:spPr>
          <a:xfrm flipH="1">
            <a:off x="8442037" y="3269569"/>
            <a:ext cx="3408219" cy="934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7548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93877" cy="6858000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877" y="1734705"/>
            <a:ext cx="5069127" cy="4130386"/>
          </a:xfrm>
          <a:prstGeom prst="rect">
            <a:avLst/>
          </a:prstGeom>
        </p:spPr>
      </p:pic>
      <p:cxnSp>
        <p:nvCxnSpPr>
          <p:cNvPr id="4" name="رابط مستقيم 3"/>
          <p:cNvCxnSpPr/>
          <p:nvPr/>
        </p:nvCxnSpPr>
        <p:spPr>
          <a:xfrm flipH="1" flipV="1">
            <a:off x="7555345" y="3186545"/>
            <a:ext cx="4479638" cy="9237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816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93877" cy="6858000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877" y="1331479"/>
            <a:ext cx="5087599" cy="3573029"/>
          </a:xfrm>
          <a:prstGeom prst="rect">
            <a:avLst/>
          </a:prstGeom>
        </p:spPr>
      </p:pic>
      <p:cxnSp>
        <p:nvCxnSpPr>
          <p:cNvPr id="4" name="رابط مستقيم 3"/>
          <p:cNvCxnSpPr/>
          <p:nvPr/>
        </p:nvCxnSpPr>
        <p:spPr>
          <a:xfrm flipH="1" flipV="1">
            <a:off x="10926618" y="3971636"/>
            <a:ext cx="1265384" cy="27607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82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93877" cy="6858000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876" y="1542616"/>
            <a:ext cx="4998123" cy="4165457"/>
          </a:xfrm>
          <a:prstGeom prst="rect">
            <a:avLst/>
          </a:prstGeom>
        </p:spPr>
      </p:pic>
      <p:cxnSp>
        <p:nvCxnSpPr>
          <p:cNvPr id="4" name="رابط مستقيم 3"/>
          <p:cNvCxnSpPr/>
          <p:nvPr/>
        </p:nvCxnSpPr>
        <p:spPr>
          <a:xfrm flipH="1">
            <a:off x="8645237" y="3897642"/>
            <a:ext cx="3408219" cy="934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40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93877" cy="6858000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877" y="1990002"/>
            <a:ext cx="4998124" cy="2619375"/>
          </a:xfrm>
          <a:prstGeom prst="rect">
            <a:avLst/>
          </a:prstGeom>
        </p:spPr>
      </p:pic>
      <p:cxnSp>
        <p:nvCxnSpPr>
          <p:cNvPr id="4" name="رابط مستقيم 3"/>
          <p:cNvCxnSpPr/>
          <p:nvPr/>
        </p:nvCxnSpPr>
        <p:spPr>
          <a:xfrm flipH="1" flipV="1">
            <a:off x="10418618" y="4350327"/>
            <a:ext cx="1607130" cy="230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688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93877" cy="6858000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727" y="1488930"/>
            <a:ext cx="4827731" cy="3381375"/>
          </a:xfrm>
          <a:prstGeom prst="rect">
            <a:avLst/>
          </a:prstGeom>
        </p:spPr>
      </p:pic>
      <p:cxnSp>
        <p:nvCxnSpPr>
          <p:cNvPr id="4" name="رابط مستقيم 3"/>
          <p:cNvCxnSpPr/>
          <p:nvPr/>
        </p:nvCxnSpPr>
        <p:spPr>
          <a:xfrm flipH="1">
            <a:off x="10215418" y="3990006"/>
            <a:ext cx="1801093" cy="103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651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أيون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568</TotalTime>
  <Words>417</Words>
  <Application>Microsoft Office PowerPoint</Application>
  <PresentationFormat>شاشة عريضة</PresentationFormat>
  <Paragraphs>68</Paragraphs>
  <Slides>17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17</vt:i4>
      </vt:variant>
    </vt:vector>
  </HeadingPairs>
  <TitlesOfParts>
    <vt:vector size="22" baseType="lpstr">
      <vt:lpstr>Arial</vt:lpstr>
      <vt:lpstr>Century Gothic</vt:lpstr>
      <vt:lpstr>Times New Roman</vt:lpstr>
      <vt:lpstr>Wingdings 3</vt:lpstr>
      <vt:lpstr>أيون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Rajab</dc:creator>
  <cp:lastModifiedBy>Rajab</cp:lastModifiedBy>
  <cp:revision>15</cp:revision>
  <dcterms:created xsi:type="dcterms:W3CDTF">2023-03-05T07:36:52Z</dcterms:created>
  <dcterms:modified xsi:type="dcterms:W3CDTF">2023-03-05T17:05:31Z</dcterms:modified>
</cp:coreProperties>
</file>