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3771900" cy="5321300"/>
  <p:notesSz cx="6858000" cy="9144000"/>
  <p:embeddedFontLst>
    <p:embeddedFont>
      <p:font typeface="DG Bebo" charset="1" panose="01000000000000000000"/>
      <p:regular r:id="rId17"/>
    </p:embeddedFont>
    <p:embeddedFont>
      <p:font typeface="Almarai" charset="1" panose="00000000000000000000"/>
      <p:regular r:id="rId18"/>
    </p:embeddedFont>
    <p:embeddedFont>
      <p:font typeface="Amariya Bold" charset="1" panose="02040803050506020203"/>
      <p:regular r:id="rId19"/>
    </p:embeddedFont>
    <p:embeddedFont>
      <p:font typeface="XB Niloofar Bold" charset="1" panose="02000803080000020003"/>
      <p:regular r:id="rId20"/>
    </p:embeddedFont>
    <p:embeddedFont>
      <p:font typeface="El Messiri Bold" charset="1" panose="0000080000000000000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.svg" Type="http://schemas.openxmlformats.org/officeDocument/2006/relationships/image"/><Relationship Id="rId11" Target="../media/image6.png" Type="http://schemas.openxmlformats.org/officeDocument/2006/relationships/image"/><Relationship Id="rId12" Target="../media/image7.svg" Type="http://schemas.openxmlformats.org/officeDocument/2006/relationships/image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.svg" Type="http://schemas.openxmlformats.org/officeDocument/2006/relationships/image"/><Relationship Id="rId11" Target="../media/image6.png" Type="http://schemas.openxmlformats.org/officeDocument/2006/relationships/image"/><Relationship Id="rId12" Target="../media/image7.svg" Type="http://schemas.openxmlformats.org/officeDocument/2006/relationships/image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.svg" Type="http://schemas.openxmlformats.org/officeDocument/2006/relationships/image"/><Relationship Id="rId11" Target="../media/image6.png" Type="http://schemas.openxmlformats.org/officeDocument/2006/relationships/image"/><Relationship Id="rId12" Target="../media/image7.svg" Type="http://schemas.openxmlformats.org/officeDocument/2006/relationships/image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.svg" Type="http://schemas.openxmlformats.org/officeDocument/2006/relationships/image"/><Relationship Id="rId11" Target="../media/image6.png" Type="http://schemas.openxmlformats.org/officeDocument/2006/relationships/image"/><Relationship Id="rId12" Target="../media/image7.svg" Type="http://schemas.openxmlformats.org/officeDocument/2006/relationships/image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.svg" Type="http://schemas.openxmlformats.org/officeDocument/2006/relationships/image"/><Relationship Id="rId11" Target="../media/image6.png" Type="http://schemas.openxmlformats.org/officeDocument/2006/relationships/image"/><Relationship Id="rId12" Target="../media/image7.svg" Type="http://schemas.openxmlformats.org/officeDocument/2006/relationships/image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4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4.svg" Type="http://schemas.openxmlformats.org/officeDocument/2006/relationships/image"/><Relationship Id="rId12" Target="../media/image24.png" Type="http://schemas.openxmlformats.org/officeDocument/2006/relationships/image"/><Relationship Id="rId13" Target="../media/image4.png" Type="http://schemas.openxmlformats.org/officeDocument/2006/relationships/image"/><Relationship Id="rId14" Target="../media/image5.svg" Type="http://schemas.openxmlformats.org/officeDocument/2006/relationships/image"/><Relationship Id="rId15" Target="../media/image6.png" Type="http://schemas.openxmlformats.org/officeDocument/2006/relationships/image"/><Relationship Id="rId16" Target="../media/image7.svg" Type="http://schemas.openxmlformats.org/officeDocument/2006/relationships/image"/><Relationship Id="rId17" Target="../media/image1.png" Type="http://schemas.openxmlformats.org/officeDocument/2006/relationships/image"/><Relationship Id="rId18" Target="../media/image2.sv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22.png" Type="http://schemas.openxmlformats.org/officeDocument/2006/relationships/image"/><Relationship Id="rId5" Target="../media/image23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8.png" Type="http://schemas.openxmlformats.org/officeDocument/2006/relationships/image"/><Relationship Id="rId9" Target="../media/image9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4.svg" Type="http://schemas.openxmlformats.org/officeDocument/2006/relationships/image"/><Relationship Id="rId12" Target="../media/image24.png" Type="http://schemas.openxmlformats.org/officeDocument/2006/relationships/image"/><Relationship Id="rId13" Target="../media/image4.png" Type="http://schemas.openxmlformats.org/officeDocument/2006/relationships/image"/><Relationship Id="rId14" Target="../media/image5.svg" Type="http://schemas.openxmlformats.org/officeDocument/2006/relationships/image"/><Relationship Id="rId15" Target="../media/image6.png" Type="http://schemas.openxmlformats.org/officeDocument/2006/relationships/image"/><Relationship Id="rId16" Target="../media/image7.svg" Type="http://schemas.openxmlformats.org/officeDocument/2006/relationships/image"/><Relationship Id="rId17" Target="../media/image1.png" Type="http://schemas.openxmlformats.org/officeDocument/2006/relationships/image"/><Relationship Id="rId18" Target="../media/image2.sv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22.png" Type="http://schemas.openxmlformats.org/officeDocument/2006/relationships/image"/><Relationship Id="rId5" Target="../media/image23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8.png" Type="http://schemas.openxmlformats.org/officeDocument/2006/relationships/image"/><Relationship Id="rId9" Target="../media/image9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4.svg" Type="http://schemas.openxmlformats.org/officeDocument/2006/relationships/image"/><Relationship Id="rId12" Target="../media/image24.png" Type="http://schemas.openxmlformats.org/officeDocument/2006/relationships/image"/><Relationship Id="rId13" Target="../media/image4.png" Type="http://schemas.openxmlformats.org/officeDocument/2006/relationships/image"/><Relationship Id="rId14" Target="../media/image5.svg" Type="http://schemas.openxmlformats.org/officeDocument/2006/relationships/image"/><Relationship Id="rId15" Target="../media/image6.png" Type="http://schemas.openxmlformats.org/officeDocument/2006/relationships/image"/><Relationship Id="rId16" Target="../media/image7.svg" Type="http://schemas.openxmlformats.org/officeDocument/2006/relationships/image"/><Relationship Id="rId17" Target="../media/image1.png" Type="http://schemas.openxmlformats.org/officeDocument/2006/relationships/image"/><Relationship Id="rId18" Target="../media/image2.sv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22.png" Type="http://schemas.openxmlformats.org/officeDocument/2006/relationships/image"/><Relationship Id="rId5" Target="../media/image23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8.png" Type="http://schemas.openxmlformats.org/officeDocument/2006/relationships/image"/><Relationship Id="rId9" Target="../media/image9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4.svg" Type="http://schemas.openxmlformats.org/officeDocument/2006/relationships/image"/><Relationship Id="rId12" Target="../media/image24.png" Type="http://schemas.openxmlformats.org/officeDocument/2006/relationships/image"/><Relationship Id="rId13" Target="../media/image4.png" Type="http://schemas.openxmlformats.org/officeDocument/2006/relationships/image"/><Relationship Id="rId14" Target="../media/image5.svg" Type="http://schemas.openxmlformats.org/officeDocument/2006/relationships/image"/><Relationship Id="rId15" Target="../media/image6.png" Type="http://schemas.openxmlformats.org/officeDocument/2006/relationships/image"/><Relationship Id="rId16" Target="../media/image7.svg" Type="http://schemas.openxmlformats.org/officeDocument/2006/relationships/image"/><Relationship Id="rId17" Target="../media/image1.png" Type="http://schemas.openxmlformats.org/officeDocument/2006/relationships/image"/><Relationship Id="rId18" Target="../media/image2.sv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22.png" Type="http://schemas.openxmlformats.org/officeDocument/2006/relationships/image"/><Relationship Id="rId5" Target="../media/image23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8.png" Type="http://schemas.openxmlformats.org/officeDocument/2006/relationships/image"/><Relationship Id="rId9" Target="../media/image9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4.svg" Type="http://schemas.openxmlformats.org/officeDocument/2006/relationships/image"/><Relationship Id="rId12" Target="../media/image24.png" Type="http://schemas.openxmlformats.org/officeDocument/2006/relationships/image"/><Relationship Id="rId13" Target="../media/image4.png" Type="http://schemas.openxmlformats.org/officeDocument/2006/relationships/image"/><Relationship Id="rId14" Target="../media/image5.svg" Type="http://schemas.openxmlformats.org/officeDocument/2006/relationships/image"/><Relationship Id="rId15" Target="../media/image6.png" Type="http://schemas.openxmlformats.org/officeDocument/2006/relationships/image"/><Relationship Id="rId16" Target="../media/image7.svg" Type="http://schemas.openxmlformats.org/officeDocument/2006/relationships/image"/><Relationship Id="rId17" Target="../media/image1.png" Type="http://schemas.openxmlformats.org/officeDocument/2006/relationships/image"/><Relationship Id="rId18" Target="../media/image2.sv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22.png" Type="http://schemas.openxmlformats.org/officeDocument/2006/relationships/image"/><Relationship Id="rId5" Target="../media/image23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8.png" Type="http://schemas.openxmlformats.org/officeDocument/2006/relationships/image"/><Relationship Id="rId9" Target="../media/image9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D5F4FF">
                <a:alpha val="100000"/>
              </a:srgbClr>
            </a:gs>
            <a:gs pos="100000">
              <a:srgbClr val="FEF2D8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60887" y="466602"/>
            <a:ext cx="3470952" cy="5173590"/>
            <a:chOff x="0" y="0"/>
            <a:chExt cx="640763" cy="95508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40763" cy="955082"/>
            </a:xfrm>
            <a:custGeom>
              <a:avLst/>
              <a:gdLst/>
              <a:ahLst/>
              <a:cxnLst/>
              <a:rect r="r" b="b" t="t" l="l"/>
              <a:pathLst>
                <a:path h="955082" w="640763">
                  <a:moveTo>
                    <a:pt x="213703" y="19070"/>
                  </a:moveTo>
                  <a:cubicBezTo>
                    <a:pt x="246447" y="7556"/>
                    <a:pt x="283900" y="0"/>
                    <a:pt x="320554" y="0"/>
                  </a:cubicBezTo>
                  <a:cubicBezTo>
                    <a:pt x="357209" y="0"/>
                    <a:pt x="392481" y="6476"/>
                    <a:pt x="424985" y="17990"/>
                  </a:cubicBezTo>
                  <a:cubicBezTo>
                    <a:pt x="425677" y="18350"/>
                    <a:pt x="426369" y="18350"/>
                    <a:pt x="427060" y="18710"/>
                  </a:cubicBezTo>
                  <a:cubicBezTo>
                    <a:pt x="549126" y="64765"/>
                    <a:pt x="639034" y="186379"/>
                    <a:pt x="640763" y="331663"/>
                  </a:cubicBezTo>
                  <a:lnTo>
                    <a:pt x="640763" y="955082"/>
                  </a:lnTo>
                  <a:lnTo>
                    <a:pt x="0" y="955082"/>
                  </a:lnTo>
                  <a:lnTo>
                    <a:pt x="0" y="332125"/>
                  </a:lnTo>
                  <a:cubicBezTo>
                    <a:pt x="1729" y="185660"/>
                    <a:pt x="90253" y="64045"/>
                    <a:pt x="213703" y="19070"/>
                  </a:cubicBezTo>
                  <a:close/>
                </a:path>
              </a:pathLst>
            </a:custGeom>
            <a:solidFill>
              <a:srgbClr val="FFFFFF"/>
            </a:solidFill>
            <a:ln w="127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2475201" y="378000"/>
            <a:ext cx="1022115" cy="1022115"/>
          </a:xfrm>
          <a:custGeom>
            <a:avLst/>
            <a:gdLst/>
            <a:ahLst/>
            <a:cxnLst/>
            <a:rect r="r" b="b" t="t" l="l"/>
            <a:pathLst>
              <a:path h="1022115" w="1022115">
                <a:moveTo>
                  <a:pt x="0" y="0"/>
                </a:moveTo>
                <a:lnTo>
                  <a:pt x="1022115" y="0"/>
                </a:lnTo>
                <a:lnTo>
                  <a:pt x="1022115" y="1022115"/>
                </a:lnTo>
                <a:lnTo>
                  <a:pt x="0" y="10221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736835" y="958671"/>
            <a:ext cx="1029528" cy="639594"/>
          </a:xfrm>
          <a:custGeom>
            <a:avLst/>
            <a:gdLst/>
            <a:ahLst/>
            <a:cxnLst/>
            <a:rect r="r" b="b" t="t" l="l"/>
            <a:pathLst>
              <a:path h="639594" w="1029528">
                <a:moveTo>
                  <a:pt x="0" y="0"/>
                </a:moveTo>
                <a:lnTo>
                  <a:pt x="1029527" y="0"/>
                </a:lnTo>
                <a:lnTo>
                  <a:pt x="1029527" y="639594"/>
                </a:lnTo>
                <a:lnTo>
                  <a:pt x="0" y="6395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419789" y="1304834"/>
            <a:ext cx="1029528" cy="639594"/>
          </a:xfrm>
          <a:custGeom>
            <a:avLst/>
            <a:gdLst/>
            <a:ahLst/>
            <a:cxnLst/>
            <a:rect r="r" b="b" t="t" l="l"/>
            <a:pathLst>
              <a:path h="639594" w="1029528">
                <a:moveTo>
                  <a:pt x="0" y="0"/>
                </a:moveTo>
                <a:lnTo>
                  <a:pt x="1029528" y="0"/>
                </a:lnTo>
                <a:lnTo>
                  <a:pt x="1029528" y="639594"/>
                </a:lnTo>
                <a:lnTo>
                  <a:pt x="0" y="6395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30196" y="741055"/>
            <a:ext cx="228769" cy="217616"/>
          </a:xfrm>
          <a:custGeom>
            <a:avLst/>
            <a:gdLst/>
            <a:ahLst/>
            <a:cxnLst/>
            <a:rect r="r" b="b" t="t" l="l"/>
            <a:pathLst>
              <a:path h="217616" w="228769">
                <a:moveTo>
                  <a:pt x="0" y="0"/>
                </a:moveTo>
                <a:lnTo>
                  <a:pt x="228768" y="0"/>
                </a:lnTo>
                <a:lnTo>
                  <a:pt x="228768" y="217616"/>
                </a:lnTo>
                <a:lnTo>
                  <a:pt x="0" y="21761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564578" y="1560648"/>
            <a:ext cx="134523" cy="127965"/>
          </a:xfrm>
          <a:custGeom>
            <a:avLst/>
            <a:gdLst/>
            <a:ahLst/>
            <a:cxnLst/>
            <a:rect r="r" b="b" t="t" l="l"/>
            <a:pathLst>
              <a:path h="127965" w="134523">
                <a:moveTo>
                  <a:pt x="0" y="0"/>
                </a:moveTo>
                <a:lnTo>
                  <a:pt x="134523" y="0"/>
                </a:lnTo>
                <a:lnTo>
                  <a:pt x="134523" y="127965"/>
                </a:lnTo>
                <a:lnTo>
                  <a:pt x="0" y="12796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0" y="4296365"/>
            <a:ext cx="134523" cy="127965"/>
          </a:xfrm>
          <a:custGeom>
            <a:avLst/>
            <a:gdLst/>
            <a:ahLst/>
            <a:cxnLst/>
            <a:rect r="r" b="b" t="t" l="l"/>
            <a:pathLst>
              <a:path h="127965" w="134523">
                <a:moveTo>
                  <a:pt x="0" y="0"/>
                </a:moveTo>
                <a:lnTo>
                  <a:pt x="134523" y="0"/>
                </a:lnTo>
                <a:lnTo>
                  <a:pt x="134523" y="127965"/>
                </a:lnTo>
                <a:lnTo>
                  <a:pt x="0" y="12796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497316" y="139492"/>
            <a:ext cx="134523" cy="127965"/>
          </a:xfrm>
          <a:custGeom>
            <a:avLst/>
            <a:gdLst/>
            <a:ahLst/>
            <a:cxnLst/>
            <a:rect r="r" b="b" t="t" l="l"/>
            <a:pathLst>
              <a:path h="127965" w="134523">
                <a:moveTo>
                  <a:pt x="0" y="0"/>
                </a:moveTo>
                <a:lnTo>
                  <a:pt x="134523" y="0"/>
                </a:lnTo>
                <a:lnTo>
                  <a:pt x="134523" y="127965"/>
                </a:lnTo>
                <a:lnTo>
                  <a:pt x="0" y="12796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60887" y="314017"/>
            <a:ext cx="134523" cy="127965"/>
          </a:xfrm>
          <a:custGeom>
            <a:avLst/>
            <a:gdLst/>
            <a:ahLst/>
            <a:cxnLst/>
            <a:rect r="r" b="b" t="t" l="l"/>
            <a:pathLst>
              <a:path h="127965" w="134523">
                <a:moveTo>
                  <a:pt x="0" y="0"/>
                </a:moveTo>
                <a:lnTo>
                  <a:pt x="134523" y="0"/>
                </a:lnTo>
                <a:lnTo>
                  <a:pt x="134523" y="127966"/>
                </a:lnTo>
                <a:lnTo>
                  <a:pt x="0" y="12796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631839" y="4296365"/>
            <a:ext cx="134523" cy="127965"/>
          </a:xfrm>
          <a:custGeom>
            <a:avLst/>
            <a:gdLst/>
            <a:ahLst/>
            <a:cxnLst/>
            <a:rect r="r" b="b" t="t" l="l"/>
            <a:pathLst>
              <a:path h="127965" w="134523">
                <a:moveTo>
                  <a:pt x="0" y="0"/>
                </a:moveTo>
                <a:lnTo>
                  <a:pt x="134523" y="0"/>
                </a:lnTo>
                <a:lnTo>
                  <a:pt x="134523" y="127965"/>
                </a:lnTo>
                <a:lnTo>
                  <a:pt x="0" y="12796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3332193" y="3541636"/>
            <a:ext cx="464769" cy="201981"/>
          </a:xfrm>
          <a:custGeom>
            <a:avLst/>
            <a:gdLst/>
            <a:ahLst/>
            <a:cxnLst/>
            <a:rect r="r" b="b" t="t" l="l"/>
            <a:pathLst>
              <a:path h="201981" w="464769">
                <a:moveTo>
                  <a:pt x="0" y="0"/>
                </a:moveTo>
                <a:lnTo>
                  <a:pt x="464769" y="0"/>
                </a:lnTo>
                <a:lnTo>
                  <a:pt x="464769" y="201981"/>
                </a:lnTo>
                <a:lnTo>
                  <a:pt x="0" y="20198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-199201" y="2664000"/>
            <a:ext cx="2325462" cy="3076961"/>
          </a:xfrm>
          <a:custGeom>
            <a:avLst/>
            <a:gdLst/>
            <a:ahLst/>
            <a:cxnLst/>
            <a:rect r="r" b="b" t="t" l="l"/>
            <a:pathLst>
              <a:path h="3076961" w="2325462">
                <a:moveTo>
                  <a:pt x="0" y="0"/>
                </a:moveTo>
                <a:lnTo>
                  <a:pt x="2325462" y="0"/>
                </a:lnTo>
                <a:lnTo>
                  <a:pt x="2325462" y="3076961"/>
                </a:lnTo>
                <a:lnTo>
                  <a:pt x="0" y="307696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-98598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0">
            <a:off x="1724505" y="2664000"/>
            <a:ext cx="2325462" cy="3076961"/>
          </a:xfrm>
          <a:custGeom>
            <a:avLst/>
            <a:gdLst/>
            <a:ahLst/>
            <a:cxnLst/>
            <a:rect r="r" b="b" t="t" l="l"/>
            <a:pathLst>
              <a:path h="3076961" w="2325462">
                <a:moveTo>
                  <a:pt x="2325462" y="0"/>
                </a:moveTo>
                <a:lnTo>
                  <a:pt x="0" y="0"/>
                </a:lnTo>
                <a:lnTo>
                  <a:pt x="0" y="3076961"/>
                </a:lnTo>
                <a:lnTo>
                  <a:pt x="2325462" y="3076961"/>
                </a:lnTo>
                <a:lnTo>
                  <a:pt x="2325462" y="0"/>
                </a:lnTo>
                <a:close/>
              </a:path>
            </a:pathLst>
          </a:custGeom>
          <a:blipFill>
            <a:blip r:embed="rId13"/>
            <a:stretch>
              <a:fillRect l="-82539" t="0" r="-16059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550943" y="1812898"/>
            <a:ext cx="2690840" cy="4002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3349"/>
              </a:lnSpc>
            </a:pPr>
            <a:r>
              <a:rPr lang="ar-EG" sz="2392">
                <a:solidFill>
                  <a:srgbClr val="278CB2"/>
                </a:solidFill>
                <a:latin typeface="DG Bebo"/>
                <a:ea typeface="DG Bebo"/>
                <a:cs typeface="DG Bebo"/>
                <a:sym typeface="DG Bebo"/>
                <a:rtl val="true"/>
              </a:rPr>
              <a:t>كُتَيِّبُ قِصَصٍ لِلأَطْفَالِ 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064786" y="2260965"/>
            <a:ext cx="1663154" cy="2076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679"/>
              </a:lnSpc>
            </a:pPr>
            <a:r>
              <a:rPr lang="ar-EG" sz="1200">
                <a:solidFill>
                  <a:srgbClr val="35292C"/>
                </a:solidFill>
                <a:latin typeface="Almarai"/>
                <a:ea typeface="Almarai"/>
                <a:cs typeface="Almarai"/>
                <a:sym typeface="Almarai"/>
                <a:rtl val="true"/>
              </a:rPr>
              <a:t>قِصَّ</a:t>
            </a:r>
            <a:r>
              <a:rPr lang="ar-EG" sz="1200">
                <a:solidFill>
                  <a:srgbClr val="35292C"/>
                </a:solidFill>
                <a:latin typeface="Almarai"/>
                <a:ea typeface="Almarai"/>
                <a:cs typeface="Almarai"/>
                <a:sym typeface="Almarai"/>
                <a:rtl val="true"/>
              </a:rPr>
              <a:t>ةُ «سَالِمٍ وَمَطَرِ السَّمَاءِ»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08665" y="2516235"/>
            <a:ext cx="1362670" cy="2076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679"/>
              </a:lnSpc>
            </a:pPr>
            <a:r>
              <a:rPr lang="ar-EG" sz="1200">
                <a:solidFill>
                  <a:srgbClr val="35292C"/>
                </a:solidFill>
                <a:latin typeface="Almarai"/>
                <a:ea typeface="Almarai"/>
                <a:cs typeface="Almarai"/>
                <a:sym typeface="Almarai"/>
                <a:rtl val="true"/>
              </a:rPr>
              <a:t>قِصَّ</a:t>
            </a:r>
            <a:r>
              <a:rPr lang="ar-EG" sz="1200">
                <a:solidFill>
                  <a:srgbClr val="35292C"/>
                </a:solidFill>
                <a:latin typeface="Almarai"/>
                <a:ea typeface="Almarai"/>
                <a:cs typeface="Almarai"/>
                <a:sym typeface="Almarai"/>
                <a:rtl val="true"/>
              </a:rPr>
              <a:t>ةُ «لَيْلَى وَالشَّمْسِ»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CF1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40286" y="182904"/>
            <a:ext cx="3323994" cy="4902558"/>
            <a:chOff x="0" y="0"/>
            <a:chExt cx="2382489" cy="351393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82489" cy="3513932"/>
            </a:xfrm>
            <a:custGeom>
              <a:avLst/>
              <a:gdLst/>
              <a:ahLst/>
              <a:cxnLst/>
              <a:rect r="r" b="b" t="t" l="l"/>
              <a:pathLst>
                <a:path h="3513932" w="2382489">
                  <a:moveTo>
                    <a:pt x="60557" y="0"/>
                  </a:moveTo>
                  <a:lnTo>
                    <a:pt x="2321932" y="0"/>
                  </a:lnTo>
                  <a:cubicBezTo>
                    <a:pt x="2355377" y="0"/>
                    <a:pt x="2382489" y="27112"/>
                    <a:pt x="2382489" y="60557"/>
                  </a:cubicBezTo>
                  <a:lnTo>
                    <a:pt x="2382489" y="3453375"/>
                  </a:lnTo>
                  <a:cubicBezTo>
                    <a:pt x="2382489" y="3486820"/>
                    <a:pt x="2355377" y="3513932"/>
                    <a:pt x="2321932" y="3513932"/>
                  </a:cubicBezTo>
                  <a:lnTo>
                    <a:pt x="60557" y="3513932"/>
                  </a:lnTo>
                  <a:cubicBezTo>
                    <a:pt x="27112" y="3513932"/>
                    <a:pt x="0" y="3486820"/>
                    <a:pt x="0" y="3453375"/>
                  </a:cubicBezTo>
                  <a:lnTo>
                    <a:pt x="0" y="60557"/>
                  </a:lnTo>
                  <a:cubicBezTo>
                    <a:pt x="0" y="27112"/>
                    <a:pt x="27112" y="0"/>
                    <a:pt x="60557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80D5FF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2382489" cy="35234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84414" y="3736818"/>
            <a:ext cx="2635739" cy="576842"/>
            <a:chOff x="0" y="0"/>
            <a:chExt cx="1889179" cy="4134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89179" cy="413454"/>
            </a:xfrm>
            <a:custGeom>
              <a:avLst/>
              <a:gdLst/>
              <a:ahLst/>
              <a:cxnLst/>
              <a:rect r="r" b="b" t="t" l="l"/>
              <a:pathLst>
                <a:path h="413454" w="1889179">
                  <a:moveTo>
                    <a:pt x="55808" y="0"/>
                  </a:moveTo>
                  <a:lnTo>
                    <a:pt x="1833371" y="0"/>
                  </a:lnTo>
                  <a:cubicBezTo>
                    <a:pt x="1864193" y="0"/>
                    <a:pt x="1889179" y="24986"/>
                    <a:pt x="1889179" y="55808"/>
                  </a:cubicBezTo>
                  <a:lnTo>
                    <a:pt x="1889179" y="357646"/>
                  </a:lnTo>
                  <a:cubicBezTo>
                    <a:pt x="1889179" y="388468"/>
                    <a:pt x="1864193" y="413454"/>
                    <a:pt x="1833371" y="413454"/>
                  </a:cubicBezTo>
                  <a:lnTo>
                    <a:pt x="55808" y="413454"/>
                  </a:lnTo>
                  <a:cubicBezTo>
                    <a:pt x="24986" y="413454"/>
                    <a:pt x="0" y="388468"/>
                    <a:pt x="0" y="357646"/>
                  </a:cubicBezTo>
                  <a:lnTo>
                    <a:pt x="0" y="55808"/>
                  </a:lnTo>
                  <a:cubicBezTo>
                    <a:pt x="0" y="24986"/>
                    <a:pt x="24986" y="0"/>
                    <a:pt x="55808" y="0"/>
                  </a:cubicBezTo>
                  <a:close/>
                </a:path>
              </a:pathLst>
            </a:custGeom>
            <a:solidFill>
              <a:srgbClr val="FEF2D8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889179" cy="4229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312680" y="5012289"/>
            <a:ext cx="1319127" cy="118686"/>
            <a:chOff x="0" y="0"/>
            <a:chExt cx="1758836" cy="158248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1600588" y="0"/>
              <a:ext cx="158248" cy="158248"/>
              <a:chOff x="0" y="0"/>
              <a:chExt cx="812800" cy="8128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1333823" y="0"/>
              <a:ext cx="158248" cy="158248"/>
              <a:chOff x="0" y="0"/>
              <a:chExt cx="812800" cy="8128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1067059" y="0"/>
              <a:ext cx="158248" cy="158248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800294" y="0"/>
              <a:ext cx="158248" cy="158248"/>
              <a:chOff x="0" y="0"/>
              <a:chExt cx="812800" cy="81280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533529" y="0"/>
              <a:ext cx="158248" cy="158248"/>
              <a:chOff x="0" y="0"/>
              <a:chExt cx="812800" cy="8128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266765" y="0"/>
              <a:ext cx="158248" cy="158248"/>
              <a:chOff x="0" y="0"/>
              <a:chExt cx="812800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0" y="0"/>
              <a:ext cx="158248" cy="158248"/>
              <a:chOff x="0" y="0"/>
              <a:chExt cx="812800" cy="8128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</p:grpSp>
      <p:grpSp>
        <p:nvGrpSpPr>
          <p:cNvPr name="Group 30" id="30"/>
          <p:cNvGrpSpPr/>
          <p:nvPr/>
        </p:nvGrpSpPr>
        <p:grpSpPr>
          <a:xfrm rot="0">
            <a:off x="3287901" y="524700"/>
            <a:ext cx="344127" cy="169147"/>
            <a:chOff x="0" y="0"/>
            <a:chExt cx="749300" cy="3683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68223" y="2732183"/>
            <a:ext cx="344127" cy="169147"/>
            <a:chOff x="0" y="0"/>
            <a:chExt cx="749300" cy="3683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36" id="36"/>
          <p:cNvSpPr/>
          <p:nvPr/>
        </p:nvSpPr>
        <p:spPr>
          <a:xfrm flipH="false" flipV="false" rot="0">
            <a:off x="412350" y="378000"/>
            <a:ext cx="154218" cy="146700"/>
          </a:xfrm>
          <a:custGeom>
            <a:avLst/>
            <a:gdLst/>
            <a:ahLst/>
            <a:cxnLst/>
            <a:rect r="r" b="b" t="t" l="l"/>
            <a:pathLst>
              <a:path h="146700" w="154218">
                <a:moveTo>
                  <a:pt x="0" y="0"/>
                </a:moveTo>
                <a:lnTo>
                  <a:pt x="154218" y="0"/>
                </a:lnTo>
                <a:lnTo>
                  <a:pt x="154218" y="146700"/>
                </a:lnTo>
                <a:lnTo>
                  <a:pt x="0" y="146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430196" y="741055"/>
            <a:ext cx="228769" cy="217616"/>
          </a:xfrm>
          <a:custGeom>
            <a:avLst/>
            <a:gdLst/>
            <a:ahLst/>
            <a:cxnLst/>
            <a:rect r="r" b="b" t="t" l="l"/>
            <a:pathLst>
              <a:path h="217616" w="228769">
                <a:moveTo>
                  <a:pt x="0" y="0"/>
                </a:moveTo>
                <a:lnTo>
                  <a:pt x="228768" y="0"/>
                </a:lnTo>
                <a:lnTo>
                  <a:pt x="228768" y="217616"/>
                </a:lnTo>
                <a:lnTo>
                  <a:pt x="0" y="2176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766261" y="564123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2" y="0"/>
                </a:lnTo>
                <a:lnTo>
                  <a:pt x="136372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3265627" y="1146990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408207" y="4405068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3287901" y="4247446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5"/>
                </a:lnTo>
                <a:lnTo>
                  <a:pt x="0" y="1297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0">
            <a:off x="353996" y="266400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3" id="43"/>
          <p:cNvSpPr/>
          <p:nvPr/>
        </p:nvSpPr>
        <p:spPr>
          <a:xfrm flipH="false" flipV="false" rot="0">
            <a:off x="3207273" y="39584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20"/>
                </a:lnTo>
                <a:lnTo>
                  <a:pt x="0" y="1110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4" id="44"/>
          <p:cNvGrpSpPr/>
          <p:nvPr/>
        </p:nvGrpSpPr>
        <p:grpSpPr>
          <a:xfrm rot="0">
            <a:off x="954750" y="955646"/>
            <a:ext cx="1895068" cy="2332391"/>
            <a:chOff x="0" y="0"/>
            <a:chExt cx="660400" cy="8128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660400" cy="812800"/>
            </a:xfrm>
            <a:custGeom>
              <a:avLst/>
              <a:gdLst/>
              <a:ahLst/>
              <a:cxnLst/>
              <a:rect r="r" b="b" t="t" l="l"/>
              <a:pathLst>
                <a:path h="812800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28502"/>
                  </a:cubicBezTo>
                  <a:lnTo>
                    <a:pt x="660400" y="812800"/>
                  </a:lnTo>
                  <a:lnTo>
                    <a:pt x="0" y="812800"/>
                  </a:lnTo>
                  <a:lnTo>
                    <a:pt x="0" y="32886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8"/>
              <a:stretch>
                <a:fillRect l="-12307" t="-10555" r="-242215" b="-177494"/>
              </a:stretch>
            </a:blipFill>
            <a:ln w="19050" cap="sq">
              <a:solidFill>
                <a:srgbClr val="80D5FF"/>
              </a:solidFill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2750043" y="2121841"/>
            <a:ext cx="470111" cy="231071"/>
            <a:chOff x="0" y="0"/>
            <a:chExt cx="749300" cy="36830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49" id="49"/>
          <p:cNvSpPr/>
          <p:nvPr/>
        </p:nvSpPr>
        <p:spPr>
          <a:xfrm flipH="false" flipV="false" rot="0">
            <a:off x="2399708" y="2852746"/>
            <a:ext cx="820445" cy="509701"/>
          </a:xfrm>
          <a:custGeom>
            <a:avLst/>
            <a:gdLst/>
            <a:ahLst/>
            <a:cxnLst/>
            <a:rect r="r" b="b" t="t" l="l"/>
            <a:pathLst>
              <a:path h="509701" w="820445">
                <a:moveTo>
                  <a:pt x="0" y="0"/>
                </a:moveTo>
                <a:lnTo>
                  <a:pt x="820445" y="0"/>
                </a:lnTo>
                <a:lnTo>
                  <a:pt x="820445" y="509702"/>
                </a:lnTo>
                <a:lnTo>
                  <a:pt x="0" y="50970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0" id="50"/>
          <p:cNvGrpSpPr/>
          <p:nvPr/>
        </p:nvGrpSpPr>
        <p:grpSpPr>
          <a:xfrm rot="0">
            <a:off x="544580" y="3677371"/>
            <a:ext cx="2743321" cy="699800"/>
            <a:chOff x="0" y="0"/>
            <a:chExt cx="1966289" cy="501585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1966289" cy="501585"/>
            </a:xfrm>
            <a:custGeom>
              <a:avLst/>
              <a:gdLst/>
              <a:ahLst/>
              <a:cxnLst/>
              <a:rect r="r" b="b" t="t" l="l"/>
              <a:pathLst>
                <a:path h="501585" w="1966289">
                  <a:moveTo>
                    <a:pt x="53620" y="0"/>
                  </a:moveTo>
                  <a:lnTo>
                    <a:pt x="1912669" y="0"/>
                  </a:lnTo>
                  <a:cubicBezTo>
                    <a:pt x="1926890" y="0"/>
                    <a:pt x="1940528" y="5649"/>
                    <a:pt x="1950584" y="15705"/>
                  </a:cubicBezTo>
                  <a:cubicBezTo>
                    <a:pt x="1960639" y="25761"/>
                    <a:pt x="1966289" y="39399"/>
                    <a:pt x="1966289" y="53620"/>
                  </a:cubicBezTo>
                  <a:lnTo>
                    <a:pt x="1966289" y="447965"/>
                  </a:lnTo>
                  <a:cubicBezTo>
                    <a:pt x="1966289" y="462186"/>
                    <a:pt x="1960639" y="475825"/>
                    <a:pt x="1950584" y="485880"/>
                  </a:cubicBezTo>
                  <a:cubicBezTo>
                    <a:pt x="1940528" y="495936"/>
                    <a:pt x="1926890" y="501585"/>
                    <a:pt x="1912669" y="501585"/>
                  </a:cubicBezTo>
                  <a:lnTo>
                    <a:pt x="53620" y="501585"/>
                  </a:lnTo>
                  <a:cubicBezTo>
                    <a:pt x="39399" y="501585"/>
                    <a:pt x="25761" y="495936"/>
                    <a:pt x="15705" y="485880"/>
                  </a:cubicBezTo>
                  <a:cubicBezTo>
                    <a:pt x="5649" y="475825"/>
                    <a:pt x="0" y="462186"/>
                    <a:pt x="0" y="447965"/>
                  </a:cubicBezTo>
                  <a:lnTo>
                    <a:pt x="0" y="53620"/>
                  </a:lnTo>
                  <a:cubicBezTo>
                    <a:pt x="0" y="39399"/>
                    <a:pt x="5649" y="25761"/>
                    <a:pt x="15705" y="15705"/>
                  </a:cubicBezTo>
                  <a:cubicBezTo>
                    <a:pt x="25761" y="5649"/>
                    <a:pt x="39399" y="0"/>
                    <a:pt x="5362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A0D1EB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-9525"/>
              <a:ext cx="1966289" cy="5111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3" id="53"/>
          <p:cNvSpPr/>
          <p:nvPr/>
        </p:nvSpPr>
        <p:spPr>
          <a:xfrm flipH="false" flipV="false" rot="0">
            <a:off x="766261" y="2008603"/>
            <a:ext cx="372154" cy="354012"/>
          </a:xfrm>
          <a:custGeom>
            <a:avLst/>
            <a:gdLst/>
            <a:ahLst/>
            <a:cxnLst/>
            <a:rect r="r" b="b" t="t" l="l"/>
            <a:pathLst>
              <a:path h="354012" w="372154">
                <a:moveTo>
                  <a:pt x="0" y="0"/>
                </a:moveTo>
                <a:lnTo>
                  <a:pt x="372154" y="0"/>
                </a:lnTo>
                <a:lnTo>
                  <a:pt x="372154" y="354012"/>
                </a:lnTo>
                <a:lnTo>
                  <a:pt x="0" y="3540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4" id="54"/>
          <p:cNvGrpSpPr/>
          <p:nvPr/>
        </p:nvGrpSpPr>
        <p:grpSpPr>
          <a:xfrm rot="0">
            <a:off x="766261" y="3482704"/>
            <a:ext cx="389334" cy="389334"/>
            <a:chOff x="0" y="0"/>
            <a:chExt cx="812800" cy="8128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CBCE6"/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57" id="57"/>
          <p:cNvSpPr txBox="true"/>
          <p:nvPr/>
        </p:nvSpPr>
        <p:spPr>
          <a:xfrm rot="0">
            <a:off x="766261" y="3803032"/>
            <a:ext cx="2247479" cy="466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875"/>
              </a:lnSpc>
            </a:pP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س</a:t>
            </a: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الم ينظر إلى السماء</a:t>
            </a:r>
          </a:p>
          <a:p>
            <a:pPr algn="ctr" rtl="true">
              <a:lnSpc>
                <a:spcPts val="1875"/>
              </a:lnSpc>
            </a:pP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 قبل الخروج إلى المدرسة.</a:t>
            </a:r>
          </a:p>
        </p:txBody>
      </p:sp>
      <p:grpSp>
        <p:nvGrpSpPr>
          <p:cNvPr name="Group 58" id="58"/>
          <p:cNvGrpSpPr/>
          <p:nvPr/>
        </p:nvGrpSpPr>
        <p:grpSpPr>
          <a:xfrm rot="0">
            <a:off x="803398" y="3519842"/>
            <a:ext cx="315058" cy="315058"/>
            <a:chOff x="0" y="0"/>
            <a:chExt cx="812800" cy="812800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CBCE6"/>
            </a:solidFill>
            <a:ln w="9525" cap="sq">
              <a:solidFill>
                <a:srgbClr val="FFFFFF"/>
              </a:solidFill>
              <a:prstDash val="dash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728692" y="385250"/>
            <a:ext cx="2347182" cy="341796"/>
            <a:chOff x="0" y="0"/>
            <a:chExt cx="1682354" cy="244984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1682354" cy="244984"/>
            </a:xfrm>
            <a:custGeom>
              <a:avLst/>
              <a:gdLst/>
              <a:ahLst/>
              <a:cxnLst/>
              <a:rect r="r" b="b" t="t" l="l"/>
              <a:pathLst>
                <a:path h="244984" w="1682354">
                  <a:moveTo>
                    <a:pt x="42879" y="0"/>
                  </a:moveTo>
                  <a:lnTo>
                    <a:pt x="1639475" y="0"/>
                  </a:lnTo>
                  <a:cubicBezTo>
                    <a:pt x="1663157" y="0"/>
                    <a:pt x="1682354" y="19198"/>
                    <a:pt x="1682354" y="42879"/>
                  </a:cubicBezTo>
                  <a:lnTo>
                    <a:pt x="1682354" y="202105"/>
                  </a:lnTo>
                  <a:cubicBezTo>
                    <a:pt x="1682354" y="213477"/>
                    <a:pt x="1677837" y="224384"/>
                    <a:pt x="1669795" y="232425"/>
                  </a:cubicBezTo>
                  <a:cubicBezTo>
                    <a:pt x="1661754" y="240467"/>
                    <a:pt x="1650847" y="244984"/>
                    <a:pt x="1639475" y="244984"/>
                  </a:cubicBezTo>
                  <a:lnTo>
                    <a:pt x="42879" y="244984"/>
                  </a:lnTo>
                  <a:cubicBezTo>
                    <a:pt x="19198" y="244984"/>
                    <a:pt x="0" y="225787"/>
                    <a:pt x="0" y="202105"/>
                  </a:cubicBezTo>
                  <a:lnTo>
                    <a:pt x="0" y="42879"/>
                  </a:lnTo>
                  <a:cubicBezTo>
                    <a:pt x="0" y="31507"/>
                    <a:pt x="4518" y="20600"/>
                    <a:pt x="12559" y="12559"/>
                  </a:cubicBezTo>
                  <a:cubicBezTo>
                    <a:pt x="20600" y="4518"/>
                    <a:pt x="31507" y="0"/>
                    <a:pt x="4287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4CBCE6"/>
              </a:solidFill>
              <a:prstDash val="dash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9525"/>
              <a:ext cx="1682354" cy="2545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64" id="64"/>
          <p:cNvSpPr txBox="true"/>
          <p:nvPr/>
        </p:nvSpPr>
        <p:spPr>
          <a:xfrm rot="0">
            <a:off x="848755" y="3497587"/>
            <a:ext cx="22434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>
                <a:solidFill>
                  <a:srgbClr val="FFFFFF"/>
                </a:solidFill>
                <a:latin typeface="XB Niloofar Bold"/>
                <a:ea typeface="XB Niloofar Bold"/>
                <a:cs typeface="XB Niloofar Bold"/>
                <a:sym typeface="XB Niloofar Bold"/>
              </a:rPr>
              <a:t>1</a:t>
            </a:r>
          </a:p>
        </p:txBody>
      </p:sp>
      <p:sp>
        <p:nvSpPr>
          <p:cNvPr name="TextBox 65" id="65"/>
          <p:cNvSpPr txBox="true"/>
          <p:nvPr/>
        </p:nvSpPr>
        <p:spPr>
          <a:xfrm rot="0">
            <a:off x="803398" y="430052"/>
            <a:ext cx="2111106" cy="239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978"/>
              </a:lnSpc>
            </a:pPr>
            <a:r>
              <a:rPr lang="ar-EG" b="true" sz="1412">
                <a:solidFill>
                  <a:srgbClr val="157294"/>
                </a:solidFill>
                <a:latin typeface="El Messiri Bold"/>
                <a:ea typeface="El Messiri Bold"/>
                <a:cs typeface="El Messiri Bold"/>
                <a:sym typeface="El Messiri Bold"/>
                <a:rtl val="true"/>
              </a:rPr>
              <a:t>قِصَّةُ «سَالِمٍ وَمَطَرِ السَّمَاءِ»</a:t>
            </a:r>
          </a:p>
        </p:txBody>
      </p:sp>
      <p:sp>
        <p:nvSpPr>
          <p:cNvPr name="Freeform 66" id="66"/>
          <p:cNvSpPr/>
          <p:nvPr/>
        </p:nvSpPr>
        <p:spPr>
          <a:xfrm flipH="false" flipV="false" rot="0">
            <a:off x="3632029" y="391422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7" id="67"/>
          <p:cNvSpPr/>
          <p:nvPr/>
        </p:nvSpPr>
        <p:spPr>
          <a:xfrm flipH="false" flipV="false" rot="0">
            <a:off x="68223" y="95564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8" id="68"/>
          <p:cNvSpPr/>
          <p:nvPr/>
        </p:nvSpPr>
        <p:spPr>
          <a:xfrm flipH="false" flipV="false" rot="0">
            <a:off x="184932" y="513097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CF1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40286" y="182904"/>
            <a:ext cx="3323994" cy="4902558"/>
            <a:chOff x="0" y="0"/>
            <a:chExt cx="2382489" cy="351393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82489" cy="3513932"/>
            </a:xfrm>
            <a:custGeom>
              <a:avLst/>
              <a:gdLst/>
              <a:ahLst/>
              <a:cxnLst/>
              <a:rect r="r" b="b" t="t" l="l"/>
              <a:pathLst>
                <a:path h="3513932" w="2382489">
                  <a:moveTo>
                    <a:pt x="60557" y="0"/>
                  </a:moveTo>
                  <a:lnTo>
                    <a:pt x="2321932" y="0"/>
                  </a:lnTo>
                  <a:cubicBezTo>
                    <a:pt x="2355377" y="0"/>
                    <a:pt x="2382489" y="27112"/>
                    <a:pt x="2382489" y="60557"/>
                  </a:cubicBezTo>
                  <a:lnTo>
                    <a:pt x="2382489" y="3453375"/>
                  </a:lnTo>
                  <a:cubicBezTo>
                    <a:pt x="2382489" y="3486820"/>
                    <a:pt x="2355377" y="3513932"/>
                    <a:pt x="2321932" y="3513932"/>
                  </a:cubicBezTo>
                  <a:lnTo>
                    <a:pt x="60557" y="3513932"/>
                  </a:lnTo>
                  <a:cubicBezTo>
                    <a:pt x="27112" y="3513932"/>
                    <a:pt x="0" y="3486820"/>
                    <a:pt x="0" y="3453375"/>
                  </a:cubicBezTo>
                  <a:lnTo>
                    <a:pt x="0" y="60557"/>
                  </a:lnTo>
                  <a:cubicBezTo>
                    <a:pt x="0" y="27112"/>
                    <a:pt x="27112" y="0"/>
                    <a:pt x="60557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80D5FF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2382489" cy="35234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84414" y="3736818"/>
            <a:ext cx="2635739" cy="576842"/>
            <a:chOff x="0" y="0"/>
            <a:chExt cx="1889179" cy="4134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89179" cy="413454"/>
            </a:xfrm>
            <a:custGeom>
              <a:avLst/>
              <a:gdLst/>
              <a:ahLst/>
              <a:cxnLst/>
              <a:rect r="r" b="b" t="t" l="l"/>
              <a:pathLst>
                <a:path h="413454" w="1889179">
                  <a:moveTo>
                    <a:pt x="55808" y="0"/>
                  </a:moveTo>
                  <a:lnTo>
                    <a:pt x="1833371" y="0"/>
                  </a:lnTo>
                  <a:cubicBezTo>
                    <a:pt x="1864193" y="0"/>
                    <a:pt x="1889179" y="24986"/>
                    <a:pt x="1889179" y="55808"/>
                  </a:cubicBezTo>
                  <a:lnTo>
                    <a:pt x="1889179" y="357646"/>
                  </a:lnTo>
                  <a:cubicBezTo>
                    <a:pt x="1889179" y="388468"/>
                    <a:pt x="1864193" y="413454"/>
                    <a:pt x="1833371" y="413454"/>
                  </a:cubicBezTo>
                  <a:lnTo>
                    <a:pt x="55808" y="413454"/>
                  </a:lnTo>
                  <a:cubicBezTo>
                    <a:pt x="24986" y="413454"/>
                    <a:pt x="0" y="388468"/>
                    <a:pt x="0" y="357646"/>
                  </a:cubicBezTo>
                  <a:lnTo>
                    <a:pt x="0" y="55808"/>
                  </a:lnTo>
                  <a:cubicBezTo>
                    <a:pt x="0" y="24986"/>
                    <a:pt x="24986" y="0"/>
                    <a:pt x="55808" y="0"/>
                  </a:cubicBezTo>
                  <a:close/>
                </a:path>
              </a:pathLst>
            </a:custGeom>
            <a:solidFill>
              <a:srgbClr val="FEF2D8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889179" cy="4229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312680" y="5012289"/>
            <a:ext cx="1319127" cy="118686"/>
            <a:chOff x="0" y="0"/>
            <a:chExt cx="1758836" cy="158248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1600588" y="0"/>
              <a:ext cx="158248" cy="158248"/>
              <a:chOff x="0" y="0"/>
              <a:chExt cx="812800" cy="8128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1333823" y="0"/>
              <a:ext cx="158248" cy="158248"/>
              <a:chOff x="0" y="0"/>
              <a:chExt cx="812800" cy="8128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1067059" y="0"/>
              <a:ext cx="158248" cy="158248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800294" y="0"/>
              <a:ext cx="158248" cy="158248"/>
              <a:chOff x="0" y="0"/>
              <a:chExt cx="812800" cy="81280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533529" y="0"/>
              <a:ext cx="158248" cy="158248"/>
              <a:chOff x="0" y="0"/>
              <a:chExt cx="812800" cy="8128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266765" y="0"/>
              <a:ext cx="158248" cy="158248"/>
              <a:chOff x="0" y="0"/>
              <a:chExt cx="812800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0" y="0"/>
              <a:ext cx="158248" cy="158248"/>
              <a:chOff x="0" y="0"/>
              <a:chExt cx="812800" cy="8128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</p:grpSp>
      <p:grpSp>
        <p:nvGrpSpPr>
          <p:cNvPr name="Group 30" id="30"/>
          <p:cNvGrpSpPr/>
          <p:nvPr/>
        </p:nvGrpSpPr>
        <p:grpSpPr>
          <a:xfrm rot="0">
            <a:off x="3287901" y="524700"/>
            <a:ext cx="344127" cy="169147"/>
            <a:chOff x="0" y="0"/>
            <a:chExt cx="749300" cy="3683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68223" y="2732183"/>
            <a:ext cx="344127" cy="169147"/>
            <a:chOff x="0" y="0"/>
            <a:chExt cx="749300" cy="3683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36" id="36"/>
          <p:cNvSpPr/>
          <p:nvPr/>
        </p:nvSpPr>
        <p:spPr>
          <a:xfrm flipH="false" flipV="false" rot="0">
            <a:off x="412350" y="378000"/>
            <a:ext cx="154218" cy="146700"/>
          </a:xfrm>
          <a:custGeom>
            <a:avLst/>
            <a:gdLst/>
            <a:ahLst/>
            <a:cxnLst/>
            <a:rect r="r" b="b" t="t" l="l"/>
            <a:pathLst>
              <a:path h="146700" w="154218">
                <a:moveTo>
                  <a:pt x="0" y="0"/>
                </a:moveTo>
                <a:lnTo>
                  <a:pt x="154218" y="0"/>
                </a:lnTo>
                <a:lnTo>
                  <a:pt x="154218" y="146700"/>
                </a:lnTo>
                <a:lnTo>
                  <a:pt x="0" y="146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430196" y="741055"/>
            <a:ext cx="228769" cy="217616"/>
          </a:xfrm>
          <a:custGeom>
            <a:avLst/>
            <a:gdLst/>
            <a:ahLst/>
            <a:cxnLst/>
            <a:rect r="r" b="b" t="t" l="l"/>
            <a:pathLst>
              <a:path h="217616" w="228769">
                <a:moveTo>
                  <a:pt x="0" y="0"/>
                </a:moveTo>
                <a:lnTo>
                  <a:pt x="228768" y="0"/>
                </a:lnTo>
                <a:lnTo>
                  <a:pt x="228768" y="217616"/>
                </a:lnTo>
                <a:lnTo>
                  <a:pt x="0" y="2176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766261" y="564123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2" y="0"/>
                </a:lnTo>
                <a:lnTo>
                  <a:pt x="136372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3265627" y="1146990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408207" y="4405068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3287901" y="4247446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5"/>
                </a:lnTo>
                <a:lnTo>
                  <a:pt x="0" y="1297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0">
            <a:off x="353996" y="266400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3" id="43"/>
          <p:cNvSpPr/>
          <p:nvPr/>
        </p:nvSpPr>
        <p:spPr>
          <a:xfrm flipH="false" flipV="false" rot="0">
            <a:off x="3207273" y="39584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20"/>
                </a:lnTo>
                <a:lnTo>
                  <a:pt x="0" y="1110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4" id="44"/>
          <p:cNvGrpSpPr/>
          <p:nvPr/>
        </p:nvGrpSpPr>
        <p:grpSpPr>
          <a:xfrm rot="0">
            <a:off x="954750" y="955646"/>
            <a:ext cx="1895068" cy="2332391"/>
            <a:chOff x="0" y="0"/>
            <a:chExt cx="660400" cy="8128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660400" cy="812800"/>
            </a:xfrm>
            <a:custGeom>
              <a:avLst/>
              <a:gdLst/>
              <a:ahLst/>
              <a:cxnLst/>
              <a:rect r="r" b="b" t="t" l="l"/>
              <a:pathLst>
                <a:path h="812800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28502"/>
                  </a:cubicBezTo>
                  <a:lnTo>
                    <a:pt x="660400" y="812800"/>
                  </a:lnTo>
                  <a:lnTo>
                    <a:pt x="0" y="812800"/>
                  </a:lnTo>
                  <a:lnTo>
                    <a:pt x="0" y="32886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8"/>
              <a:stretch>
                <a:fillRect l="-127378" t="-10073" r="-127144" b="-177976"/>
              </a:stretch>
            </a:blipFill>
            <a:ln w="19050" cap="sq">
              <a:solidFill>
                <a:srgbClr val="80D5FF"/>
              </a:solidFill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2750043" y="2121841"/>
            <a:ext cx="470111" cy="231071"/>
            <a:chOff x="0" y="0"/>
            <a:chExt cx="749300" cy="36830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49" id="49"/>
          <p:cNvSpPr/>
          <p:nvPr/>
        </p:nvSpPr>
        <p:spPr>
          <a:xfrm flipH="false" flipV="false" rot="0">
            <a:off x="2399708" y="2852746"/>
            <a:ext cx="820445" cy="509701"/>
          </a:xfrm>
          <a:custGeom>
            <a:avLst/>
            <a:gdLst/>
            <a:ahLst/>
            <a:cxnLst/>
            <a:rect r="r" b="b" t="t" l="l"/>
            <a:pathLst>
              <a:path h="509701" w="820445">
                <a:moveTo>
                  <a:pt x="0" y="0"/>
                </a:moveTo>
                <a:lnTo>
                  <a:pt x="820445" y="0"/>
                </a:lnTo>
                <a:lnTo>
                  <a:pt x="820445" y="509702"/>
                </a:lnTo>
                <a:lnTo>
                  <a:pt x="0" y="50970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0" id="50"/>
          <p:cNvGrpSpPr/>
          <p:nvPr/>
        </p:nvGrpSpPr>
        <p:grpSpPr>
          <a:xfrm rot="0">
            <a:off x="544580" y="3677371"/>
            <a:ext cx="2743321" cy="699800"/>
            <a:chOff x="0" y="0"/>
            <a:chExt cx="1966289" cy="501585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1966289" cy="501585"/>
            </a:xfrm>
            <a:custGeom>
              <a:avLst/>
              <a:gdLst/>
              <a:ahLst/>
              <a:cxnLst/>
              <a:rect r="r" b="b" t="t" l="l"/>
              <a:pathLst>
                <a:path h="501585" w="1966289">
                  <a:moveTo>
                    <a:pt x="53620" y="0"/>
                  </a:moveTo>
                  <a:lnTo>
                    <a:pt x="1912669" y="0"/>
                  </a:lnTo>
                  <a:cubicBezTo>
                    <a:pt x="1926890" y="0"/>
                    <a:pt x="1940528" y="5649"/>
                    <a:pt x="1950584" y="15705"/>
                  </a:cubicBezTo>
                  <a:cubicBezTo>
                    <a:pt x="1960639" y="25761"/>
                    <a:pt x="1966289" y="39399"/>
                    <a:pt x="1966289" y="53620"/>
                  </a:cubicBezTo>
                  <a:lnTo>
                    <a:pt x="1966289" y="447965"/>
                  </a:lnTo>
                  <a:cubicBezTo>
                    <a:pt x="1966289" y="462186"/>
                    <a:pt x="1960639" y="475825"/>
                    <a:pt x="1950584" y="485880"/>
                  </a:cubicBezTo>
                  <a:cubicBezTo>
                    <a:pt x="1940528" y="495936"/>
                    <a:pt x="1926890" y="501585"/>
                    <a:pt x="1912669" y="501585"/>
                  </a:cubicBezTo>
                  <a:lnTo>
                    <a:pt x="53620" y="501585"/>
                  </a:lnTo>
                  <a:cubicBezTo>
                    <a:pt x="39399" y="501585"/>
                    <a:pt x="25761" y="495936"/>
                    <a:pt x="15705" y="485880"/>
                  </a:cubicBezTo>
                  <a:cubicBezTo>
                    <a:pt x="5649" y="475825"/>
                    <a:pt x="0" y="462186"/>
                    <a:pt x="0" y="447965"/>
                  </a:cubicBezTo>
                  <a:lnTo>
                    <a:pt x="0" y="53620"/>
                  </a:lnTo>
                  <a:cubicBezTo>
                    <a:pt x="0" y="39399"/>
                    <a:pt x="5649" y="25761"/>
                    <a:pt x="15705" y="15705"/>
                  </a:cubicBezTo>
                  <a:cubicBezTo>
                    <a:pt x="25761" y="5649"/>
                    <a:pt x="39399" y="0"/>
                    <a:pt x="5362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A0D1EB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-9525"/>
              <a:ext cx="1966289" cy="5111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3" id="53"/>
          <p:cNvSpPr/>
          <p:nvPr/>
        </p:nvSpPr>
        <p:spPr>
          <a:xfrm flipH="false" flipV="false" rot="0">
            <a:off x="766261" y="2008603"/>
            <a:ext cx="372154" cy="354012"/>
          </a:xfrm>
          <a:custGeom>
            <a:avLst/>
            <a:gdLst/>
            <a:ahLst/>
            <a:cxnLst/>
            <a:rect r="r" b="b" t="t" l="l"/>
            <a:pathLst>
              <a:path h="354012" w="372154">
                <a:moveTo>
                  <a:pt x="0" y="0"/>
                </a:moveTo>
                <a:lnTo>
                  <a:pt x="372154" y="0"/>
                </a:lnTo>
                <a:lnTo>
                  <a:pt x="372154" y="354012"/>
                </a:lnTo>
                <a:lnTo>
                  <a:pt x="0" y="3540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4" id="54"/>
          <p:cNvGrpSpPr/>
          <p:nvPr/>
        </p:nvGrpSpPr>
        <p:grpSpPr>
          <a:xfrm rot="0">
            <a:off x="766261" y="3482704"/>
            <a:ext cx="389334" cy="389334"/>
            <a:chOff x="0" y="0"/>
            <a:chExt cx="812800" cy="8128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CBCE6"/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57" id="57"/>
          <p:cNvSpPr txBox="true"/>
          <p:nvPr/>
        </p:nvSpPr>
        <p:spPr>
          <a:xfrm rot="0">
            <a:off x="778544" y="3914220"/>
            <a:ext cx="2247479" cy="228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875"/>
              </a:lnSpc>
            </a:pP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لاحظ أن الغيوم أصبحت كثيرة ومظلمة.</a:t>
            </a:r>
          </a:p>
        </p:txBody>
      </p:sp>
      <p:grpSp>
        <p:nvGrpSpPr>
          <p:cNvPr name="Group 58" id="58"/>
          <p:cNvGrpSpPr/>
          <p:nvPr/>
        </p:nvGrpSpPr>
        <p:grpSpPr>
          <a:xfrm rot="0">
            <a:off x="803398" y="3519842"/>
            <a:ext cx="315058" cy="315058"/>
            <a:chOff x="0" y="0"/>
            <a:chExt cx="812800" cy="812800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CBCE6"/>
            </a:solidFill>
            <a:ln w="9525" cap="sq">
              <a:solidFill>
                <a:srgbClr val="FFFFFF"/>
              </a:solidFill>
              <a:prstDash val="dash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728692" y="385250"/>
            <a:ext cx="2347182" cy="341796"/>
            <a:chOff x="0" y="0"/>
            <a:chExt cx="1682354" cy="244984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1682354" cy="244984"/>
            </a:xfrm>
            <a:custGeom>
              <a:avLst/>
              <a:gdLst/>
              <a:ahLst/>
              <a:cxnLst/>
              <a:rect r="r" b="b" t="t" l="l"/>
              <a:pathLst>
                <a:path h="244984" w="1682354">
                  <a:moveTo>
                    <a:pt x="42879" y="0"/>
                  </a:moveTo>
                  <a:lnTo>
                    <a:pt x="1639475" y="0"/>
                  </a:lnTo>
                  <a:cubicBezTo>
                    <a:pt x="1663157" y="0"/>
                    <a:pt x="1682354" y="19198"/>
                    <a:pt x="1682354" y="42879"/>
                  </a:cubicBezTo>
                  <a:lnTo>
                    <a:pt x="1682354" y="202105"/>
                  </a:lnTo>
                  <a:cubicBezTo>
                    <a:pt x="1682354" y="213477"/>
                    <a:pt x="1677837" y="224384"/>
                    <a:pt x="1669795" y="232425"/>
                  </a:cubicBezTo>
                  <a:cubicBezTo>
                    <a:pt x="1661754" y="240467"/>
                    <a:pt x="1650847" y="244984"/>
                    <a:pt x="1639475" y="244984"/>
                  </a:cubicBezTo>
                  <a:lnTo>
                    <a:pt x="42879" y="244984"/>
                  </a:lnTo>
                  <a:cubicBezTo>
                    <a:pt x="19198" y="244984"/>
                    <a:pt x="0" y="225787"/>
                    <a:pt x="0" y="202105"/>
                  </a:cubicBezTo>
                  <a:lnTo>
                    <a:pt x="0" y="42879"/>
                  </a:lnTo>
                  <a:cubicBezTo>
                    <a:pt x="0" y="31507"/>
                    <a:pt x="4518" y="20600"/>
                    <a:pt x="12559" y="12559"/>
                  </a:cubicBezTo>
                  <a:cubicBezTo>
                    <a:pt x="20600" y="4518"/>
                    <a:pt x="31507" y="0"/>
                    <a:pt x="4287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4CBCE6"/>
              </a:solidFill>
              <a:prstDash val="dash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9525"/>
              <a:ext cx="1682354" cy="2545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64" id="64"/>
          <p:cNvSpPr txBox="true"/>
          <p:nvPr/>
        </p:nvSpPr>
        <p:spPr>
          <a:xfrm rot="0">
            <a:off x="848755" y="3497587"/>
            <a:ext cx="22434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>
                <a:solidFill>
                  <a:srgbClr val="FFFFFF"/>
                </a:solidFill>
                <a:latin typeface="XB Niloofar Bold"/>
                <a:ea typeface="XB Niloofar Bold"/>
                <a:cs typeface="XB Niloofar Bold"/>
                <a:sym typeface="XB Niloofar Bold"/>
              </a:rPr>
              <a:t>2</a:t>
            </a:r>
          </a:p>
        </p:txBody>
      </p:sp>
      <p:sp>
        <p:nvSpPr>
          <p:cNvPr name="TextBox 65" id="65"/>
          <p:cNvSpPr txBox="true"/>
          <p:nvPr/>
        </p:nvSpPr>
        <p:spPr>
          <a:xfrm rot="0">
            <a:off x="803398" y="430052"/>
            <a:ext cx="2111106" cy="239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978"/>
              </a:lnSpc>
            </a:pPr>
            <a:r>
              <a:rPr lang="ar-EG" b="true" sz="1412">
                <a:solidFill>
                  <a:srgbClr val="157294"/>
                </a:solidFill>
                <a:latin typeface="El Messiri Bold"/>
                <a:ea typeface="El Messiri Bold"/>
                <a:cs typeface="El Messiri Bold"/>
                <a:sym typeface="El Messiri Bold"/>
                <a:rtl val="true"/>
              </a:rPr>
              <a:t>قِصَّةُ «سَالِمٍ وَمَطَرِ السَّمَاءِ»</a:t>
            </a:r>
          </a:p>
        </p:txBody>
      </p:sp>
      <p:sp>
        <p:nvSpPr>
          <p:cNvPr name="Freeform 66" id="66"/>
          <p:cNvSpPr/>
          <p:nvPr/>
        </p:nvSpPr>
        <p:spPr>
          <a:xfrm flipH="false" flipV="false" rot="0">
            <a:off x="3632029" y="391422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7" id="67"/>
          <p:cNvSpPr/>
          <p:nvPr/>
        </p:nvSpPr>
        <p:spPr>
          <a:xfrm flipH="false" flipV="false" rot="0">
            <a:off x="68223" y="95564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8" id="68"/>
          <p:cNvSpPr/>
          <p:nvPr/>
        </p:nvSpPr>
        <p:spPr>
          <a:xfrm flipH="false" flipV="false" rot="0">
            <a:off x="184932" y="513097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CF1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40286" y="182904"/>
            <a:ext cx="3323994" cy="4902558"/>
            <a:chOff x="0" y="0"/>
            <a:chExt cx="2382489" cy="351393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82489" cy="3513932"/>
            </a:xfrm>
            <a:custGeom>
              <a:avLst/>
              <a:gdLst/>
              <a:ahLst/>
              <a:cxnLst/>
              <a:rect r="r" b="b" t="t" l="l"/>
              <a:pathLst>
                <a:path h="3513932" w="2382489">
                  <a:moveTo>
                    <a:pt x="60557" y="0"/>
                  </a:moveTo>
                  <a:lnTo>
                    <a:pt x="2321932" y="0"/>
                  </a:lnTo>
                  <a:cubicBezTo>
                    <a:pt x="2355377" y="0"/>
                    <a:pt x="2382489" y="27112"/>
                    <a:pt x="2382489" y="60557"/>
                  </a:cubicBezTo>
                  <a:lnTo>
                    <a:pt x="2382489" y="3453375"/>
                  </a:lnTo>
                  <a:cubicBezTo>
                    <a:pt x="2382489" y="3486820"/>
                    <a:pt x="2355377" y="3513932"/>
                    <a:pt x="2321932" y="3513932"/>
                  </a:cubicBezTo>
                  <a:lnTo>
                    <a:pt x="60557" y="3513932"/>
                  </a:lnTo>
                  <a:cubicBezTo>
                    <a:pt x="27112" y="3513932"/>
                    <a:pt x="0" y="3486820"/>
                    <a:pt x="0" y="3453375"/>
                  </a:cubicBezTo>
                  <a:lnTo>
                    <a:pt x="0" y="60557"/>
                  </a:lnTo>
                  <a:cubicBezTo>
                    <a:pt x="0" y="27112"/>
                    <a:pt x="27112" y="0"/>
                    <a:pt x="60557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80D5FF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2382489" cy="35234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84414" y="3736818"/>
            <a:ext cx="2635739" cy="576842"/>
            <a:chOff x="0" y="0"/>
            <a:chExt cx="1889179" cy="4134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89179" cy="413454"/>
            </a:xfrm>
            <a:custGeom>
              <a:avLst/>
              <a:gdLst/>
              <a:ahLst/>
              <a:cxnLst/>
              <a:rect r="r" b="b" t="t" l="l"/>
              <a:pathLst>
                <a:path h="413454" w="1889179">
                  <a:moveTo>
                    <a:pt x="55808" y="0"/>
                  </a:moveTo>
                  <a:lnTo>
                    <a:pt x="1833371" y="0"/>
                  </a:lnTo>
                  <a:cubicBezTo>
                    <a:pt x="1864193" y="0"/>
                    <a:pt x="1889179" y="24986"/>
                    <a:pt x="1889179" y="55808"/>
                  </a:cubicBezTo>
                  <a:lnTo>
                    <a:pt x="1889179" y="357646"/>
                  </a:lnTo>
                  <a:cubicBezTo>
                    <a:pt x="1889179" y="388468"/>
                    <a:pt x="1864193" y="413454"/>
                    <a:pt x="1833371" y="413454"/>
                  </a:cubicBezTo>
                  <a:lnTo>
                    <a:pt x="55808" y="413454"/>
                  </a:lnTo>
                  <a:cubicBezTo>
                    <a:pt x="24986" y="413454"/>
                    <a:pt x="0" y="388468"/>
                    <a:pt x="0" y="357646"/>
                  </a:cubicBezTo>
                  <a:lnTo>
                    <a:pt x="0" y="55808"/>
                  </a:lnTo>
                  <a:cubicBezTo>
                    <a:pt x="0" y="24986"/>
                    <a:pt x="24986" y="0"/>
                    <a:pt x="55808" y="0"/>
                  </a:cubicBezTo>
                  <a:close/>
                </a:path>
              </a:pathLst>
            </a:custGeom>
            <a:solidFill>
              <a:srgbClr val="FEF2D8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889179" cy="4229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312680" y="5012289"/>
            <a:ext cx="1319127" cy="118686"/>
            <a:chOff x="0" y="0"/>
            <a:chExt cx="1758836" cy="158248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1600588" y="0"/>
              <a:ext cx="158248" cy="158248"/>
              <a:chOff x="0" y="0"/>
              <a:chExt cx="812800" cy="8128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1333823" y="0"/>
              <a:ext cx="158248" cy="158248"/>
              <a:chOff x="0" y="0"/>
              <a:chExt cx="812800" cy="8128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1067059" y="0"/>
              <a:ext cx="158248" cy="158248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800294" y="0"/>
              <a:ext cx="158248" cy="158248"/>
              <a:chOff x="0" y="0"/>
              <a:chExt cx="812800" cy="81280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533529" y="0"/>
              <a:ext cx="158248" cy="158248"/>
              <a:chOff x="0" y="0"/>
              <a:chExt cx="812800" cy="8128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266765" y="0"/>
              <a:ext cx="158248" cy="158248"/>
              <a:chOff x="0" y="0"/>
              <a:chExt cx="812800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0" y="0"/>
              <a:ext cx="158248" cy="158248"/>
              <a:chOff x="0" y="0"/>
              <a:chExt cx="812800" cy="8128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</p:grpSp>
      <p:grpSp>
        <p:nvGrpSpPr>
          <p:cNvPr name="Group 30" id="30"/>
          <p:cNvGrpSpPr/>
          <p:nvPr/>
        </p:nvGrpSpPr>
        <p:grpSpPr>
          <a:xfrm rot="0">
            <a:off x="3287901" y="524700"/>
            <a:ext cx="344127" cy="169147"/>
            <a:chOff x="0" y="0"/>
            <a:chExt cx="749300" cy="3683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68223" y="2732183"/>
            <a:ext cx="344127" cy="169147"/>
            <a:chOff x="0" y="0"/>
            <a:chExt cx="749300" cy="3683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36" id="36"/>
          <p:cNvSpPr/>
          <p:nvPr/>
        </p:nvSpPr>
        <p:spPr>
          <a:xfrm flipH="false" flipV="false" rot="0">
            <a:off x="412350" y="378000"/>
            <a:ext cx="154218" cy="146700"/>
          </a:xfrm>
          <a:custGeom>
            <a:avLst/>
            <a:gdLst/>
            <a:ahLst/>
            <a:cxnLst/>
            <a:rect r="r" b="b" t="t" l="l"/>
            <a:pathLst>
              <a:path h="146700" w="154218">
                <a:moveTo>
                  <a:pt x="0" y="0"/>
                </a:moveTo>
                <a:lnTo>
                  <a:pt x="154218" y="0"/>
                </a:lnTo>
                <a:lnTo>
                  <a:pt x="154218" y="146700"/>
                </a:lnTo>
                <a:lnTo>
                  <a:pt x="0" y="146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430196" y="741055"/>
            <a:ext cx="228769" cy="217616"/>
          </a:xfrm>
          <a:custGeom>
            <a:avLst/>
            <a:gdLst/>
            <a:ahLst/>
            <a:cxnLst/>
            <a:rect r="r" b="b" t="t" l="l"/>
            <a:pathLst>
              <a:path h="217616" w="228769">
                <a:moveTo>
                  <a:pt x="0" y="0"/>
                </a:moveTo>
                <a:lnTo>
                  <a:pt x="228768" y="0"/>
                </a:lnTo>
                <a:lnTo>
                  <a:pt x="228768" y="217616"/>
                </a:lnTo>
                <a:lnTo>
                  <a:pt x="0" y="2176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766261" y="564123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2" y="0"/>
                </a:lnTo>
                <a:lnTo>
                  <a:pt x="136372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3265627" y="1146990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408207" y="4405068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3287901" y="4247446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5"/>
                </a:lnTo>
                <a:lnTo>
                  <a:pt x="0" y="1297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0">
            <a:off x="353996" y="266400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3" id="43"/>
          <p:cNvSpPr/>
          <p:nvPr/>
        </p:nvSpPr>
        <p:spPr>
          <a:xfrm flipH="false" flipV="false" rot="0">
            <a:off x="3207273" y="39584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20"/>
                </a:lnTo>
                <a:lnTo>
                  <a:pt x="0" y="1110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4" id="44"/>
          <p:cNvGrpSpPr/>
          <p:nvPr/>
        </p:nvGrpSpPr>
        <p:grpSpPr>
          <a:xfrm rot="0">
            <a:off x="954750" y="955646"/>
            <a:ext cx="1895068" cy="2332391"/>
            <a:chOff x="0" y="0"/>
            <a:chExt cx="660400" cy="8128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660400" cy="812800"/>
            </a:xfrm>
            <a:custGeom>
              <a:avLst/>
              <a:gdLst/>
              <a:ahLst/>
              <a:cxnLst/>
              <a:rect r="r" b="b" t="t" l="l"/>
              <a:pathLst>
                <a:path h="812800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28502"/>
                  </a:cubicBezTo>
                  <a:lnTo>
                    <a:pt x="660400" y="812800"/>
                  </a:lnTo>
                  <a:lnTo>
                    <a:pt x="0" y="812800"/>
                  </a:lnTo>
                  <a:lnTo>
                    <a:pt x="0" y="32886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8"/>
              <a:stretch>
                <a:fillRect l="-243042" t="-10555" r="-11480" b="-177494"/>
              </a:stretch>
            </a:blipFill>
            <a:ln w="19050" cap="sq">
              <a:solidFill>
                <a:srgbClr val="80D5FF"/>
              </a:solidFill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2750043" y="2121841"/>
            <a:ext cx="470111" cy="231071"/>
            <a:chOff x="0" y="0"/>
            <a:chExt cx="749300" cy="36830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49" id="49"/>
          <p:cNvSpPr/>
          <p:nvPr/>
        </p:nvSpPr>
        <p:spPr>
          <a:xfrm flipH="false" flipV="false" rot="0">
            <a:off x="2399708" y="2852746"/>
            <a:ext cx="820445" cy="509701"/>
          </a:xfrm>
          <a:custGeom>
            <a:avLst/>
            <a:gdLst/>
            <a:ahLst/>
            <a:cxnLst/>
            <a:rect r="r" b="b" t="t" l="l"/>
            <a:pathLst>
              <a:path h="509701" w="820445">
                <a:moveTo>
                  <a:pt x="0" y="0"/>
                </a:moveTo>
                <a:lnTo>
                  <a:pt x="820445" y="0"/>
                </a:lnTo>
                <a:lnTo>
                  <a:pt x="820445" y="509702"/>
                </a:lnTo>
                <a:lnTo>
                  <a:pt x="0" y="50970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0" id="50"/>
          <p:cNvGrpSpPr/>
          <p:nvPr/>
        </p:nvGrpSpPr>
        <p:grpSpPr>
          <a:xfrm rot="0">
            <a:off x="544580" y="3677371"/>
            <a:ext cx="2743321" cy="699800"/>
            <a:chOff x="0" y="0"/>
            <a:chExt cx="1966289" cy="501585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1966289" cy="501585"/>
            </a:xfrm>
            <a:custGeom>
              <a:avLst/>
              <a:gdLst/>
              <a:ahLst/>
              <a:cxnLst/>
              <a:rect r="r" b="b" t="t" l="l"/>
              <a:pathLst>
                <a:path h="501585" w="1966289">
                  <a:moveTo>
                    <a:pt x="53620" y="0"/>
                  </a:moveTo>
                  <a:lnTo>
                    <a:pt x="1912669" y="0"/>
                  </a:lnTo>
                  <a:cubicBezTo>
                    <a:pt x="1926890" y="0"/>
                    <a:pt x="1940528" y="5649"/>
                    <a:pt x="1950584" y="15705"/>
                  </a:cubicBezTo>
                  <a:cubicBezTo>
                    <a:pt x="1960639" y="25761"/>
                    <a:pt x="1966289" y="39399"/>
                    <a:pt x="1966289" y="53620"/>
                  </a:cubicBezTo>
                  <a:lnTo>
                    <a:pt x="1966289" y="447965"/>
                  </a:lnTo>
                  <a:cubicBezTo>
                    <a:pt x="1966289" y="462186"/>
                    <a:pt x="1960639" y="475825"/>
                    <a:pt x="1950584" y="485880"/>
                  </a:cubicBezTo>
                  <a:cubicBezTo>
                    <a:pt x="1940528" y="495936"/>
                    <a:pt x="1926890" y="501585"/>
                    <a:pt x="1912669" y="501585"/>
                  </a:cubicBezTo>
                  <a:lnTo>
                    <a:pt x="53620" y="501585"/>
                  </a:lnTo>
                  <a:cubicBezTo>
                    <a:pt x="39399" y="501585"/>
                    <a:pt x="25761" y="495936"/>
                    <a:pt x="15705" y="485880"/>
                  </a:cubicBezTo>
                  <a:cubicBezTo>
                    <a:pt x="5649" y="475825"/>
                    <a:pt x="0" y="462186"/>
                    <a:pt x="0" y="447965"/>
                  </a:cubicBezTo>
                  <a:lnTo>
                    <a:pt x="0" y="53620"/>
                  </a:lnTo>
                  <a:cubicBezTo>
                    <a:pt x="0" y="39399"/>
                    <a:pt x="5649" y="25761"/>
                    <a:pt x="15705" y="15705"/>
                  </a:cubicBezTo>
                  <a:cubicBezTo>
                    <a:pt x="25761" y="5649"/>
                    <a:pt x="39399" y="0"/>
                    <a:pt x="5362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A0D1EB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-9525"/>
              <a:ext cx="1966289" cy="5111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3" id="53"/>
          <p:cNvSpPr/>
          <p:nvPr/>
        </p:nvSpPr>
        <p:spPr>
          <a:xfrm flipH="false" flipV="false" rot="0">
            <a:off x="766261" y="2008603"/>
            <a:ext cx="372154" cy="354012"/>
          </a:xfrm>
          <a:custGeom>
            <a:avLst/>
            <a:gdLst/>
            <a:ahLst/>
            <a:cxnLst/>
            <a:rect r="r" b="b" t="t" l="l"/>
            <a:pathLst>
              <a:path h="354012" w="372154">
                <a:moveTo>
                  <a:pt x="0" y="0"/>
                </a:moveTo>
                <a:lnTo>
                  <a:pt x="372154" y="0"/>
                </a:lnTo>
                <a:lnTo>
                  <a:pt x="372154" y="354012"/>
                </a:lnTo>
                <a:lnTo>
                  <a:pt x="0" y="3540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4" id="54"/>
          <p:cNvGrpSpPr/>
          <p:nvPr/>
        </p:nvGrpSpPr>
        <p:grpSpPr>
          <a:xfrm rot="0">
            <a:off x="766261" y="3482704"/>
            <a:ext cx="389334" cy="389334"/>
            <a:chOff x="0" y="0"/>
            <a:chExt cx="812800" cy="8128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CBCE6"/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57" id="57"/>
          <p:cNvSpPr txBox="true"/>
          <p:nvPr/>
        </p:nvSpPr>
        <p:spPr>
          <a:xfrm rot="0">
            <a:off x="778544" y="3914220"/>
            <a:ext cx="2247479" cy="228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875"/>
              </a:lnSpc>
            </a:pP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فكر</a:t>
            </a: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 سالم: هل ستمطر السماء اليوم؟</a:t>
            </a:r>
          </a:p>
        </p:txBody>
      </p:sp>
      <p:grpSp>
        <p:nvGrpSpPr>
          <p:cNvPr name="Group 58" id="58"/>
          <p:cNvGrpSpPr/>
          <p:nvPr/>
        </p:nvGrpSpPr>
        <p:grpSpPr>
          <a:xfrm rot="0">
            <a:off x="803398" y="3519842"/>
            <a:ext cx="315058" cy="315058"/>
            <a:chOff x="0" y="0"/>
            <a:chExt cx="812800" cy="812800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CBCE6"/>
            </a:solidFill>
            <a:ln w="9525" cap="sq">
              <a:solidFill>
                <a:srgbClr val="FFFFFF"/>
              </a:solidFill>
              <a:prstDash val="dash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728692" y="385250"/>
            <a:ext cx="2347182" cy="341796"/>
            <a:chOff x="0" y="0"/>
            <a:chExt cx="1682354" cy="244984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1682354" cy="244984"/>
            </a:xfrm>
            <a:custGeom>
              <a:avLst/>
              <a:gdLst/>
              <a:ahLst/>
              <a:cxnLst/>
              <a:rect r="r" b="b" t="t" l="l"/>
              <a:pathLst>
                <a:path h="244984" w="1682354">
                  <a:moveTo>
                    <a:pt x="42879" y="0"/>
                  </a:moveTo>
                  <a:lnTo>
                    <a:pt x="1639475" y="0"/>
                  </a:lnTo>
                  <a:cubicBezTo>
                    <a:pt x="1663157" y="0"/>
                    <a:pt x="1682354" y="19198"/>
                    <a:pt x="1682354" y="42879"/>
                  </a:cubicBezTo>
                  <a:lnTo>
                    <a:pt x="1682354" y="202105"/>
                  </a:lnTo>
                  <a:cubicBezTo>
                    <a:pt x="1682354" y="213477"/>
                    <a:pt x="1677837" y="224384"/>
                    <a:pt x="1669795" y="232425"/>
                  </a:cubicBezTo>
                  <a:cubicBezTo>
                    <a:pt x="1661754" y="240467"/>
                    <a:pt x="1650847" y="244984"/>
                    <a:pt x="1639475" y="244984"/>
                  </a:cubicBezTo>
                  <a:lnTo>
                    <a:pt x="42879" y="244984"/>
                  </a:lnTo>
                  <a:cubicBezTo>
                    <a:pt x="19198" y="244984"/>
                    <a:pt x="0" y="225787"/>
                    <a:pt x="0" y="202105"/>
                  </a:cubicBezTo>
                  <a:lnTo>
                    <a:pt x="0" y="42879"/>
                  </a:lnTo>
                  <a:cubicBezTo>
                    <a:pt x="0" y="31507"/>
                    <a:pt x="4518" y="20600"/>
                    <a:pt x="12559" y="12559"/>
                  </a:cubicBezTo>
                  <a:cubicBezTo>
                    <a:pt x="20600" y="4518"/>
                    <a:pt x="31507" y="0"/>
                    <a:pt x="4287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4CBCE6"/>
              </a:solidFill>
              <a:prstDash val="dash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9525"/>
              <a:ext cx="1682354" cy="2545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64" id="64"/>
          <p:cNvSpPr txBox="true"/>
          <p:nvPr/>
        </p:nvSpPr>
        <p:spPr>
          <a:xfrm rot="0">
            <a:off x="848755" y="3497587"/>
            <a:ext cx="22434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>
                <a:solidFill>
                  <a:srgbClr val="FFFFFF"/>
                </a:solidFill>
                <a:latin typeface="XB Niloofar Bold"/>
                <a:ea typeface="XB Niloofar Bold"/>
                <a:cs typeface="XB Niloofar Bold"/>
                <a:sym typeface="XB Niloofar Bold"/>
              </a:rPr>
              <a:t>3</a:t>
            </a:r>
          </a:p>
        </p:txBody>
      </p:sp>
      <p:sp>
        <p:nvSpPr>
          <p:cNvPr name="TextBox 65" id="65"/>
          <p:cNvSpPr txBox="true"/>
          <p:nvPr/>
        </p:nvSpPr>
        <p:spPr>
          <a:xfrm rot="0">
            <a:off x="803398" y="430052"/>
            <a:ext cx="2111106" cy="239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978"/>
              </a:lnSpc>
            </a:pPr>
            <a:r>
              <a:rPr lang="ar-EG" b="true" sz="1412">
                <a:solidFill>
                  <a:srgbClr val="157294"/>
                </a:solidFill>
                <a:latin typeface="El Messiri Bold"/>
                <a:ea typeface="El Messiri Bold"/>
                <a:cs typeface="El Messiri Bold"/>
                <a:sym typeface="El Messiri Bold"/>
                <a:rtl val="true"/>
              </a:rPr>
              <a:t>قِصَّةُ «سَالِمٍ وَمَطَرِ السَّمَاءِ»</a:t>
            </a:r>
          </a:p>
        </p:txBody>
      </p:sp>
      <p:sp>
        <p:nvSpPr>
          <p:cNvPr name="Freeform 66" id="66"/>
          <p:cNvSpPr/>
          <p:nvPr/>
        </p:nvSpPr>
        <p:spPr>
          <a:xfrm flipH="false" flipV="false" rot="0">
            <a:off x="3632029" y="391422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7" id="67"/>
          <p:cNvSpPr/>
          <p:nvPr/>
        </p:nvSpPr>
        <p:spPr>
          <a:xfrm flipH="false" flipV="false" rot="0">
            <a:off x="68223" y="95564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8" id="68"/>
          <p:cNvSpPr/>
          <p:nvPr/>
        </p:nvSpPr>
        <p:spPr>
          <a:xfrm flipH="false" flipV="false" rot="0">
            <a:off x="184932" y="513097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CF1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40286" y="182904"/>
            <a:ext cx="3323994" cy="4902558"/>
            <a:chOff x="0" y="0"/>
            <a:chExt cx="2382489" cy="351393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82489" cy="3513932"/>
            </a:xfrm>
            <a:custGeom>
              <a:avLst/>
              <a:gdLst/>
              <a:ahLst/>
              <a:cxnLst/>
              <a:rect r="r" b="b" t="t" l="l"/>
              <a:pathLst>
                <a:path h="3513932" w="2382489">
                  <a:moveTo>
                    <a:pt x="60557" y="0"/>
                  </a:moveTo>
                  <a:lnTo>
                    <a:pt x="2321932" y="0"/>
                  </a:lnTo>
                  <a:cubicBezTo>
                    <a:pt x="2355377" y="0"/>
                    <a:pt x="2382489" y="27112"/>
                    <a:pt x="2382489" y="60557"/>
                  </a:cubicBezTo>
                  <a:lnTo>
                    <a:pt x="2382489" y="3453375"/>
                  </a:lnTo>
                  <a:cubicBezTo>
                    <a:pt x="2382489" y="3486820"/>
                    <a:pt x="2355377" y="3513932"/>
                    <a:pt x="2321932" y="3513932"/>
                  </a:cubicBezTo>
                  <a:lnTo>
                    <a:pt x="60557" y="3513932"/>
                  </a:lnTo>
                  <a:cubicBezTo>
                    <a:pt x="27112" y="3513932"/>
                    <a:pt x="0" y="3486820"/>
                    <a:pt x="0" y="3453375"/>
                  </a:cubicBezTo>
                  <a:lnTo>
                    <a:pt x="0" y="60557"/>
                  </a:lnTo>
                  <a:cubicBezTo>
                    <a:pt x="0" y="27112"/>
                    <a:pt x="27112" y="0"/>
                    <a:pt x="60557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80D5FF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2382489" cy="35234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84414" y="3736818"/>
            <a:ext cx="2635739" cy="576842"/>
            <a:chOff x="0" y="0"/>
            <a:chExt cx="1889179" cy="4134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89179" cy="413454"/>
            </a:xfrm>
            <a:custGeom>
              <a:avLst/>
              <a:gdLst/>
              <a:ahLst/>
              <a:cxnLst/>
              <a:rect r="r" b="b" t="t" l="l"/>
              <a:pathLst>
                <a:path h="413454" w="1889179">
                  <a:moveTo>
                    <a:pt x="55808" y="0"/>
                  </a:moveTo>
                  <a:lnTo>
                    <a:pt x="1833371" y="0"/>
                  </a:lnTo>
                  <a:cubicBezTo>
                    <a:pt x="1864193" y="0"/>
                    <a:pt x="1889179" y="24986"/>
                    <a:pt x="1889179" y="55808"/>
                  </a:cubicBezTo>
                  <a:lnTo>
                    <a:pt x="1889179" y="357646"/>
                  </a:lnTo>
                  <a:cubicBezTo>
                    <a:pt x="1889179" y="388468"/>
                    <a:pt x="1864193" y="413454"/>
                    <a:pt x="1833371" y="413454"/>
                  </a:cubicBezTo>
                  <a:lnTo>
                    <a:pt x="55808" y="413454"/>
                  </a:lnTo>
                  <a:cubicBezTo>
                    <a:pt x="24986" y="413454"/>
                    <a:pt x="0" y="388468"/>
                    <a:pt x="0" y="357646"/>
                  </a:cubicBezTo>
                  <a:lnTo>
                    <a:pt x="0" y="55808"/>
                  </a:lnTo>
                  <a:cubicBezTo>
                    <a:pt x="0" y="24986"/>
                    <a:pt x="24986" y="0"/>
                    <a:pt x="55808" y="0"/>
                  </a:cubicBezTo>
                  <a:close/>
                </a:path>
              </a:pathLst>
            </a:custGeom>
            <a:solidFill>
              <a:srgbClr val="FEF2D8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889179" cy="4229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312680" y="5012289"/>
            <a:ext cx="1319127" cy="118686"/>
            <a:chOff x="0" y="0"/>
            <a:chExt cx="1758836" cy="158248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1600588" y="0"/>
              <a:ext cx="158248" cy="158248"/>
              <a:chOff x="0" y="0"/>
              <a:chExt cx="812800" cy="8128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1333823" y="0"/>
              <a:ext cx="158248" cy="158248"/>
              <a:chOff x="0" y="0"/>
              <a:chExt cx="812800" cy="8128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1067059" y="0"/>
              <a:ext cx="158248" cy="158248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800294" y="0"/>
              <a:ext cx="158248" cy="158248"/>
              <a:chOff x="0" y="0"/>
              <a:chExt cx="812800" cy="81280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533529" y="0"/>
              <a:ext cx="158248" cy="158248"/>
              <a:chOff x="0" y="0"/>
              <a:chExt cx="812800" cy="8128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266765" y="0"/>
              <a:ext cx="158248" cy="158248"/>
              <a:chOff x="0" y="0"/>
              <a:chExt cx="812800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0" y="0"/>
              <a:ext cx="158248" cy="158248"/>
              <a:chOff x="0" y="0"/>
              <a:chExt cx="812800" cy="8128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</p:grpSp>
      <p:grpSp>
        <p:nvGrpSpPr>
          <p:cNvPr name="Group 30" id="30"/>
          <p:cNvGrpSpPr/>
          <p:nvPr/>
        </p:nvGrpSpPr>
        <p:grpSpPr>
          <a:xfrm rot="0">
            <a:off x="3287901" y="524700"/>
            <a:ext cx="344127" cy="169147"/>
            <a:chOff x="0" y="0"/>
            <a:chExt cx="749300" cy="3683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68223" y="2732183"/>
            <a:ext cx="344127" cy="169147"/>
            <a:chOff x="0" y="0"/>
            <a:chExt cx="749300" cy="3683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36" id="36"/>
          <p:cNvSpPr/>
          <p:nvPr/>
        </p:nvSpPr>
        <p:spPr>
          <a:xfrm flipH="false" flipV="false" rot="0">
            <a:off x="412350" y="378000"/>
            <a:ext cx="154218" cy="146700"/>
          </a:xfrm>
          <a:custGeom>
            <a:avLst/>
            <a:gdLst/>
            <a:ahLst/>
            <a:cxnLst/>
            <a:rect r="r" b="b" t="t" l="l"/>
            <a:pathLst>
              <a:path h="146700" w="154218">
                <a:moveTo>
                  <a:pt x="0" y="0"/>
                </a:moveTo>
                <a:lnTo>
                  <a:pt x="154218" y="0"/>
                </a:lnTo>
                <a:lnTo>
                  <a:pt x="154218" y="146700"/>
                </a:lnTo>
                <a:lnTo>
                  <a:pt x="0" y="146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430196" y="741055"/>
            <a:ext cx="228769" cy="217616"/>
          </a:xfrm>
          <a:custGeom>
            <a:avLst/>
            <a:gdLst/>
            <a:ahLst/>
            <a:cxnLst/>
            <a:rect r="r" b="b" t="t" l="l"/>
            <a:pathLst>
              <a:path h="217616" w="228769">
                <a:moveTo>
                  <a:pt x="0" y="0"/>
                </a:moveTo>
                <a:lnTo>
                  <a:pt x="228768" y="0"/>
                </a:lnTo>
                <a:lnTo>
                  <a:pt x="228768" y="217616"/>
                </a:lnTo>
                <a:lnTo>
                  <a:pt x="0" y="2176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766261" y="564123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2" y="0"/>
                </a:lnTo>
                <a:lnTo>
                  <a:pt x="136372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3265627" y="1146990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408207" y="4405068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3287901" y="4247446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5"/>
                </a:lnTo>
                <a:lnTo>
                  <a:pt x="0" y="1297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0">
            <a:off x="353996" y="266400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3" id="43"/>
          <p:cNvSpPr/>
          <p:nvPr/>
        </p:nvSpPr>
        <p:spPr>
          <a:xfrm flipH="false" flipV="false" rot="0">
            <a:off x="3207273" y="39584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20"/>
                </a:lnTo>
                <a:lnTo>
                  <a:pt x="0" y="1110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4" id="44"/>
          <p:cNvGrpSpPr/>
          <p:nvPr/>
        </p:nvGrpSpPr>
        <p:grpSpPr>
          <a:xfrm rot="0">
            <a:off x="954750" y="955646"/>
            <a:ext cx="1895068" cy="2332391"/>
            <a:chOff x="0" y="0"/>
            <a:chExt cx="660400" cy="8128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660400" cy="812800"/>
            </a:xfrm>
            <a:custGeom>
              <a:avLst/>
              <a:gdLst/>
              <a:ahLst/>
              <a:cxnLst/>
              <a:rect r="r" b="b" t="t" l="l"/>
              <a:pathLst>
                <a:path h="812800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28502"/>
                  </a:cubicBezTo>
                  <a:lnTo>
                    <a:pt x="660400" y="812800"/>
                  </a:lnTo>
                  <a:lnTo>
                    <a:pt x="0" y="812800"/>
                  </a:lnTo>
                  <a:lnTo>
                    <a:pt x="0" y="32886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8"/>
              <a:stretch>
                <a:fillRect l="-12307" t="-183087" r="-242215" b="-4962"/>
              </a:stretch>
            </a:blipFill>
            <a:ln w="19050" cap="sq">
              <a:solidFill>
                <a:srgbClr val="80D5FF"/>
              </a:solidFill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2750043" y="2121841"/>
            <a:ext cx="470111" cy="231071"/>
            <a:chOff x="0" y="0"/>
            <a:chExt cx="749300" cy="36830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49" id="49"/>
          <p:cNvSpPr/>
          <p:nvPr/>
        </p:nvSpPr>
        <p:spPr>
          <a:xfrm flipH="false" flipV="false" rot="0">
            <a:off x="2399708" y="2852746"/>
            <a:ext cx="820445" cy="509701"/>
          </a:xfrm>
          <a:custGeom>
            <a:avLst/>
            <a:gdLst/>
            <a:ahLst/>
            <a:cxnLst/>
            <a:rect r="r" b="b" t="t" l="l"/>
            <a:pathLst>
              <a:path h="509701" w="820445">
                <a:moveTo>
                  <a:pt x="0" y="0"/>
                </a:moveTo>
                <a:lnTo>
                  <a:pt x="820445" y="0"/>
                </a:lnTo>
                <a:lnTo>
                  <a:pt x="820445" y="509702"/>
                </a:lnTo>
                <a:lnTo>
                  <a:pt x="0" y="50970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0" id="50"/>
          <p:cNvGrpSpPr/>
          <p:nvPr/>
        </p:nvGrpSpPr>
        <p:grpSpPr>
          <a:xfrm rot="0">
            <a:off x="544580" y="3677371"/>
            <a:ext cx="2743321" cy="699800"/>
            <a:chOff x="0" y="0"/>
            <a:chExt cx="1966289" cy="501585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1966289" cy="501585"/>
            </a:xfrm>
            <a:custGeom>
              <a:avLst/>
              <a:gdLst/>
              <a:ahLst/>
              <a:cxnLst/>
              <a:rect r="r" b="b" t="t" l="l"/>
              <a:pathLst>
                <a:path h="501585" w="1966289">
                  <a:moveTo>
                    <a:pt x="53620" y="0"/>
                  </a:moveTo>
                  <a:lnTo>
                    <a:pt x="1912669" y="0"/>
                  </a:lnTo>
                  <a:cubicBezTo>
                    <a:pt x="1926890" y="0"/>
                    <a:pt x="1940528" y="5649"/>
                    <a:pt x="1950584" y="15705"/>
                  </a:cubicBezTo>
                  <a:cubicBezTo>
                    <a:pt x="1960639" y="25761"/>
                    <a:pt x="1966289" y="39399"/>
                    <a:pt x="1966289" y="53620"/>
                  </a:cubicBezTo>
                  <a:lnTo>
                    <a:pt x="1966289" y="447965"/>
                  </a:lnTo>
                  <a:cubicBezTo>
                    <a:pt x="1966289" y="462186"/>
                    <a:pt x="1960639" y="475825"/>
                    <a:pt x="1950584" y="485880"/>
                  </a:cubicBezTo>
                  <a:cubicBezTo>
                    <a:pt x="1940528" y="495936"/>
                    <a:pt x="1926890" y="501585"/>
                    <a:pt x="1912669" y="501585"/>
                  </a:cubicBezTo>
                  <a:lnTo>
                    <a:pt x="53620" y="501585"/>
                  </a:lnTo>
                  <a:cubicBezTo>
                    <a:pt x="39399" y="501585"/>
                    <a:pt x="25761" y="495936"/>
                    <a:pt x="15705" y="485880"/>
                  </a:cubicBezTo>
                  <a:cubicBezTo>
                    <a:pt x="5649" y="475825"/>
                    <a:pt x="0" y="462186"/>
                    <a:pt x="0" y="447965"/>
                  </a:cubicBezTo>
                  <a:lnTo>
                    <a:pt x="0" y="53620"/>
                  </a:lnTo>
                  <a:cubicBezTo>
                    <a:pt x="0" y="39399"/>
                    <a:pt x="5649" y="25761"/>
                    <a:pt x="15705" y="15705"/>
                  </a:cubicBezTo>
                  <a:cubicBezTo>
                    <a:pt x="25761" y="5649"/>
                    <a:pt x="39399" y="0"/>
                    <a:pt x="5362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A0D1EB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-9525"/>
              <a:ext cx="1966289" cy="5111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3" id="53"/>
          <p:cNvSpPr/>
          <p:nvPr/>
        </p:nvSpPr>
        <p:spPr>
          <a:xfrm flipH="false" flipV="false" rot="0">
            <a:off x="766261" y="2008603"/>
            <a:ext cx="372154" cy="354012"/>
          </a:xfrm>
          <a:custGeom>
            <a:avLst/>
            <a:gdLst/>
            <a:ahLst/>
            <a:cxnLst/>
            <a:rect r="r" b="b" t="t" l="l"/>
            <a:pathLst>
              <a:path h="354012" w="372154">
                <a:moveTo>
                  <a:pt x="0" y="0"/>
                </a:moveTo>
                <a:lnTo>
                  <a:pt x="372154" y="0"/>
                </a:lnTo>
                <a:lnTo>
                  <a:pt x="372154" y="354012"/>
                </a:lnTo>
                <a:lnTo>
                  <a:pt x="0" y="3540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4" id="54"/>
          <p:cNvGrpSpPr/>
          <p:nvPr/>
        </p:nvGrpSpPr>
        <p:grpSpPr>
          <a:xfrm rot="0">
            <a:off x="766261" y="3482704"/>
            <a:ext cx="389334" cy="389334"/>
            <a:chOff x="0" y="0"/>
            <a:chExt cx="812800" cy="8128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CBCE6"/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57" id="57"/>
          <p:cNvSpPr txBox="true"/>
          <p:nvPr/>
        </p:nvSpPr>
        <p:spPr>
          <a:xfrm rot="0">
            <a:off x="778544" y="3914220"/>
            <a:ext cx="2247479" cy="228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875"/>
              </a:lnSpc>
            </a:pP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وقف قرب</a:t>
            </a: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 النافذة وراقب الغيوم تتحرك.</a:t>
            </a:r>
          </a:p>
        </p:txBody>
      </p:sp>
      <p:grpSp>
        <p:nvGrpSpPr>
          <p:cNvPr name="Group 58" id="58"/>
          <p:cNvGrpSpPr/>
          <p:nvPr/>
        </p:nvGrpSpPr>
        <p:grpSpPr>
          <a:xfrm rot="0">
            <a:off x="803398" y="3519842"/>
            <a:ext cx="315058" cy="315058"/>
            <a:chOff x="0" y="0"/>
            <a:chExt cx="812800" cy="812800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CBCE6"/>
            </a:solidFill>
            <a:ln w="9525" cap="sq">
              <a:solidFill>
                <a:srgbClr val="FFFFFF"/>
              </a:solidFill>
              <a:prstDash val="dash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728692" y="385250"/>
            <a:ext cx="2347182" cy="341796"/>
            <a:chOff x="0" y="0"/>
            <a:chExt cx="1682354" cy="244984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1682354" cy="244984"/>
            </a:xfrm>
            <a:custGeom>
              <a:avLst/>
              <a:gdLst/>
              <a:ahLst/>
              <a:cxnLst/>
              <a:rect r="r" b="b" t="t" l="l"/>
              <a:pathLst>
                <a:path h="244984" w="1682354">
                  <a:moveTo>
                    <a:pt x="42879" y="0"/>
                  </a:moveTo>
                  <a:lnTo>
                    <a:pt x="1639475" y="0"/>
                  </a:lnTo>
                  <a:cubicBezTo>
                    <a:pt x="1663157" y="0"/>
                    <a:pt x="1682354" y="19198"/>
                    <a:pt x="1682354" y="42879"/>
                  </a:cubicBezTo>
                  <a:lnTo>
                    <a:pt x="1682354" y="202105"/>
                  </a:lnTo>
                  <a:cubicBezTo>
                    <a:pt x="1682354" y="213477"/>
                    <a:pt x="1677837" y="224384"/>
                    <a:pt x="1669795" y="232425"/>
                  </a:cubicBezTo>
                  <a:cubicBezTo>
                    <a:pt x="1661754" y="240467"/>
                    <a:pt x="1650847" y="244984"/>
                    <a:pt x="1639475" y="244984"/>
                  </a:cubicBezTo>
                  <a:lnTo>
                    <a:pt x="42879" y="244984"/>
                  </a:lnTo>
                  <a:cubicBezTo>
                    <a:pt x="19198" y="244984"/>
                    <a:pt x="0" y="225787"/>
                    <a:pt x="0" y="202105"/>
                  </a:cubicBezTo>
                  <a:lnTo>
                    <a:pt x="0" y="42879"/>
                  </a:lnTo>
                  <a:cubicBezTo>
                    <a:pt x="0" y="31507"/>
                    <a:pt x="4518" y="20600"/>
                    <a:pt x="12559" y="12559"/>
                  </a:cubicBezTo>
                  <a:cubicBezTo>
                    <a:pt x="20600" y="4518"/>
                    <a:pt x="31507" y="0"/>
                    <a:pt x="4287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4CBCE6"/>
              </a:solidFill>
              <a:prstDash val="dash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9525"/>
              <a:ext cx="1682354" cy="2545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64" id="64"/>
          <p:cNvSpPr txBox="true"/>
          <p:nvPr/>
        </p:nvSpPr>
        <p:spPr>
          <a:xfrm rot="0">
            <a:off x="848755" y="3497587"/>
            <a:ext cx="22434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>
                <a:solidFill>
                  <a:srgbClr val="FFFFFF"/>
                </a:solidFill>
                <a:latin typeface="XB Niloofar Bold"/>
                <a:ea typeface="XB Niloofar Bold"/>
                <a:cs typeface="XB Niloofar Bold"/>
                <a:sym typeface="XB Niloofar Bold"/>
              </a:rPr>
              <a:t>4</a:t>
            </a:r>
          </a:p>
        </p:txBody>
      </p:sp>
      <p:sp>
        <p:nvSpPr>
          <p:cNvPr name="TextBox 65" id="65"/>
          <p:cNvSpPr txBox="true"/>
          <p:nvPr/>
        </p:nvSpPr>
        <p:spPr>
          <a:xfrm rot="0">
            <a:off x="803398" y="430052"/>
            <a:ext cx="2111106" cy="239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978"/>
              </a:lnSpc>
            </a:pPr>
            <a:r>
              <a:rPr lang="ar-EG" b="true" sz="1412">
                <a:solidFill>
                  <a:srgbClr val="157294"/>
                </a:solidFill>
                <a:latin typeface="El Messiri Bold"/>
                <a:ea typeface="El Messiri Bold"/>
                <a:cs typeface="El Messiri Bold"/>
                <a:sym typeface="El Messiri Bold"/>
                <a:rtl val="true"/>
              </a:rPr>
              <a:t>قِصَّةُ «سَالِمٍ وَمَطَرِ السَّمَاءِ»</a:t>
            </a:r>
          </a:p>
        </p:txBody>
      </p:sp>
      <p:sp>
        <p:nvSpPr>
          <p:cNvPr name="Freeform 66" id="66"/>
          <p:cNvSpPr/>
          <p:nvPr/>
        </p:nvSpPr>
        <p:spPr>
          <a:xfrm flipH="false" flipV="false" rot="0">
            <a:off x="3632029" y="391422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7" id="67"/>
          <p:cNvSpPr/>
          <p:nvPr/>
        </p:nvSpPr>
        <p:spPr>
          <a:xfrm flipH="false" flipV="false" rot="0">
            <a:off x="68223" y="95564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8" id="68"/>
          <p:cNvSpPr/>
          <p:nvPr/>
        </p:nvSpPr>
        <p:spPr>
          <a:xfrm flipH="false" flipV="false" rot="0">
            <a:off x="184932" y="513097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CF1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40286" y="182904"/>
            <a:ext cx="3323994" cy="4902558"/>
            <a:chOff x="0" y="0"/>
            <a:chExt cx="2382489" cy="351393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82489" cy="3513932"/>
            </a:xfrm>
            <a:custGeom>
              <a:avLst/>
              <a:gdLst/>
              <a:ahLst/>
              <a:cxnLst/>
              <a:rect r="r" b="b" t="t" l="l"/>
              <a:pathLst>
                <a:path h="3513932" w="2382489">
                  <a:moveTo>
                    <a:pt x="60557" y="0"/>
                  </a:moveTo>
                  <a:lnTo>
                    <a:pt x="2321932" y="0"/>
                  </a:lnTo>
                  <a:cubicBezTo>
                    <a:pt x="2355377" y="0"/>
                    <a:pt x="2382489" y="27112"/>
                    <a:pt x="2382489" y="60557"/>
                  </a:cubicBezTo>
                  <a:lnTo>
                    <a:pt x="2382489" y="3453375"/>
                  </a:lnTo>
                  <a:cubicBezTo>
                    <a:pt x="2382489" y="3486820"/>
                    <a:pt x="2355377" y="3513932"/>
                    <a:pt x="2321932" y="3513932"/>
                  </a:cubicBezTo>
                  <a:lnTo>
                    <a:pt x="60557" y="3513932"/>
                  </a:lnTo>
                  <a:cubicBezTo>
                    <a:pt x="27112" y="3513932"/>
                    <a:pt x="0" y="3486820"/>
                    <a:pt x="0" y="3453375"/>
                  </a:cubicBezTo>
                  <a:lnTo>
                    <a:pt x="0" y="60557"/>
                  </a:lnTo>
                  <a:cubicBezTo>
                    <a:pt x="0" y="27112"/>
                    <a:pt x="27112" y="0"/>
                    <a:pt x="60557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80D5FF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2382489" cy="35234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84414" y="3736818"/>
            <a:ext cx="2635739" cy="576842"/>
            <a:chOff x="0" y="0"/>
            <a:chExt cx="1889179" cy="4134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89179" cy="413454"/>
            </a:xfrm>
            <a:custGeom>
              <a:avLst/>
              <a:gdLst/>
              <a:ahLst/>
              <a:cxnLst/>
              <a:rect r="r" b="b" t="t" l="l"/>
              <a:pathLst>
                <a:path h="413454" w="1889179">
                  <a:moveTo>
                    <a:pt x="55808" y="0"/>
                  </a:moveTo>
                  <a:lnTo>
                    <a:pt x="1833371" y="0"/>
                  </a:lnTo>
                  <a:cubicBezTo>
                    <a:pt x="1864193" y="0"/>
                    <a:pt x="1889179" y="24986"/>
                    <a:pt x="1889179" y="55808"/>
                  </a:cubicBezTo>
                  <a:lnTo>
                    <a:pt x="1889179" y="357646"/>
                  </a:lnTo>
                  <a:cubicBezTo>
                    <a:pt x="1889179" y="388468"/>
                    <a:pt x="1864193" y="413454"/>
                    <a:pt x="1833371" y="413454"/>
                  </a:cubicBezTo>
                  <a:lnTo>
                    <a:pt x="55808" y="413454"/>
                  </a:lnTo>
                  <a:cubicBezTo>
                    <a:pt x="24986" y="413454"/>
                    <a:pt x="0" y="388468"/>
                    <a:pt x="0" y="357646"/>
                  </a:cubicBezTo>
                  <a:lnTo>
                    <a:pt x="0" y="55808"/>
                  </a:lnTo>
                  <a:cubicBezTo>
                    <a:pt x="0" y="24986"/>
                    <a:pt x="24986" y="0"/>
                    <a:pt x="55808" y="0"/>
                  </a:cubicBezTo>
                  <a:close/>
                </a:path>
              </a:pathLst>
            </a:custGeom>
            <a:solidFill>
              <a:srgbClr val="FEF2D8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889179" cy="4229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312680" y="5012289"/>
            <a:ext cx="1319127" cy="118686"/>
            <a:chOff x="0" y="0"/>
            <a:chExt cx="1758836" cy="158248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1600588" y="0"/>
              <a:ext cx="158248" cy="158248"/>
              <a:chOff x="0" y="0"/>
              <a:chExt cx="812800" cy="8128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1333823" y="0"/>
              <a:ext cx="158248" cy="158248"/>
              <a:chOff x="0" y="0"/>
              <a:chExt cx="812800" cy="8128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1067059" y="0"/>
              <a:ext cx="158248" cy="158248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800294" y="0"/>
              <a:ext cx="158248" cy="158248"/>
              <a:chOff x="0" y="0"/>
              <a:chExt cx="812800" cy="81280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533529" y="0"/>
              <a:ext cx="158248" cy="158248"/>
              <a:chOff x="0" y="0"/>
              <a:chExt cx="812800" cy="8128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266765" y="0"/>
              <a:ext cx="158248" cy="158248"/>
              <a:chOff x="0" y="0"/>
              <a:chExt cx="812800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0" y="0"/>
              <a:ext cx="158248" cy="158248"/>
              <a:chOff x="0" y="0"/>
              <a:chExt cx="812800" cy="8128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0D5FF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</p:grpSp>
      <p:grpSp>
        <p:nvGrpSpPr>
          <p:cNvPr name="Group 30" id="30"/>
          <p:cNvGrpSpPr/>
          <p:nvPr/>
        </p:nvGrpSpPr>
        <p:grpSpPr>
          <a:xfrm rot="0">
            <a:off x="3287901" y="524700"/>
            <a:ext cx="344127" cy="169147"/>
            <a:chOff x="0" y="0"/>
            <a:chExt cx="749300" cy="3683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68223" y="2732183"/>
            <a:ext cx="344127" cy="169147"/>
            <a:chOff x="0" y="0"/>
            <a:chExt cx="749300" cy="3683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36" id="36"/>
          <p:cNvSpPr/>
          <p:nvPr/>
        </p:nvSpPr>
        <p:spPr>
          <a:xfrm flipH="false" flipV="false" rot="0">
            <a:off x="412350" y="378000"/>
            <a:ext cx="154218" cy="146700"/>
          </a:xfrm>
          <a:custGeom>
            <a:avLst/>
            <a:gdLst/>
            <a:ahLst/>
            <a:cxnLst/>
            <a:rect r="r" b="b" t="t" l="l"/>
            <a:pathLst>
              <a:path h="146700" w="154218">
                <a:moveTo>
                  <a:pt x="0" y="0"/>
                </a:moveTo>
                <a:lnTo>
                  <a:pt x="154218" y="0"/>
                </a:lnTo>
                <a:lnTo>
                  <a:pt x="154218" y="146700"/>
                </a:lnTo>
                <a:lnTo>
                  <a:pt x="0" y="146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430196" y="741055"/>
            <a:ext cx="228769" cy="217616"/>
          </a:xfrm>
          <a:custGeom>
            <a:avLst/>
            <a:gdLst/>
            <a:ahLst/>
            <a:cxnLst/>
            <a:rect r="r" b="b" t="t" l="l"/>
            <a:pathLst>
              <a:path h="217616" w="228769">
                <a:moveTo>
                  <a:pt x="0" y="0"/>
                </a:moveTo>
                <a:lnTo>
                  <a:pt x="228768" y="0"/>
                </a:lnTo>
                <a:lnTo>
                  <a:pt x="228768" y="217616"/>
                </a:lnTo>
                <a:lnTo>
                  <a:pt x="0" y="2176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766261" y="564123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2" y="0"/>
                </a:lnTo>
                <a:lnTo>
                  <a:pt x="136372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3265627" y="1146990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408207" y="4405068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3287901" y="4247446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5"/>
                </a:lnTo>
                <a:lnTo>
                  <a:pt x="0" y="1297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0">
            <a:off x="353996" y="266400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3" id="43"/>
          <p:cNvSpPr/>
          <p:nvPr/>
        </p:nvSpPr>
        <p:spPr>
          <a:xfrm flipH="false" flipV="false" rot="0">
            <a:off x="3207273" y="39584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20"/>
                </a:lnTo>
                <a:lnTo>
                  <a:pt x="0" y="1110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4" id="44"/>
          <p:cNvGrpSpPr/>
          <p:nvPr/>
        </p:nvGrpSpPr>
        <p:grpSpPr>
          <a:xfrm rot="0">
            <a:off x="954750" y="955646"/>
            <a:ext cx="1895068" cy="2332391"/>
            <a:chOff x="0" y="0"/>
            <a:chExt cx="660400" cy="8128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660400" cy="812800"/>
            </a:xfrm>
            <a:custGeom>
              <a:avLst/>
              <a:gdLst/>
              <a:ahLst/>
              <a:cxnLst/>
              <a:rect r="r" b="b" t="t" l="l"/>
              <a:pathLst>
                <a:path h="812800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28502"/>
                  </a:cubicBezTo>
                  <a:lnTo>
                    <a:pt x="660400" y="812800"/>
                  </a:lnTo>
                  <a:lnTo>
                    <a:pt x="0" y="812800"/>
                  </a:lnTo>
                  <a:lnTo>
                    <a:pt x="0" y="32886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8"/>
              <a:stretch>
                <a:fillRect l="-137462" t="-193208" r="-138414" b="-12191"/>
              </a:stretch>
            </a:blipFill>
            <a:ln w="19050" cap="sq">
              <a:solidFill>
                <a:srgbClr val="80D5FF"/>
              </a:solidFill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2750043" y="2121841"/>
            <a:ext cx="470111" cy="231071"/>
            <a:chOff x="0" y="0"/>
            <a:chExt cx="749300" cy="36830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49" id="49"/>
          <p:cNvSpPr/>
          <p:nvPr/>
        </p:nvSpPr>
        <p:spPr>
          <a:xfrm flipH="false" flipV="false" rot="0">
            <a:off x="2399708" y="2852746"/>
            <a:ext cx="820445" cy="509701"/>
          </a:xfrm>
          <a:custGeom>
            <a:avLst/>
            <a:gdLst/>
            <a:ahLst/>
            <a:cxnLst/>
            <a:rect r="r" b="b" t="t" l="l"/>
            <a:pathLst>
              <a:path h="509701" w="820445">
                <a:moveTo>
                  <a:pt x="0" y="0"/>
                </a:moveTo>
                <a:lnTo>
                  <a:pt x="820445" y="0"/>
                </a:lnTo>
                <a:lnTo>
                  <a:pt x="820445" y="509702"/>
                </a:lnTo>
                <a:lnTo>
                  <a:pt x="0" y="50970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0" id="50"/>
          <p:cNvGrpSpPr/>
          <p:nvPr/>
        </p:nvGrpSpPr>
        <p:grpSpPr>
          <a:xfrm rot="0">
            <a:off x="544580" y="3677371"/>
            <a:ext cx="2743321" cy="699800"/>
            <a:chOff x="0" y="0"/>
            <a:chExt cx="1966289" cy="501585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1966289" cy="501585"/>
            </a:xfrm>
            <a:custGeom>
              <a:avLst/>
              <a:gdLst/>
              <a:ahLst/>
              <a:cxnLst/>
              <a:rect r="r" b="b" t="t" l="l"/>
              <a:pathLst>
                <a:path h="501585" w="1966289">
                  <a:moveTo>
                    <a:pt x="53620" y="0"/>
                  </a:moveTo>
                  <a:lnTo>
                    <a:pt x="1912669" y="0"/>
                  </a:lnTo>
                  <a:cubicBezTo>
                    <a:pt x="1926890" y="0"/>
                    <a:pt x="1940528" y="5649"/>
                    <a:pt x="1950584" y="15705"/>
                  </a:cubicBezTo>
                  <a:cubicBezTo>
                    <a:pt x="1960639" y="25761"/>
                    <a:pt x="1966289" y="39399"/>
                    <a:pt x="1966289" y="53620"/>
                  </a:cubicBezTo>
                  <a:lnTo>
                    <a:pt x="1966289" y="447965"/>
                  </a:lnTo>
                  <a:cubicBezTo>
                    <a:pt x="1966289" y="462186"/>
                    <a:pt x="1960639" y="475825"/>
                    <a:pt x="1950584" y="485880"/>
                  </a:cubicBezTo>
                  <a:cubicBezTo>
                    <a:pt x="1940528" y="495936"/>
                    <a:pt x="1926890" y="501585"/>
                    <a:pt x="1912669" y="501585"/>
                  </a:cubicBezTo>
                  <a:lnTo>
                    <a:pt x="53620" y="501585"/>
                  </a:lnTo>
                  <a:cubicBezTo>
                    <a:pt x="39399" y="501585"/>
                    <a:pt x="25761" y="495936"/>
                    <a:pt x="15705" y="485880"/>
                  </a:cubicBezTo>
                  <a:cubicBezTo>
                    <a:pt x="5649" y="475825"/>
                    <a:pt x="0" y="462186"/>
                    <a:pt x="0" y="447965"/>
                  </a:cubicBezTo>
                  <a:lnTo>
                    <a:pt x="0" y="53620"/>
                  </a:lnTo>
                  <a:cubicBezTo>
                    <a:pt x="0" y="39399"/>
                    <a:pt x="5649" y="25761"/>
                    <a:pt x="15705" y="15705"/>
                  </a:cubicBezTo>
                  <a:cubicBezTo>
                    <a:pt x="25761" y="5649"/>
                    <a:pt x="39399" y="0"/>
                    <a:pt x="5362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A0D1EB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-9525"/>
              <a:ext cx="1966289" cy="5111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3" id="53"/>
          <p:cNvSpPr/>
          <p:nvPr/>
        </p:nvSpPr>
        <p:spPr>
          <a:xfrm flipH="false" flipV="false" rot="0">
            <a:off x="766261" y="2008603"/>
            <a:ext cx="372154" cy="354012"/>
          </a:xfrm>
          <a:custGeom>
            <a:avLst/>
            <a:gdLst/>
            <a:ahLst/>
            <a:cxnLst/>
            <a:rect r="r" b="b" t="t" l="l"/>
            <a:pathLst>
              <a:path h="354012" w="372154">
                <a:moveTo>
                  <a:pt x="0" y="0"/>
                </a:moveTo>
                <a:lnTo>
                  <a:pt x="372154" y="0"/>
                </a:lnTo>
                <a:lnTo>
                  <a:pt x="372154" y="354012"/>
                </a:lnTo>
                <a:lnTo>
                  <a:pt x="0" y="3540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4" id="54"/>
          <p:cNvGrpSpPr/>
          <p:nvPr/>
        </p:nvGrpSpPr>
        <p:grpSpPr>
          <a:xfrm rot="0">
            <a:off x="766261" y="3482704"/>
            <a:ext cx="389334" cy="389334"/>
            <a:chOff x="0" y="0"/>
            <a:chExt cx="812800" cy="8128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CBCE6"/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57" id="57"/>
          <p:cNvSpPr txBox="true"/>
          <p:nvPr/>
        </p:nvSpPr>
        <p:spPr>
          <a:xfrm rot="0">
            <a:off x="792501" y="3829942"/>
            <a:ext cx="2247479" cy="704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875"/>
              </a:lnSpc>
            </a:pP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بعد قليل نزل</a:t>
            </a: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 المطر، فعرف سالم </a:t>
            </a:r>
          </a:p>
          <a:p>
            <a:pPr algn="ctr" rtl="true">
              <a:lnSpc>
                <a:spcPts val="1875"/>
              </a:lnSpc>
            </a:pP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أن الغيوم المظلمة تجلب المطر.</a:t>
            </a:r>
          </a:p>
          <a:p>
            <a:pPr algn="ctr" rtl="true">
              <a:lnSpc>
                <a:spcPts val="1875"/>
              </a:lnSpc>
            </a:pPr>
          </a:p>
        </p:txBody>
      </p:sp>
      <p:grpSp>
        <p:nvGrpSpPr>
          <p:cNvPr name="Group 58" id="58"/>
          <p:cNvGrpSpPr/>
          <p:nvPr/>
        </p:nvGrpSpPr>
        <p:grpSpPr>
          <a:xfrm rot="0">
            <a:off x="803398" y="3519842"/>
            <a:ext cx="315058" cy="315058"/>
            <a:chOff x="0" y="0"/>
            <a:chExt cx="812800" cy="812800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CBCE6"/>
            </a:solidFill>
            <a:ln w="9525" cap="sq">
              <a:solidFill>
                <a:srgbClr val="FFFFFF"/>
              </a:solidFill>
              <a:prstDash val="dash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728692" y="385250"/>
            <a:ext cx="2347182" cy="341796"/>
            <a:chOff x="0" y="0"/>
            <a:chExt cx="1682354" cy="244984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1682354" cy="244984"/>
            </a:xfrm>
            <a:custGeom>
              <a:avLst/>
              <a:gdLst/>
              <a:ahLst/>
              <a:cxnLst/>
              <a:rect r="r" b="b" t="t" l="l"/>
              <a:pathLst>
                <a:path h="244984" w="1682354">
                  <a:moveTo>
                    <a:pt x="42879" y="0"/>
                  </a:moveTo>
                  <a:lnTo>
                    <a:pt x="1639475" y="0"/>
                  </a:lnTo>
                  <a:cubicBezTo>
                    <a:pt x="1663157" y="0"/>
                    <a:pt x="1682354" y="19198"/>
                    <a:pt x="1682354" y="42879"/>
                  </a:cubicBezTo>
                  <a:lnTo>
                    <a:pt x="1682354" y="202105"/>
                  </a:lnTo>
                  <a:cubicBezTo>
                    <a:pt x="1682354" y="213477"/>
                    <a:pt x="1677837" y="224384"/>
                    <a:pt x="1669795" y="232425"/>
                  </a:cubicBezTo>
                  <a:cubicBezTo>
                    <a:pt x="1661754" y="240467"/>
                    <a:pt x="1650847" y="244984"/>
                    <a:pt x="1639475" y="244984"/>
                  </a:cubicBezTo>
                  <a:lnTo>
                    <a:pt x="42879" y="244984"/>
                  </a:lnTo>
                  <a:cubicBezTo>
                    <a:pt x="19198" y="244984"/>
                    <a:pt x="0" y="225787"/>
                    <a:pt x="0" y="202105"/>
                  </a:cubicBezTo>
                  <a:lnTo>
                    <a:pt x="0" y="42879"/>
                  </a:lnTo>
                  <a:cubicBezTo>
                    <a:pt x="0" y="31507"/>
                    <a:pt x="4518" y="20600"/>
                    <a:pt x="12559" y="12559"/>
                  </a:cubicBezTo>
                  <a:cubicBezTo>
                    <a:pt x="20600" y="4518"/>
                    <a:pt x="31507" y="0"/>
                    <a:pt x="4287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4CBCE6"/>
              </a:solidFill>
              <a:prstDash val="dash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9525"/>
              <a:ext cx="1682354" cy="2545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64" id="64"/>
          <p:cNvSpPr txBox="true"/>
          <p:nvPr/>
        </p:nvSpPr>
        <p:spPr>
          <a:xfrm rot="0">
            <a:off x="848755" y="3497587"/>
            <a:ext cx="22434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>
                <a:solidFill>
                  <a:srgbClr val="FFFFFF"/>
                </a:solidFill>
                <a:latin typeface="XB Niloofar Bold"/>
                <a:ea typeface="XB Niloofar Bold"/>
                <a:cs typeface="XB Niloofar Bold"/>
                <a:sym typeface="XB Niloofar Bold"/>
              </a:rPr>
              <a:t>4</a:t>
            </a:r>
          </a:p>
        </p:txBody>
      </p:sp>
      <p:sp>
        <p:nvSpPr>
          <p:cNvPr name="TextBox 65" id="65"/>
          <p:cNvSpPr txBox="true"/>
          <p:nvPr/>
        </p:nvSpPr>
        <p:spPr>
          <a:xfrm rot="0">
            <a:off x="803398" y="430052"/>
            <a:ext cx="2111106" cy="239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978"/>
              </a:lnSpc>
            </a:pPr>
            <a:r>
              <a:rPr lang="ar-EG" b="true" sz="1412">
                <a:solidFill>
                  <a:srgbClr val="157294"/>
                </a:solidFill>
                <a:latin typeface="El Messiri Bold"/>
                <a:ea typeface="El Messiri Bold"/>
                <a:cs typeface="El Messiri Bold"/>
                <a:sym typeface="El Messiri Bold"/>
                <a:rtl val="true"/>
              </a:rPr>
              <a:t>قِصَّةُ «سَالِمٍ وَمَطَرِ السَّمَاءِ»</a:t>
            </a:r>
          </a:p>
        </p:txBody>
      </p:sp>
      <p:sp>
        <p:nvSpPr>
          <p:cNvPr name="Freeform 66" id="66"/>
          <p:cNvSpPr/>
          <p:nvPr/>
        </p:nvSpPr>
        <p:spPr>
          <a:xfrm flipH="false" flipV="false" rot="0">
            <a:off x="3632029" y="391422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7" id="67"/>
          <p:cNvSpPr/>
          <p:nvPr/>
        </p:nvSpPr>
        <p:spPr>
          <a:xfrm flipH="false" flipV="false" rot="0">
            <a:off x="68223" y="95564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8" id="68"/>
          <p:cNvSpPr/>
          <p:nvPr/>
        </p:nvSpPr>
        <p:spPr>
          <a:xfrm flipH="false" flipV="false" rot="0">
            <a:off x="184932" y="513097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2D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40286" y="182904"/>
            <a:ext cx="3323994" cy="4902558"/>
            <a:chOff x="0" y="0"/>
            <a:chExt cx="2382489" cy="351393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82489" cy="3513932"/>
            </a:xfrm>
            <a:custGeom>
              <a:avLst/>
              <a:gdLst/>
              <a:ahLst/>
              <a:cxnLst/>
              <a:rect r="r" b="b" t="t" l="l"/>
              <a:pathLst>
                <a:path h="3513932" w="2382489">
                  <a:moveTo>
                    <a:pt x="60557" y="0"/>
                  </a:moveTo>
                  <a:lnTo>
                    <a:pt x="2321932" y="0"/>
                  </a:lnTo>
                  <a:cubicBezTo>
                    <a:pt x="2355377" y="0"/>
                    <a:pt x="2382489" y="27112"/>
                    <a:pt x="2382489" y="60557"/>
                  </a:cubicBezTo>
                  <a:lnTo>
                    <a:pt x="2382489" y="3453375"/>
                  </a:lnTo>
                  <a:cubicBezTo>
                    <a:pt x="2382489" y="3486820"/>
                    <a:pt x="2355377" y="3513932"/>
                    <a:pt x="2321932" y="3513932"/>
                  </a:cubicBezTo>
                  <a:lnTo>
                    <a:pt x="60557" y="3513932"/>
                  </a:lnTo>
                  <a:cubicBezTo>
                    <a:pt x="27112" y="3513932"/>
                    <a:pt x="0" y="3486820"/>
                    <a:pt x="0" y="3453375"/>
                  </a:cubicBezTo>
                  <a:lnTo>
                    <a:pt x="0" y="60557"/>
                  </a:lnTo>
                  <a:cubicBezTo>
                    <a:pt x="0" y="27112"/>
                    <a:pt x="27112" y="0"/>
                    <a:pt x="60557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DDD10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2382489" cy="35234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84414" y="3736818"/>
            <a:ext cx="2635739" cy="576842"/>
            <a:chOff x="0" y="0"/>
            <a:chExt cx="1889179" cy="4134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89179" cy="413454"/>
            </a:xfrm>
            <a:custGeom>
              <a:avLst/>
              <a:gdLst/>
              <a:ahLst/>
              <a:cxnLst/>
              <a:rect r="r" b="b" t="t" l="l"/>
              <a:pathLst>
                <a:path h="413454" w="1889179">
                  <a:moveTo>
                    <a:pt x="55808" y="0"/>
                  </a:moveTo>
                  <a:lnTo>
                    <a:pt x="1833371" y="0"/>
                  </a:lnTo>
                  <a:cubicBezTo>
                    <a:pt x="1864193" y="0"/>
                    <a:pt x="1889179" y="24986"/>
                    <a:pt x="1889179" y="55808"/>
                  </a:cubicBezTo>
                  <a:lnTo>
                    <a:pt x="1889179" y="357646"/>
                  </a:lnTo>
                  <a:cubicBezTo>
                    <a:pt x="1889179" y="388468"/>
                    <a:pt x="1864193" y="413454"/>
                    <a:pt x="1833371" y="413454"/>
                  </a:cubicBezTo>
                  <a:lnTo>
                    <a:pt x="55808" y="413454"/>
                  </a:lnTo>
                  <a:cubicBezTo>
                    <a:pt x="24986" y="413454"/>
                    <a:pt x="0" y="388468"/>
                    <a:pt x="0" y="357646"/>
                  </a:cubicBezTo>
                  <a:lnTo>
                    <a:pt x="0" y="55808"/>
                  </a:lnTo>
                  <a:cubicBezTo>
                    <a:pt x="0" y="24986"/>
                    <a:pt x="24986" y="0"/>
                    <a:pt x="55808" y="0"/>
                  </a:cubicBezTo>
                  <a:close/>
                </a:path>
              </a:pathLst>
            </a:custGeom>
            <a:solidFill>
              <a:srgbClr val="FFF7EC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889179" cy="4229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312680" y="5012289"/>
            <a:ext cx="1319127" cy="118686"/>
            <a:chOff x="0" y="0"/>
            <a:chExt cx="1758836" cy="158248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1600588" y="0"/>
              <a:ext cx="158248" cy="158248"/>
              <a:chOff x="0" y="0"/>
              <a:chExt cx="812800" cy="8128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1333823" y="0"/>
              <a:ext cx="158248" cy="158248"/>
              <a:chOff x="0" y="0"/>
              <a:chExt cx="812800" cy="8128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1067059" y="0"/>
              <a:ext cx="158248" cy="158248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800294" y="0"/>
              <a:ext cx="158248" cy="158248"/>
              <a:chOff x="0" y="0"/>
              <a:chExt cx="812800" cy="81280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533529" y="0"/>
              <a:ext cx="158248" cy="158248"/>
              <a:chOff x="0" y="0"/>
              <a:chExt cx="812800" cy="8128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266765" y="0"/>
              <a:ext cx="158248" cy="158248"/>
              <a:chOff x="0" y="0"/>
              <a:chExt cx="812800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0" y="0"/>
              <a:ext cx="158248" cy="158248"/>
              <a:chOff x="0" y="0"/>
              <a:chExt cx="812800" cy="8128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</p:grpSp>
      <p:grpSp>
        <p:nvGrpSpPr>
          <p:cNvPr name="Group 30" id="30"/>
          <p:cNvGrpSpPr/>
          <p:nvPr/>
        </p:nvGrpSpPr>
        <p:grpSpPr>
          <a:xfrm rot="0">
            <a:off x="3287901" y="524700"/>
            <a:ext cx="344127" cy="169147"/>
            <a:chOff x="0" y="0"/>
            <a:chExt cx="749300" cy="3683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68223" y="2732183"/>
            <a:ext cx="344127" cy="169147"/>
            <a:chOff x="0" y="0"/>
            <a:chExt cx="749300" cy="3683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36" id="36"/>
          <p:cNvSpPr/>
          <p:nvPr/>
        </p:nvSpPr>
        <p:spPr>
          <a:xfrm flipH="false" flipV="false" rot="0">
            <a:off x="412350" y="378000"/>
            <a:ext cx="154218" cy="146700"/>
          </a:xfrm>
          <a:custGeom>
            <a:avLst/>
            <a:gdLst/>
            <a:ahLst/>
            <a:cxnLst/>
            <a:rect r="r" b="b" t="t" l="l"/>
            <a:pathLst>
              <a:path h="146700" w="154218">
                <a:moveTo>
                  <a:pt x="0" y="0"/>
                </a:moveTo>
                <a:lnTo>
                  <a:pt x="154218" y="0"/>
                </a:lnTo>
                <a:lnTo>
                  <a:pt x="154218" y="146700"/>
                </a:lnTo>
                <a:lnTo>
                  <a:pt x="0" y="146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430196" y="741055"/>
            <a:ext cx="228769" cy="217616"/>
          </a:xfrm>
          <a:custGeom>
            <a:avLst/>
            <a:gdLst/>
            <a:ahLst/>
            <a:cxnLst/>
            <a:rect r="r" b="b" t="t" l="l"/>
            <a:pathLst>
              <a:path h="217616" w="228769">
                <a:moveTo>
                  <a:pt x="0" y="0"/>
                </a:moveTo>
                <a:lnTo>
                  <a:pt x="228768" y="0"/>
                </a:lnTo>
                <a:lnTo>
                  <a:pt x="228768" y="217616"/>
                </a:lnTo>
                <a:lnTo>
                  <a:pt x="0" y="2176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766261" y="564123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2" y="0"/>
                </a:lnTo>
                <a:lnTo>
                  <a:pt x="136372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3265627" y="1146990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408207" y="4405068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3287901" y="4247446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5"/>
                </a:lnTo>
                <a:lnTo>
                  <a:pt x="0" y="1297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0">
            <a:off x="353996" y="266400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3" id="43"/>
          <p:cNvSpPr/>
          <p:nvPr/>
        </p:nvSpPr>
        <p:spPr>
          <a:xfrm flipH="false" flipV="false" rot="0">
            <a:off x="3207273" y="39584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20"/>
                </a:lnTo>
                <a:lnTo>
                  <a:pt x="0" y="1110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4" id="44"/>
          <p:cNvGrpSpPr/>
          <p:nvPr/>
        </p:nvGrpSpPr>
        <p:grpSpPr>
          <a:xfrm rot="0">
            <a:off x="954750" y="955646"/>
            <a:ext cx="1895068" cy="2332391"/>
            <a:chOff x="0" y="0"/>
            <a:chExt cx="660400" cy="8128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660400" cy="812800"/>
            </a:xfrm>
            <a:custGeom>
              <a:avLst/>
              <a:gdLst/>
              <a:ahLst/>
              <a:cxnLst/>
              <a:rect r="r" b="b" t="t" l="l"/>
              <a:pathLst>
                <a:path h="812800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28502"/>
                  </a:cubicBezTo>
                  <a:lnTo>
                    <a:pt x="660400" y="812800"/>
                  </a:lnTo>
                  <a:lnTo>
                    <a:pt x="0" y="812800"/>
                  </a:lnTo>
                  <a:lnTo>
                    <a:pt x="0" y="32886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12"/>
              <a:stretch>
                <a:fillRect l="-9786" t="-15180" r="-223858" b="-155905"/>
              </a:stretch>
            </a:blipFill>
            <a:ln w="19050" cap="sq">
              <a:solidFill>
                <a:srgbClr val="FDDD10"/>
              </a:solidFill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2750043" y="2121841"/>
            <a:ext cx="470111" cy="231071"/>
            <a:chOff x="0" y="0"/>
            <a:chExt cx="749300" cy="36830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49" id="49"/>
          <p:cNvSpPr/>
          <p:nvPr/>
        </p:nvSpPr>
        <p:spPr>
          <a:xfrm flipH="false" flipV="false" rot="0">
            <a:off x="2399708" y="2852746"/>
            <a:ext cx="820445" cy="509701"/>
          </a:xfrm>
          <a:custGeom>
            <a:avLst/>
            <a:gdLst/>
            <a:ahLst/>
            <a:cxnLst/>
            <a:rect r="r" b="b" t="t" l="l"/>
            <a:pathLst>
              <a:path h="509701" w="820445">
                <a:moveTo>
                  <a:pt x="0" y="0"/>
                </a:moveTo>
                <a:lnTo>
                  <a:pt x="820445" y="0"/>
                </a:lnTo>
                <a:lnTo>
                  <a:pt x="820445" y="509702"/>
                </a:lnTo>
                <a:lnTo>
                  <a:pt x="0" y="50970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0" id="50"/>
          <p:cNvGrpSpPr/>
          <p:nvPr/>
        </p:nvGrpSpPr>
        <p:grpSpPr>
          <a:xfrm rot="0">
            <a:off x="544580" y="3677371"/>
            <a:ext cx="2743321" cy="699800"/>
            <a:chOff x="0" y="0"/>
            <a:chExt cx="1966289" cy="501585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1966289" cy="501585"/>
            </a:xfrm>
            <a:custGeom>
              <a:avLst/>
              <a:gdLst/>
              <a:ahLst/>
              <a:cxnLst/>
              <a:rect r="r" b="b" t="t" l="l"/>
              <a:pathLst>
                <a:path h="501585" w="1966289">
                  <a:moveTo>
                    <a:pt x="53620" y="0"/>
                  </a:moveTo>
                  <a:lnTo>
                    <a:pt x="1912669" y="0"/>
                  </a:lnTo>
                  <a:cubicBezTo>
                    <a:pt x="1926890" y="0"/>
                    <a:pt x="1940528" y="5649"/>
                    <a:pt x="1950584" y="15705"/>
                  </a:cubicBezTo>
                  <a:cubicBezTo>
                    <a:pt x="1960639" y="25761"/>
                    <a:pt x="1966289" y="39399"/>
                    <a:pt x="1966289" y="53620"/>
                  </a:cubicBezTo>
                  <a:lnTo>
                    <a:pt x="1966289" y="447965"/>
                  </a:lnTo>
                  <a:cubicBezTo>
                    <a:pt x="1966289" y="462186"/>
                    <a:pt x="1960639" y="475825"/>
                    <a:pt x="1950584" y="485880"/>
                  </a:cubicBezTo>
                  <a:cubicBezTo>
                    <a:pt x="1940528" y="495936"/>
                    <a:pt x="1926890" y="501585"/>
                    <a:pt x="1912669" y="501585"/>
                  </a:cubicBezTo>
                  <a:lnTo>
                    <a:pt x="53620" y="501585"/>
                  </a:lnTo>
                  <a:cubicBezTo>
                    <a:pt x="39399" y="501585"/>
                    <a:pt x="25761" y="495936"/>
                    <a:pt x="15705" y="485880"/>
                  </a:cubicBezTo>
                  <a:cubicBezTo>
                    <a:pt x="5649" y="475825"/>
                    <a:pt x="0" y="462186"/>
                    <a:pt x="0" y="447965"/>
                  </a:cubicBezTo>
                  <a:lnTo>
                    <a:pt x="0" y="53620"/>
                  </a:lnTo>
                  <a:cubicBezTo>
                    <a:pt x="0" y="39399"/>
                    <a:pt x="5649" y="25761"/>
                    <a:pt x="15705" y="15705"/>
                  </a:cubicBezTo>
                  <a:cubicBezTo>
                    <a:pt x="25761" y="5649"/>
                    <a:pt x="39399" y="0"/>
                    <a:pt x="5362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FDDD10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-9525"/>
              <a:ext cx="1966289" cy="5111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3" id="53"/>
          <p:cNvSpPr/>
          <p:nvPr/>
        </p:nvSpPr>
        <p:spPr>
          <a:xfrm flipH="false" flipV="false" rot="0">
            <a:off x="766261" y="2008603"/>
            <a:ext cx="372154" cy="354012"/>
          </a:xfrm>
          <a:custGeom>
            <a:avLst/>
            <a:gdLst/>
            <a:ahLst/>
            <a:cxnLst/>
            <a:rect r="r" b="b" t="t" l="l"/>
            <a:pathLst>
              <a:path h="354012" w="372154">
                <a:moveTo>
                  <a:pt x="0" y="0"/>
                </a:moveTo>
                <a:lnTo>
                  <a:pt x="372154" y="0"/>
                </a:lnTo>
                <a:lnTo>
                  <a:pt x="372154" y="354012"/>
                </a:lnTo>
                <a:lnTo>
                  <a:pt x="0" y="3540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4" id="54"/>
          <p:cNvGrpSpPr/>
          <p:nvPr/>
        </p:nvGrpSpPr>
        <p:grpSpPr>
          <a:xfrm rot="0">
            <a:off x="766261" y="3482704"/>
            <a:ext cx="389334" cy="389334"/>
            <a:chOff x="0" y="0"/>
            <a:chExt cx="812800" cy="8128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8B112"/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57" id="57"/>
          <p:cNvSpPr txBox="true"/>
          <p:nvPr/>
        </p:nvSpPr>
        <p:spPr>
          <a:xfrm rot="0">
            <a:off x="792501" y="3921819"/>
            <a:ext cx="2247479" cy="228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875"/>
              </a:lnSpc>
            </a:pP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خرجت ليلى إلى</a:t>
            </a: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 الحديقة في الصباح.</a:t>
            </a:r>
          </a:p>
        </p:txBody>
      </p:sp>
      <p:grpSp>
        <p:nvGrpSpPr>
          <p:cNvPr name="Group 58" id="58"/>
          <p:cNvGrpSpPr/>
          <p:nvPr/>
        </p:nvGrpSpPr>
        <p:grpSpPr>
          <a:xfrm rot="0">
            <a:off x="803398" y="3519842"/>
            <a:ext cx="315058" cy="315058"/>
            <a:chOff x="0" y="0"/>
            <a:chExt cx="812800" cy="812800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FFFFF"/>
              </a:solidFill>
              <a:prstDash val="dash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728692" y="385250"/>
            <a:ext cx="2347182" cy="341796"/>
            <a:chOff x="0" y="0"/>
            <a:chExt cx="1682354" cy="244984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1682354" cy="244984"/>
            </a:xfrm>
            <a:custGeom>
              <a:avLst/>
              <a:gdLst/>
              <a:ahLst/>
              <a:cxnLst/>
              <a:rect r="r" b="b" t="t" l="l"/>
              <a:pathLst>
                <a:path h="244984" w="1682354">
                  <a:moveTo>
                    <a:pt x="42879" y="0"/>
                  </a:moveTo>
                  <a:lnTo>
                    <a:pt x="1639475" y="0"/>
                  </a:lnTo>
                  <a:cubicBezTo>
                    <a:pt x="1663157" y="0"/>
                    <a:pt x="1682354" y="19198"/>
                    <a:pt x="1682354" y="42879"/>
                  </a:cubicBezTo>
                  <a:lnTo>
                    <a:pt x="1682354" y="202105"/>
                  </a:lnTo>
                  <a:cubicBezTo>
                    <a:pt x="1682354" y="213477"/>
                    <a:pt x="1677837" y="224384"/>
                    <a:pt x="1669795" y="232425"/>
                  </a:cubicBezTo>
                  <a:cubicBezTo>
                    <a:pt x="1661754" y="240467"/>
                    <a:pt x="1650847" y="244984"/>
                    <a:pt x="1639475" y="244984"/>
                  </a:cubicBezTo>
                  <a:lnTo>
                    <a:pt x="42879" y="244984"/>
                  </a:lnTo>
                  <a:cubicBezTo>
                    <a:pt x="19198" y="244984"/>
                    <a:pt x="0" y="225787"/>
                    <a:pt x="0" y="202105"/>
                  </a:cubicBezTo>
                  <a:lnTo>
                    <a:pt x="0" y="42879"/>
                  </a:lnTo>
                  <a:cubicBezTo>
                    <a:pt x="0" y="31507"/>
                    <a:pt x="4518" y="20600"/>
                    <a:pt x="12559" y="12559"/>
                  </a:cubicBezTo>
                  <a:cubicBezTo>
                    <a:pt x="20600" y="4518"/>
                    <a:pt x="31507" y="0"/>
                    <a:pt x="4287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DDD10"/>
              </a:solidFill>
              <a:prstDash val="dash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9525"/>
              <a:ext cx="1682354" cy="2545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64" id="64"/>
          <p:cNvSpPr/>
          <p:nvPr/>
        </p:nvSpPr>
        <p:spPr>
          <a:xfrm flipH="false" flipV="false" rot="0">
            <a:off x="3632029" y="391422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5" id="65"/>
          <p:cNvSpPr/>
          <p:nvPr/>
        </p:nvSpPr>
        <p:spPr>
          <a:xfrm flipH="false" flipV="false" rot="0">
            <a:off x="68223" y="95564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6" id="66"/>
          <p:cNvSpPr/>
          <p:nvPr/>
        </p:nvSpPr>
        <p:spPr>
          <a:xfrm flipH="false" flipV="false" rot="0">
            <a:off x="184932" y="513097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7" id="67"/>
          <p:cNvSpPr/>
          <p:nvPr/>
        </p:nvSpPr>
        <p:spPr>
          <a:xfrm flipH="false" flipV="false" rot="0">
            <a:off x="2564888" y="2490090"/>
            <a:ext cx="569859" cy="569859"/>
          </a:xfrm>
          <a:custGeom>
            <a:avLst/>
            <a:gdLst/>
            <a:ahLst/>
            <a:cxnLst/>
            <a:rect r="r" b="b" t="t" l="l"/>
            <a:pathLst>
              <a:path h="569859" w="569859">
                <a:moveTo>
                  <a:pt x="0" y="0"/>
                </a:moveTo>
                <a:lnTo>
                  <a:pt x="569859" y="0"/>
                </a:lnTo>
                <a:lnTo>
                  <a:pt x="569859" y="569859"/>
                </a:lnTo>
                <a:lnTo>
                  <a:pt x="0" y="56985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8" id="68"/>
          <p:cNvSpPr txBox="true"/>
          <p:nvPr/>
        </p:nvSpPr>
        <p:spPr>
          <a:xfrm rot="0">
            <a:off x="848755" y="3497587"/>
            <a:ext cx="22434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>
                <a:solidFill>
                  <a:srgbClr val="FFFFFF"/>
                </a:solidFill>
                <a:latin typeface="XB Niloofar Bold"/>
                <a:ea typeface="XB Niloofar Bold"/>
                <a:cs typeface="XB Niloofar Bold"/>
                <a:sym typeface="XB Niloofar Bold"/>
              </a:rPr>
              <a:t>1</a:t>
            </a:r>
          </a:p>
        </p:txBody>
      </p:sp>
      <p:sp>
        <p:nvSpPr>
          <p:cNvPr name="TextBox 69" id="69"/>
          <p:cNvSpPr txBox="true"/>
          <p:nvPr/>
        </p:nvSpPr>
        <p:spPr>
          <a:xfrm rot="0">
            <a:off x="803398" y="430052"/>
            <a:ext cx="2111106" cy="239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978"/>
              </a:lnSpc>
            </a:pPr>
            <a:r>
              <a:rPr lang="ar-EG" b="true" sz="1412">
                <a:solidFill>
                  <a:srgbClr val="E8B112"/>
                </a:solidFill>
                <a:latin typeface="El Messiri Bold"/>
                <a:ea typeface="El Messiri Bold"/>
                <a:cs typeface="El Messiri Bold"/>
                <a:sym typeface="El Messiri Bold"/>
                <a:rtl val="true"/>
              </a:rPr>
              <a:t>قِصَّةُ «لَيْلَى وَالشَّمْسِ»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2D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40286" y="182904"/>
            <a:ext cx="3323994" cy="4902558"/>
            <a:chOff x="0" y="0"/>
            <a:chExt cx="2382489" cy="351393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82489" cy="3513932"/>
            </a:xfrm>
            <a:custGeom>
              <a:avLst/>
              <a:gdLst/>
              <a:ahLst/>
              <a:cxnLst/>
              <a:rect r="r" b="b" t="t" l="l"/>
              <a:pathLst>
                <a:path h="3513932" w="2382489">
                  <a:moveTo>
                    <a:pt x="60557" y="0"/>
                  </a:moveTo>
                  <a:lnTo>
                    <a:pt x="2321932" y="0"/>
                  </a:lnTo>
                  <a:cubicBezTo>
                    <a:pt x="2355377" y="0"/>
                    <a:pt x="2382489" y="27112"/>
                    <a:pt x="2382489" y="60557"/>
                  </a:cubicBezTo>
                  <a:lnTo>
                    <a:pt x="2382489" y="3453375"/>
                  </a:lnTo>
                  <a:cubicBezTo>
                    <a:pt x="2382489" y="3486820"/>
                    <a:pt x="2355377" y="3513932"/>
                    <a:pt x="2321932" y="3513932"/>
                  </a:cubicBezTo>
                  <a:lnTo>
                    <a:pt x="60557" y="3513932"/>
                  </a:lnTo>
                  <a:cubicBezTo>
                    <a:pt x="27112" y="3513932"/>
                    <a:pt x="0" y="3486820"/>
                    <a:pt x="0" y="3453375"/>
                  </a:cubicBezTo>
                  <a:lnTo>
                    <a:pt x="0" y="60557"/>
                  </a:lnTo>
                  <a:cubicBezTo>
                    <a:pt x="0" y="27112"/>
                    <a:pt x="27112" y="0"/>
                    <a:pt x="60557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DDD10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2382489" cy="35234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84414" y="3736818"/>
            <a:ext cx="2635739" cy="576842"/>
            <a:chOff x="0" y="0"/>
            <a:chExt cx="1889179" cy="4134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89179" cy="413454"/>
            </a:xfrm>
            <a:custGeom>
              <a:avLst/>
              <a:gdLst/>
              <a:ahLst/>
              <a:cxnLst/>
              <a:rect r="r" b="b" t="t" l="l"/>
              <a:pathLst>
                <a:path h="413454" w="1889179">
                  <a:moveTo>
                    <a:pt x="55808" y="0"/>
                  </a:moveTo>
                  <a:lnTo>
                    <a:pt x="1833371" y="0"/>
                  </a:lnTo>
                  <a:cubicBezTo>
                    <a:pt x="1864193" y="0"/>
                    <a:pt x="1889179" y="24986"/>
                    <a:pt x="1889179" y="55808"/>
                  </a:cubicBezTo>
                  <a:lnTo>
                    <a:pt x="1889179" y="357646"/>
                  </a:lnTo>
                  <a:cubicBezTo>
                    <a:pt x="1889179" y="388468"/>
                    <a:pt x="1864193" y="413454"/>
                    <a:pt x="1833371" y="413454"/>
                  </a:cubicBezTo>
                  <a:lnTo>
                    <a:pt x="55808" y="413454"/>
                  </a:lnTo>
                  <a:cubicBezTo>
                    <a:pt x="24986" y="413454"/>
                    <a:pt x="0" y="388468"/>
                    <a:pt x="0" y="357646"/>
                  </a:cubicBezTo>
                  <a:lnTo>
                    <a:pt x="0" y="55808"/>
                  </a:lnTo>
                  <a:cubicBezTo>
                    <a:pt x="0" y="24986"/>
                    <a:pt x="24986" y="0"/>
                    <a:pt x="55808" y="0"/>
                  </a:cubicBezTo>
                  <a:close/>
                </a:path>
              </a:pathLst>
            </a:custGeom>
            <a:solidFill>
              <a:srgbClr val="FFF7EC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889179" cy="4229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312680" y="5012289"/>
            <a:ext cx="1319127" cy="118686"/>
            <a:chOff x="0" y="0"/>
            <a:chExt cx="1758836" cy="158248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1600588" y="0"/>
              <a:ext cx="158248" cy="158248"/>
              <a:chOff x="0" y="0"/>
              <a:chExt cx="812800" cy="8128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1333823" y="0"/>
              <a:ext cx="158248" cy="158248"/>
              <a:chOff x="0" y="0"/>
              <a:chExt cx="812800" cy="8128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1067059" y="0"/>
              <a:ext cx="158248" cy="158248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800294" y="0"/>
              <a:ext cx="158248" cy="158248"/>
              <a:chOff x="0" y="0"/>
              <a:chExt cx="812800" cy="81280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533529" y="0"/>
              <a:ext cx="158248" cy="158248"/>
              <a:chOff x="0" y="0"/>
              <a:chExt cx="812800" cy="8128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266765" y="0"/>
              <a:ext cx="158248" cy="158248"/>
              <a:chOff x="0" y="0"/>
              <a:chExt cx="812800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0" y="0"/>
              <a:ext cx="158248" cy="158248"/>
              <a:chOff x="0" y="0"/>
              <a:chExt cx="812800" cy="8128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</p:grpSp>
      <p:grpSp>
        <p:nvGrpSpPr>
          <p:cNvPr name="Group 30" id="30"/>
          <p:cNvGrpSpPr/>
          <p:nvPr/>
        </p:nvGrpSpPr>
        <p:grpSpPr>
          <a:xfrm rot="0">
            <a:off x="3287901" y="524700"/>
            <a:ext cx="344127" cy="169147"/>
            <a:chOff x="0" y="0"/>
            <a:chExt cx="749300" cy="3683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68223" y="2732183"/>
            <a:ext cx="344127" cy="169147"/>
            <a:chOff x="0" y="0"/>
            <a:chExt cx="749300" cy="3683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36" id="36"/>
          <p:cNvSpPr/>
          <p:nvPr/>
        </p:nvSpPr>
        <p:spPr>
          <a:xfrm flipH="false" flipV="false" rot="0">
            <a:off x="412350" y="378000"/>
            <a:ext cx="154218" cy="146700"/>
          </a:xfrm>
          <a:custGeom>
            <a:avLst/>
            <a:gdLst/>
            <a:ahLst/>
            <a:cxnLst/>
            <a:rect r="r" b="b" t="t" l="l"/>
            <a:pathLst>
              <a:path h="146700" w="154218">
                <a:moveTo>
                  <a:pt x="0" y="0"/>
                </a:moveTo>
                <a:lnTo>
                  <a:pt x="154218" y="0"/>
                </a:lnTo>
                <a:lnTo>
                  <a:pt x="154218" y="146700"/>
                </a:lnTo>
                <a:lnTo>
                  <a:pt x="0" y="146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430196" y="741055"/>
            <a:ext cx="228769" cy="217616"/>
          </a:xfrm>
          <a:custGeom>
            <a:avLst/>
            <a:gdLst/>
            <a:ahLst/>
            <a:cxnLst/>
            <a:rect r="r" b="b" t="t" l="l"/>
            <a:pathLst>
              <a:path h="217616" w="228769">
                <a:moveTo>
                  <a:pt x="0" y="0"/>
                </a:moveTo>
                <a:lnTo>
                  <a:pt x="228768" y="0"/>
                </a:lnTo>
                <a:lnTo>
                  <a:pt x="228768" y="217616"/>
                </a:lnTo>
                <a:lnTo>
                  <a:pt x="0" y="2176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766261" y="564123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2" y="0"/>
                </a:lnTo>
                <a:lnTo>
                  <a:pt x="136372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3265627" y="1146990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408207" y="4405068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3287901" y="4247446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5"/>
                </a:lnTo>
                <a:lnTo>
                  <a:pt x="0" y="1297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0">
            <a:off x="353996" y="266400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3" id="43"/>
          <p:cNvSpPr/>
          <p:nvPr/>
        </p:nvSpPr>
        <p:spPr>
          <a:xfrm flipH="false" flipV="false" rot="0">
            <a:off x="3207273" y="39584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20"/>
                </a:lnTo>
                <a:lnTo>
                  <a:pt x="0" y="1110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4" id="44"/>
          <p:cNvGrpSpPr/>
          <p:nvPr/>
        </p:nvGrpSpPr>
        <p:grpSpPr>
          <a:xfrm rot="0">
            <a:off x="954750" y="955646"/>
            <a:ext cx="1895068" cy="2332391"/>
            <a:chOff x="0" y="0"/>
            <a:chExt cx="660400" cy="8128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660400" cy="812800"/>
            </a:xfrm>
            <a:custGeom>
              <a:avLst/>
              <a:gdLst/>
              <a:ahLst/>
              <a:cxnLst/>
              <a:rect r="r" b="b" t="t" l="l"/>
              <a:pathLst>
                <a:path h="812800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28502"/>
                  </a:cubicBezTo>
                  <a:lnTo>
                    <a:pt x="660400" y="812800"/>
                  </a:lnTo>
                  <a:lnTo>
                    <a:pt x="0" y="812800"/>
                  </a:lnTo>
                  <a:lnTo>
                    <a:pt x="0" y="32886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12"/>
              <a:stretch>
                <a:fillRect l="-116553" t="-11807" r="-117091" b="-159279"/>
              </a:stretch>
            </a:blipFill>
            <a:ln w="19050" cap="sq">
              <a:solidFill>
                <a:srgbClr val="FDDD10"/>
              </a:solidFill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2750043" y="2121841"/>
            <a:ext cx="470111" cy="231071"/>
            <a:chOff x="0" y="0"/>
            <a:chExt cx="749300" cy="36830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49" id="49"/>
          <p:cNvSpPr/>
          <p:nvPr/>
        </p:nvSpPr>
        <p:spPr>
          <a:xfrm flipH="false" flipV="false" rot="0">
            <a:off x="2399708" y="2852746"/>
            <a:ext cx="820445" cy="509701"/>
          </a:xfrm>
          <a:custGeom>
            <a:avLst/>
            <a:gdLst/>
            <a:ahLst/>
            <a:cxnLst/>
            <a:rect r="r" b="b" t="t" l="l"/>
            <a:pathLst>
              <a:path h="509701" w="820445">
                <a:moveTo>
                  <a:pt x="0" y="0"/>
                </a:moveTo>
                <a:lnTo>
                  <a:pt x="820445" y="0"/>
                </a:lnTo>
                <a:lnTo>
                  <a:pt x="820445" y="509702"/>
                </a:lnTo>
                <a:lnTo>
                  <a:pt x="0" y="50970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0" id="50"/>
          <p:cNvGrpSpPr/>
          <p:nvPr/>
        </p:nvGrpSpPr>
        <p:grpSpPr>
          <a:xfrm rot="0">
            <a:off x="544580" y="3677371"/>
            <a:ext cx="2743321" cy="699800"/>
            <a:chOff x="0" y="0"/>
            <a:chExt cx="1966289" cy="501585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1966289" cy="501585"/>
            </a:xfrm>
            <a:custGeom>
              <a:avLst/>
              <a:gdLst/>
              <a:ahLst/>
              <a:cxnLst/>
              <a:rect r="r" b="b" t="t" l="l"/>
              <a:pathLst>
                <a:path h="501585" w="1966289">
                  <a:moveTo>
                    <a:pt x="53620" y="0"/>
                  </a:moveTo>
                  <a:lnTo>
                    <a:pt x="1912669" y="0"/>
                  </a:lnTo>
                  <a:cubicBezTo>
                    <a:pt x="1926890" y="0"/>
                    <a:pt x="1940528" y="5649"/>
                    <a:pt x="1950584" y="15705"/>
                  </a:cubicBezTo>
                  <a:cubicBezTo>
                    <a:pt x="1960639" y="25761"/>
                    <a:pt x="1966289" y="39399"/>
                    <a:pt x="1966289" y="53620"/>
                  </a:cubicBezTo>
                  <a:lnTo>
                    <a:pt x="1966289" y="447965"/>
                  </a:lnTo>
                  <a:cubicBezTo>
                    <a:pt x="1966289" y="462186"/>
                    <a:pt x="1960639" y="475825"/>
                    <a:pt x="1950584" y="485880"/>
                  </a:cubicBezTo>
                  <a:cubicBezTo>
                    <a:pt x="1940528" y="495936"/>
                    <a:pt x="1926890" y="501585"/>
                    <a:pt x="1912669" y="501585"/>
                  </a:cubicBezTo>
                  <a:lnTo>
                    <a:pt x="53620" y="501585"/>
                  </a:lnTo>
                  <a:cubicBezTo>
                    <a:pt x="39399" y="501585"/>
                    <a:pt x="25761" y="495936"/>
                    <a:pt x="15705" y="485880"/>
                  </a:cubicBezTo>
                  <a:cubicBezTo>
                    <a:pt x="5649" y="475825"/>
                    <a:pt x="0" y="462186"/>
                    <a:pt x="0" y="447965"/>
                  </a:cubicBezTo>
                  <a:lnTo>
                    <a:pt x="0" y="53620"/>
                  </a:lnTo>
                  <a:cubicBezTo>
                    <a:pt x="0" y="39399"/>
                    <a:pt x="5649" y="25761"/>
                    <a:pt x="15705" y="15705"/>
                  </a:cubicBezTo>
                  <a:cubicBezTo>
                    <a:pt x="25761" y="5649"/>
                    <a:pt x="39399" y="0"/>
                    <a:pt x="5362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FDDD10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-9525"/>
              <a:ext cx="1966289" cy="5111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3" id="53"/>
          <p:cNvSpPr/>
          <p:nvPr/>
        </p:nvSpPr>
        <p:spPr>
          <a:xfrm flipH="false" flipV="false" rot="0">
            <a:off x="766261" y="2008603"/>
            <a:ext cx="372154" cy="354012"/>
          </a:xfrm>
          <a:custGeom>
            <a:avLst/>
            <a:gdLst/>
            <a:ahLst/>
            <a:cxnLst/>
            <a:rect r="r" b="b" t="t" l="l"/>
            <a:pathLst>
              <a:path h="354012" w="372154">
                <a:moveTo>
                  <a:pt x="0" y="0"/>
                </a:moveTo>
                <a:lnTo>
                  <a:pt x="372154" y="0"/>
                </a:lnTo>
                <a:lnTo>
                  <a:pt x="372154" y="354012"/>
                </a:lnTo>
                <a:lnTo>
                  <a:pt x="0" y="3540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4" id="54"/>
          <p:cNvGrpSpPr/>
          <p:nvPr/>
        </p:nvGrpSpPr>
        <p:grpSpPr>
          <a:xfrm rot="0">
            <a:off x="766261" y="3482704"/>
            <a:ext cx="389334" cy="389334"/>
            <a:chOff x="0" y="0"/>
            <a:chExt cx="812800" cy="8128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8B112"/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57" id="57"/>
          <p:cNvSpPr txBox="true"/>
          <p:nvPr/>
        </p:nvSpPr>
        <p:spPr>
          <a:xfrm rot="0">
            <a:off x="792501" y="3921819"/>
            <a:ext cx="2247479" cy="228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875"/>
              </a:lnSpc>
            </a:pP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شعرت أن الجو دافئ لأن</a:t>
            </a: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 الشمس مشرقة.</a:t>
            </a:r>
          </a:p>
        </p:txBody>
      </p:sp>
      <p:grpSp>
        <p:nvGrpSpPr>
          <p:cNvPr name="Group 58" id="58"/>
          <p:cNvGrpSpPr/>
          <p:nvPr/>
        </p:nvGrpSpPr>
        <p:grpSpPr>
          <a:xfrm rot="0">
            <a:off x="803398" y="3519842"/>
            <a:ext cx="315058" cy="315058"/>
            <a:chOff x="0" y="0"/>
            <a:chExt cx="812800" cy="812800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FFFFF"/>
              </a:solidFill>
              <a:prstDash val="dash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728692" y="385250"/>
            <a:ext cx="2347182" cy="341796"/>
            <a:chOff x="0" y="0"/>
            <a:chExt cx="1682354" cy="244984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1682354" cy="244984"/>
            </a:xfrm>
            <a:custGeom>
              <a:avLst/>
              <a:gdLst/>
              <a:ahLst/>
              <a:cxnLst/>
              <a:rect r="r" b="b" t="t" l="l"/>
              <a:pathLst>
                <a:path h="244984" w="1682354">
                  <a:moveTo>
                    <a:pt x="42879" y="0"/>
                  </a:moveTo>
                  <a:lnTo>
                    <a:pt x="1639475" y="0"/>
                  </a:lnTo>
                  <a:cubicBezTo>
                    <a:pt x="1663157" y="0"/>
                    <a:pt x="1682354" y="19198"/>
                    <a:pt x="1682354" y="42879"/>
                  </a:cubicBezTo>
                  <a:lnTo>
                    <a:pt x="1682354" y="202105"/>
                  </a:lnTo>
                  <a:cubicBezTo>
                    <a:pt x="1682354" y="213477"/>
                    <a:pt x="1677837" y="224384"/>
                    <a:pt x="1669795" y="232425"/>
                  </a:cubicBezTo>
                  <a:cubicBezTo>
                    <a:pt x="1661754" y="240467"/>
                    <a:pt x="1650847" y="244984"/>
                    <a:pt x="1639475" y="244984"/>
                  </a:cubicBezTo>
                  <a:lnTo>
                    <a:pt x="42879" y="244984"/>
                  </a:lnTo>
                  <a:cubicBezTo>
                    <a:pt x="19198" y="244984"/>
                    <a:pt x="0" y="225787"/>
                    <a:pt x="0" y="202105"/>
                  </a:cubicBezTo>
                  <a:lnTo>
                    <a:pt x="0" y="42879"/>
                  </a:lnTo>
                  <a:cubicBezTo>
                    <a:pt x="0" y="31507"/>
                    <a:pt x="4518" y="20600"/>
                    <a:pt x="12559" y="12559"/>
                  </a:cubicBezTo>
                  <a:cubicBezTo>
                    <a:pt x="20600" y="4518"/>
                    <a:pt x="31507" y="0"/>
                    <a:pt x="4287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DDD10"/>
              </a:solidFill>
              <a:prstDash val="dash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9525"/>
              <a:ext cx="1682354" cy="2545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64" id="64"/>
          <p:cNvSpPr/>
          <p:nvPr/>
        </p:nvSpPr>
        <p:spPr>
          <a:xfrm flipH="false" flipV="false" rot="0">
            <a:off x="3632029" y="391422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5" id="65"/>
          <p:cNvSpPr/>
          <p:nvPr/>
        </p:nvSpPr>
        <p:spPr>
          <a:xfrm flipH="false" flipV="false" rot="0">
            <a:off x="68223" y="95564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6" id="66"/>
          <p:cNvSpPr/>
          <p:nvPr/>
        </p:nvSpPr>
        <p:spPr>
          <a:xfrm flipH="false" flipV="false" rot="0">
            <a:off x="184932" y="513097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7" id="67"/>
          <p:cNvSpPr/>
          <p:nvPr/>
        </p:nvSpPr>
        <p:spPr>
          <a:xfrm flipH="false" flipV="false" rot="0">
            <a:off x="2564888" y="2490090"/>
            <a:ext cx="569859" cy="569859"/>
          </a:xfrm>
          <a:custGeom>
            <a:avLst/>
            <a:gdLst/>
            <a:ahLst/>
            <a:cxnLst/>
            <a:rect r="r" b="b" t="t" l="l"/>
            <a:pathLst>
              <a:path h="569859" w="569859">
                <a:moveTo>
                  <a:pt x="0" y="0"/>
                </a:moveTo>
                <a:lnTo>
                  <a:pt x="569859" y="0"/>
                </a:lnTo>
                <a:lnTo>
                  <a:pt x="569859" y="569859"/>
                </a:lnTo>
                <a:lnTo>
                  <a:pt x="0" y="56985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8" id="68"/>
          <p:cNvSpPr txBox="true"/>
          <p:nvPr/>
        </p:nvSpPr>
        <p:spPr>
          <a:xfrm rot="0">
            <a:off x="848755" y="3497587"/>
            <a:ext cx="22434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>
                <a:solidFill>
                  <a:srgbClr val="FFFFFF"/>
                </a:solidFill>
                <a:latin typeface="XB Niloofar Bold"/>
                <a:ea typeface="XB Niloofar Bold"/>
                <a:cs typeface="XB Niloofar Bold"/>
                <a:sym typeface="XB Niloofar Bold"/>
              </a:rPr>
              <a:t>2</a:t>
            </a:r>
          </a:p>
        </p:txBody>
      </p:sp>
      <p:sp>
        <p:nvSpPr>
          <p:cNvPr name="TextBox 69" id="69"/>
          <p:cNvSpPr txBox="true"/>
          <p:nvPr/>
        </p:nvSpPr>
        <p:spPr>
          <a:xfrm rot="0">
            <a:off x="803398" y="430052"/>
            <a:ext cx="2111106" cy="239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978"/>
              </a:lnSpc>
            </a:pPr>
            <a:r>
              <a:rPr lang="ar-EG" b="true" sz="1412">
                <a:solidFill>
                  <a:srgbClr val="E8B112"/>
                </a:solidFill>
                <a:latin typeface="El Messiri Bold"/>
                <a:ea typeface="El Messiri Bold"/>
                <a:cs typeface="El Messiri Bold"/>
                <a:sym typeface="El Messiri Bold"/>
                <a:rtl val="true"/>
              </a:rPr>
              <a:t>قِصَّةُ «لَيْلَى وَالشَّمْسِ»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2D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40286" y="182904"/>
            <a:ext cx="3323994" cy="4902558"/>
            <a:chOff x="0" y="0"/>
            <a:chExt cx="2382489" cy="351393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82489" cy="3513932"/>
            </a:xfrm>
            <a:custGeom>
              <a:avLst/>
              <a:gdLst/>
              <a:ahLst/>
              <a:cxnLst/>
              <a:rect r="r" b="b" t="t" l="l"/>
              <a:pathLst>
                <a:path h="3513932" w="2382489">
                  <a:moveTo>
                    <a:pt x="60557" y="0"/>
                  </a:moveTo>
                  <a:lnTo>
                    <a:pt x="2321932" y="0"/>
                  </a:lnTo>
                  <a:cubicBezTo>
                    <a:pt x="2355377" y="0"/>
                    <a:pt x="2382489" y="27112"/>
                    <a:pt x="2382489" y="60557"/>
                  </a:cubicBezTo>
                  <a:lnTo>
                    <a:pt x="2382489" y="3453375"/>
                  </a:lnTo>
                  <a:cubicBezTo>
                    <a:pt x="2382489" y="3486820"/>
                    <a:pt x="2355377" y="3513932"/>
                    <a:pt x="2321932" y="3513932"/>
                  </a:cubicBezTo>
                  <a:lnTo>
                    <a:pt x="60557" y="3513932"/>
                  </a:lnTo>
                  <a:cubicBezTo>
                    <a:pt x="27112" y="3513932"/>
                    <a:pt x="0" y="3486820"/>
                    <a:pt x="0" y="3453375"/>
                  </a:cubicBezTo>
                  <a:lnTo>
                    <a:pt x="0" y="60557"/>
                  </a:lnTo>
                  <a:cubicBezTo>
                    <a:pt x="0" y="27112"/>
                    <a:pt x="27112" y="0"/>
                    <a:pt x="60557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DDD10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2382489" cy="35234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84414" y="3736818"/>
            <a:ext cx="2635739" cy="576842"/>
            <a:chOff x="0" y="0"/>
            <a:chExt cx="1889179" cy="4134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89179" cy="413454"/>
            </a:xfrm>
            <a:custGeom>
              <a:avLst/>
              <a:gdLst/>
              <a:ahLst/>
              <a:cxnLst/>
              <a:rect r="r" b="b" t="t" l="l"/>
              <a:pathLst>
                <a:path h="413454" w="1889179">
                  <a:moveTo>
                    <a:pt x="55808" y="0"/>
                  </a:moveTo>
                  <a:lnTo>
                    <a:pt x="1833371" y="0"/>
                  </a:lnTo>
                  <a:cubicBezTo>
                    <a:pt x="1864193" y="0"/>
                    <a:pt x="1889179" y="24986"/>
                    <a:pt x="1889179" y="55808"/>
                  </a:cubicBezTo>
                  <a:lnTo>
                    <a:pt x="1889179" y="357646"/>
                  </a:lnTo>
                  <a:cubicBezTo>
                    <a:pt x="1889179" y="388468"/>
                    <a:pt x="1864193" y="413454"/>
                    <a:pt x="1833371" y="413454"/>
                  </a:cubicBezTo>
                  <a:lnTo>
                    <a:pt x="55808" y="413454"/>
                  </a:lnTo>
                  <a:cubicBezTo>
                    <a:pt x="24986" y="413454"/>
                    <a:pt x="0" y="388468"/>
                    <a:pt x="0" y="357646"/>
                  </a:cubicBezTo>
                  <a:lnTo>
                    <a:pt x="0" y="55808"/>
                  </a:lnTo>
                  <a:cubicBezTo>
                    <a:pt x="0" y="24986"/>
                    <a:pt x="24986" y="0"/>
                    <a:pt x="55808" y="0"/>
                  </a:cubicBezTo>
                  <a:close/>
                </a:path>
              </a:pathLst>
            </a:custGeom>
            <a:solidFill>
              <a:srgbClr val="FFF7EC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889179" cy="4229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312680" y="5012289"/>
            <a:ext cx="1319127" cy="118686"/>
            <a:chOff x="0" y="0"/>
            <a:chExt cx="1758836" cy="158248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1600588" y="0"/>
              <a:ext cx="158248" cy="158248"/>
              <a:chOff x="0" y="0"/>
              <a:chExt cx="812800" cy="8128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1333823" y="0"/>
              <a:ext cx="158248" cy="158248"/>
              <a:chOff x="0" y="0"/>
              <a:chExt cx="812800" cy="8128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1067059" y="0"/>
              <a:ext cx="158248" cy="158248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800294" y="0"/>
              <a:ext cx="158248" cy="158248"/>
              <a:chOff x="0" y="0"/>
              <a:chExt cx="812800" cy="81280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533529" y="0"/>
              <a:ext cx="158248" cy="158248"/>
              <a:chOff x="0" y="0"/>
              <a:chExt cx="812800" cy="8128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266765" y="0"/>
              <a:ext cx="158248" cy="158248"/>
              <a:chOff x="0" y="0"/>
              <a:chExt cx="812800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0" y="0"/>
              <a:ext cx="158248" cy="158248"/>
              <a:chOff x="0" y="0"/>
              <a:chExt cx="812800" cy="8128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</p:grpSp>
      <p:grpSp>
        <p:nvGrpSpPr>
          <p:cNvPr name="Group 30" id="30"/>
          <p:cNvGrpSpPr/>
          <p:nvPr/>
        </p:nvGrpSpPr>
        <p:grpSpPr>
          <a:xfrm rot="0">
            <a:off x="3287901" y="524700"/>
            <a:ext cx="344127" cy="169147"/>
            <a:chOff x="0" y="0"/>
            <a:chExt cx="749300" cy="3683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68223" y="2732183"/>
            <a:ext cx="344127" cy="169147"/>
            <a:chOff x="0" y="0"/>
            <a:chExt cx="749300" cy="3683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36" id="36"/>
          <p:cNvSpPr/>
          <p:nvPr/>
        </p:nvSpPr>
        <p:spPr>
          <a:xfrm flipH="false" flipV="false" rot="0">
            <a:off x="412350" y="378000"/>
            <a:ext cx="154218" cy="146700"/>
          </a:xfrm>
          <a:custGeom>
            <a:avLst/>
            <a:gdLst/>
            <a:ahLst/>
            <a:cxnLst/>
            <a:rect r="r" b="b" t="t" l="l"/>
            <a:pathLst>
              <a:path h="146700" w="154218">
                <a:moveTo>
                  <a:pt x="0" y="0"/>
                </a:moveTo>
                <a:lnTo>
                  <a:pt x="154218" y="0"/>
                </a:lnTo>
                <a:lnTo>
                  <a:pt x="154218" y="146700"/>
                </a:lnTo>
                <a:lnTo>
                  <a:pt x="0" y="146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430196" y="741055"/>
            <a:ext cx="228769" cy="217616"/>
          </a:xfrm>
          <a:custGeom>
            <a:avLst/>
            <a:gdLst/>
            <a:ahLst/>
            <a:cxnLst/>
            <a:rect r="r" b="b" t="t" l="l"/>
            <a:pathLst>
              <a:path h="217616" w="228769">
                <a:moveTo>
                  <a:pt x="0" y="0"/>
                </a:moveTo>
                <a:lnTo>
                  <a:pt x="228768" y="0"/>
                </a:lnTo>
                <a:lnTo>
                  <a:pt x="228768" y="217616"/>
                </a:lnTo>
                <a:lnTo>
                  <a:pt x="0" y="2176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766261" y="564123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2" y="0"/>
                </a:lnTo>
                <a:lnTo>
                  <a:pt x="136372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3265627" y="1146990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408207" y="4405068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3287901" y="4247446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5"/>
                </a:lnTo>
                <a:lnTo>
                  <a:pt x="0" y="1297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0">
            <a:off x="353996" y="266400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3" id="43"/>
          <p:cNvSpPr/>
          <p:nvPr/>
        </p:nvSpPr>
        <p:spPr>
          <a:xfrm flipH="false" flipV="false" rot="0">
            <a:off x="3207273" y="39584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20"/>
                </a:lnTo>
                <a:lnTo>
                  <a:pt x="0" y="1110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4" id="44"/>
          <p:cNvGrpSpPr/>
          <p:nvPr/>
        </p:nvGrpSpPr>
        <p:grpSpPr>
          <a:xfrm rot="0">
            <a:off x="954750" y="955646"/>
            <a:ext cx="1895068" cy="2332391"/>
            <a:chOff x="0" y="0"/>
            <a:chExt cx="660400" cy="8128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660400" cy="812800"/>
            </a:xfrm>
            <a:custGeom>
              <a:avLst/>
              <a:gdLst/>
              <a:ahLst/>
              <a:cxnLst/>
              <a:rect r="r" b="b" t="t" l="l"/>
              <a:pathLst>
                <a:path h="812800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28502"/>
                  </a:cubicBezTo>
                  <a:lnTo>
                    <a:pt x="660400" y="812800"/>
                  </a:lnTo>
                  <a:lnTo>
                    <a:pt x="0" y="812800"/>
                  </a:lnTo>
                  <a:lnTo>
                    <a:pt x="0" y="32886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12"/>
              <a:stretch>
                <a:fillRect l="-222134" t="-28193" r="-11510" b="-142893"/>
              </a:stretch>
            </a:blipFill>
            <a:ln w="19050" cap="sq">
              <a:solidFill>
                <a:srgbClr val="FDDD10"/>
              </a:solidFill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2750043" y="2121841"/>
            <a:ext cx="470111" cy="231071"/>
            <a:chOff x="0" y="0"/>
            <a:chExt cx="749300" cy="36830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49" id="49"/>
          <p:cNvSpPr/>
          <p:nvPr/>
        </p:nvSpPr>
        <p:spPr>
          <a:xfrm flipH="false" flipV="false" rot="0">
            <a:off x="2399708" y="2852746"/>
            <a:ext cx="820445" cy="509701"/>
          </a:xfrm>
          <a:custGeom>
            <a:avLst/>
            <a:gdLst/>
            <a:ahLst/>
            <a:cxnLst/>
            <a:rect r="r" b="b" t="t" l="l"/>
            <a:pathLst>
              <a:path h="509701" w="820445">
                <a:moveTo>
                  <a:pt x="0" y="0"/>
                </a:moveTo>
                <a:lnTo>
                  <a:pt x="820445" y="0"/>
                </a:lnTo>
                <a:lnTo>
                  <a:pt x="820445" y="509702"/>
                </a:lnTo>
                <a:lnTo>
                  <a:pt x="0" y="50970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0" id="50"/>
          <p:cNvGrpSpPr/>
          <p:nvPr/>
        </p:nvGrpSpPr>
        <p:grpSpPr>
          <a:xfrm rot="0">
            <a:off x="544580" y="3677371"/>
            <a:ext cx="2743321" cy="699800"/>
            <a:chOff x="0" y="0"/>
            <a:chExt cx="1966289" cy="501585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1966289" cy="501585"/>
            </a:xfrm>
            <a:custGeom>
              <a:avLst/>
              <a:gdLst/>
              <a:ahLst/>
              <a:cxnLst/>
              <a:rect r="r" b="b" t="t" l="l"/>
              <a:pathLst>
                <a:path h="501585" w="1966289">
                  <a:moveTo>
                    <a:pt x="53620" y="0"/>
                  </a:moveTo>
                  <a:lnTo>
                    <a:pt x="1912669" y="0"/>
                  </a:lnTo>
                  <a:cubicBezTo>
                    <a:pt x="1926890" y="0"/>
                    <a:pt x="1940528" y="5649"/>
                    <a:pt x="1950584" y="15705"/>
                  </a:cubicBezTo>
                  <a:cubicBezTo>
                    <a:pt x="1960639" y="25761"/>
                    <a:pt x="1966289" y="39399"/>
                    <a:pt x="1966289" y="53620"/>
                  </a:cubicBezTo>
                  <a:lnTo>
                    <a:pt x="1966289" y="447965"/>
                  </a:lnTo>
                  <a:cubicBezTo>
                    <a:pt x="1966289" y="462186"/>
                    <a:pt x="1960639" y="475825"/>
                    <a:pt x="1950584" y="485880"/>
                  </a:cubicBezTo>
                  <a:cubicBezTo>
                    <a:pt x="1940528" y="495936"/>
                    <a:pt x="1926890" y="501585"/>
                    <a:pt x="1912669" y="501585"/>
                  </a:cubicBezTo>
                  <a:lnTo>
                    <a:pt x="53620" y="501585"/>
                  </a:lnTo>
                  <a:cubicBezTo>
                    <a:pt x="39399" y="501585"/>
                    <a:pt x="25761" y="495936"/>
                    <a:pt x="15705" y="485880"/>
                  </a:cubicBezTo>
                  <a:cubicBezTo>
                    <a:pt x="5649" y="475825"/>
                    <a:pt x="0" y="462186"/>
                    <a:pt x="0" y="447965"/>
                  </a:cubicBezTo>
                  <a:lnTo>
                    <a:pt x="0" y="53620"/>
                  </a:lnTo>
                  <a:cubicBezTo>
                    <a:pt x="0" y="39399"/>
                    <a:pt x="5649" y="25761"/>
                    <a:pt x="15705" y="15705"/>
                  </a:cubicBezTo>
                  <a:cubicBezTo>
                    <a:pt x="25761" y="5649"/>
                    <a:pt x="39399" y="0"/>
                    <a:pt x="5362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FDDD10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-9525"/>
              <a:ext cx="1966289" cy="5111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3" id="53"/>
          <p:cNvSpPr/>
          <p:nvPr/>
        </p:nvSpPr>
        <p:spPr>
          <a:xfrm flipH="false" flipV="false" rot="0">
            <a:off x="766261" y="2008603"/>
            <a:ext cx="372154" cy="354012"/>
          </a:xfrm>
          <a:custGeom>
            <a:avLst/>
            <a:gdLst/>
            <a:ahLst/>
            <a:cxnLst/>
            <a:rect r="r" b="b" t="t" l="l"/>
            <a:pathLst>
              <a:path h="354012" w="372154">
                <a:moveTo>
                  <a:pt x="0" y="0"/>
                </a:moveTo>
                <a:lnTo>
                  <a:pt x="372154" y="0"/>
                </a:lnTo>
                <a:lnTo>
                  <a:pt x="372154" y="354012"/>
                </a:lnTo>
                <a:lnTo>
                  <a:pt x="0" y="3540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4" id="54"/>
          <p:cNvGrpSpPr/>
          <p:nvPr/>
        </p:nvGrpSpPr>
        <p:grpSpPr>
          <a:xfrm rot="0">
            <a:off x="766261" y="3482704"/>
            <a:ext cx="389334" cy="389334"/>
            <a:chOff x="0" y="0"/>
            <a:chExt cx="812800" cy="8128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8B112"/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57" id="57"/>
          <p:cNvSpPr txBox="true"/>
          <p:nvPr/>
        </p:nvSpPr>
        <p:spPr>
          <a:xfrm rot="0">
            <a:off x="792501" y="3921819"/>
            <a:ext cx="2247479" cy="228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875"/>
              </a:lnSpc>
            </a:pP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لاحظت أن ظلها طويل</a:t>
            </a: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 على الأرض.</a:t>
            </a:r>
          </a:p>
        </p:txBody>
      </p:sp>
      <p:grpSp>
        <p:nvGrpSpPr>
          <p:cNvPr name="Group 58" id="58"/>
          <p:cNvGrpSpPr/>
          <p:nvPr/>
        </p:nvGrpSpPr>
        <p:grpSpPr>
          <a:xfrm rot="0">
            <a:off x="803398" y="3519842"/>
            <a:ext cx="315058" cy="315058"/>
            <a:chOff x="0" y="0"/>
            <a:chExt cx="812800" cy="812800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FFFFF"/>
              </a:solidFill>
              <a:prstDash val="dash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728692" y="385250"/>
            <a:ext cx="2347182" cy="341796"/>
            <a:chOff x="0" y="0"/>
            <a:chExt cx="1682354" cy="244984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1682354" cy="244984"/>
            </a:xfrm>
            <a:custGeom>
              <a:avLst/>
              <a:gdLst/>
              <a:ahLst/>
              <a:cxnLst/>
              <a:rect r="r" b="b" t="t" l="l"/>
              <a:pathLst>
                <a:path h="244984" w="1682354">
                  <a:moveTo>
                    <a:pt x="42879" y="0"/>
                  </a:moveTo>
                  <a:lnTo>
                    <a:pt x="1639475" y="0"/>
                  </a:lnTo>
                  <a:cubicBezTo>
                    <a:pt x="1663157" y="0"/>
                    <a:pt x="1682354" y="19198"/>
                    <a:pt x="1682354" y="42879"/>
                  </a:cubicBezTo>
                  <a:lnTo>
                    <a:pt x="1682354" y="202105"/>
                  </a:lnTo>
                  <a:cubicBezTo>
                    <a:pt x="1682354" y="213477"/>
                    <a:pt x="1677837" y="224384"/>
                    <a:pt x="1669795" y="232425"/>
                  </a:cubicBezTo>
                  <a:cubicBezTo>
                    <a:pt x="1661754" y="240467"/>
                    <a:pt x="1650847" y="244984"/>
                    <a:pt x="1639475" y="244984"/>
                  </a:cubicBezTo>
                  <a:lnTo>
                    <a:pt x="42879" y="244984"/>
                  </a:lnTo>
                  <a:cubicBezTo>
                    <a:pt x="19198" y="244984"/>
                    <a:pt x="0" y="225787"/>
                    <a:pt x="0" y="202105"/>
                  </a:cubicBezTo>
                  <a:lnTo>
                    <a:pt x="0" y="42879"/>
                  </a:lnTo>
                  <a:cubicBezTo>
                    <a:pt x="0" y="31507"/>
                    <a:pt x="4518" y="20600"/>
                    <a:pt x="12559" y="12559"/>
                  </a:cubicBezTo>
                  <a:cubicBezTo>
                    <a:pt x="20600" y="4518"/>
                    <a:pt x="31507" y="0"/>
                    <a:pt x="4287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DDD10"/>
              </a:solidFill>
              <a:prstDash val="dash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9525"/>
              <a:ext cx="1682354" cy="2545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64" id="64"/>
          <p:cNvSpPr/>
          <p:nvPr/>
        </p:nvSpPr>
        <p:spPr>
          <a:xfrm flipH="false" flipV="false" rot="0">
            <a:off x="3632029" y="391422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5" id="65"/>
          <p:cNvSpPr/>
          <p:nvPr/>
        </p:nvSpPr>
        <p:spPr>
          <a:xfrm flipH="false" flipV="false" rot="0">
            <a:off x="68223" y="95564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6" id="66"/>
          <p:cNvSpPr/>
          <p:nvPr/>
        </p:nvSpPr>
        <p:spPr>
          <a:xfrm flipH="false" flipV="false" rot="0">
            <a:off x="184932" y="513097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7" id="67"/>
          <p:cNvSpPr/>
          <p:nvPr/>
        </p:nvSpPr>
        <p:spPr>
          <a:xfrm flipH="false" flipV="false" rot="0">
            <a:off x="2564888" y="2490090"/>
            <a:ext cx="569859" cy="569859"/>
          </a:xfrm>
          <a:custGeom>
            <a:avLst/>
            <a:gdLst/>
            <a:ahLst/>
            <a:cxnLst/>
            <a:rect r="r" b="b" t="t" l="l"/>
            <a:pathLst>
              <a:path h="569859" w="569859">
                <a:moveTo>
                  <a:pt x="0" y="0"/>
                </a:moveTo>
                <a:lnTo>
                  <a:pt x="569859" y="0"/>
                </a:lnTo>
                <a:lnTo>
                  <a:pt x="569859" y="569859"/>
                </a:lnTo>
                <a:lnTo>
                  <a:pt x="0" y="56985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8" id="68"/>
          <p:cNvSpPr txBox="true"/>
          <p:nvPr/>
        </p:nvSpPr>
        <p:spPr>
          <a:xfrm rot="0">
            <a:off x="848755" y="3497587"/>
            <a:ext cx="22434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>
                <a:solidFill>
                  <a:srgbClr val="FFFFFF"/>
                </a:solidFill>
                <a:latin typeface="XB Niloofar Bold"/>
                <a:ea typeface="XB Niloofar Bold"/>
                <a:cs typeface="XB Niloofar Bold"/>
                <a:sym typeface="XB Niloofar Bold"/>
              </a:rPr>
              <a:t>3</a:t>
            </a:r>
          </a:p>
        </p:txBody>
      </p:sp>
      <p:sp>
        <p:nvSpPr>
          <p:cNvPr name="TextBox 69" id="69"/>
          <p:cNvSpPr txBox="true"/>
          <p:nvPr/>
        </p:nvSpPr>
        <p:spPr>
          <a:xfrm rot="0">
            <a:off x="803398" y="430052"/>
            <a:ext cx="2111106" cy="239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978"/>
              </a:lnSpc>
            </a:pPr>
            <a:r>
              <a:rPr lang="ar-EG" b="true" sz="1412">
                <a:solidFill>
                  <a:srgbClr val="E8B112"/>
                </a:solidFill>
                <a:latin typeface="El Messiri Bold"/>
                <a:ea typeface="El Messiri Bold"/>
                <a:cs typeface="El Messiri Bold"/>
                <a:sym typeface="El Messiri Bold"/>
                <a:rtl val="true"/>
              </a:rPr>
              <a:t>قِصَّةُ «لَيْلَى وَالشَّمْسِ»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2D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40286" y="182904"/>
            <a:ext cx="3323994" cy="4902558"/>
            <a:chOff x="0" y="0"/>
            <a:chExt cx="2382489" cy="351393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82489" cy="3513932"/>
            </a:xfrm>
            <a:custGeom>
              <a:avLst/>
              <a:gdLst/>
              <a:ahLst/>
              <a:cxnLst/>
              <a:rect r="r" b="b" t="t" l="l"/>
              <a:pathLst>
                <a:path h="3513932" w="2382489">
                  <a:moveTo>
                    <a:pt x="60557" y="0"/>
                  </a:moveTo>
                  <a:lnTo>
                    <a:pt x="2321932" y="0"/>
                  </a:lnTo>
                  <a:cubicBezTo>
                    <a:pt x="2355377" y="0"/>
                    <a:pt x="2382489" y="27112"/>
                    <a:pt x="2382489" y="60557"/>
                  </a:cubicBezTo>
                  <a:lnTo>
                    <a:pt x="2382489" y="3453375"/>
                  </a:lnTo>
                  <a:cubicBezTo>
                    <a:pt x="2382489" y="3486820"/>
                    <a:pt x="2355377" y="3513932"/>
                    <a:pt x="2321932" y="3513932"/>
                  </a:cubicBezTo>
                  <a:lnTo>
                    <a:pt x="60557" y="3513932"/>
                  </a:lnTo>
                  <a:cubicBezTo>
                    <a:pt x="27112" y="3513932"/>
                    <a:pt x="0" y="3486820"/>
                    <a:pt x="0" y="3453375"/>
                  </a:cubicBezTo>
                  <a:lnTo>
                    <a:pt x="0" y="60557"/>
                  </a:lnTo>
                  <a:cubicBezTo>
                    <a:pt x="0" y="27112"/>
                    <a:pt x="27112" y="0"/>
                    <a:pt x="60557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DDD10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2382489" cy="35234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84414" y="3736818"/>
            <a:ext cx="2635739" cy="576842"/>
            <a:chOff x="0" y="0"/>
            <a:chExt cx="1889179" cy="4134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89179" cy="413454"/>
            </a:xfrm>
            <a:custGeom>
              <a:avLst/>
              <a:gdLst/>
              <a:ahLst/>
              <a:cxnLst/>
              <a:rect r="r" b="b" t="t" l="l"/>
              <a:pathLst>
                <a:path h="413454" w="1889179">
                  <a:moveTo>
                    <a:pt x="55808" y="0"/>
                  </a:moveTo>
                  <a:lnTo>
                    <a:pt x="1833371" y="0"/>
                  </a:lnTo>
                  <a:cubicBezTo>
                    <a:pt x="1864193" y="0"/>
                    <a:pt x="1889179" y="24986"/>
                    <a:pt x="1889179" y="55808"/>
                  </a:cubicBezTo>
                  <a:lnTo>
                    <a:pt x="1889179" y="357646"/>
                  </a:lnTo>
                  <a:cubicBezTo>
                    <a:pt x="1889179" y="388468"/>
                    <a:pt x="1864193" y="413454"/>
                    <a:pt x="1833371" y="413454"/>
                  </a:cubicBezTo>
                  <a:lnTo>
                    <a:pt x="55808" y="413454"/>
                  </a:lnTo>
                  <a:cubicBezTo>
                    <a:pt x="24986" y="413454"/>
                    <a:pt x="0" y="388468"/>
                    <a:pt x="0" y="357646"/>
                  </a:cubicBezTo>
                  <a:lnTo>
                    <a:pt x="0" y="55808"/>
                  </a:lnTo>
                  <a:cubicBezTo>
                    <a:pt x="0" y="24986"/>
                    <a:pt x="24986" y="0"/>
                    <a:pt x="55808" y="0"/>
                  </a:cubicBezTo>
                  <a:close/>
                </a:path>
              </a:pathLst>
            </a:custGeom>
            <a:solidFill>
              <a:srgbClr val="FFF7EC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889179" cy="4229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312680" y="5012289"/>
            <a:ext cx="1319127" cy="118686"/>
            <a:chOff x="0" y="0"/>
            <a:chExt cx="1758836" cy="158248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1600588" y="0"/>
              <a:ext cx="158248" cy="158248"/>
              <a:chOff x="0" y="0"/>
              <a:chExt cx="812800" cy="8128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1333823" y="0"/>
              <a:ext cx="158248" cy="158248"/>
              <a:chOff x="0" y="0"/>
              <a:chExt cx="812800" cy="8128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1067059" y="0"/>
              <a:ext cx="158248" cy="158248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800294" y="0"/>
              <a:ext cx="158248" cy="158248"/>
              <a:chOff x="0" y="0"/>
              <a:chExt cx="812800" cy="81280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533529" y="0"/>
              <a:ext cx="158248" cy="158248"/>
              <a:chOff x="0" y="0"/>
              <a:chExt cx="812800" cy="8128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266765" y="0"/>
              <a:ext cx="158248" cy="158248"/>
              <a:chOff x="0" y="0"/>
              <a:chExt cx="812800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0" y="0"/>
              <a:ext cx="158248" cy="158248"/>
              <a:chOff x="0" y="0"/>
              <a:chExt cx="812800" cy="8128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</p:grpSp>
      <p:grpSp>
        <p:nvGrpSpPr>
          <p:cNvPr name="Group 30" id="30"/>
          <p:cNvGrpSpPr/>
          <p:nvPr/>
        </p:nvGrpSpPr>
        <p:grpSpPr>
          <a:xfrm rot="0">
            <a:off x="3287901" y="524700"/>
            <a:ext cx="344127" cy="169147"/>
            <a:chOff x="0" y="0"/>
            <a:chExt cx="749300" cy="3683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68223" y="2732183"/>
            <a:ext cx="344127" cy="169147"/>
            <a:chOff x="0" y="0"/>
            <a:chExt cx="749300" cy="3683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36" id="36"/>
          <p:cNvSpPr/>
          <p:nvPr/>
        </p:nvSpPr>
        <p:spPr>
          <a:xfrm flipH="false" flipV="false" rot="0">
            <a:off x="412350" y="378000"/>
            <a:ext cx="154218" cy="146700"/>
          </a:xfrm>
          <a:custGeom>
            <a:avLst/>
            <a:gdLst/>
            <a:ahLst/>
            <a:cxnLst/>
            <a:rect r="r" b="b" t="t" l="l"/>
            <a:pathLst>
              <a:path h="146700" w="154218">
                <a:moveTo>
                  <a:pt x="0" y="0"/>
                </a:moveTo>
                <a:lnTo>
                  <a:pt x="154218" y="0"/>
                </a:lnTo>
                <a:lnTo>
                  <a:pt x="154218" y="146700"/>
                </a:lnTo>
                <a:lnTo>
                  <a:pt x="0" y="146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430196" y="741055"/>
            <a:ext cx="228769" cy="217616"/>
          </a:xfrm>
          <a:custGeom>
            <a:avLst/>
            <a:gdLst/>
            <a:ahLst/>
            <a:cxnLst/>
            <a:rect r="r" b="b" t="t" l="l"/>
            <a:pathLst>
              <a:path h="217616" w="228769">
                <a:moveTo>
                  <a:pt x="0" y="0"/>
                </a:moveTo>
                <a:lnTo>
                  <a:pt x="228768" y="0"/>
                </a:lnTo>
                <a:lnTo>
                  <a:pt x="228768" y="217616"/>
                </a:lnTo>
                <a:lnTo>
                  <a:pt x="0" y="2176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766261" y="564123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2" y="0"/>
                </a:lnTo>
                <a:lnTo>
                  <a:pt x="136372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3265627" y="1146990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408207" y="4405068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3287901" y="4247446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5"/>
                </a:lnTo>
                <a:lnTo>
                  <a:pt x="0" y="1297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0">
            <a:off x="353996" y="266400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3" id="43"/>
          <p:cNvSpPr/>
          <p:nvPr/>
        </p:nvSpPr>
        <p:spPr>
          <a:xfrm flipH="false" flipV="false" rot="0">
            <a:off x="3207273" y="39584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20"/>
                </a:lnTo>
                <a:lnTo>
                  <a:pt x="0" y="1110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4" id="44"/>
          <p:cNvGrpSpPr/>
          <p:nvPr/>
        </p:nvGrpSpPr>
        <p:grpSpPr>
          <a:xfrm rot="0">
            <a:off x="954750" y="955646"/>
            <a:ext cx="1895068" cy="2332391"/>
            <a:chOff x="0" y="0"/>
            <a:chExt cx="660400" cy="8128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660400" cy="812800"/>
            </a:xfrm>
            <a:custGeom>
              <a:avLst/>
              <a:gdLst/>
              <a:ahLst/>
              <a:cxnLst/>
              <a:rect r="r" b="b" t="t" l="l"/>
              <a:pathLst>
                <a:path h="812800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28502"/>
                  </a:cubicBezTo>
                  <a:lnTo>
                    <a:pt x="660400" y="812800"/>
                  </a:lnTo>
                  <a:lnTo>
                    <a:pt x="0" y="812800"/>
                  </a:lnTo>
                  <a:lnTo>
                    <a:pt x="0" y="32886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12"/>
              <a:stretch>
                <a:fillRect l="-12159" t="-151568" r="-221485" b="-19518"/>
              </a:stretch>
            </a:blipFill>
            <a:ln w="19050" cap="sq">
              <a:solidFill>
                <a:srgbClr val="FDDD10"/>
              </a:solidFill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2750043" y="2121841"/>
            <a:ext cx="470111" cy="231071"/>
            <a:chOff x="0" y="0"/>
            <a:chExt cx="749300" cy="36830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49" id="49"/>
          <p:cNvSpPr/>
          <p:nvPr/>
        </p:nvSpPr>
        <p:spPr>
          <a:xfrm flipH="false" flipV="false" rot="0">
            <a:off x="2399708" y="2852746"/>
            <a:ext cx="820445" cy="509701"/>
          </a:xfrm>
          <a:custGeom>
            <a:avLst/>
            <a:gdLst/>
            <a:ahLst/>
            <a:cxnLst/>
            <a:rect r="r" b="b" t="t" l="l"/>
            <a:pathLst>
              <a:path h="509701" w="820445">
                <a:moveTo>
                  <a:pt x="0" y="0"/>
                </a:moveTo>
                <a:lnTo>
                  <a:pt x="820445" y="0"/>
                </a:lnTo>
                <a:lnTo>
                  <a:pt x="820445" y="509702"/>
                </a:lnTo>
                <a:lnTo>
                  <a:pt x="0" y="50970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0" id="50"/>
          <p:cNvGrpSpPr/>
          <p:nvPr/>
        </p:nvGrpSpPr>
        <p:grpSpPr>
          <a:xfrm rot="0">
            <a:off x="544580" y="3677371"/>
            <a:ext cx="2743321" cy="699800"/>
            <a:chOff x="0" y="0"/>
            <a:chExt cx="1966289" cy="501585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1966289" cy="501585"/>
            </a:xfrm>
            <a:custGeom>
              <a:avLst/>
              <a:gdLst/>
              <a:ahLst/>
              <a:cxnLst/>
              <a:rect r="r" b="b" t="t" l="l"/>
              <a:pathLst>
                <a:path h="501585" w="1966289">
                  <a:moveTo>
                    <a:pt x="53620" y="0"/>
                  </a:moveTo>
                  <a:lnTo>
                    <a:pt x="1912669" y="0"/>
                  </a:lnTo>
                  <a:cubicBezTo>
                    <a:pt x="1926890" y="0"/>
                    <a:pt x="1940528" y="5649"/>
                    <a:pt x="1950584" y="15705"/>
                  </a:cubicBezTo>
                  <a:cubicBezTo>
                    <a:pt x="1960639" y="25761"/>
                    <a:pt x="1966289" y="39399"/>
                    <a:pt x="1966289" y="53620"/>
                  </a:cubicBezTo>
                  <a:lnTo>
                    <a:pt x="1966289" y="447965"/>
                  </a:lnTo>
                  <a:cubicBezTo>
                    <a:pt x="1966289" y="462186"/>
                    <a:pt x="1960639" y="475825"/>
                    <a:pt x="1950584" y="485880"/>
                  </a:cubicBezTo>
                  <a:cubicBezTo>
                    <a:pt x="1940528" y="495936"/>
                    <a:pt x="1926890" y="501585"/>
                    <a:pt x="1912669" y="501585"/>
                  </a:cubicBezTo>
                  <a:lnTo>
                    <a:pt x="53620" y="501585"/>
                  </a:lnTo>
                  <a:cubicBezTo>
                    <a:pt x="39399" y="501585"/>
                    <a:pt x="25761" y="495936"/>
                    <a:pt x="15705" y="485880"/>
                  </a:cubicBezTo>
                  <a:cubicBezTo>
                    <a:pt x="5649" y="475825"/>
                    <a:pt x="0" y="462186"/>
                    <a:pt x="0" y="447965"/>
                  </a:cubicBezTo>
                  <a:lnTo>
                    <a:pt x="0" y="53620"/>
                  </a:lnTo>
                  <a:cubicBezTo>
                    <a:pt x="0" y="39399"/>
                    <a:pt x="5649" y="25761"/>
                    <a:pt x="15705" y="15705"/>
                  </a:cubicBezTo>
                  <a:cubicBezTo>
                    <a:pt x="25761" y="5649"/>
                    <a:pt x="39399" y="0"/>
                    <a:pt x="5362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FDDD10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-9525"/>
              <a:ext cx="1966289" cy="5111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3" id="53"/>
          <p:cNvSpPr/>
          <p:nvPr/>
        </p:nvSpPr>
        <p:spPr>
          <a:xfrm flipH="false" flipV="false" rot="0">
            <a:off x="766261" y="2008603"/>
            <a:ext cx="372154" cy="354012"/>
          </a:xfrm>
          <a:custGeom>
            <a:avLst/>
            <a:gdLst/>
            <a:ahLst/>
            <a:cxnLst/>
            <a:rect r="r" b="b" t="t" l="l"/>
            <a:pathLst>
              <a:path h="354012" w="372154">
                <a:moveTo>
                  <a:pt x="0" y="0"/>
                </a:moveTo>
                <a:lnTo>
                  <a:pt x="372154" y="0"/>
                </a:lnTo>
                <a:lnTo>
                  <a:pt x="372154" y="354012"/>
                </a:lnTo>
                <a:lnTo>
                  <a:pt x="0" y="3540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4" id="54"/>
          <p:cNvGrpSpPr/>
          <p:nvPr/>
        </p:nvGrpSpPr>
        <p:grpSpPr>
          <a:xfrm rot="0">
            <a:off x="766261" y="3482704"/>
            <a:ext cx="389334" cy="389334"/>
            <a:chOff x="0" y="0"/>
            <a:chExt cx="812800" cy="8128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8B112"/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57" id="57"/>
          <p:cNvSpPr txBox="true"/>
          <p:nvPr/>
        </p:nvSpPr>
        <p:spPr>
          <a:xfrm rot="0">
            <a:off x="1160476" y="3780721"/>
            <a:ext cx="1459048" cy="466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875"/>
              </a:lnSpc>
            </a:pP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انتظرت قليلًا حتى</a:t>
            </a: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 ارتفعت الشمس في السماء.</a:t>
            </a:r>
          </a:p>
        </p:txBody>
      </p:sp>
      <p:grpSp>
        <p:nvGrpSpPr>
          <p:cNvPr name="Group 58" id="58"/>
          <p:cNvGrpSpPr/>
          <p:nvPr/>
        </p:nvGrpSpPr>
        <p:grpSpPr>
          <a:xfrm rot="0">
            <a:off x="803398" y="3519842"/>
            <a:ext cx="315058" cy="315058"/>
            <a:chOff x="0" y="0"/>
            <a:chExt cx="812800" cy="812800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FFFFF"/>
              </a:solidFill>
              <a:prstDash val="dash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728692" y="385250"/>
            <a:ext cx="2347182" cy="341796"/>
            <a:chOff x="0" y="0"/>
            <a:chExt cx="1682354" cy="244984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1682354" cy="244984"/>
            </a:xfrm>
            <a:custGeom>
              <a:avLst/>
              <a:gdLst/>
              <a:ahLst/>
              <a:cxnLst/>
              <a:rect r="r" b="b" t="t" l="l"/>
              <a:pathLst>
                <a:path h="244984" w="1682354">
                  <a:moveTo>
                    <a:pt x="42879" y="0"/>
                  </a:moveTo>
                  <a:lnTo>
                    <a:pt x="1639475" y="0"/>
                  </a:lnTo>
                  <a:cubicBezTo>
                    <a:pt x="1663157" y="0"/>
                    <a:pt x="1682354" y="19198"/>
                    <a:pt x="1682354" y="42879"/>
                  </a:cubicBezTo>
                  <a:lnTo>
                    <a:pt x="1682354" y="202105"/>
                  </a:lnTo>
                  <a:cubicBezTo>
                    <a:pt x="1682354" y="213477"/>
                    <a:pt x="1677837" y="224384"/>
                    <a:pt x="1669795" y="232425"/>
                  </a:cubicBezTo>
                  <a:cubicBezTo>
                    <a:pt x="1661754" y="240467"/>
                    <a:pt x="1650847" y="244984"/>
                    <a:pt x="1639475" y="244984"/>
                  </a:cubicBezTo>
                  <a:lnTo>
                    <a:pt x="42879" y="244984"/>
                  </a:lnTo>
                  <a:cubicBezTo>
                    <a:pt x="19198" y="244984"/>
                    <a:pt x="0" y="225787"/>
                    <a:pt x="0" y="202105"/>
                  </a:cubicBezTo>
                  <a:lnTo>
                    <a:pt x="0" y="42879"/>
                  </a:lnTo>
                  <a:cubicBezTo>
                    <a:pt x="0" y="31507"/>
                    <a:pt x="4518" y="20600"/>
                    <a:pt x="12559" y="12559"/>
                  </a:cubicBezTo>
                  <a:cubicBezTo>
                    <a:pt x="20600" y="4518"/>
                    <a:pt x="31507" y="0"/>
                    <a:pt x="4287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DDD10"/>
              </a:solidFill>
              <a:prstDash val="dash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9525"/>
              <a:ext cx="1682354" cy="2545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64" id="64"/>
          <p:cNvSpPr/>
          <p:nvPr/>
        </p:nvSpPr>
        <p:spPr>
          <a:xfrm flipH="false" flipV="false" rot="0">
            <a:off x="3632029" y="391422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5" id="65"/>
          <p:cNvSpPr/>
          <p:nvPr/>
        </p:nvSpPr>
        <p:spPr>
          <a:xfrm flipH="false" flipV="false" rot="0">
            <a:off x="68223" y="95564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6" id="66"/>
          <p:cNvSpPr/>
          <p:nvPr/>
        </p:nvSpPr>
        <p:spPr>
          <a:xfrm flipH="false" flipV="false" rot="0">
            <a:off x="184932" y="513097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7" id="67"/>
          <p:cNvSpPr/>
          <p:nvPr/>
        </p:nvSpPr>
        <p:spPr>
          <a:xfrm flipH="false" flipV="false" rot="0">
            <a:off x="2564888" y="2490090"/>
            <a:ext cx="569859" cy="569859"/>
          </a:xfrm>
          <a:custGeom>
            <a:avLst/>
            <a:gdLst/>
            <a:ahLst/>
            <a:cxnLst/>
            <a:rect r="r" b="b" t="t" l="l"/>
            <a:pathLst>
              <a:path h="569859" w="569859">
                <a:moveTo>
                  <a:pt x="0" y="0"/>
                </a:moveTo>
                <a:lnTo>
                  <a:pt x="569859" y="0"/>
                </a:lnTo>
                <a:lnTo>
                  <a:pt x="569859" y="569859"/>
                </a:lnTo>
                <a:lnTo>
                  <a:pt x="0" y="56985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8" id="68"/>
          <p:cNvSpPr txBox="true"/>
          <p:nvPr/>
        </p:nvSpPr>
        <p:spPr>
          <a:xfrm rot="0">
            <a:off x="848755" y="3497587"/>
            <a:ext cx="22434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>
                <a:solidFill>
                  <a:srgbClr val="FFFFFF"/>
                </a:solidFill>
                <a:latin typeface="XB Niloofar Bold"/>
                <a:ea typeface="XB Niloofar Bold"/>
                <a:cs typeface="XB Niloofar Bold"/>
                <a:sym typeface="XB Niloofar Bold"/>
              </a:rPr>
              <a:t>4</a:t>
            </a:r>
          </a:p>
        </p:txBody>
      </p:sp>
      <p:sp>
        <p:nvSpPr>
          <p:cNvPr name="TextBox 69" id="69"/>
          <p:cNvSpPr txBox="true"/>
          <p:nvPr/>
        </p:nvSpPr>
        <p:spPr>
          <a:xfrm rot="0">
            <a:off x="803398" y="430052"/>
            <a:ext cx="2111106" cy="239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978"/>
              </a:lnSpc>
            </a:pPr>
            <a:r>
              <a:rPr lang="ar-EG" b="true" sz="1412">
                <a:solidFill>
                  <a:srgbClr val="E8B112"/>
                </a:solidFill>
                <a:latin typeface="El Messiri Bold"/>
                <a:ea typeface="El Messiri Bold"/>
                <a:cs typeface="El Messiri Bold"/>
                <a:sym typeface="El Messiri Bold"/>
                <a:rtl val="true"/>
              </a:rPr>
              <a:t>قِصَّةُ «لَيْلَى وَالشَّمْسِ»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F2D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40286" y="182904"/>
            <a:ext cx="3323994" cy="4902558"/>
            <a:chOff x="0" y="0"/>
            <a:chExt cx="2382489" cy="351393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82489" cy="3513932"/>
            </a:xfrm>
            <a:custGeom>
              <a:avLst/>
              <a:gdLst/>
              <a:ahLst/>
              <a:cxnLst/>
              <a:rect r="r" b="b" t="t" l="l"/>
              <a:pathLst>
                <a:path h="3513932" w="2382489">
                  <a:moveTo>
                    <a:pt x="60557" y="0"/>
                  </a:moveTo>
                  <a:lnTo>
                    <a:pt x="2321932" y="0"/>
                  </a:lnTo>
                  <a:cubicBezTo>
                    <a:pt x="2355377" y="0"/>
                    <a:pt x="2382489" y="27112"/>
                    <a:pt x="2382489" y="60557"/>
                  </a:cubicBezTo>
                  <a:lnTo>
                    <a:pt x="2382489" y="3453375"/>
                  </a:lnTo>
                  <a:cubicBezTo>
                    <a:pt x="2382489" y="3486820"/>
                    <a:pt x="2355377" y="3513932"/>
                    <a:pt x="2321932" y="3513932"/>
                  </a:cubicBezTo>
                  <a:lnTo>
                    <a:pt x="60557" y="3513932"/>
                  </a:lnTo>
                  <a:cubicBezTo>
                    <a:pt x="27112" y="3513932"/>
                    <a:pt x="0" y="3486820"/>
                    <a:pt x="0" y="3453375"/>
                  </a:cubicBezTo>
                  <a:lnTo>
                    <a:pt x="0" y="60557"/>
                  </a:lnTo>
                  <a:cubicBezTo>
                    <a:pt x="0" y="27112"/>
                    <a:pt x="27112" y="0"/>
                    <a:pt x="60557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DDD10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2382489" cy="35234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84414" y="3736818"/>
            <a:ext cx="2635739" cy="576842"/>
            <a:chOff x="0" y="0"/>
            <a:chExt cx="1889179" cy="4134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89179" cy="413454"/>
            </a:xfrm>
            <a:custGeom>
              <a:avLst/>
              <a:gdLst/>
              <a:ahLst/>
              <a:cxnLst/>
              <a:rect r="r" b="b" t="t" l="l"/>
              <a:pathLst>
                <a:path h="413454" w="1889179">
                  <a:moveTo>
                    <a:pt x="55808" y="0"/>
                  </a:moveTo>
                  <a:lnTo>
                    <a:pt x="1833371" y="0"/>
                  </a:lnTo>
                  <a:cubicBezTo>
                    <a:pt x="1864193" y="0"/>
                    <a:pt x="1889179" y="24986"/>
                    <a:pt x="1889179" y="55808"/>
                  </a:cubicBezTo>
                  <a:lnTo>
                    <a:pt x="1889179" y="357646"/>
                  </a:lnTo>
                  <a:cubicBezTo>
                    <a:pt x="1889179" y="388468"/>
                    <a:pt x="1864193" y="413454"/>
                    <a:pt x="1833371" y="413454"/>
                  </a:cubicBezTo>
                  <a:lnTo>
                    <a:pt x="55808" y="413454"/>
                  </a:lnTo>
                  <a:cubicBezTo>
                    <a:pt x="24986" y="413454"/>
                    <a:pt x="0" y="388468"/>
                    <a:pt x="0" y="357646"/>
                  </a:cubicBezTo>
                  <a:lnTo>
                    <a:pt x="0" y="55808"/>
                  </a:lnTo>
                  <a:cubicBezTo>
                    <a:pt x="0" y="24986"/>
                    <a:pt x="24986" y="0"/>
                    <a:pt x="55808" y="0"/>
                  </a:cubicBezTo>
                  <a:close/>
                </a:path>
              </a:pathLst>
            </a:custGeom>
            <a:solidFill>
              <a:srgbClr val="FFF7EC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889179" cy="4229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312680" y="5012289"/>
            <a:ext cx="1319127" cy="118686"/>
            <a:chOff x="0" y="0"/>
            <a:chExt cx="1758836" cy="158248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1600588" y="0"/>
              <a:ext cx="158248" cy="158248"/>
              <a:chOff x="0" y="0"/>
              <a:chExt cx="812800" cy="8128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1333823" y="0"/>
              <a:ext cx="158248" cy="158248"/>
              <a:chOff x="0" y="0"/>
              <a:chExt cx="812800" cy="8128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1067059" y="0"/>
              <a:ext cx="158248" cy="158248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800294" y="0"/>
              <a:ext cx="158248" cy="158248"/>
              <a:chOff x="0" y="0"/>
              <a:chExt cx="812800" cy="81280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533529" y="0"/>
              <a:ext cx="158248" cy="158248"/>
              <a:chOff x="0" y="0"/>
              <a:chExt cx="812800" cy="8128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266765" y="0"/>
              <a:ext cx="158248" cy="158248"/>
              <a:chOff x="0" y="0"/>
              <a:chExt cx="812800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0" y="0"/>
              <a:ext cx="158248" cy="158248"/>
              <a:chOff x="0" y="0"/>
              <a:chExt cx="812800" cy="8128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DD10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979"/>
                  </a:lnSpc>
                </a:pPr>
              </a:p>
            </p:txBody>
          </p:sp>
        </p:grpSp>
      </p:grpSp>
      <p:grpSp>
        <p:nvGrpSpPr>
          <p:cNvPr name="Group 30" id="30"/>
          <p:cNvGrpSpPr/>
          <p:nvPr/>
        </p:nvGrpSpPr>
        <p:grpSpPr>
          <a:xfrm rot="0">
            <a:off x="3287901" y="524700"/>
            <a:ext cx="344127" cy="169147"/>
            <a:chOff x="0" y="0"/>
            <a:chExt cx="749300" cy="3683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68223" y="2732183"/>
            <a:ext cx="344127" cy="169147"/>
            <a:chOff x="0" y="0"/>
            <a:chExt cx="749300" cy="3683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36" id="36"/>
          <p:cNvSpPr/>
          <p:nvPr/>
        </p:nvSpPr>
        <p:spPr>
          <a:xfrm flipH="false" flipV="false" rot="0">
            <a:off x="412350" y="378000"/>
            <a:ext cx="154218" cy="146700"/>
          </a:xfrm>
          <a:custGeom>
            <a:avLst/>
            <a:gdLst/>
            <a:ahLst/>
            <a:cxnLst/>
            <a:rect r="r" b="b" t="t" l="l"/>
            <a:pathLst>
              <a:path h="146700" w="154218">
                <a:moveTo>
                  <a:pt x="0" y="0"/>
                </a:moveTo>
                <a:lnTo>
                  <a:pt x="154218" y="0"/>
                </a:lnTo>
                <a:lnTo>
                  <a:pt x="154218" y="146700"/>
                </a:lnTo>
                <a:lnTo>
                  <a:pt x="0" y="146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430196" y="741055"/>
            <a:ext cx="228769" cy="217616"/>
          </a:xfrm>
          <a:custGeom>
            <a:avLst/>
            <a:gdLst/>
            <a:ahLst/>
            <a:cxnLst/>
            <a:rect r="r" b="b" t="t" l="l"/>
            <a:pathLst>
              <a:path h="217616" w="228769">
                <a:moveTo>
                  <a:pt x="0" y="0"/>
                </a:moveTo>
                <a:lnTo>
                  <a:pt x="228768" y="0"/>
                </a:lnTo>
                <a:lnTo>
                  <a:pt x="228768" y="217616"/>
                </a:lnTo>
                <a:lnTo>
                  <a:pt x="0" y="2176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766261" y="564123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2" y="0"/>
                </a:lnTo>
                <a:lnTo>
                  <a:pt x="136372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3265627" y="1146990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408207" y="4405068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4"/>
                </a:lnTo>
                <a:lnTo>
                  <a:pt x="0" y="129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3287901" y="4247446"/>
            <a:ext cx="136373" cy="129725"/>
          </a:xfrm>
          <a:custGeom>
            <a:avLst/>
            <a:gdLst/>
            <a:ahLst/>
            <a:cxnLst/>
            <a:rect r="r" b="b" t="t" l="l"/>
            <a:pathLst>
              <a:path h="129725" w="136373">
                <a:moveTo>
                  <a:pt x="0" y="0"/>
                </a:moveTo>
                <a:lnTo>
                  <a:pt x="136373" y="0"/>
                </a:lnTo>
                <a:lnTo>
                  <a:pt x="136373" y="129725"/>
                </a:lnTo>
                <a:lnTo>
                  <a:pt x="0" y="1297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0">
            <a:off x="353996" y="266400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3" id="43"/>
          <p:cNvSpPr/>
          <p:nvPr/>
        </p:nvSpPr>
        <p:spPr>
          <a:xfrm flipH="false" flipV="false" rot="0">
            <a:off x="3207273" y="39584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20"/>
                </a:lnTo>
                <a:lnTo>
                  <a:pt x="0" y="1110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4" id="44"/>
          <p:cNvGrpSpPr/>
          <p:nvPr/>
        </p:nvGrpSpPr>
        <p:grpSpPr>
          <a:xfrm rot="0">
            <a:off x="954750" y="955646"/>
            <a:ext cx="1895068" cy="2332391"/>
            <a:chOff x="0" y="0"/>
            <a:chExt cx="660400" cy="8128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660400" cy="812800"/>
            </a:xfrm>
            <a:custGeom>
              <a:avLst/>
              <a:gdLst/>
              <a:ahLst/>
              <a:cxnLst/>
              <a:rect r="r" b="b" t="t" l="l"/>
              <a:pathLst>
                <a:path h="812800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28502"/>
                  </a:cubicBezTo>
                  <a:lnTo>
                    <a:pt x="660400" y="812800"/>
                  </a:lnTo>
                  <a:lnTo>
                    <a:pt x="0" y="812800"/>
                  </a:lnTo>
                  <a:lnTo>
                    <a:pt x="0" y="32886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12"/>
              <a:stretch>
                <a:fillRect l="-222727" t="-153014" r="-10917" b="-18072"/>
              </a:stretch>
            </a:blipFill>
            <a:ln w="19050" cap="sq">
              <a:solidFill>
                <a:srgbClr val="FDDD10"/>
              </a:solidFill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2750043" y="2121841"/>
            <a:ext cx="470111" cy="231071"/>
            <a:chOff x="0" y="0"/>
            <a:chExt cx="749300" cy="36830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749300" cy="368300"/>
            </a:xfrm>
            <a:custGeom>
              <a:avLst/>
              <a:gdLst/>
              <a:ahLst/>
              <a:cxnLst/>
              <a:rect r="r" b="b" t="t" l="l"/>
              <a:pathLst>
                <a:path h="368300" w="749300">
                  <a:moveTo>
                    <a:pt x="367441" y="0"/>
                  </a:moveTo>
                  <a:cubicBezTo>
                    <a:pt x="436099" y="0"/>
                    <a:pt x="494039" y="38550"/>
                    <a:pt x="512535" y="91352"/>
                  </a:cubicBezTo>
                  <a:cubicBezTo>
                    <a:pt x="534956" y="83612"/>
                    <a:pt x="560523" y="83235"/>
                    <a:pt x="585056" y="92056"/>
                  </a:cubicBezTo>
                  <a:cubicBezTo>
                    <a:pt x="626894" y="107104"/>
                    <a:pt x="653482" y="144471"/>
                    <a:pt x="654865" y="184150"/>
                  </a:cubicBezTo>
                  <a:lnTo>
                    <a:pt x="655632" y="184150"/>
                  </a:lnTo>
                  <a:cubicBezTo>
                    <a:pt x="707361" y="184150"/>
                    <a:pt x="749300" y="225379"/>
                    <a:pt x="749300" y="276231"/>
                  </a:cubicBezTo>
                  <a:cubicBezTo>
                    <a:pt x="749299" y="327082"/>
                    <a:pt x="707361" y="368300"/>
                    <a:pt x="655632" y="368300"/>
                  </a:cubicBezTo>
                  <a:lnTo>
                    <a:pt x="93668" y="368300"/>
                  </a:lnTo>
                  <a:cubicBezTo>
                    <a:pt x="41940" y="368299"/>
                    <a:pt x="0" y="327082"/>
                    <a:pt x="0" y="276231"/>
                  </a:cubicBezTo>
                  <a:cubicBezTo>
                    <a:pt x="0" y="219212"/>
                    <a:pt x="48637" y="184150"/>
                    <a:pt x="102699" y="184150"/>
                  </a:cubicBezTo>
                  <a:cubicBezTo>
                    <a:pt x="87269" y="132669"/>
                    <a:pt x="127519" y="81476"/>
                    <a:pt x="180312" y="75192"/>
                  </a:cubicBezTo>
                  <a:cubicBezTo>
                    <a:pt x="196649" y="73249"/>
                    <a:pt x="212467" y="75480"/>
                    <a:pt x="226582" y="80951"/>
                  </a:cubicBezTo>
                  <a:cubicBezTo>
                    <a:pt x="248651" y="33566"/>
                    <a:pt x="303380" y="0"/>
                    <a:pt x="36744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CCF1FD"/>
              </a:solidFill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127000" y="92075"/>
              <a:ext cx="482600" cy="276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49" id="49"/>
          <p:cNvSpPr/>
          <p:nvPr/>
        </p:nvSpPr>
        <p:spPr>
          <a:xfrm flipH="false" flipV="false" rot="0">
            <a:off x="2399708" y="2852746"/>
            <a:ext cx="820445" cy="509701"/>
          </a:xfrm>
          <a:custGeom>
            <a:avLst/>
            <a:gdLst/>
            <a:ahLst/>
            <a:cxnLst/>
            <a:rect r="r" b="b" t="t" l="l"/>
            <a:pathLst>
              <a:path h="509701" w="820445">
                <a:moveTo>
                  <a:pt x="0" y="0"/>
                </a:moveTo>
                <a:lnTo>
                  <a:pt x="820445" y="0"/>
                </a:lnTo>
                <a:lnTo>
                  <a:pt x="820445" y="509702"/>
                </a:lnTo>
                <a:lnTo>
                  <a:pt x="0" y="50970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0" id="50"/>
          <p:cNvGrpSpPr/>
          <p:nvPr/>
        </p:nvGrpSpPr>
        <p:grpSpPr>
          <a:xfrm rot="0">
            <a:off x="544580" y="3677371"/>
            <a:ext cx="2743321" cy="699800"/>
            <a:chOff x="0" y="0"/>
            <a:chExt cx="1966289" cy="501585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1966289" cy="501585"/>
            </a:xfrm>
            <a:custGeom>
              <a:avLst/>
              <a:gdLst/>
              <a:ahLst/>
              <a:cxnLst/>
              <a:rect r="r" b="b" t="t" l="l"/>
              <a:pathLst>
                <a:path h="501585" w="1966289">
                  <a:moveTo>
                    <a:pt x="53620" y="0"/>
                  </a:moveTo>
                  <a:lnTo>
                    <a:pt x="1912669" y="0"/>
                  </a:lnTo>
                  <a:cubicBezTo>
                    <a:pt x="1926890" y="0"/>
                    <a:pt x="1940528" y="5649"/>
                    <a:pt x="1950584" y="15705"/>
                  </a:cubicBezTo>
                  <a:cubicBezTo>
                    <a:pt x="1960639" y="25761"/>
                    <a:pt x="1966289" y="39399"/>
                    <a:pt x="1966289" y="53620"/>
                  </a:cubicBezTo>
                  <a:lnTo>
                    <a:pt x="1966289" y="447965"/>
                  </a:lnTo>
                  <a:cubicBezTo>
                    <a:pt x="1966289" y="462186"/>
                    <a:pt x="1960639" y="475825"/>
                    <a:pt x="1950584" y="485880"/>
                  </a:cubicBezTo>
                  <a:cubicBezTo>
                    <a:pt x="1940528" y="495936"/>
                    <a:pt x="1926890" y="501585"/>
                    <a:pt x="1912669" y="501585"/>
                  </a:cubicBezTo>
                  <a:lnTo>
                    <a:pt x="53620" y="501585"/>
                  </a:lnTo>
                  <a:cubicBezTo>
                    <a:pt x="39399" y="501585"/>
                    <a:pt x="25761" y="495936"/>
                    <a:pt x="15705" y="485880"/>
                  </a:cubicBezTo>
                  <a:cubicBezTo>
                    <a:pt x="5649" y="475825"/>
                    <a:pt x="0" y="462186"/>
                    <a:pt x="0" y="447965"/>
                  </a:cubicBezTo>
                  <a:lnTo>
                    <a:pt x="0" y="53620"/>
                  </a:lnTo>
                  <a:cubicBezTo>
                    <a:pt x="0" y="39399"/>
                    <a:pt x="5649" y="25761"/>
                    <a:pt x="15705" y="15705"/>
                  </a:cubicBezTo>
                  <a:cubicBezTo>
                    <a:pt x="25761" y="5649"/>
                    <a:pt x="39399" y="0"/>
                    <a:pt x="5362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FDDD10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-9525"/>
              <a:ext cx="1966289" cy="5111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3" id="53"/>
          <p:cNvSpPr/>
          <p:nvPr/>
        </p:nvSpPr>
        <p:spPr>
          <a:xfrm flipH="false" flipV="false" rot="0">
            <a:off x="766261" y="2008603"/>
            <a:ext cx="372154" cy="354012"/>
          </a:xfrm>
          <a:custGeom>
            <a:avLst/>
            <a:gdLst/>
            <a:ahLst/>
            <a:cxnLst/>
            <a:rect r="r" b="b" t="t" l="l"/>
            <a:pathLst>
              <a:path h="354012" w="372154">
                <a:moveTo>
                  <a:pt x="0" y="0"/>
                </a:moveTo>
                <a:lnTo>
                  <a:pt x="372154" y="0"/>
                </a:lnTo>
                <a:lnTo>
                  <a:pt x="372154" y="354012"/>
                </a:lnTo>
                <a:lnTo>
                  <a:pt x="0" y="3540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4" id="54"/>
          <p:cNvGrpSpPr/>
          <p:nvPr/>
        </p:nvGrpSpPr>
        <p:grpSpPr>
          <a:xfrm rot="0">
            <a:off x="766261" y="3482704"/>
            <a:ext cx="389334" cy="389334"/>
            <a:chOff x="0" y="0"/>
            <a:chExt cx="812800" cy="8128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8B112"/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TextBox 57" id="57"/>
          <p:cNvSpPr txBox="true"/>
          <p:nvPr/>
        </p:nvSpPr>
        <p:spPr>
          <a:xfrm rot="0">
            <a:off x="970069" y="3780721"/>
            <a:ext cx="1839862" cy="466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875"/>
              </a:lnSpc>
            </a:pP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رأت أن ظلها أصبح</a:t>
            </a:r>
            <a:r>
              <a:rPr lang="ar-EG" b="true" sz="1500">
                <a:solidFill>
                  <a:srgbClr val="000000"/>
                </a:solidFill>
                <a:latin typeface="Amariya Bold"/>
                <a:ea typeface="Amariya Bold"/>
                <a:cs typeface="Amariya Bold"/>
                <a:sym typeface="Amariya Bold"/>
                <a:rtl val="true"/>
              </a:rPr>
              <a:t> أقصر، فعرفت أن الشمس تغيّر الظل.</a:t>
            </a:r>
          </a:p>
        </p:txBody>
      </p:sp>
      <p:grpSp>
        <p:nvGrpSpPr>
          <p:cNvPr name="Group 58" id="58"/>
          <p:cNvGrpSpPr/>
          <p:nvPr/>
        </p:nvGrpSpPr>
        <p:grpSpPr>
          <a:xfrm rot="0">
            <a:off x="803398" y="3519842"/>
            <a:ext cx="315058" cy="315058"/>
            <a:chOff x="0" y="0"/>
            <a:chExt cx="812800" cy="812800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FFFFF"/>
              </a:solidFill>
              <a:prstDash val="dash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728692" y="385250"/>
            <a:ext cx="2347182" cy="341796"/>
            <a:chOff x="0" y="0"/>
            <a:chExt cx="1682354" cy="244984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1682354" cy="244984"/>
            </a:xfrm>
            <a:custGeom>
              <a:avLst/>
              <a:gdLst/>
              <a:ahLst/>
              <a:cxnLst/>
              <a:rect r="r" b="b" t="t" l="l"/>
              <a:pathLst>
                <a:path h="244984" w="1682354">
                  <a:moveTo>
                    <a:pt x="42879" y="0"/>
                  </a:moveTo>
                  <a:lnTo>
                    <a:pt x="1639475" y="0"/>
                  </a:lnTo>
                  <a:cubicBezTo>
                    <a:pt x="1663157" y="0"/>
                    <a:pt x="1682354" y="19198"/>
                    <a:pt x="1682354" y="42879"/>
                  </a:cubicBezTo>
                  <a:lnTo>
                    <a:pt x="1682354" y="202105"/>
                  </a:lnTo>
                  <a:cubicBezTo>
                    <a:pt x="1682354" y="213477"/>
                    <a:pt x="1677837" y="224384"/>
                    <a:pt x="1669795" y="232425"/>
                  </a:cubicBezTo>
                  <a:cubicBezTo>
                    <a:pt x="1661754" y="240467"/>
                    <a:pt x="1650847" y="244984"/>
                    <a:pt x="1639475" y="244984"/>
                  </a:cubicBezTo>
                  <a:lnTo>
                    <a:pt x="42879" y="244984"/>
                  </a:lnTo>
                  <a:cubicBezTo>
                    <a:pt x="19198" y="244984"/>
                    <a:pt x="0" y="225787"/>
                    <a:pt x="0" y="202105"/>
                  </a:cubicBezTo>
                  <a:lnTo>
                    <a:pt x="0" y="42879"/>
                  </a:lnTo>
                  <a:cubicBezTo>
                    <a:pt x="0" y="31507"/>
                    <a:pt x="4518" y="20600"/>
                    <a:pt x="12559" y="12559"/>
                  </a:cubicBezTo>
                  <a:cubicBezTo>
                    <a:pt x="20600" y="4518"/>
                    <a:pt x="31507" y="0"/>
                    <a:pt x="4287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DDD10"/>
              </a:solidFill>
              <a:prstDash val="dash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9525"/>
              <a:ext cx="1682354" cy="2545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841"/>
                </a:lnSpc>
              </a:pPr>
            </a:p>
          </p:txBody>
        </p:sp>
      </p:grpSp>
      <p:sp>
        <p:nvSpPr>
          <p:cNvPr name="Freeform 64" id="64"/>
          <p:cNvSpPr/>
          <p:nvPr/>
        </p:nvSpPr>
        <p:spPr>
          <a:xfrm flipH="false" flipV="false" rot="0">
            <a:off x="3632029" y="3914220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5" id="65"/>
          <p:cNvSpPr/>
          <p:nvPr/>
        </p:nvSpPr>
        <p:spPr>
          <a:xfrm flipH="false" flipV="false" rot="0">
            <a:off x="68223" y="95564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6" id="66"/>
          <p:cNvSpPr/>
          <p:nvPr/>
        </p:nvSpPr>
        <p:spPr>
          <a:xfrm flipH="false" flipV="false" rot="0">
            <a:off x="184932" y="5130976"/>
            <a:ext cx="116709" cy="111019"/>
          </a:xfrm>
          <a:custGeom>
            <a:avLst/>
            <a:gdLst/>
            <a:ahLst/>
            <a:cxnLst/>
            <a:rect r="r" b="b" t="t" l="l"/>
            <a:pathLst>
              <a:path h="111019" w="116709">
                <a:moveTo>
                  <a:pt x="0" y="0"/>
                </a:moveTo>
                <a:lnTo>
                  <a:pt x="116709" y="0"/>
                </a:lnTo>
                <a:lnTo>
                  <a:pt x="116709" y="111019"/>
                </a:lnTo>
                <a:lnTo>
                  <a:pt x="0" y="1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7" id="67"/>
          <p:cNvSpPr/>
          <p:nvPr/>
        </p:nvSpPr>
        <p:spPr>
          <a:xfrm flipH="false" flipV="false" rot="0">
            <a:off x="2564888" y="2490090"/>
            <a:ext cx="569859" cy="569859"/>
          </a:xfrm>
          <a:custGeom>
            <a:avLst/>
            <a:gdLst/>
            <a:ahLst/>
            <a:cxnLst/>
            <a:rect r="r" b="b" t="t" l="l"/>
            <a:pathLst>
              <a:path h="569859" w="569859">
                <a:moveTo>
                  <a:pt x="0" y="0"/>
                </a:moveTo>
                <a:lnTo>
                  <a:pt x="569859" y="0"/>
                </a:lnTo>
                <a:lnTo>
                  <a:pt x="569859" y="569859"/>
                </a:lnTo>
                <a:lnTo>
                  <a:pt x="0" y="56985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8" id="68"/>
          <p:cNvSpPr txBox="true"/>
          <p:nvPr/>
        </p:nvSpPr>
        <p:spPr>
          <a:xfrm rot="0">
            <a:off x="848755" y="3497587"/>
            <a:ext cx="22434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>
                <a:solidFill>
                  <a:srgbClr val="FFFFFF"/>
                </a:solidFill>
                <a:latin typeface="XB Niloofar Bold"/>
                <a:ea typeface="XB Niloofar Bold"/>
                <a:cs typeface="XB Niloofar Bold"/>
                <a:sym typeface="XB Niloofar Bold"/>
              </a:rPr>
              <a:t>5</a:t>
            </a:r>
          </a:p>
        </p:txBody>
      </p:sp>
      <p:sp>
        <p:nvSpPr>
          <p:cNvPr name="TextBox 69" id="69"/>
          <p:cNvSpPr txBox="true"/>
          <p:nvPr/>
        </p:nvSpPr>
        <p:spPr>
          <a:xfrm rot="0">
            <a:off x="803398" y="430052"/>
            <a:ext cx="2111106" cy="239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978"/>
              </a:lnSpc>
            </a:pPr>
            <a:r>
              <a:rPr lang="ar-EG" b="true" sz="1412">
                <a:solidFill>
                  <a:srgbClr val="E8B112"/>
                </a:solidFill>
                <a:latin typeface="El Messiri Bold"/>
                <a:ea typeface="El Messiri Bold"/>
                <a:cs typeface="El Messiri Bold"/>
                <a:sym typeface="El Messiri Bold"/>
                <a:rtl val="true"/>
              </a:rPr>
              <a:t>قِصَّةُ «لَيْلَى وَالشَّمْسِ»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DAG8JzqgZMw</dc:identifier>
  <dcterms:modified xsi:type="dcterms:W3CDTF">2011-08-01T06:04:30Z</dcterms:modified>
  <cp:revision>1</cp:revision>
  <dc:title>كُتَيِّبُ قِصَصٍ لِلأَطْفَالِ -أ-خديجة الحوسني</dc:title>
</cp:coreProperties>
</file>