
<file path=[Content_Types].xml><?xml version="1.0" encoding="utf-8"?>
<Types xmlns="http://schemas.openxmlformats.org/package/2006/content-types">
  <Default Extension="png" ContentType="image/png"/>
  <Default Extension="mp3" ContentType="audio/mpe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mp4" ContentType="video/mp4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1"/>
  </p:notesMasterIdLst>
  <p:sldIdLst>
    <p:sldId id="1660" r:id="rId2"/>
    <p:sldId id="1663" r:id="rId3"/>
    <p:sldId id="1661" r:id="rId4"/>
    <p:sldId id="1662" r:id="rId5"/>
    <p:sldId id="1655" r:id="rId6"/>
    <p:sldId id="1656" r:id="rId7"/>
    <p:sldId id="256" r:id="rId8"/>
    <p:sldId id="266" r:id="rId9"/>
    <p:sldId id="1652" r:id="rId10"/>
    <p:sldId id="1657" r:id="rId11"/>
    <p:sldId id="267" r:id="rId12"/>
    <p:sldId id="257" r:id="rId13"/>
    <p:sldId id="258" r:id="rId14"/>
    <p:sldId id="270" r:id="rId15"/>
    <p:sldId id="274" r:id="rId16"/>
    <p:sldId id="271" r:id="rId17"/>
    <p:sldId id="1664" r:id="rId18"/>
    <p:sldId id="1659" r:id="rId19"/>
    <p:sldId id="1658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8897" autoAdjust="0"/>
    <p:restoredTop sz="94660"/>
  </p:normalViewPr>
  <p:slideViewPr>
    <p:cSldViewPr snapToGrid="0">
      <p:cViewPr varScale="1">
        <p:scale>
          <a:sx n="53" d="100"/>
          <a:sy n="53" d="100"/>
        </p:scale>
        <p:origin x="56" y="1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8.svg"/><Relationship Id="rId1" Type="http://schemas.openxmlformats.org/officeDocument/2006/relationships/image" Target="../media/image21.png"/><Relationship Id="rId6" Type="http://schemas.openxmlformats.org/officeDocument/2006/relationships/image" Target="../media/image22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8.svg"/><Relationship Id="rId1" Type="http://schemas.openxmlformats.org/officeDocument/2006/relationships/image" Target="../media/image21.png"/><Relationship Id="rId6" Type="http://schemas.openxmlformats.org/officeDocument/2006/relationships/image" Target="../media/image2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B7F4584-9DCB-4CCD-92FF-84E506EC17C2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DA94740E-E280-4213-AC31-BC6D5313889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4000" b="1" dirty="0">
              <a:solidFill>
                <a:srgbClr val="C00000"/>
              </a:solidFill>
            </a:rPr>
            <a:t>Read a floor plan for details.</a:t>
          </a:r>
        </a:p>
      </dgm:t>
    </dgm:pt>
    <dgm:pt modelId="{A02A8960-E8EE-4C93-AD07-0CC6D5F90F26}" type="parTrans" cxnId="{CEAEFFAE-1692-4CEF-AAF4-26926B0C9C8F}">
      <dgm:prSet/>
      <dgm:spPr/>
      <dgm:t>
        <a:bodyPr/>
        <a:lstStyle/>
        <a:p>
          <a:endParaRPr lang="en-US"/>
        </a:p>
      </dgm:t>
    </dgm:pt>
    <dgm:pt modelId="{A9827197-66B6-44B6-96D0-07EE6D426A7D}" type="sibTrans" cxnId="{CEAEFFAE-1692-4CEF-AAF4-26926B0C9C8F}">
      <dgm:prSet/>
      <dgm:spPr/>
      <dgm:t>
        <a:bodyPr/>
        <a:lstStyle/>
        <a:p>
          <a:endParaRPr lang="en-US"/>
        </a:p>
      </dgm:t>
    </dgm:pt>
    <dgm:pt modelId="{ABC638B0-8742-4BF3-BE9A-13A0DB1F5D2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3600" b="1" dirty="0">
              <a:solidFill>
                <a:srgbClr val="C00000"/>
              </a:solidFill>
            </a:rPr>
            <a:t>Write a description of a library.</a:t>
          </a:r>
        </a:p>
      </dgm:t>
    </dgm:pt>
    <dgm:pt modelId="{8B497D01-1271-4BCC-869E-C948462C37F1}" type="parTrans" cxnId="{281244D6-3921-498A-A63B-638D6827B95A}">
      <dgm:prSet/>
      <dgm:spPr/>
      <dgm:t>
        <a:bodyPr/>
        <a:lstStyle/>
        <a:p>
          <a:endParaRPr lang="en-US"/>
        </a:p>
      </dgm:t>
    </dgm:pt>
    <dgm:pt modelId="{0C37F1C9-F297-4E31-89CF-46B83CC79E0D}" type="sibTrans" cxnId="{281244D6-3921-498A-A63B-638D6827B95A}">
      <dgm:prSet/>
      <dgm:spPr/>
      <dgm:t>
        <a:bodyPr/>
        <a:lstStyle/>
        <a:p>
          <a:endParaRPr lang="en-US"/>
        </a:p>
      </dgm:t>
    </dgm:pt>
    <dgm:pt modelId="{593552D4-5FE6-4ACE-8143-5615DC90E129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3200" b="1" dirty="0">
              <a:solidFill>
                <a:srgbClr val="C00000"/>
              </a:solidFill>
            </a:rPr>
            <a:t>Recognize and use expressions to ask for help.</a:t>
          </a:r>
        </a:p>
      </dgm:t>
    </dgm:pt>
    <dgm:pt modelId="{7690631C-035B-4E52-9E44-8CC4E42267EC}" type="parTrans" cxnId="{4A1909CD-25FB-4118-89BB-BCD67C643497}">
      <dgm:prSet/>
      <dgm:spPr/>
      <dgm:t>
        <a:bodyPr/>
        <a:lstStyle/>
        <a:p>
          <a:endParaRPr lang="en-US"/>
        </a:p>
      </dgm:t>
    </dgm:pt>
    <dgm:pt modelId="{29385E6B-9907-4729-B6C1-CB2916DF9552}" type="sibTrans" cxnId="{4A1909CD-25FB-4118-89BB-BCD67C643497}">
      <dgm:prSet/>
      <dgm:spPr/>
      <dgm:t>
        <a:bodyPr/>
        <a:lstStyle/>
        <a:p>
          <a:endParaRPr lang="en-US"/>
        </a:p>
      </dgm:t>
    </dgm:pt>
    <dgm:pt modelId="{D1284ADB-F34C-4796-BB10-B7965CF14D77}" type="pres">
      <dgm:prSet presAssocID="{3B7F4584-9DCB-4CCD-92FF-84E506EC17C2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ar-AE"/>
        </a:p>
      </dgm:t>
    </dgm:pt>
    <dgm:pt modelId="{E207FAA6-D97A-45A9-AEBC-FE575C816D4C}" type="pres">
      <dgm:prSet presAssocID="{DA94740E-E280-4213-AC31-BC6D53138892}" presName="compNode" presStyleCnt="0"/>
      <dgm:spPr/>
    </dgm:pt>
    <dgm:pt modelId="{DFFAAB75-7E47-4847-8262-3E00647DF56F}" type="pres">
      <dgm:prSet presAssocID="{DA94740E-E280-4213-AC31-BC6D53138892}" presName="bgRect" presStyleLbl="bgShp" presStyleIdx="0" presStyleCnt="3"/>
      <dgm:spPr/>
    </dgm:pt>
    <dgm:pt modelId="{B60947D4-E4BB-4066-8377-AC7C3216CC44}" type="pres">
      <dgm:prSet presAssocID="{DA94740E-E280-4213-AC31-BC6D53138892}" presName="iconRect" presStyleLbl="node1" presStyleIdx="0" presStyleCnt="3" custScaleX="165052" custScaleY="14348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pPr rtl="1"/>
          <a:endParaRPr lang="ar-AE"/>
        </a:p>
      </dgm:t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E99A85A1-9B1F-4136-934F-94846529B60E}" type="pres">
      <dgm:prSet presAssocID="{DA94740E-E280-4213-AC31-BC6D53138892}" presName="spaceRect" presStyleCnt="0"/>
      <dgm:spPr/>
    </dgm:pt>
    <dgm:pt modelId="{5F19CF70-34EF-46D5-9142-97C70153B344}" type="pres">
      <dgm:prSet presAssocID="{DA94740E-E280-4213-AC31-BC6D53138892}" presName="parTx" presStyleLbl="revTx" presStyleIdx="0" presStyleCnt="3">
        <dgm:presLayoutVars>
          <dgm:chMax val="0"/>
          <dgm:chPref val="0"/>
        </dgm:presLayoutVars>
      </dgm:prSet>
      <dgm:spPr/>
      <dgm:t>
        <a:bodyPr/>
        <a:lstStyle/>
        <a:p>
          <a:pPr rtl="1"/>
          <a:endParaRPr lang="ar-AE"/>
        </a:p>
      </dgm:t>
    </dgm:pt>
    <dgm:pt modelId="{2176BCD2-443C-4E0A-AB0C-6889C210A8BA}" type="pres">
      <dgm:prSet presAssocID="{A9827197-66B6-44B6-96D0-07EE6D426A7D}" presName="sibTrans" presStyleCnt="0"/>
      <dgm:spPr/>
    </dgm:pt>
    <dgm:pt modelId="{5A0BD3C9-2D74-49AD-B305-9C47CC214DA2}" type="pres">
      <dgm:prSet presAssocID="{ABC638B0-8742-4BF3-BE9A-13A0DB1F5D22}" presName="compNode" presStyleCnt="0"/>
      <dgm:spPr/>
    </dgm:pt>
    <dgm:pt modelId="{08EE0D8E-F144-4715-A716-D36AD0D679E8}" type="pres">
      <dgm:prSet presAssocID="{ABC638B0-8742-4BF3-BE9A-13A0DB1F5D22}" presName="bgRect" presStyleLbl="bgShp" presStyleIdx="1" presStyleCnt="3"/>
      <dgm:spPr/>
    </dgm:pt>
    <dgm:pt modelId="{12932D83-19FF-4461-BDF1-26289BA13926}" type="pres">
      <dgm:prSet presAssocID="{ABC638B0-8742-4BF3-BE9A-13A0DB1F5D22}" presName="iconRect" presStyleLbl="node1" presStyleIdx="1" presStyleCnt="3" custScaleX="134502" custScaleY="121774"/>
      <dgm:spPr>
        <a:ln>
          <a:noFill/>
        </a:ln>
      </dgm:spPr>
    </dgm:pt>
    <dgm:pt modelId="{738AD658-AEF9-4C7B-9046-374209C5CDEE}" type="pres">
      <dgm:prSet presAssocID="{ABC638B0-8742-4BF3-BE9A-13A0DB1F5D22}" presName="spaceRect" presStyleCnt="0"/>
      <dgm:spPr/>
    </dgm:pt>
    <dgm:pt modelId="{05E7A1F9-A69E-447E-9EC0-289509C0D05F}" type="pres">
      <dgm:prSet presAssocID="{ABC638B0-8742-4BF3-BE9A-13A0DB1F5D22}" presName="parTx" presStyleLbl="revTx" presStyleIdx="1" presStyleCnt="3">
        <dgm:presLayoutVars>
          <dgm:chMax val="0"/>
          <dgm:chPref val="0"/>
        </dgm:presLayoutVars>
      </dgm:prSet>
      <dgm:spPr/>
      <dgm:t>
        <a:bodyPr/>
        <a:lstStyle/>
        <a:p>
          <a:pPr rtl="1"/>
          <a:endParaRPr lang="ar-AE"/>
        </a:p>
      </dgm:t>
    </dgm:pt>
    <dgm:pt modelId="{C4C0C725-59DD-44EC-B617-03798829B9D2}" type="pres">
      <dgm:prSet presAssocID="{0C37F1C9-F297-4E31-89CF-46B83CC79E0D}" presName="sibTrans" presStyleCnt="0"/>
      <dgm:spPr/>
    </dgm:pt>
    <dgm:pt modelId="{0847940E-FCE9-4F1D-AFCE-3A3A58F7F277}" type="pres">
      <dgm:prSet presAssocID="{593552D4-5FE6-4ACE-8143-5615DC90E129}" presName="compNode" presStyleCnt="0"/>
      <dgm:spPr/>
    </dgm:pt>
    <dgm:pt modelId="{AB4F70C6-99AE-4E4B-90D1-B2F506C69FA1}" type="pres">
      <dgm:prSet presAssocID="{593552D4-5FE6-4ACE-8143-5615DC90E129}" presName="bgRect" presStyleLbl="bgShp" presStyleIdx="2" presStyleCnt="3"/>
      <dgm:spPr/>
    </dgm:pt>
    <dgm:pt modelId="{947836A0-5A4A-4B21-94B2-80190C0A5EBC}" type="pres">
      <dgm:prSet presAssocID="{593552D4-5FE6-4ACE-8143-5615DC90E129}" presName="iconRect" presStyleLbl="node1" presStyleIdx="2" presStyleCnt="3" custScaleX="180311" custScaleY="162147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pPr rtl="1"/>
          <a:endParaRPr lang="ar-AE"/>
        </a:p>
      </dgm:t>
      <dgm:extLst>
        <a:ext uri="{E40237B7-FDA0-4F09-8148-C483321AD2D9}">
          <dgm14:cNvPr xmlns:dgm14="http://schemas.microsoft.com/office/drawing/2010/diagram" id="0" name="" descr="Help"/>
        </a:ext>
      </dgm:extLst>
    </dgm:pt>
    <dgm:pt modelId="{EA48689E-D5E1-4E2D-8DE7-93FD76382024}" type="pres">
      <dgm:prSet presAssocID="{593552D4-5FE6-4ACE-8143-5615DC90E129}" presName="spaceRect" presStyleCnt="0"/>
      <dgm:spPr/>
    </dgm:pt>
    <dgm:pt modelId="{60AB8864-B5E2-4BE2-A23A-3492E1202379}" type="pres">
      <dgm:prSet presAssocID="{593552D4-5FE6-4ACE-8143-5615DC90E129}" presName="parTx" presStyleLbl="revTx" presStyleIdx="2" presStyleCnt="3">
        <dgm:presLayoutVars>
          <dgm:chMax val="0"/>
          <dgm:chPref val="0"/>
        </dgm:presLayoutVars>
      </dgm:prSet>
      <dgm:spPr/>
      <dgm:t>
        <a:bodyPr/>
        <a:lstStyle/>
        <a:p>
          <a:pPr rtl="1"/>
          <a:endParaRPr lang="ar-AE"/>
        </a:p>
      </dgm:t>
    </dgm:pt>
  </dgm:ptLst>
  <dgm:cxnLst>
    <dgm:cxn modelId="{CEAEFFAE-1692-4CEF-AAF4-26926B0C9C8F}" srcId="{3B7F4584-9DCB-4CCD-92FF-84E506EC17C2}" destId="{DA94740E-E280-4213-AC31-BC6D53138892}" srcOrd="0" destOrd="0" parTransId="{A02A8960-E8EE-4C93-AD07-0CC6D5F90F26}" sibTransId="{A9827197-66B6-44B6-96D0-07EE6D426A7D}"/>
    <dgm:cxn modelId="{281244D6-3921-498A-A63B-638D6827B95A}" srcId="{3B7F4584-9DCB-4CCD-92FF-84E506EC17C2}" destId="{ABC638B0-8742-4BF3-BE9A-13A0DB1F5D22}" srcOrd="1" destOrd="0" parTransId="{8B497D01-1271-4BCC-869E-C948462C37F1}" sibTransId="{0C37F1C9-F297-4E31-89CF-46B83CC79E0D}"/>
    <dgm:cxn modelId="{7046A645-0A6C-414D-BF0F-E21A8EF0AB3C}" type="presOf" srcId="{593552D4-5FE6-4ACE-8143-5615DC90E129}" destId="{60AB8864-B5E2-4BE2-A23A-3492E1202379}" srcOrd="0" destOrd="0" presId="urn:microsoft.com/office/officeart/2018/2/layout/IconVerticalSolidList"/>
    <dgm:cxn modelId="{1E0A751E-63B3-403A-8616-5573AFEA6926}" type="presOf" srcId="{ABC638B0-8742-4BF3-BE9A-13A0DB1F5D22}" destId="{05E7A1F9-A69E-447E-9EC0-289509C0D05F}" srcOrd="0" destOrd="0" presId="urn:microsoft.com/office/officeart/2018/2/layout/IconVerticalSolidList"/>
    <dgm:cxn modelId="{F1F341AD-51E7-425F-9D4C-B7BCDA4B2873}" type="presOf" srcId="{3B7F4584-9DCB-4CCD-92FF-84E506EC17C2}" destId="{D1284ADB-F34C-4796-BB10-B7965CF14D77}" srcOrd="0" destOrd="0" presId="urn:microsoft.com/office/officeart/2018/2/layout/IconVerticalSolidList"/>
    <dgm:cxn modelId="{A9D68C27-E3EF-40E7-A64D-AB92D46B2E8A}" type="presOf" srcId="{DA94740E-E280-4213-AC31-BC6D53138892}" destId="{5F19CF70-34EF-46D5-9142-97C70153B344}" srcOrd="0" destOrd="0" presId="urn:microsoft.com/office/officeart/2018/2/layout/IconVerticalSolidList"/>
    <dgm:cxn modelId="{4A1909CD-25FB-4118-89BB-BCD67C643497}" srcId="{3B7F4584-9DCB-4CCD-92FF-84E506EC17C2}" destId="{593552D4-5FE6-4ACE-8143-5615DC90E129}" srcOrd="2" destOrd="0" parTransId="{7690631C-035B-4E52-9E44-8CC4E42267EC}" sibTransId="{29385E6B-9907-4729-B6C1-CB2916DF9552}"/>
    <dgm:cxn modelId="{44899C99-49AF-4527-BFD9-89E412031959}" type="presParOf" srcId="{D1284ADB-F34C-4796-BB10-B7965CF14D77}" destId="{E207FAA6-D97A-45A9-AEBC-FE575C816D4C}" srcOrd="0" destOrd="0" presId="urn:microsoft.com/office/officeart/2018/2/layout/IconVerticalSolidList"/>
    <dgm:cxn modelId="{1018592B-02E9-44CB-A866-A47E770222DF}" type="presParOf" srcId="{E207FAA6-D97A-45A9-AEBC-FE575C816D4C}" destId="{DFFAAB75-7E47-4847-8262-3E00647DF56F}" srcOrd="0" destOrd="0" presId="urn:microsoft.com/office/officeart/2018/2/layout/IconVerticalSolidList"/>
    <dgm:cxn modelId="{C6053D83-3E7D-4214-B35E-9F77EBAE41E7}" type="presParOf" srcId="{E207FAA6-D97A-45A9-AEBC-FE575C816D4C}" destId="{B60947D4-E4BB-4066-8377-AC7C3216CC44}" srcOrd="1" destOrd="0" presId="urn:microsoft.com/office/officeart/2018/2/layout/IconVerticalSolidList"/>
    <dgm:cxn modelId="{2D0B9564-64AA-4DB7-B549-842B41149BB0}" type="presParOf" srcId="{E207FAA6-D97A-45A9-AEBC-FE575C816D4C}" destId="{E99A85A1-9B1F-4136-934F-94846529B60E}" srcOrd="2" destOrd="0" presId="urn:microsoft.com/office/officeart/2018/2/layout/IconVerticalSolidList"/>
    <dgm:cxn modelId="{A0B31A0F-7A2B-46F5-8FE9-A1C395A43D95}" type="presParOf" srcId="{E207FAA6-D97A-45A9-AEBC-FE575C816D4C}" destId="{5F19CF70-34EF-46D5-9142-97C70153B344}" srcOrd="3" destOrd="0" presId="urn:microsoft.com/office/officeart/2018/2/layout/IconVerticalSolidList"/>
    <dgm:cxn modelId="{6A52CEF4-02E7-4CE7-9E0C-AFB4451A4009}" type="presParOf" srcId="{D1284ADB-F34C-4796-BB10-B7965CF14D77}" destId="{2176BCD2-443C-4E0A-AB0C-6889C210A8BA}" srcOrd="1" destOrd="0" presId="urn:microsoft.com/office/officeart/2018/2/layout/IconVerticalSolidList"/>
    <dgm:cxn modelId="{DAA20BF0-C0FF-4153-AAF8-ED171E8F99C8}" type="presParOf" srcId="{D1284ADB-F34C-4796-BB10-B7965CF14D77}" destId="{5A0BD3C9-2D74-49AD-B305-9C47CC214DA2}" srcOrd="2" destOrd="0" presId="urn:microsoft.com/office/officeart/2018/2/layout/IconVerticalSolidList"/>
    <dgm:cxn modelId="{ED33EE4C-7E1D-4EDD-98FC-B2540CC1C866}" type="presParOf" srcId="{5A0BD3C9-2D74-49AD-B305-9C47CC214DA2}" destId="{08EE0D8E-F144-4715-A716-D36AD0D679E8}" srcOrd="0" destOrd="0" presId="urn:microsoft.com/office/officeart/2018/2/layout/IconVerticalSolidList"/>
    <dgm:cxn modelId="{A1A591E6-C6D8-4074-8B24-AD1B4BC4281C}" type="presParOf" srcId="{5A0BD3C9-2D74-49AD-B305-9C47CC214DA2}" destId="{12932D83-19FF-4461-BDF1-26289BA13926}" srcOrd="1" destOrd="0" presId="urn:microsoft.com/office/officeart/2018/2/layout/IconVerticalSolidList"/>
    <dgm:cxn modelId="{B31038EF-EE9F-4AF7-BDE3-C17B0F80653E}" type="presParOf" srcId="{5A0BD3C9-2D74-49AD-B305-9C47CC214DA2}" destId="{738AD658-AEF9-4C7B-9046-374209C5CDEE}" srcOrd="2" destOrd="0" presId="urn:microsoft.com/office/officeart/2018/2/layout/IconVerticalSolidList"/>
    <dgm:cxn modelId="{0263911F-800E-4882-A010-4D3D5F211AF9}" type="presParOf" srcId="{5A0BD3C9-2D74-49AD-B305-9C47CC214DA2}" destId="{05E7A1F9-A69E-447E-9EC0-289509C0D05F}" srcOrd="3" destOrd="0" presId="urn:microsoft.com/office/officeart/2018/2/layout/IconVerticalSolidList"/>
    <dgm:cxn modelId="{C24467DD-FA05-4D88-9321-AB9BB2E68291}" type="presParOf" srcId="{D1284ADB-F34C-4796-BB10-B7965CF14D77}" destId="{C4C0C725-59DD-44EC-B617-03798829B9D2}" srcOrd="3" destOrd="0" presId="urn:microsoft.com/office/officeart/2018/2/layout/IconVerticalSolidList"/>
    <dgm:cxn modelId="{4423766F-B67B-4BB4-B622-8DE2071B7AF7}" type="presParOf" srcId="{D1284ADB-F34C-4796-BB10-B7965CF14D77}" destId="{0847940E-FCE9-4F1D-AFCE-3A3A58F7F277}" srcOrd="4" destOrd="0" presId="urn:microsoft.com/office/officeart/2018/2/layout/IconVerticalSolidList"/>
    <dgm:cxn modelId="{64A16DDC-2AD1-4D80-9DD1-B70CF710DFB5}" type="presParOf" srcId="{0847940E-FCE9-4F1D-AFCE-3A3A58F7F277}" destId="{AB4F70C6-99AE-4E4B-90D1-B2F506C69FA1}" srcOrd="0" destOrd="0" presId="urn:microsoft.com/office/officeart/2018/2/layout/IconVerticalSolidList"/>
    <dgm:cxn modelId="{56E48B33-80CC-43B9-85B6-03229AF89D27}" type="presParOf" srcId="{0847940E-FCE9-4F1D-AFCE-3A3A58F7F277}" destId="{947836A0-5A4A-4B21-94B2-80190C0A5EBC}" srcOrd="1" destOrd="0" presId="urn:microsoft.com/office/officeart/2018/2/layout/IconVerticalSolidList"/>
    <dgm:cxn modelId="{894BF862-BFE9-4B86-950C-2E9A85EFD918}" type="presParOf" srcId="{0847940E-FCE9-4F1D-AFCE-3A3A58F7F277}" destId="{EA48689E-D5E1-4E2D-8DE7-93FD76382024}" srcOrd="2" destOrd="0" presId="urn:microsoft.com/office/officeart/2018/2/layout/IconVerticalSolidList"/>
    <dgm:cxn modelId="{B413D0D6-F6FD-4ABD-AD33-E9ECA4E85B7A}" type="presParOf" srcId="{0847940E-FCE9-4F1D-AFCE-3A3A58F7F277}" destId="{60AB8864-B5E2-4BE2-A23A-3492E120237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FAAB75-7E47-4847-8262-3E00647DF56F}">
      <dsp:nvSpPr>
        <dsp:cNvPr id="0" name=""/>
        <dsp:cNvSpPr/>
      </dsp:nvSpPr>
      <dsp:spPr>
        <a:xfrm>
          <a:off x="0" y="712"/>
          <a:ext cx="7821140" cy="166782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0947D4-E4BB-4066-8377-AC7C3216CC44}">
      <dsp:nvSpPr>
        <dsp:cNvPr id="0" name=""/>
        <dsp:cNvSpPr/>
      </dsp:nvSpPr>
      <dsp:spPr>
        <a:xfrm>
          <a:off x="206155" y="176533"/>
          <a:ext cx="1514031" cy="1316186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19CF70-34EF-46D5-9142-97C70153B344}">
      <dsp:nvSpPr>
        <dsp:cNvPr id="0" name=""/>
        <dsp:cNvSpPr/>
      </dsp:nvSpPr>
      <dsp:spPr>
        <a:xfrm>
          <a:off x="1926341" y="712"/>
          <a:ext cx="5894798" cy="166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6512" tIns="176512" rIns="176512" bIns="176512" numCol="1" spcCol="1270" anchor="ctr" anchorCtr="0">
          <a:noAutofit/>
        </a:bodyPr>
        <a:lstStyle/>
        <a:p>
          <a:pPr lvl="0" algn="l" defTabSz="1778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>
              <a:solidFill>
                <a:srgbClr val="C00000"/>
              </a:solidFill>
            </a:rPr>
            <a:t>Read a floor plan for details.</a:t>
          </a:r>
        </a:p>
      </dsp:txBody>
      <dsp:txXfrm>
        <a:off x="1926341" y="712"/>
        <a:ext cx="5894798" cy="1667828"/>
      </dsp:txXfrm>
    </dsp:sp>
    <dsp:sp modelId="{08EE0D8E-F144-4715-A716-D36AD0D679E8}">
      <dsp:nvSpPr>
        <dsp:cNvPr id="0" name=""/>
        <dsp:cNvSpPr/>
      </dsp:nvSpPr>
      <dsp:spPr>
        <a:xfrm>
          <a:off x="0" y="2085498"/>
          <a:ext cx="7821140" cy="166782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932D83-19FF-4461-BDF1-26289BA13926}">
      <dsp:nvSpPr>
        <dsp:cNvPr id="0" name=""/>
        <dsp:cNvSpPr/>
      </dsp:nvSpPr>
      <dsp:spPr>
        <a:xfrm>
          <a:off x="346273" y="2360892"/>
          <a:ext cx="1233794" cy="111703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E7A1F9-A69E-447E-9EC0-289509C0D05F}">
      <dsp:nvSpPr>
        <dsp:cNvPr id="0" name=""/>
        <dsp:cNvSpPr/>
      </dsp:nvSpPr>
      <dsp:spPr>
        <a:xfrm>
          <a:off x="1926341" y="2085498"/>
          <a:ext cx="5894798" cy="166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6512" tIns="176512" rIns="176512" bIns="176512" numCol="1" spcCol="1270" anchor="ctr" anchorCtr="0">
          <a:noAutofit/>
        </a:bodyPr>
        <a:lstStyle/>
        <a:p>
          <a:pPr lvl="0" algn="l" defTabSz="1600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>
              <a:solidFill>
                <a:srgbClr val="C00000"/>
              </a:solidFill>
            </a:rPr>
            <a:t>Write a description of a library.</a:t>
          </a:r>
        </a:p>
      </dsp:txBody>
      <dsp:txXfrm>
        <a:off x="1926341" y="2085498"/>
        <a:ext cx="5894798" cy="1667828"/>
      </dsp:txXfrm>
    </dsp:sp>
    <dsp:sp modelId="{AB4F70C6-99AE-4E4B-90D1-B2F506C69FA1}">
      <dsp:nvSpPr>
        <dsp:cNvPr id="0" name=""/>
        <dsp:cNvSpPr/>
      </dsp:nvSpPr>
      <dsp:spPr>
        <a:xfrm>
          <a:off x="0" y="4170283"/>
          <a:ext cx="7821140" cy="166782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7836A0-5A4A-4B21-94B2-80190C0A5EBC}">
      <dsp:nvSpPr>
        <dsp:cNvPr id="0" name=""/>
        <dsp:cNvSpPr/>
      </dsp:nvSpPr>
      <dsp:spPr>
        <a:xfrm>
          <a:off x="136169" y="4260506"/>
          <a:ext cx="1654002" cy="1487383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AB8864-B5E2-4BE2-A23A-3492E1202379}">
      <dsp:nvSpPr>
        <dsp:cNvPr id="0" name=""/>
        <dsp:cNvSpPr/>
      </dsp:nvSpPr>
      <dsp:spPr>
        <a:xfrm>
          <a:off x="1926341" y="4170283"/>
          <a:ext cx="5894798" cy="166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6512" tIns="176512" rIns="176512" bIns="176512" numCol="1" spcCol="1270" anchor="ctr" anchorCtr="0">
          <a:noAutofit/>
        </a:bodyPr>
        <a:lstStyle/>
        <a:p>
          <a:pPr lvl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>
              <a:solidFill>
                <a:srgbClr val="C00000"/>
              </a:solidFill>
            </a:rPr>
            <a:t>Recognize and use expressions to ask for help.</a:t>
          </a:r>
        </a:p>
      </dsp:txBody>
      <dsp:txXfrm>
        <a:off x="1926341" y="4170283"/>
        <a:ext cx="5894798" cy="16678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1-16T15:24:50.954"/>
    </inkml:context>
    <inkml:brush xml:id="br0">
      <inkml:brushProperty name="width" value="0.35" units="cm"/>
      <inkml:brushProperty name="height" value="0.35" units="cm"/>
      <inkml:brushProperty name="color" value="#FFFFFF"/>
      <inkml:brushProperty name="ignorePressure" value="1"/>
    </inkml:brush>
  </inkml:definitions>
  <inkml:trace contextRef="#ctx0" brushRef="#br0">0 0,'0'3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3700A4-ECE2-45BF-B3F1-D8BF2EB05568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7DCC12-AC6D-4FEA-B7C4-D366B46583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51617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D3987D4D-FF1F-3E4C-A924-652F40E672E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4928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You spin the wheel, and you stop it</a:t>
            </a:r>
          </a:p>
        </p:txBody>
      </p:sp>
    </p:spTree>
    <p:extLst>
      <p:ext uri="{BB962C8B-B14F-4D97-AF65-F5344CB8AC3E}">
        <p14:creationId xmlns:p14="http://schemas.microsoft.com/office/powerpoint/2010/main" val="3589881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AEB9C-2725-441E-8841-C25920A92F56}" type="datetimeFigureOut">
              <a:rPr lang="ar-AE" smtClean="0"/>
              <a:t>24/06/1443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EAE01-50D1-4F1F-9811-146CB71F808D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425401745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AEB9C-2725-441E-8841-C25920A92F56}" type="datetimeFigureOut">
              <a:rPr lang="ar-AE" smtClean="0"/>
              <a:t>24/06/1443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EAE01-50D1-4F1F-9811-146CB71F808D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3348596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AEB9C-2725-441E-8841-C25920A92F56}" type="datetimeFigureOut">
              <a:rPr lang="ar-AE" smtClean="0"/>
              <a:t>24/06/1443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EAE01-50D1-4F1F-9811-146CB71F808D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306927420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AEB9C-2725-441E-8841-C25920A92F56}" type="datetimeFigureOut">
              <a:rPr lang="ar-AE" smtClean="0"/>
              <a:t>24/06/1443</a:t>
            </a:fld>
            <a:endParaRPr lang="ar-A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EAE01-50D1-4F1F-9811-146CB71F808D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742155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AEB9C-2725-441E-8841-C25920A92F56}" type="datetimeFigureOut">
              <a:rPr lang="ar-AE" smtClean="0"/>
              <a:t>24/06/1443</a:t>
            </a:fld>
            <a:endParaRPr lang="ar-A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EAE01-50D1-4F1F-9811-146CB71F808D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35617931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AEB9C-2725-441E-8841-C25920A92F56}" type="datetimeFigureOut">
              <a:rPr lang="ar-AE" smtClean="0"/>
              <a:t>24/06/1443</a:t>
            </a:fld>
            <a:endParaRPr lang="ar-AE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EAE01-50D1-4F1F-9811-146CB71F808D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6100543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AEB9C-2725-441E-8841-C25920A92F56}" type="datetimeFigureOut">
              <a:rPr lang="ar-AE" smtClean="0"/>
              <a:t>24/06/1443</a:t>
            </a:fld>
            <a:endParaRPr lang="ar-AE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EAE01-50D1-4F1F-9811-146CB71F808D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7302722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AEB9C-2725-441E-8841-C25920A92F56}" type="datetimeFigureOut">
              <a:rPr lang="ar-AE" smtClean="0"/>
              <a:t>24/06/1443</a:t>
            </a:fld>
            <a:endParaRPr lang="ar-AE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EAE01-50D1-4F1F-9811-146CB71F808D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762480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AEB9C-2725-441E-8841-C25920A92F56}" type="datetimeFigureOut">
              <a:rPr lang="ar-AE" smtClean="0"/>
              <a:t>24/06/1443</a:t>
            </a:fld>
            <a:endParaRPr lang="ar-A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EAE01-50D1-4F1F-9811-146CB71F808D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5189994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AEB9C-2725-441E-8841-C25920A92F56}" type="datetimeFigureOut">
              <a:rPr lang="ar-AE" smtClean="0"/>
              <a:t>24/06/1443</a:t>
            </a:fld>
            <a:endParaRPr lang="ar-A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EAE01-50D1-4F1F-9811-146CB71F808D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420772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AEB9C-2725-441E-8841-C25920A92F56}" type="datetimeFigureOut">
              <a:rPr lang="ar-AE" smtClean="0"/>
              <a:t>24/06/1443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EAE01-50D1-4F1F-9811-146CB71F808D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4859327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AEB9C-2725-441E-8841-C25920A92F56}" type="datetimeFigureOut">
              <a:rPr lang="ar-AE" smtClean="0"/>
              <a:t>24/06/1443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EAE01-50D1-4F1F-9811-146CB71F808D}" type="slidenum">
              <a:rPr lang="ar-AE" smtClean="0"/>
              <a:t>‹#›</a:t>
            </a:fld>
            <a:endParaRPr lang="ar-AE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385193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AEB9C-2725-441E-8841-C25920A92F56}" type="datetimeFigureOut">
              <a:rPr lang="ar-AE" smtClean="0"/>
              <a:t>24/06/1443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EAE01-50D1-4F1F-9811-146CB71F808D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31300169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AEB9C-2725-441E-8841-C25920A92F56}" type="datetimeFigureOut">
              <a:rPr lang="ar-AE" smtClean="0"/>
              <a:t>24/06/1443</a:t>
            </a:fld>
            <a:endParaRPr lang="ar-AE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EAE01-50D1-4F1F-9811-146CB71F808D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2032493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AEB9C-2725-441E-8841-C25920A92F56}" type="datetimeFigureOut">
              <a:rPr lang="ar-AE" smtClean="0"/>
              <a:t>24/06/1443</a:t>
            </a:fld>
            <a:endParaRPr lang="ar-AE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EAE01-50D1-4F1F-9811-146CB71F808D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8703030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AEB9C-2725-441E-8841-C25920A92F56}" type="datetimeFigureOut">
              <a:rPr lang="ar-AE" smtClean="0"/>
              <a:t>24/06/1443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EAE01-50D1-4F1F-9811-146CB71F808D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32769324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AEB9C-2725-441E-8841-C25920A92F56}" type="datetimeFigureOut">
              <a:rPr lang="ar-AE" smtClean="0"/>
              <a:t>24/06/1443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EAE01-50D1-4F1F-9811-146CB71F808D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3243158355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5"/>
          <p:cNvSpPr txBox="1">
            <a:spLocks noGrp="1"/>
          </p:cNvSpPr>
          <p:nvPr>
            <p:ph type="title"/>
          </p:nvPr>
        </p:nvSpPr>
        <p:spPr>
          <a:xfrm>
            <a:off x="1399333" y="1061567"/>
            <a:ext cx="9361200" cy="10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body" idx="1"/>
          </p:nvPr>
        </p:nvSpPr>
        <p:spPr>
          <a:xfrm>
            <a:off x="1399333" y="1916568"/>
            <a:ext cx="9361200" cy="360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507987">
              <a:spcBef>
                <a:spcPts val="800"/>
              </a:spcBef>
              <a:spcAft>
                <a:spcPts val="0"/>
              </a:spcAft>
              <a:buSzPts val="2400"/>
              <a:buChar char="+"/>
              <a:defRPr/>
            </a:lvl1pPr>
            <a:lvl2pPr marL="1219170" lvl="1" indent="-507987">
              <a:spcBef>
                <a:spcPts val="0"/>
              </a:spcBef>
              <a:spcAft>
                <a:spcPts val="0"/>
              </a:spcAft>
              <a:buSzPts val="2400"/>
              <a:buChar char="+"/>
              <a:defRPr/>
            </a:lvl2pPr>
            <a:lvl3pPr marL="1828754" lvl="2" indent="-507987">
              <a:spcBef>
                <a:spcPts val="0"/>
              </a:spcBef>
              <a:spcAft>
                <a:spcPts val="0"/>
              </a:spcAft>
              <a:buSzPts val="2400"/>
              <a:buChar char="+"/>
              <a:defRPr/>
            </a:lvl3pPr>
            <a:lvl4pPr marL="2438339" lvl="3" indent="-507987">
              <a:spcBef>
                <a:spcPts val="0"/>
              </a:spcBef>
              <a:spcAft>
                <a:spcPts val="0"/>
              </a:spcAft>
              <a:buSzPts val="2400"/>
              <a:buChar char="+"/>
              <a:defRPr/>
            </a:lvl4pPr>
            <a:lvl5pPr marL="3047924" lvl="4" indent="-507987">
              <a:spcBef>
                <a:spcPts val="0"/>
              </a:spcBef>
              <a:spcAft>
                <a:spcPts val="0"/>
              </a:spcAft>
              <a:buSzPts val="2400"/>
              <a:buChar char="+"/>
              <a:defRPr/>
            </a:lvl5pPr>
            <a:lvl6pPr marL="3657509" lvl="5" indent="-507987">
              <a:spcBef>
                <a:spcPts val="0"/>
              </a:spcBef>
              <a:spcAft>
                <a:spcPts val="0"/>
              </a:spcAft>
              <a:buSzPts val="2400"/>
              <a:buChar char="+"/>
              <a:defRPr/>
            </a:lvl6pPr>
            <a:lvl7pPr marL="4267093" lvl="6" indent="-507987">
              <a:spcBef>
                <a:spcPts val="0"/>
              </a:spcBef>
              <a:spcAft>
                <a:spcPts val="0"/>
              </a:spcAft>
              <a:buSzPts val="2400"/>
              <a:buChar char="+"/>
              <a:defRPr/>
            </a:lvl7pPr>
            <a:lvl8pPr marL="4876678" lvl="7" indent="-507987">
              <a:spcBef>
                <a:spcPts val="0"/>
              </a:spcBef>
              <a:spcAft>
                <a:spcPts val="0"/>
              </a:spcAft>
              <a:buSzPts val="2400"/>
              <a:buChar char="+"/>
              <a:defRPr/>
            </a:lvl8pPr>
            <a:lvl9pPr marL="5486263" lvl="8" indent="-507987">
              <a:spcBef>
                <a:spcPts val="0"/>
              </a:spcBef>
              <a:spcAft>
                <a:spcPts val="0"/>
              </a:spcAft>
              <a:buSzPts val="2400"/>
              <a:buChar char="+"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sldNum" idx="12"/>
          </p:nvPr>
        </p:nvSpPr>
        <p:spPr>
          <a:xfrm>
            <a:off x="11460400" y="6453000"/>
            <a:ext cx="731600" cy="40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algn="r"/>
            <a:fld id="{00000000-1234-1234-1234-123412341234}" type="slidenum">
              <a:rPr lang="en" smtClean="0"/>
              <a:pPr algn="r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7644028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7"/>
          <p:cNvSpPr/>
          <p:nvPr/>
        </p:nvSpPr>
        <p:spPr>
          <a:xfrm>
            <a:off x="-392522" y="20258"/>
            <a:ext cx="12977060" cy="7655644"/>
          </a:xfrm>
          <a:custGeom>
            <a:avLst/>
            <a:gdLst/>
            <a:ahLst/>
            <a:cxnLst/>
            <a:rect l="l" t="t" r="r" b="b"/>
            <a:pathLst>
              <a:path w="298827" h="176289" extrusionOk="0">
                <a:moveTo>
                  <a:pt x="224776" y="1"/>
                </a:moveTo>
                <a:cubicBezTo>
                  <a:pt x="223306" y="1"/>
                  <a:pt x="221819" y="25"/>
                  <a:pt x="220315" y="75"/>
                </a:cubicBezTo>
                <a:cubicBezTo>
                  <a:pt x="210261" y="405"/>
                  <a:pt x="199368" y="1841"/>
                  <a:pt x="188556" y="5660"/>
                </a:cubicBezTo>
                <a:cubicBezTo>
                  <a:pt x="177735" y="9478"/>
                  <a:pt x="167012" y="15981"/>
                  <a:pt x="161418" y="23395"/>
                </a:cubicBezTo>
                <a:cubicBezTo>
                  <a:pt x="154379" y="32726"/>
                  <a:pt x="156690" y="41567"/>
                  <a:pt x="162587" y="47544"/>
                </a:cubicBezTo>
                <a:cubicBezTo>
                  <a:pt x="173845" y="58963"/>
                  <a:pt x="195969" y="62629"/>
                  <a:pt x="213365" y="69739"/>
                </a:cubicBezTo>
                <a:cubicBezTo>
                  <a:pt x="220743" y="72754"/>
                  <a:pt x="227648" y="78045"/>
                  <a:pt x="222491" y="85636"/>
                </a:cubicBezTo>
                <a:cubicBezTo>
                  <a:pt x="218379" y="91685"/>
                  <a:pt x="208414" y="96163"/>
                  <a:pt x="199582" y="98777"/>
                </a:cubicBezTo>
                <a:cubicBezTo>
                  <a:pt x="179563" y="104709"/>
                  <a:pt x="160526" y="105182"/>
                  <a:pt x="141078" y="107814"/>
                </a:cubicBezTo>
                <a:cubicBezTo>
                  <a:pt x="121639" y="110446"/>
                  <a:pt x="99167" y="116378"/>
                  <a:pt x="83564" y="128689"/>
                </a:cubicBezTo>
                <a:cubicBezTo>
                  <a:pt x="75062" y="135407"/>
                  <a:pt x="69736" y="143159"/>
                  <a:pt x="65526" y="150644"/>
                </a:cubicBezTo>
                <a:cubicBezTo>
                  <a:pt x="64188" y="153034"/>
                  <a:pt x="62002" y="156068"/>
                  <a:pt x="58523" y="156870"/>
                </a:cubicBezTo>
                <a:cubicBezTo>
                  <a:pt x="57973" y="156999"/>
                  <a:pt x="57451" y="157051"/>
                  <a:pt x="56955" y="157051"/>
                </a:cubicBezTo>
                <a:cubicBezTo>
                  <a:pt x="56107" y="157051"/>
                  <a:pt x="55334" y="156899"/>
                  <a:pt x="54624" y="156719"/>
                </a:cubicBezTo>
                <a:cubicBezTo>
                  <a:pt x="46907" y="154765"/>
                  <a:pt x="42822" y="149698"/>
                  <a:pt x="40904" y="144006"/>
                </a:cubicBezTo>
                <a:cubicBezTo>
                  <a:pt x="37451" y="133720"/>
                  <a:pt x="42188" y="118769"/>
                  <a:pt x="58541" y="108715"/>
                </a:cubicBezTo>
                <a:cubicBezTo>
                  <a:pt x="68800" y="102408"/>
                  <a:pt x="81378" y="99455"/>
                  <a:pt x="92325" y="98661"/>
                </a:cubicBezTo>
                <a:cubicBezTo>
                  <a:pt x="95241" y="98452"/>
                  <a:pt x="98082" y="98374"/>
                  <a:pt x="100879" y="98374"/>
                </a:cubicBezTo>
                <a:cubicBezTo>
                  <a:pt x="108569" y="98374"/>
                  <a:pt x="115923" y="98964"/>
                  <a:pt x="123584" y="99036"/>
                </a:cubicBezTo>
                <a:cubicBezTo>
                  <a:pt x="124113" y="99041"/>
                  <a:pt x="124644" y="99043"/>
                  <a:pt x="125176" y="99043"/>
                </a:cubicBezTo>
                <a:cubicBezTo>
                  <a:pt x="136076" y="99043"/>
                  <a:pt x="147623" y="97999"/>
                  <a:pt x="159438" y="95958"/>
                </a:cubicBezTo>
                <a:cubicBezTo>
                  <a:pt x="168136" y="94450"/>
                  <a:pt x="178448" y="91649"/>
                  <a:pt x="184354" y="85850"/>
                </a:cubicBezTo>
                <a:cubicBezTo>
                  <a:pt x="188663" y="81613"/>
                  <a:pt x="189189" y="76876"/>
                  <a:pt x="186968" y="73745"/>
                </a:cubicBezTo>
                <a:cubicBezTo>
                  <a:pt x="184747" y="70622"/>
                  <a:pt x="180188" y="68874"/>
                  <a:pt x="175228" y="67732"/>
                </a:cubicBezTo>
                <a:cubicBezTo>
                  <a:pt x="169282" y="66370"/>
                  <a:pt x="162676" y="65782"/>
                  <a:pt x="155673" y="65782"/>
                </a:cubicBezTo>
                <a:cubicBezTo>
                  <a:pt x="145705" y="65782"/>
                  <a:pt x="134934" y="66972"/>
                  <a:pt x="124119" y="68811"/>
                </a:cubicBezTo>
                <a:cubicBezTo>
                  <a:pt x="105697" y="71943"/>
                  <a:pt x="86892" y="76894"/>
                  <a:pt x="68238" y="81078"/>
                </a:cubicBezTo>
                <a:cubicBezTo>
                  <a:pt x="59261" y="83093"/>
                  <a:pt x="49995" y="84946"/>
                  <a:pt x="41906" y="84946"/>
                </a:cubicBezTo>
                <a:cubicBezTo>
                  <a:pt x="39650" y="84946"/>
                  <a:pt x="37485" y="84802"/>
                  <a:pt x="35444" y="84477"/>
                </a:cubicBezTo>
                <a:cubicBezTo>
                  <a:pt x="22562" y="82416"/>
                  <a:pt x="17183" y="72781"/>
                  <a:pt x="21750" y="62005"/>
                </a:cubicBezTo>
                <a:cubicBezTo>
                  <a:pt x="26318" y="51237"/>
                  <a:pt x="39967" y="39970"/>
                  <a:pt x="55454" y="33324"/>
                </a:cubicBezTo>
                <a:cubicBezTo>
                  <a:pt x="64353" y="29502"/>
                  <a:pt x="74091" y="27154"/>
                  <a:pt x="82289" y="27154"/>
                </a:cubicBezTo>
                <a:cubicBezTo>
                  <a:pt x="85744" y="27154"/>
                  <a:pt x="88926" y="27571"/>
                  <a:pt x="91655" y="28471"/>
                </a:cubicBezTo>
                <a:cubicBezTo>
                  <a:pt x="101308" y="31638"/>
                  <a:pt x="103806" y="39863"/>
                  <a:pt x="107633" y="46884"/>
                </a:cubicBezTo>
                <a:cubicBezTo>
                  <a:pt x="111032" y="53111"/>
                  <a:pt x="117175" y="59042"/>
                  <a:pt x="127761" y="59042"/>
                </a:cubicBezTo>
                <a:cubicBezTo>
                  <a:pt x="129095" y="59042"/>
                  <a:pt x="130500" y="58948"/>
                  <a:pt x="131979" y="58748"/>
                </a:cubicBezTo>
                <a:cubicBezTo>
                  <a:pt x="137474" y="58008"/>
                  <a:pt x="144102" y="55350"/>
                  <a:pt x="147260" y="51513"/>
                </a:cubicBezTo>
                <a:cubicBezTo>
                  <a:pt x="150160" y="47990"/>
                  <a:pt x="149312" y="44644"/>
                  <a:pt x="147929" y="41923"/>
                </a:cubicBezTo>
                <a:cubicBezTo>
                  <a:pt x="141694" y="29639"/>
                  <a:pt x="127215" y="21807"/>
                  <a:pt x="113030" y="14250"/>
                </a:cubicBezTo>
                <a:cubicBezTo>
                  <a:pt x="110871" y="13100"/>
                  <a:pt x="108677" y="11940"/>
                  <a:pt x="105795" y="11467"/>
                </a:cubicBezTo>
                <a:cubicBezTo>
                  <a:pt x="104730" y="11294"/>
                  <a:pt x="103593" y="11218"/>
                  <a:pt x="102405" y="11218"/>
                </a:cubicBezTo>
                <a:cubicBezTo>
                  <a:pt x="99307" y="11218"/>
                  <a:pt x="95866" y="11738"/>
                  <a:pt x="92467" y="12422"/>
                </a:cubicBezTo>
                <a:cubicBezTo>
                  <a:pt x="64919" y="17953"/>
                  <a:pt x="35667" y="34760"/>
                  <a:pt x="20706" y="53663"/>
                </a:cubicBezTo>
                <a:cubicBezTo>
                  <a:pt x="14658" y="61300"/>
                  <a:pt x="10875" y="69079"/>
                  <a:pt x="8351" y="76617"/>
                </a:cubicBezTo>
                <a:cubicBezTo>
                  <a:pt x="1" y="101471"/>
                  <a:pt x="5202" y="124006"/>
                  <a:pt x="20439" y="140616"/>
                </a:cubicBezTo>
                <a:cubicBezTo>
                  <a:pt x="35667" y="157218"/>
                  <a:pt x="60575" y="168048"/>
                  <a:pt x="90130" y="173410"/>
                </a:cubicBezTo>
                <a:cubicBezTo>
                  <a:pt x="99532" y="175121"/>
                  <a:pt x="109545" y="176289"/>
                  <a:pt x="120213" y="176289"/>
                </a:cubicBezTo>
                <a:cubicBezTo>
                  <a:pt x="126733" y="176289"/>
                  <a:pt x="133497" y="175853"/>
                  <a:pt x="140516" y="174837"/>
                </a:cubicBezTo>
                <a:cubicBezTo>
                  <a:pt x="143701" y="174373"/>
                  <a:pt x="147912" y="173223"/>
                  <a:pt x="149294" y="170983"/>
                </a:cubicBezTo>
                <a:lnTo>
                  <a:pt x="176718" y="159698"/>
                </a:lnTo>
                <a:cubicBezTo>
                  <a:pt x="160240" y="158476"/>
                  <a:pt x="147689" y="152071"/>
                  <a:pt x="142416" y="142187"/>
                </a:cubicBezTo>
                <a:cubicBezTo>
                  <a:pt x="140427" y="138449"/>
                  <a:pt x="139445" y="134104"/>
                  <a:pt x="141212" y="129233"/>
                </a:cubicBezTo>
                <a:cubicBezTo>
                  <a:pt x="142978" y="124371"/>
                  <a:pt x="147867" y="118921"/>
                  <a:pt x="154718" y="115513"/>
                </a:cubicBezTo>
                <a:cubicBezTo>
                  <a:pt x="160526" y="112631"/>
                  <a:pt x="166922" y="111552"/>
                  <a:pt x="172730" y="111088"/>
                </a:cubicBezTo>
                <a:cubicBezTo>
                  <a:pt x="176176" y="110814"/>
                  <a:pt x="179523" y="110719"/>
                  <a:pt x="182817" y="110719"/>
                </a:cubicBezTo>
                <a:cubicBezTo>
                  <a:pt x="190277" y="110719"/>
                  <a:pt x="197469" y="111206"/>
                  <a:pt x="204942" y="111206"/>
                </a:cubicBezTo>
                <a:cubicBezTo>
                  <a:pt x="206212" y="111206"/>
                  <a:pt x="207491" y="111192"/>
                  <a:pt x="208780" y="111159"/>
                </a:cubicBezTo>
                <a:cubicBezTo>
                  <a:pt x="221769" y="110820"/>
                  <a:pt x="236105" y="108483"/>
                  <a:pt x="250084" y="103255"/>
                </a:cubicBezTo>
                <a:cubicBezTo>
                  <a:pt x="264055" y="98028"/>
                  <a:pt x="277597" y="89731"/>
                  <a:pt x="285768" y="80221"/>
                </a:cubicBezTo>
                <a:cubicBezTo>
                  <a:pt x="293066" y="71737"/>
                  <a:pt x="295653" y="62968"/>
                  <a:pt x="296295" y="54966"/>
                </a:cubicBezTo>
                <a:cubicBezTo>
                  <a:pt x="298827" y="23233"/>
                  <a:pt x="269906" y="1"/>
                  <a:pt x="224776" y="1"/>
                </a:cubicBezTo>
                <a:close/>
              </a:path>
            </a:pathLst>
          </a:custGeom>
          <a:solidFill>
            <a:srgbClr val="373852">
              <a:alpha val="784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pic>
        <p:nvPicPr>
          <p:cNvPr id="269" name="Google Shape;269;p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70" name="Google Shape;270;p7"/>
          <p:cNvSpPr/>
          <p:nvPr/>
        </p:nvSpPr>
        <p:spPr>
          <a:xfrm flipH="1">
            <a:off x="-2403361" y="-152398"/>
            <a:ext cx="5897528" cy="8000937"/>
          </a:xfrm>
          <a:custGeom>
            <a:avLst/>
            <a:gdLst/>
            <a:ahLst/>
            <a:cxnLst/>
            <a:rect l="l" t="t" r="r" b="b"/>
            <a:pathLst>
              <a:path w="113414" h="140507" extrusionOk="0">
                <a:moveTo>
                  <a:pt x="91135" y="67459"/>
                </a:moveTo>
                <a:cubicBezTo>
                  <a:pt x="91498" y="67459"/>
                  <a:pt x="91809" y="67575"/>
                  <a:pt x="92030" y="67818"/>
                </a:cubicBezTo>
                <a:cubicBezTo>
                  <a:pt x="92726" y="68603"/>
                  <a:pt x="92244" y="70378"/>
                  <a:pt x="90950" y="71797"/>
                </a:cubicBezTo>
                <a:cubicBezTo>
                  <a:pt x="90064" y="72775"/>
                  <a:pt x="89022" y="73326"/>
                  <a:pt x="88231" y="73326"/>
                </a:cubicBezTo>
                <a:cubicBezTo>
                  <a:pt x="87867" y="73326"/>
                  <a:pt x="87556" y="73210"/>
                  <a:pt x="87337" y="72965"/>
                </a:cubicBezTo>
                <a:cubicBezTo>
                  <a:pt x="86632" y="72189"/>
                  <a:pt x="87114" y="70414"/>
                  <a:pt x="88408" y="68987"/>
                </a:cubicBezTo>
                <a:cubicBezTo>
                  <a:pt x="89296" y="68013"/>
                  <a:pt x="90340" y="67459"/>
                  <a:pt x="91135" y="67459"/>
                </a:cubicBezTo>
                <a:close/>
                <a:moveTo>
                  <a:pt x="81981" y="73877"/>
                </a:moveTo>
                <a:cubicBezTo>
                  <a:pt x="83619" y="73877"/>
                  <a:pt x="84918" y="74453"/>
                  <a:pt x="85500" y="75606"/>
                </a:cubicBezTo>
                <a:cubicBezTo>
                  <a:pt x="86686" y="77952"/>
                  <a:pt x="84474" y="81797"/>
                  <a:pt x="80557" y="84188"/>
                </a:cubicBezTo>
                <a:cubicBezTo>
                  <a:pt x="78580" y="85398"/>
                  <a:pt x="76545" y="86005"/>
                  <a:pt x="74865" y="86005"/>
                </a:cubicBezTo>
                <a:cubicBezTo>
                  <a:pt x="73225" y="86005"/>
                  <a:pt x="71923" y="85427"/>
                  <a:pt x="71342" y="84268"/>
                </a:cubicBezTo>
                <a:cubicBezTo>
                  <a:pt x="70155" y="81922"/>
                  <a:pt x="72368" y="78086"/>
                  <a:pt x="76284" y="75695"/>
                </a:cubicBezTo>
                <a:cubicBezTo>
                  <a:pt x="78264" y="74484"/>
                  <a:pt x="80300" y="73877"/>
                  <a:pt x="81981" y="73877"/>
                </a:cubicBezTo>
                <a:close/>
                <a:moveTo>
                  <a:pt x="88319" y="1"/>
                </a:moveTo>
                <a:cubicBezTo>
                  <a:pt x="88024" y="1713"/>
                  <a:pt x="91691" y="3944"/>
                  <a:pt x="96856" y="9840"/>
                </a:cubicBezTo>
                <a:cubicBezTo>
                  <a:pt x="102200" y="15925"/>
                  <a:pt x="104858" y="25006"/>
                  <a:pt x="103600" y="35042"/>
                </a:cubicBezTo>
                <a:cubicBezTo>
                  <a:pt x="102334" y="45069"/>
                  <a:pt x="92708" y="63063"/>
                  <a:pt x="74500" y="72921"/>
                </a:cubicBezTo>
                <a:cubicBezTo>
                  <a:pt x="70851" y="74901"/>
                  <a:pt x="66578" y="76364"/>
                  <a:pt x="64785" y="80379"/>
                </a:cubicBezTo>
                <a:cubicBezTo>
                  <a:pt x="63233" y="83831"/>
                  <a:pt x="63616" y="87890"/>
                  <a:pt x="63233" y="91708"/>
                </a:cubicBezTo>
                <a:cubicBezTo>
                  <a:pt x="62849" y="95536"/>
                  <a:pt x="61100" y="99827"/>
                  <a:pt x="57666" y="100567"/>
                </a:cubicBezTo>
                <a:cubicBezTo>
                  <a:pt x="57088" y="100693"/>
                  <a:pt x="56540" y="100752"/>
                  <a:pt x="56007" y="100752"/>
                </a:cubicBezTo>
                <a:cubicBezTo>
                  <a:pt x="53096" y="100752"/>
                  <a:pt x="50610" y="98978"/>
                  <a:pt x="46042" y="96490"/>
                </a:cubicBezTo>
                <a:cubicBezTo>
                  <a:pt x="44576" y="95691"/>
                  <a:pt x="43209" y="95309"/>
                  <a:pt x="41947" y="95309"/>
                </a:cubicBezTo>
                <a:cubicBezTo>
                  <a:pt x="38548" y="95309"/>
                  <a:pt x="35916" y="98079"/>
                  <a:pt x="34186" y="102913"/>
                </a:cubicBezTo>
                <a:cubicBezTo>
                  <a:pt x="28824" y="117909"/>
                  <a:pt x="23677" y="122450"/>
                  <a:pt x="16727" y="123182"/>
                </a:cubicBezTo>
                <a:cubicBezTo>
                  <a:pt x="16018" y="123258"/>
                  <a:pt x="15304" y="123289"/>
                  <a:pt x="14587" y="123289"/>
                </a:cubicBezTo>
                <a:cubicBezTo>
                  <a:pt x="11418" y="123289"/>
                  <a:pt x="8190" y="122683"/>
                  <a:pt x="5062" y="122683"/>
                </a:cubicBezTo>
                <a:cubicBezTo>
                  <a:pt x="3336" y="122683"/>
                  <a:pt x="1640" y="122867"/>
                  <a:pt x="0" y="123440"/>
                </a:cubicBezTo>
                <a:lnTo>
                  <a:pt x="0" y="140506"/>
                </a:lnTo>
                <a:lnTo>
                  <a:pt x="113413" y="140506"/>
                </a:lnTo>
                <a:lnTo>
                  <a:pt x="113413" y="1"/>
                </a:lnTo>
                <a:close/>
              </a:path>
            </a:pathLst>
          </a:custGeom>
          <a:solidFill>
            <a:srgbClr val="FFFFFF">
              <a:alpha val="5134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71" name="Google Shape;271;p7"/>
          <p:cNvSpPr/>
          <p:nvPr/>
        </p:nvSpPr>
        <p:spPr>
          <a:xfrm rot="10800000">
            <a:off x="9972403" y="-723638"/>
            <a:ext cx="7004844" cy="7845412"/>
          </a:xfrm>
          <a:custGeom>
            <a:avLst/>
            <a:gdLst/>
            <a:ahLst/>
            <a:cxnLst/>
            <a:rect l="l" t="t" r="r" b="b"/>
            <a:pathLst>
              <a:path w="117973" h="130373" extrusionOk="0">
                <a:moveTo>
                  <a:pt x="62662" y="21848"/>
                </a:moveTo>
                <a:cubicBezTo>
                  <a:pt x="63412" y="21848"/>
                  <a:pt x="64018" y="22455"/>
                  <a:pt x="64018" y="23213"/>
                </a:cubicBezTo>
                <a:cubicBezTo>
                  <a:pt x="64018" y="23963"/>
                  <a:pt x="63412" y="24578"/>
                  <a:pt x="62662" y="24578"/>
                </a:cubicBezTo>
                <a:cubicBezTo>
                  <a:pt x="61913" y="24578"/>
                  <a:pt x="61306" y="23963"/>
                  <a:pt x="61306" y="23213"/>
                </a:cubicBezTo>
                <a:cubicBezTo>
                  <a:pt x="61306" y="22455"/>
                  <a:pt x="61913" y="21848"/>
                  <a:pt x="62662" y="21848"/>
                </a:cubicBezTo>
                <a:close/>
                <a:moveTo>
                  <a:pt x="55293" y="30029"/>
                </a:moveTo>
                <a:cubicBezTo>
                  <a:pt x="56578" y="30029"/>
                  <a:pt x="57622" y="31082"/>
                  <a:pt x="57622" y="32384"/>
                </a:cubicBezTo>
                <a:cubicBezTo>
                  <a:pt x="57622" y="33678"/>
                  <a:pt x="56578" y="34730"/>
                  <a:pt x="55293" y="34730"/>
                </a:cubicBezTo>
                <a:cubicBezTo>
                  <a:pt x="54009" y="34730"/>
                  <a:pt x="52965" y="33678"/>
                  <a:pt x="52965" y="32384"/>
                </a:cubicBezTo>
                <a:cubicBezTo>
                  <a:pt x="52965" y="31082"/>
                  <a:pt x="54009" y="30029"/>
                  <a:pt x="55293" y="30029"/>
                </a:cubicBezTo>
                <a:close/>
                <a:moveTo>
                  <a:pt x="55772" y="36346"/>
                </a:moveTo>
                <a:cubicBezTo>
                  <a:pt x="56083" y="36346"/>
                  <a:pt x="56386" y="36398"/>
                  <a:pt x="56676" y="36506"/>
                </a:cubicBezTo>
                <a:cubicBezTo>
                  <a:pt x="59058" y="37380"/>
                  <a:pt x="59683" y="41671"/>
                  <a:pt x="58086" y="46069"/>
                </a:cubicBezTo>
                <a:cubicBezTo>
                  <a:pt x="56676" y="49937"/>
                  <a:pt x="54016" y="52616"/>
                  <a:pt x="51782" y="52616"/>
                </a:cubicBezTo>
                <a:cubicBezTo>
                  <a:pt x="51470" y="52616"/>
                  <a:pt x="51168" y="52564"/>
                  <a:pt x="50877" y="52456"/>
                </a:cubicBezTo>
                <a:cubicBezTo>
                  <a:pt x="48496" y="51573"/>
                  <a:pt x="47871" y="47291"/>
                  <a:pt x="49468" y="42884"/>
                </a:cubicBezTo>
                <a:cubicBezTo>
                  <a:pt x="50877" y="39024"/>
                  <a:pt x="53538" y="36346"/>
                  <a:pt x="55772" y="36346"/>
                </a:cubicBezTo>
                <a:close/>
                <a:moveTo>
                  <a:pt x="20544" y="84546"/>
                </a:moveTo>
                <a:cubicBezTo>
                  <a:pt x="23172" y="84546"/>
                  <a:pt x="25223" y="85438"/>
                  <a:pt x="25809" y="87079"/>
                </a:cubicBezTo>
                <a:cubicBezTo>
                  <a:pt x="26728" y="89684"/>
                  <a:pt x="23641" y="93181"/>
                  <a:pt x="18895" y="94893"/>
                </a:cubicBezTo>
                <a:cubicBezTo>
                  <a:pt x="17150" y="95524"/>
                  <a:pt x="15424" y="95825"/>
                  <a:pt x="13895" y="95825"/>
                </a:cubicBezTo>
                <a:cubicBezTo>
                  <a:pt x="11267" y="95825"/>
                  <a:pt x="9217" y="94934"/>
                  <a:pt x="8636" y="93288"/>
                </a:cubicBezTo>
                <a:cubicBezTo>
                  <a:pt x="7709" y="90692"/>
                  <a:pt x="10804" y="87195"/>
                  <a:pt x="15541" y="85482"/>
                </a:cubicBezTo>
                <a:cubicBezTo>
                  <a:pt x="17288" y="84848"/>
                  <a:pt x="19014" y="84546"/>
                  <a:pt x="20544" y="84546"/>
                </a:cubicBezTo>
                <a:close/>
                <a:moveTo>
                  <a:pt x="96045" y="1"/>
                </a:moveTo>
                <a:cubicBezTo>
                  <a:pt x="92574" y="4836"/>
                  <a:pt x="88533" y="9109"/>
                  <a:pt x="83386" y="12000"/>
                </a:cubicBezTo>
                <a:cubicBezTo>
                  <a:pt x="74233" y="17129"/>
                  <a:pt x="62359" y="17361"/>
                  <a:pt x="54892" y="24783"/>
                </a:cubicBezTo>
                <a:cubicBezTo>
                  <a:pt x="48460" y="31171"/>
                  <a:pt x="47229" y="41011"/>
                  <a:pt x="46105" y="50048"/>
                </a:cubicBezTo>
                <a:cubicBezTo>
                  <a:pt x="44981" y="59085"/>
                  <a:pt x="43116" y="68987"/>
                  <a:pt x="36033" y="74634"/>
                </a:cubicBezTo>
                <a:cubicBezTo>
                  <a:pt x="28700" y="80486"/>
                  <a:pt x="18075" y="79862"/>
                  <a:pt x="9948" y="84527"/>
                </a:cubicBezTo>
                <a:cubicBezTo>
                  <a:pt x="5701" y="86972"/>
                  <a:pt x="2400" y="90754"/>
                  <a:pt x="1" y="95090"/>
                </a:cubicBezTo>
                <a:lnTo>
                  <a:pt x="1" y="130372"/>
                </a:lnTo>
                <a:lnTo>
                  <a:pt x="117973" y="130372"/>
                </a:lnTo>
                <a:lnTo>
                  <a:pt x="117973" y="127625"/>
                </a:lnTo>
                <a:cubicBezTo>
                  <a:pt x="116840" y="126072"/>
                  <a:pt x="115823" y="124404"/>
                  <a:pt x="114681" y="122861"/>
                </a:cubicBezTo>
                <a:cubicBezTo>
                  <a:pt x="112672" y="120152"/>
                  <a:pt x="109769" y="117626"/>
                  <a:pt x="106470" y="117626"/>
                </a:cubicBezTo>
                <a:cubicBezTo>
                  <a:pt x="106282" y="117626"/>
                  <a:pt x="106093" y="117634"/>
                  <a:pt x="105902" y="117651"/>
                </a:cubicBezTo>
                <a:cubicBezTo>
                  <a:pt x="104732" y="117753"/>
                  <a:pt x="103514" y="118170"/>
                  <a:pt x="102375" y="118170"/>
                </a:cubicBezTo>
                <a:cubicBezTo>
                  <a:pt x="101830" y="118170"/>
                  <a:pt x="101303" y="118074"/>
                  <a:pt x="100809" y="117803"/>
                </a:cubicBezTo>
                <a:cubicBezTo>
                  <a:pt x="99943" y="117330"/>
                  <a:pt x="99417" y="116411"/>
                  <a:pt x="99015" y="115492"/>
                </a:cubicBezTo>
                <a:cubicBezTo>
                  <a:pt x="97213" y="111406"/>
                  <a:pt x="97097" y="106598"/>
                  <a:pt x="98694" y="102432"/>
                </a:cubicBezTo>
                <a:cubicBezTo>
                  <a:pt x="99533" y="100237"/>
                  <a:pt x="100853" y="98007"/>
                  <a:pt x="100416" y="95696"/>
                </a:cubicBezTo>
                <a:cubicBezTo>
                  <a:pt x="99676" y="91780"/>
                  <a:pt x="94332" y="89951"/>
                  <a:pt x="93913" y="85990"/>
                </a:cubicBezTo>
                <a:cubicBezTo>
                  <a:pt x="93663" y="83564"/>
                  <a:pt x="95385" y="81467"/>
                  <a:pt x="96696" y="79424"/>
                </a:cubicBezTo>
                <a:cubicBezTo>
                  <a:pt x="99783" y="74661"/>
                  <a:pt x="100835" y="67899"/>
                  <a:pt x="97267" y="63492"/>
                </a:cubicBezTo>
                <a:cubicBezTo>
                  <a:pt x="95848" y="61752"/>
                  <a:pt x="93886" y="60574"/>
                  <a:pt x="92182" y="59129"/>
                </a:cubicBezTo>
                <a:cubicBezTo>
                  <a:pt x="87748" y="55373"/>
                  <a:pt x="85063" y="49611"/>
                  <a:pt x="85009" y="43776"/>
                </a:cubicBezTo>
                <a:cubicBezTo>
                  <a:pt x="84965" y="37942"/>
                  <a:pt x="87561" y="32143"/>
                  <a:pt x="91932" y="28316"/>
                </a:cubicBezTo>
                <a:cubicBezTo>
                  <a:pt x="97285" y="23633"/>
                  <a:pt x="105180" y="21661"/>
                  <a:pt x="108641" y="15425"/>
                </a:cubicBezTo>
                <a:cubicBezTo>
                  <a:pt x="109935" y="13115"/>
                  <a:pt x="110434" y="10456"/>
                  <a:pt x="111193" y="7914"/>
                </a:cubicBezTo>
                <a:cubicBezTo>
                  <a:pt x="112004" y="5157"/>
                  <a:pt x="113137" y="2499"/>
                  <a:pt x="114538" y="1"/>
                </a:cubicBezTo>
                <a:close/>
              </a:path>
            </a:pathLst>
          </a:custGeom>
          <a:solidFill>
            <a:srgbClr val="FFFFFF">
              <a:alpha val="5134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B37FEF"/>
              </a:solidFill>
            </a:endParaRPr>
          </a:p>
        </p:txBody>
      </p:sp>
      <p:grpSp>
        <p:nvGrpSpPr>
          <p:cNvPr id="272" name="Google Shape;272;p7"/>
          <p:cNvGrpSpPr/>
          <p:nvPr/>
        </p:nvGrpSpPr>
        <p:grpSpPr>
          <a:xfrm>
            <a:off x="9313533" y="348396"/>
            <a:ext cx="424347" cy="394080"/>
            <a:chOff x="3931664" y="3196564"/>
            <a:chExt cx="819834" cy="761359"/>
          </a:xfrm>
        </p:grpSpPr>
        <p:sp>
          <p:nvSpPr>
            <p:cNvPr id="273" name="Google Shape;273;p7"/>
            <p:cNvSpPr/>
            <p:nvPr/>
          </p:nvSpPr>
          <p:spPr>
            <a:xfrm>
              <a:off x="4029385" y="3196564"/>
              <a:ext cx="627229" cy="532108"/>
            </a:xfrm>
            <a:custGeom>
              <a:avLst/>
              <a:gdLst/>
              <a:ahLst/>
              <a:cxnLst/>
              <a:rect l="l" t="t" r="r" b="b"/>
              <a:pathLst>
                <a:path w="7959" h="6752" extrusionOk="0">
                  <a:moveTo>
                    <a:pt x="4789" y="0"/>
                  </a:moveTo>
                  <a:cubicBezTo>
                    <a:pt x="4714" y="0"/>
                    <a:pt x="4641" y="9"/>
                    <a:pt x="4568" y="29"/>
                  </a:cubicBezTo>
                  <a:cubicBezTo>
                    <a:pt x="4104" y="145"/>
                    <a:pt x="3890" y="654"/>
                    <a:pt x="3578" y="1011"/>
                  </a:cubicBezTo>
                  <a:cubicBezTo>
                    <a:pt x="2918" y="1769"/>
                    <a:pt x="2240" y="1359"/>
                    <a:pt x="1455" y="1609"/>
                  </a:cubicBezTo>
                  <a:cubicBezTo>
                    <a:pt x="1036" y="1742"/>
                    <a:pt x="598" y="2144"/>
                    <a:pt x="224" y="2572"/>
                  </a:cubicBezTo>
                  <a:cubicBezTo>
                    <a:pt x="99" y="3000"/>
                    <a:pt x="1" y="3446"/>
                    <a:pt x="72" y="3883"/>
                  </a:cubicBezTo>
                  <a:cubicBezTo>
                    <a:pt x="206" y="4811"/>
                    <a:pt x="1036" y="5453"/>
                    <a:pt x="1794" y="5989"/>
                  </a:cubicBezTo>
                  <a:cubicBezTo>
                    <a:pt x="1945" y="6096"/>
                    <a:pt x="2106" y="6212"/>
                    <a:pt x="2293" y="6230"/>
                  </a:cubicBezTo>
                  <a:cubicBezTo>
                    <a:pt x="2313" y="6232"/>
                    <a:pt x="2332" y="6233"/>
                    <a:pt x="2351" y="6233"/>
                  </a:cubicBezTo>
                  <a:cubicBezTo>
                    <a:pt x="2741" y="6233"/>
                    <a:pt x="3030" y="5809"/>
                    <a:pt x="3132" y="5418"/>
                  </a:cubicBezTo>
                  <a:cubicBezTo>
                    <a:pt x="3248" y="5016"/>
                    <a:pt x="3275" y="4552"/>
                    <a:pt x="3560" y="4240"/>
                  </a:cubicBezTo>
                  <a:cubicBezTo>
                    <a:pt x="3728" y="4051"/>
                    <a:pt x="3982" y="3950"/>
                    <a:pt x="4235" y="3950"/>
                  </a:cubicBezTo>
                  <a:cubicBezTo>
                    <a:pt x="4398" y="3950"/>
                    <a:pt x="4562" y="3992"/>
                    <a:pt x="4702" y="4080"/>
                  </a:cubicBezTo>
                  <a:cubicBezTo>
                    <a:pt x="5059" y="4294"/>
                    <a:pt x="5220" y="4784"/>
                    <a:pt x="5068" y="5177"/>
                  </a:cubicBezTo>
                  <a:cubicBezTo>
                    <a:pt x="4881" y="5641"/>
                    <a:pt x="4310" y="6131"/>
                    <a:pt x="4631" y="6524"/>
                  </a:cubicBezTo>
                  <a:cubicBezTo>
                    <a:pt x="4693" y="6595"/>
                    <a:pt x="4791" y="6649"/>
                    <a:pt x="4881" y="6685"/>
                  </a:cubicBezTo>
                  <a:cubicBezTo>
                    <a:pt x="5003" y="6730"/>
                    <a:pt x="5127" y="6751"/>
                    <a:pt x="5251" y="6751"/>
                  </a:cubicBezTo>
                  <a:cubicBezTo>
                    <a:pt x="5902" y="6751"/>
                    <a:pt x="6528" y="6167"/>
                    <a:pt x="6700" y="5507"/>
                  </a:cubicBezTo>
                  <a:cubicBezTo>
                    <a:pt x="6906" y="4722"/>
                    <a:pt x="6665" y="3892"/>
                    <a:pt x="6433" y="3116"/>
                  </a:cubicBezTo>
                  <a:cubicBezTo>
                    <a:pt x="6941" y="2536"/>
                    <a:pt x="7450" y="1965"/>
                    <a:pt x="7958" y="1394"/>
                  </a:cubicBezTo>
                  <a:cubicBezTo>
                    <a:pt x="7593" y="1038"/>
                    <a:pt x="7129" y="770"/>
                    <a:pt x="6620" y="547"/>
                  </a:cubicBezTo>
                  <a:cubicBezTo>
                    <a:pt x="6584" y="600"/>
                    <a:pt x="6540" y="645"/>
                    <a:pt x="6504" y="699"/>
                  </a:cubicBezTo>
                  <a:cubicBezTo>
                    <a:pt x="5969" y="1412"/>
                    <a:pt x="5380" y="2010"/>
                    <a:pt x="4961" y="2813"/>
                  </a:cubicBezTo>
                  <a:cubicBezTo>
                    <a:pt x="4881" y="2964"/>
                    <a:pt x="4800" y="3125"/>
                    <a:pt x="4666" y="3223"/>
                  </a:cubicBezTo>
                  <a:cubicBezTo>
                    <a:pt x="4570" y="3288"/>
                    <a:pt x="4467" y="3315"/>
                    <a:pt x="4360" y="3315"/>
                  </a:cubicBezTo>
                  <a:cubicBezTo>
                    <a:pt x="4070" y="3315"/>
                    <a:pt x="3757" y="3113"/>
                    <a:pt x="3516" y="2911"/>
                  </a:cubicBezTo>
                  <a:cubicBezTo>
                    <a:pt x="3462" y="2866"/>
                    <a:pt x="3400" y="2813"/>
                    <a:pt x="3400" y="2733"/>
                  </a:cubicBezTo>
                  <a:cubicBezTo>
                    <a:pt x="3391" y="2661"/>
                    <a:pt x="3453" y="2599"/>
                    <a:pt x="3507" y="2554"/>
                  </a:cubicBezTo>
                  <a:cubicBezTo>
                    <a:pt x="4015" y="2046"/>
                    <a:pt x="4622" y="699"/>
                    <a:pt x="5416" y="128"/>
                  </a:cubicBezTo>
                  <a:cubicBezTo>
                    <a:pt x="5389" y="119"/>
                    <a:pt x="5362" y="110"/>
                    <a:pt x="5335" y="110"/>
                  </a:cubicBezTo>
                  <a:cubicBezTo>
                    <a:pt x="5158" y="53"/>
                    <a:pt x="4971" y="0"/>
                    <a:pt x="4789" y="0"/>
                  </a:cubicBezTo>
                  <a:close/>
                </a:path>
              </a:pathLst>
            </a:custGeom>
            <a:solidFill>
              <a:srgbClr val="7B5FA7"/>
            </a:solidFill>
            <a:ln w="9525" cap="flat" cmpd="sng">
              <a:solidFill>
                <a:srgbClr val="7B5FA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74" name="Google Shape;274;p7"/>
            <p:cNvSpPr/>
            <p:nvPr/>
          </p:nvSpPr>
          <p:spPr>
            <a:xfrm>
              <a:off x="3931664" y="3306422"/>
              <a:ext cx="819834" cy="651502"/>
            </a:xfrm>
            <a:custGeom>
              <a:avLst/>
              <a:gdLst/>
              <a:ahLst/>
              <a:cxnLst/>
              <a:rect l="l" t="t" r="r" b="b"/>
              <a:pathLst>
                <a:path w="10403" h="8267" extrusionOk="0">
                  <a:moveTo>
                    <a:pt x="9198" y="0"/>
                  </a:moveTo>
                  <a:cubicBezTo>
                    <a:pt x="8690" y="571"/>
                    <a:pt x="8181" y="1142"/>
                    <a:pt x="7673" y="1722"/>
                  </a:cubicBezTo>
                  <a:cubicBezTo>
                    <a:pt x="7905" y="2498"/>
                    <a:pt x="8146" y="3328"/>
                    <a:pt x="7940" y="4113"/>
                  </a:cubicBezTo>
                  <a:cubicBezTo>
                    <a:pt x="7768" y="4773"/>
                    <a:pt x="7142" y="5357"/>
                    <a:pt x="6491" y="5357"/>
                  </a:cubicBezTo>
                  <a:cubicBezTo>
                    <a:pt x="6367" y="5357"/>
                    <a:pt x="6243" y="5336"/>
                    <a:pt x="6121" y="5291"/>
                  </a:cubicBezTo>
                  <a:cubicBezTo>
                    <a:pt x="6031" y="5255"/>
                    <a:pt x="5933" y="5201"/>
                    <a:pt x="5871" y="5130"/>
                  </a:cubicBezTo>
                  <a:cubicBezTo>
                    <a:pt x="5550" y="4737"/>
                    <a:pt x="6121" y="4247"/>
                    <a:pt x="6308" y="3783"/>
                  </a:cubicBezTo>
                  <a:cubicBezTo>
                    <a:pt x="6460" y="3390"/>
                    <a:pt x="6299" y="2900"/>
                    <a:pt x="5942" y="2686"/>
                  </a:cubicBezTo>
                  <a:cubicBezTo>
                    <a:pt x="5802" y="2598"/>
                    <a:pt x="5638" y="2556"/>
                    <a:pt x="5474" y="2556"/>
                  </a:cubicBezTo>
                  <a:cubicBezTo>
                    <a:pt x="5220" y="2556"/>
                    <a:pt x="4965" y="2657"/>
                    <a:pt x="4791" y="2846"/>
                  </a:cubicBezTo>
                  <a:cubicBezTo>
                    <a:pt x="4515" y="3158"/>
                    <a:pt x="4488" y="3622"/>
                    <a:pt x="4372" y="4024"/>
                  </a:cubicBezTo>
                  <a:cubicBezTo>
                    <a:pt x="4270" y="4415"/>
                    <a:pt x="3981" y="4839"/>
                    <a:pt x="3591" y="4839"/>
                  </a:cubicBezTo>
                  <a:cubicBezTo>
                    <a:pt x="3572" y="4839"/>
                    <a:pt x="3553" y="4838"/>
                    <a:pt x="3533" y="4836"/>
                  </a:cubicBezTo>
                  <a:cubicBezTo>
                    <a:pt x="3346" y="4818"/>
                    <a:pt x="3185" y="4702"/>
                    <a:pt x="3034" y="4595"/>
                  </a:cubicBezTo>
                  <a:cubicBezTo>
                    <a:pt x="2276" y="4059"/>
                    <a:pt x="1446" y="3417"/>
                    <a:pt x="1312" y="2489"/>
                  </a:cubicBezTo>
                  <a:cubicBezTo>
                    <a:pt x="1241" y="2052"/>
                    <a:pt x="1339" y="1606"/>
                    <a:pt x="1464" y="1178"/>
                  </a:cubicBezTo>
                  <a:lnTo>
                    <a:pt x="1464" y="1178"/>
                  </a:lnTo>
                  <a:cubicBezTo>
                    <a:pt x="1196" y="1490"/>
                    <a:pt x="955" y="1820"/>
                    <a:pt x="786" y="2070"/>
                  </a:cubicBezTo>
                  <a:cubicBezTo>
                    <a:pt x="295" y="2793"/>
                    <a:pt x="1" y="3703"/>
                    <a:pt x="197" y="4559"/>
                  </a:cubicBezTo>
                  <a:cubicBezTo>
                    <a:pt x="482" y="5781"/>
                    <a:pt x="1624" y="6575"/>
                    <a:pt x="2677" y="7253"/>
                  </a:cubicBezTo>
                  <a:cubicBezTo>
                    <a:pt x="3230" y="7601"/>
                    <a:pt x="3792" y="7958"/>
                    <a:pt x="4426" y="8145"/>
                  </a:cubicBezTo>
                  <a:cubicBezTo>
                    <a:pt x="4686" y="8222"/>
                    <a:pt x="4961" y="8266"/>
                    <a:pt x="5232" y="8266"/>
                  </a:cubicBezTo>
                  <a:cubicBezTo>
                    <a:pt x="5619" y="8266"/>
                    <a:pt x="6000" y="8177"/>
                    <a:pt x="6326" y="7967"/>
                  </a:cubicBezTo>
                  <a:cubicBezTo>
                    <a:pt x="6745" y="7708"/>
                    <a:pt x="7022" y="7289"/>
                    <a:pt x="7369" y="6941"/>
                  </a:cubicBezTo>
                  <a:cubicBezTo>
                    <a:pt x="7896" y="6424"/>
                    <a:pt x="8565" y="6085"/>
                    <a:pt x="9145" y="5638"/>
                  </a:cubicBezTo>
                  <a:cubicBezTo>
                    <a:pt x="9734" y="5192"/>
                    <a:pt x="10269" y="4586"/>
                    <a:pt x="10340" y="3854"/>
                  </a:cubicBezTo>
                  <a:cubicBezTo>
                    <a:pt x="10403" y="3185"/>
                    <a:pt x="10073" y="2552"/>
                    <a:pt x="9957" y="1901"/>
                  </a:cubicBezTo>
                  <a:cubicBezTo>
                    <a:pt x="9903" y="1606"/>
                    <a:pt x="9885" y="1312"/>
                    <a:pt x="9805" y="1026"/>
                  </a:cubicBezTo>
                  <a:cubicBezTo>
                    <a:pt x="9698" y="616"/>
                    <a:pt x="9484" y="286"/>
                    <a:pt x="9198" y="0"/>
                  </a:cubicBezTo>
                  <a:close/>
                </a:path>
              </a:pathLst>
            </a:custGeom>
            <a:solidFill>
              <a:srgbClr val="5D4682"/>
            </a:solidFill>
            <a:ln w="9525" cap="flat" cmpd="sng">
              <a:solidFill>
                <a:srgbClr val="5D468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75" name="Google Shape;275;p7"/>
            <p:cNvSpPr/>
            <p:nvPr/>
          </p:nvSpPr>
          <p:spPr>
            <a:xfrm>
              <a:off x="4296543" y="3206573"/>
              <a:ext cx="254627" cy="251317"/>
            </a:xfrm>
            <a:custGeom>
              <a:avLst/>
              <a:gdLst/>
              <a:ahLst/>
              <a:cxnLst/>
              <a:rect l="l" t="t" r="r" b="b"/>
              <a:pathLst>
                <a:path w="3231" h="3189" extrusionOk="0">
                  <a:moveTo>
                    <a:pt x="2026" y="1"/>
                  </a:moveTo>
                  <a:cubicBezTo>
                    <a:pt x="1232" y="572"/>
                    <a:pt x="625" y="1919"/>
                    <a:pt x="117" y="2427"/>
                  </a:cubicBezTo>
                  <a:cubicBezTo>
                    <a:pt x="63" y="2472"/>
                    <a:pt x="1" y="2534"/>
                    <a:pt x="1" y="2606"/>
                  </a:cubicBezTo>
                  <a:cubicBezTo>
                    <a:pt x="10" y="2686"/>
                    <a:pt x="72" y="2739"/>
                    <a:pt x="126" y="2784"/>
                  </a:cubicBezTo>
                  <a:cubicBezTo>
                    <a:pt x="367" y="2986"/>
                    <a:pt x="680" y="3188"/>
                    <a:pt x="967" y="3188"/>
                  </a:cubicBezTo>
                  <a:cubicBezTo>
                    <a:pt x="1072" y="3188"/>
                    <a:pt x="1174" y="3161"/>
                    <a:pt x="1267" y="3096"/>
                  </a:cubicBezTo>
                  <a:cubicBezTo>
                    <a:pt x="1410" y="2998"/>
                    <a:pt x="1491" y="2837"/>
                    <a:pt x="1571" y="2686"/>
                  </a:cubicBezTo>
                  <a:cubicBezTo>
                    <a:pt x="1990" y="1883"/>
                    <a:pt x="2579" y="1285"/>
                    <a:pt x="3114" y="572"/>
                  </a:cubicBezTo>
                  <a:cubicBezTo>
                    <a:pt x="3150" y="518"/>
                    <a:pt x="3194" y="473"/>
                    <a:pt x="3230" y="420"/>
                  </a:cubicBezTo>
                  <a:cubicBezTo>
                    <a:pt x="2838" y="250"/>
                    <a:pt x="2427" y="117"/>
                    <a:pt x="2026" y="1"/>
                  </a:cubicBezTo>
                  <a:close/>
                </a:path>
              </a:pathLst>
            </a:custGeom>
            <a:solidFill>
              <a:srgbClr val="7B5FA7"/>
            </a:solidFill>
            <a:ln w="9525" cap="flat" cmpd="sng">
              <a:solidFill>
                <a:srgbClr val="7B5FA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276" name="Google Shape;276;p7"/>
          <p:cNvGrpSpPr/>
          <p:nvPr/>
        </p:nvGrpSpPr>
        <p:grpSpPr>
          <a:xfrm>
            <a:off x="9374374" y="971585"/>
            <a:ext cx="258265" cy="247091"/>
            <a:chOff x="3483800" y="1530650"/>
            <a:chExt cx="1459674" cy="1397574"/>
          </a:xfrm>
        </p:grpSpPr>
        <p:sp>
          <p:nvSpPr>
            <p:cNvPr id="277" name="Google Shape;277;p7"/>
            <p:cNvSpPr/>
            <p:nvPr/>
          </p:nvSpPr>
          <p:spPr>
            <a:xfrm>
              <a:off x="3586486" y="1530650"/>
              <a:ext cx="1283853" cy="1204967"/>
            </a:xfrm>
            <a:custGeom>
              <a:avLst/>
              <a:gdLst/>
              <a:ahLst/>
              <a:cxnLst/>
              <a:rect l="l" t="t" r="r" b="b"/>
              <a:pathLst>
                <a:path w="16291" h="15290" extrusionOk="0">
                  <a:moveTo>
                    <a:pt x="9404" y="1827"/>
                  </a:moveTo>
                  <a:cubicBezTo>
                    <a:pt x="9692" y="1827"/>
                    <a:pt x="9994" y="1922"/>
                    <a:pt x="10277" y="2042"/>
                  </a:cubicBezTo>
                  <a:cubicBezTo>
                    <a:pt x="10866" y="2292"/>
                    <a:pt x="11669" y="2452"/>
                    <a:pt x="12062" y="3005"/>
                  </a:cubicBezTo>
                  <a:cubicBezTo>
                    <a:pt x="12401" y="3505"/>
                    <a:pt x="12311" y="4165"/>
                    <a:pt x="12204" y="4763"/>
                  </a:cubicBezTo>
                  <a:lnTo>
                    <a:pt x="11883" y="6493"/>
                  </a:lnTo>
                  <a:cubicBezTo>
                    <a:pt x="11054" y="6324"/>
                    <a:pt x="10251" y="6056"/>
                    <a:pt x="9484" y="5691"/>
                  </a:cubicBezTo>
                  <a:cubicBezTo>
                    <a:pt x="8351" y="5164"/>
                    <a:pt x="7681" y="3237"/>
                    <a:pt x="8600" y="2194"/>
                  </a:cubicBezTo>
                  <a:cubicBezTo>
                    <a:pt x="8834" y="1924"/>
                    <a:pt x="9112" y="1827"/>
                    <a:pt x="9404" y="1827"/>
                  </a:cubicBezTo>
                  <a:close/>
                  <a:moveTo>
                    <a:pt x="9804" y="7040"/>
                  </a:moveTo>
                  <a:cubicBezTo>
                    <a:pt x="9952" y="7040"/>
                    <a:pt x="10093" y="7065"/>
                    <a:pt x="10197" y="7109"/>
                  </a:cubicBezTo>
                  <a:cubicBezTo>
                    <a:pt x="10581" y="7287"/>
                    <a:pt x="10804" y="7778"/>
                    <a:pt x="10634" y="8171"/>
                  </a:cubicBezTo>
                  <a:cubicBezTo>
                    <a:pt x="10608" y="8224"/>
                    <a:pt x="10572" y="8278"/>
                    <a:pt x="10527" y="8313"/>
                  </a:cubicBezTo>
                  <a:cubicBezTo>
                    <a:pt x="10443" y="8397"/>
                    <a:pt x="10326" y="8426"/>
                    <a:pt x="10207" y="8426"/>
                  </a:cubicBezTo>
                  <a:cubicBezTo>
                    <a:pt x="10174" y="8426"/>
                    <a:pt x="10141" y="8424"/>
                    <a:pt x="10108" y="8420"/>
                  </a:cubicBezTo>
                  <a:cubicBezTo>
                    <a:pt x="9751" y="8385"/>
                    <a:pt x="8975" y="7983"/>
                    <a:pt x="9020" y="7537"/>
                  </a:cubicBezTo>
                  <a:cubicBezTo>
                    <a:pt x="9045" y="7184"/>
                    <a:pt x="9445" y="7040"/>
                    <a:pt x="9804" y="7040"/>
                  </a:cubicBezTo>
                  <a:close/>
                  <a:moveTo>
                    <a:pt x="11618" y="9709"/>
                  </a:moveTo>
                  <a:cubicBezTo>
                    <a:pt x="11845" y="9709"/>
                    <a:pt x="12088" y="9744"/>
                    <a:pt x="12356" y="9821"/>
                  </a:cubicBezTo>
                  <a:cubicBezTo>
                    <a:pt x="12419" y="9839"/>
                    <a:pt x="12481" y="9866"/>
                    <a:pt x="12517" y="9910"/>
                  </a:cubicBezTo>
                  <a:cubicBezTo>
                    <a:pt x="12561" y="9964"/>
                    <a:pt x="12570" y="10044"/>
                    <a:pt x="12570" y="10106"/>
                  </a:cubicBezTo>
                  <a:cubicBezTo>
                    <a:pt x="12570" y="10570"/>
                    <a:pt x="12508" y="11025"/>
                    <a:pt x="12383" y="11471"/>
                  </a:cubicBezTo>
                  <a:cubicBezTo>
                    <a:pt x="12320" y="11659"/>
                    <a:pt x="12249" y="11864"/>
                    <a:pt x="12080" y="11980"/>
                  </a:cubicBezTo>
                  <a:cubicBezTo>
                    <a:pt x="11962" y="12063"/>
                    <a:pt x="11817" y="12088"/>
                    <a:pt x="11669" y="12088"/>
                  </a:cubicBezTo>
                  <a:cubicBezTo>
                    <a:pt x="11579" y="12088"/>
                    <a:pt x="11489" y="12079"/>
                    <a:pt x="11402" y="12069"/>
                  </a:cubicBezTo>
                  <a:cubicBezTo>
                    <a:pt x="10759" y="11998"/>
                    <a:pt x="10117" y="11855"/>
                    <a:pt x="9501" y="11659"/>
                  </a:cubicBezTo>
                  <a:cubicBezTo>
                    <a:pt x="9332" y="11596"/>
                    <a:pt x="9136" y="11525"/>
                    <a:pt x="9073" y="11346"/>
                  </a:cubicBezTo>
                  <a:cubicBezTo>
                    <a:pt x="8984" y="11097"/>
                    <a:pt x="9225" y="10865"/>
                    <a:pt x="9448" y="10704"/>
                  </a:cubicBezTo>
                  <a:cubicBezTo>
                    <a:pt x="10189" y="10166"/>
                    <a:pt x="10794" y="9709"/>
                    <a:pt x="11618" y="9709"/>
                  </a:cubicBezTo>
                  <a:close/>
                  <a:moveTo>
                    <a:pt x="8585" y="0"/>
                  </a:moveTo>
                  <a:cubicBezTo>
                    <a:pt x="7229" y="0"/>
                    <a:pt x="5859" y="458"/>
                    <a:pt x="4827" y="1319"/>
                  </a:cubicBezTo>
                  <a:cubicBezTo>
                    <a:pt x="4845" y="1328"/>
                    <a:pt x="4871" y="1328"/>
                    <a:pt x="4889" y="1337"/>
                  </a:cubicBezTo>
                  <a:cubicBezTo>
                    <a:pt x="5121" y="1462"/>
                    <a:pt x="5273" y="1685"/>
                    <a:pt x="5407" y="1917"/>
                  </a:cubicBezTo>
                  <a:cubicBezTo>
                    <a:pt x="5915" y="2800"/>
                    <a:pt x="6156" y="3880"/>
                    <a:pt x="6914" y="4567"/>
                  </a:cubicBezTo>
                  <a:cubicBezTo>
                    <a:pt x="7093" y="4736"/>
                    <a:pt x="7316" y="4897"/>
                    <a:pt x="7334" y="5146"/>
                  </a:cubicBezTo>
                  <a:cubicBezTo>
                    <a:pt x="7351" y="5280"/>
                    <a:pt x="7289" y="5414"/>
                    <a:pt x="7235" y="5539"/>
                  </a:cubicBezTo>
                  <a:lnTo>
                    <a:pt x="6620" y="6913"/>
                  </a:lnTo>
                  <a:cubicBezTo>
                    <a:pt x="6548" y="7064"/>
                    <a:pt x="6468" y="7234"/>
                    <a:pt x="6325" y="7332"/>
                  </a:cubicBezTo>
                  <a:cubicBezTo>
                    <a:pt x="6237" y="7387"/>
                    <a:pt x="6134" y="7406"/>
                    <a:pt x="6028" y="7406"/>
                  </a:cubicBezTo>
                  <a:cubicBezTo>
                    <a:pt x="5910" y="7406"/>
                    <a:pt x="5787" y="7382"/>
                    <a:pt x="5674" y="7359"/>
                  </a:cubicBezTo>
                  <a:cubicBezTo>
                    <a:pt x="5059" y="7225"/>
                    <a:pt x="4443" y="7100"/>
                    <a:pt x="3828" y="6966"/>
                  </a:cubicBezTo>
                  <a:cubicBezTo>
                    <a:pt x="3328" y="6859"/>
                    <a:pt x="2757" y="6699"/>
                    <a:pt x="2561" y="6235"/>
                  </a:cubicBezTo>
                  <a:cubicBezTo>
                    <a:pt x="2481" y="6021"/>
                    <a:pt x="2481" y="5789"/>
                    <a:pt x="2498" y="5557"/>
                  </a:cubicBezTo>
                  <a:cubicBezTo>
                    <a:pt x="2516" y="5236"/>
                    <a:pt x="2543" y="4906"/>
                    <a:pt x="2561" y="4584"/>
                  </a:cubicBezTo>
                  <a:lnTo>
                    <a:pt x="2561" y="4584"/>
                  </a:lnTo>
                  <a:cubicBezTo>
                    <a:pt x="1972" y="5280"/>
                    <a:pt x="1392" y="5548"/>
                    <a:pt x="857" y="5976"/>
                  </a:cubicBezTo>
                  <a:cubicBezTo>
                    <a:pt x="670" y="6716"/>
                    <a:pt x="402" y="7439"/>
                    <a:pt x="161" y="8162"/>
                  </a:cubicBezTo>
                  <a:cubicBezTo>
                    <a:pt x="81" y="8411"/>
                    <a:pt x="0" y="8670"/>
                    <a:pt x="72" y="8920"/>
                  </a:cubicBezTo>
                  <a:cubicBezTo>
                    <a:pt x="161" y="9214"/>
                    <a:pt x="447" y="9402"/>
                    <a:pt x="714" y="9562"/>
                  </a:cubicBezTo>
                  <a:cubicBezTo>
                    <a:pt x="1133" y="9821"/>
                    <a:pt x="1562" y="10080"/>
                    <a:pt x="1981" y="10329"/>
                  </a:cubicBezTo>
                  <a:cubicBezTo>
                    <a:pt x="2284" y="10517"/>
                    <a:pt x="2596" y="10704"/>
                    <a:pt x="2944" y="10776"/>
                  </a:cubicBezTo>
                  <a:cubicBezTo>
                    <a:pt x="3074" y="10805"/>
                    <a:pt x="3204" y="10818"/>
                    <a:pt x="3334" y="10818"/>
                  </a:cubicBezTo>
                  <a:cubicBezTo>
                    <a:pt x="3875" y="10818"/>
                    <a:pt x="4416" y="10593"/>
                    <a:pt x="4934" y="10392"/>
                  </a:cubicBezTo>
                  <a:cubicBezTo>
                    <a:pt x="5346" y="10237"/>
                    <a:pt x="5796" y="10097"/>
                    <a:pt x="6227" y="10097"/>
                  </a:cubicBezTo>
                  <a:cubicBezTo>
                    <a:pt x="6468" y="10097"/>
                    <a:pt x="6703" y="10141"/>
                    <a:pt x="6923" y="10249"/>
                  </a:cubicBezTo>
                  <a:cubicBezTo>
                    <a:pt x="7985" y="10767"/>
                    <a:pt x="8056" y="12417"/>
                    <a:pt x="9100" y="12961"/>
                  </a:cubicBezTo>
                  <a:cubicBezTo>
                    <a:pt x="9385" y="13113"/>
                    <a:pt x="9707" y="13157"/>
                    <a:pt x="10019" y="13166"/>
                  </a:cubicBezTo>
                  <a:cubicBezTo>
                    <a:pt x="10073" y="13168"/>
                    <a:pt x="10128" y="13169"/>
                    <a:pt x="10182" y="13169"/>
                  </a:cubicBezTo>
                  <a:cubicBezTo>
                    <a:pt x="11187" y="13169"/>
                    <a:pt x="12170" y="12872"/>
                    <a:pt x="13177" y="12872"/>
                  </a:cubicBezTo>
                  <a:cubicBezTo>
                    <a:pt x="13284" y="12872"/>
                    <a:pt x="13409" y="12872"/>
                    <a:pt x="13498" y="12934"/>
                  </a:cubicBezTo>
                  <a:cubicBezTo>
                    <a:pt x="13605" y="13015"/>
                    <a:pt x="13650" y="13149"/>
                    <a:pt x="13685" y="13273"/>
                  </a:cubicBezTo>
                  <a:cubicBezTo>
                    <a:pt x="13882" y="13942"/>
                    <a:pt x="14051" y="14612"/>
                    <a:pt x="14212" y="15290"/>
                  </a:cubicBezTo>
                  <a:cubicBezTo>
                    <a:pt x="14622" y="15031"/>
                    <a:pt x="14997" y="14728"/>
                    <a:pt x="15327" y="14371"/>
                  </a:cubicBezTo>
                  <a:cubicBezTo>
                    <a:pt x="15746" y="13907"/>
                    <a:pt x="16058" y="13380"/>
                    <a:pt x="16290" y="12801"/>
                  </a:cubicBezTo>
                  <a:lnTo>
                    <a:pt x="16290" y="12801"/>
                  </a:lnTo>
                  <a:cubicBezTo>
                    <a:pt x="16268" y="12802"/>
                    <a:pt x="16246" y="12802"/>
                    <a:pt x="16223" y="12802"/>
                  </a:cubicBezTo>
                  <a:cubicBezTo>
                    <a:pt x="15827" y="12802"/>
                    <a:pt x="15434" y="12654"/>
                    <a:pt x="15113" y="12426"/>
                  </a:cubicBezTo>
                  <a:cubicBezTo>
                    <a:pt x="14613" y="12051"/>
                    <a:pt x="14274" y="11489"/>
                    <a:pt x="13998" y="10927"/>
                  </a:cubicBezTo>
                  <a:cubicBezTo>
                    <a:pt x="13721" y="10356"/>
                    <a:pt x="13489" y="9767"/>
                    <a:pt x="13114" y="9259"/>
                  </a:cubicBezTo>
                  <a:cubicBezTo>
                    <a:pt x="12989" y="9081"/>
                    <a:pt x="12838" y="8902"/>
                    <a:pt x="12838" y="8679"/>
                  </a:cubicBezTo>
                  <a:cubicBezTo>
                    <a:pt x="12838" y="8572"/>
                    <a:pt x="12882" y="8465"/>
                    <a:pt x="12918" y="8358"/>
                  </a:cubicBezTo>
                  <a:cubicBezTo>
                    <a:pt x="13105" y="7912"/>
                    <a:pt x="13337" y="7484"/>
                    <a:pt x="13605" y="7082"/>
                  </a:cubicBezTo>
                  <a:cubicBezTo>
                    <a:pt x="14015" y="6467"/>
                    <a:pt x="14506" y="5923"/>
                    <a:pt x="14899" y="5307"/>
                  </a:cubicBezTo>
                  <a:cubicBezTo>
                    <a:pt x="14943" y="5245"/>
                    <a:pt x="14970" y="5182"/>
                    <a:pt x="15006" y="5120"/>
                  </a:cubicBezTo>
                  <a:cubicBezTo>
                    <a:pt x="13971" y="3862"/>
                    <a:pt x="13275" y="2301"/>
                    <a:pt x="12044" y="1221"/>
                  </a:cubicBezTo>
                  <a:cubicBezTo>
                    <a:pt x="11087" y="393"/>
                    <a:pt x="9842" y="0"/>
                    <a:pt x="8585" y="0"/>
                  </a:cubicBezTo>
                  <a:close/>
                </a:path>
              </a:pathLst>
            </a:custGeom>
            <a:solidFill>
              <a:srgbClr val="5D4682"/>
            </a:solidFill>
            <a:ln w="9525" cap="flat" cmpd="sng">
              <a:solidFill>
                <a:srgbClr val="5D468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78" name="Google Shape;278;p7"/>
            <p:cNvSpPr/>
            <p:nvPr/>
          </p:nvSpPr>
          <p:spPr>
            <a:xfrm>
              <a:off x="3483800" y="2001604"/>
              <a:ext cx="1222698" cy="831025"/>
            </a:xfrm>
            <a:custGeom>
              <a:avLst/>
              <a:gdLst/>
              <a:ahLst/>
              <a:cxnLst/>
              <a:rect l="l" t="t" r="r" b="b"/>
              <a:pathLst>
                <a:path w="15515" h="10545" extrusionOk="0">
                  <a:moveTo>
                    <a:pt x="2160" y="0"/>
                  </a:moveTo>
                  <a:lnTo>
                    <a:pt x="2160" y="0"/>
                  </a:lnTo>
                  <a:cubicBezTo>
                    <a:pt x="1741" y="348"/>
                    <a:pt x="1348" y="794"/>
                    <a:pt x="1018" y="1668"/>
                  </a:cubicBezTo>
                  <a:cubicBezTo>
                    <a:pt x="349" y="3390"/>
                    <a:pt x="1" y="5335"/>
                    <a:pt x="822" y="7083"/>
                  </a:cubicBezTo>
                  <a:cubicBezTo>
                    <a:pt x="956" y="7369"/>
                    <a:pt x="1116" y="7636"/>
                    <a:pt x="1295" y="7886"/>
                  </a:cubicBezTo>
                  <a:cubicBezTo>
                    <a:pt x="1446" y="7877"/>
                    <a:pt x="1598" y="7868"/>
                    <a:pt x="1750" y="7851"/>
                  </a:cubicBezTo>
                  <a:cubicBezTo>
                    <a:pt x="2526" y="7752"/>
                    <a:pt x="3284" y="7574"/>
                    <a:pt x="4024" y="7297"/>
                  </a:cubicBezTo>
                  <a:cubicBezTo>
                    <a:pt x="4462" y="7137"/>
                    <a:pt x="4899" y="6941"/>
                    <a:pt x="5363" y="6923"/>
                  </a:cubicBezTo>
                  <a:cubicBezTo>
                    <a:pt x="5399" y="6921"/>
                    <a:pt x="5435" y="6920"/>
                    <a:pt x="5471" y="6920"/>
                  </a:cubicBezTo>
                  <a:cubicBezTo>
                    <a:pt x="5906" y="6920"/>
                    <a:pt x="6331" y="7065"/>
                    <a:pt x="6710" y="7271"/>
                  </a:cubicBezTo>
                  <a:cubicBezTo>
                    <a:pt x="7959" y="7940"/>
                    <a:pt x="8833" y="9189"/>
                    <a:pt x="10117" y="9795"/>
                  </a:cubicBezTo>
                  <a:cubicBezTo>
                    <a:pt x="11010" y="10215"/>
                    <a:pt x="12053" y="10304"/>
                    <a:pt x="13026" y="10545"/>
                  </a:cubicBezTo>
                  <a:cubicBezTo>
                    <a:pt x="13391" y="10384"/>
                    <a:pt x="13757" y="10223"/>
                    <a:pt x="14123" y="10054"/>
                  </a:cubicBezTo>
                  <a:cubicBezTo>
                    <a:pt x="14596" y="9831"/>
                    <a:pt x="15069" y="9590"/>
                    <a:pt x="15515" y="9314"/>
                  </a:cubicBezTo>
                  <a:cubicBezTo>
                    <a:pt x="15354" y="8636"/>
                    <a:pt x="15185" y="7966"/>
                    <a:pt x="14988" y="7297"/>
                  </a:cubicBezTo>
                  <a:cubicBezTo>
                    <a:pt x="14953" y="7173"/>
                    <a:pt x="14908" y="7039"/>
                    <a:pt x="14801" y="6958"/>
                  </a:cubicBezTo>
                  <a:cubicBezTo>
                    <a:pt x="14712" y="6896"/>
                    <a:pt x="14587" y="6896"/>
                    <a:pt x="14480" y="6896"/>
                  </a:cubicBezTo>
                  <a:cubicBezTo>
                    <a:pt x="13473" y="6896"/>
                    <a:pt x="12490" y="7193"/>
                    <a:pt x="11485" y="7193"/>
                  </a:cubicBezTo>
                  <a:cubicBezTo>
                    <a:pt x="11431" y="7193"/>
                    <a:pt x="11376" y="7192"/>
                    <a:pt x="11322" y="7190"/>
                  </a:cubicBezTo>
                  <a:cubicBezTo>
                    <a:pt x="11010" y="7181"/>
                    <a:pt x="10688" y="7137"/>
                    <a:pt x="10403" y="6985"/>
                  </a:cubicBezTo>
                  <a:cubicBezTo>
                    <a:pt x="9359" y="6441"/>
                    <a:pt x="9288" y="4791"/>
                    <a:pt x="8226" y="4273"/>
                  </a:cubicBezTo>
                  <a:cubicBezTo>
                    <a:pt x="8006" y="4165"/>
                    <a:pt x="7771" y="4121"/>
                    <a:pt x="7530" y="4121"/>
                  </a:cubicBezTo>
                  <a:cubicBezTo>
                    <a:pt x="7099" y="4121"/>
                    <a:pt x="6649" y="4261"/>
                    <a:pt x="6237" y="4416"/>
                  </a:cubicBezTo>
                  <a:cubicBezTo>
                    <a:pt x="5719" y="4617"/>
                    <a:pt x="5178" y="4842"/>
                    <a:pt x="4637" y="4842"/>
                  </a:cubicBezTo>
                  <a:cubicBezTo>
                    <a:pt x="4507" y="4842"/>
                    <a:pt x="4377" y="4829"/>
                    <a:pt x="4247" y="4800"/>
                  </a:cubicBezTo>
                  <a:cubicBezTo>
                    <a:pt x="3899" y="4728"/>
                    <a:pt x="3587" y="4541"/>
                    <a:pt x="3284" y="4353"/>
                  </a:cubicBezTo>
                  <a:cubicBezTo>
                    <a:pt x="2865" y="4104"/>
                    <a:pt x="2436" y="3845"/>
                    <a:pt x="2017" y="3586"/>
                  </a:cubicBezTo>
                  <a:cubicBezTo>
                    <a:pt x="1750" y="3426"/>
                    <a:pt x="1464" y="3238"/>
                    <a:pt x="1375" y="2944"/>
                  </a:cubicBezTo>
                  <a:cubicBezTo>
                    <a:pt x="1303" y="2694"/>
                    <a:pt x="1384" y="2435"/>
                    <a:pt x="1464" y="2186"/>
                  </a:cubicBezTo>
                  <a:cubicBezTo>
                    <a:pt x="1705" y="1463"/>
                    <a:pt x="1973" y="740"/>
                    <a:pt x="2160" y="0"/>
                  </a:cubicBezTo>
                  <a:close/>
                </a:path>
              </a:pathLst>
            </a:custGeom>
            <a:solidFill>
              <a:srgbClr val="5D4682"/>
            </a:solidFill>
            <a:ln w="9525" cap="flat" cmpd="sng">
              <a:solidFill>
                <a:srgbClr val="5D468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79" name="Google Shape;279;p7"/>
            <p:cNvSpPr/>
            <p:nvPr/>
          </p:nvSpPr>
          <p:spPr>
            <a:xfrm>
              <a:off x="3781929" y="1634597"/>
              <a:ext cx="383950" cy="479701"/>
            </a:xfrm>
            <a:custGeom>
              <a:avLst/>
              <a:gdLst/>
              <a:ahLst/>
              <a:cxnLst/>
              <a:rect l="l" t="t" r="r" b="b"/>
              <a:pathLst>
                <a:path w="4872" h="6087" extrusionOk="0">
                  <a:moveTo>
                    <a:pt x="2347" y="0"/>
                  </a:moveTo>
                  <a:cubicBezTo>
                    <a:pt x="1963" y="321"/>
                    <a:pt x="1615" y="705"/>
                    <a:pt x="1339" y="1142"/>
                  </a:cubicBezTo>
                  <a:cubicBezTo>
                    <a:pt x="955" y="1767"/>
                    <a:pt x="687" y="2471"/>
                    <a:pt x="241" y="3060"/>
                  </a:cubicBezTo>
                  <a:cubicBezTo>
                    <a:pt x="188" y="3132"/>
                    <a:pt x="134" y="3194"/>
                    <a:pt x="81" y="3265"/>
                  </a:cubicBezTo>
                  <a:cubicBezTo>
                    <a:pt x="63" y="3587"/>
                    <a:pt x="36" y="3917"/>
                    <a:pt x="18" y="4238"/>
                  </a:cubicBezTo>
                  <a:cubicBezTo>
                    <a:pt x="1" y="4470"/>
                    <a:pt x="1" y="4702"/>
                    <a:pt x="81" y="4916"/>
                  </a:cubicBezTo>
                  <a:cubicBezTo>
                    <a:pt x="277" y="5380"/>
                    <a:pt x="848" y="5540"/>
                    <a:pt x="1348" y="5647"/>
                  </a:cubicBezTo>
                  <a:cubicBezTo>
                    <a:pt x="1963" y="5781"/>
                    <a:pt x="2579" y="5906"/>
                    <a:pt x="3194" y="6040"/>
                  </a:cubicBezTo>
                  <a:cubicBezTo>
                    <a:pt x="3307" y="6063"/>
                    <a:pt x="3430" y="6087"/>
                    <a:pt x="3548" y="6087"/>
                  </a:cubicBezTo>
                  <a:cubicBezTo>
                    <a:pt x="3654" y="6087"/>
                    <a:pt x="3757" y="6068"/>
                    <a:pt x="3845" y="6013"/>
                  </a:cubicBezTo>
                  <a:cubicBezTo>
                    <a:pt x="3988" y="5915"/>
                    <a:pt x="4068" y="5754"/>
                    <a:pt x="4140" y="5594"/>
                  </a:cubicBezTo>
                  <a:lnTo>
                    <a:pt x="4755" y="4220"/>
                  </a:lnTo>
                  <a:cubicBezTo>
                    <a:pt x="4809" y="4095"/>
                    <a:pt x="4871" y="3961"/>
                    <a:pt x="4854" y="3827"/>
                  </a:cubicBezTo>
                  <a:cubicBezTo>
                    <a:pt x="4836" y="3578"/>
                    <a:pt x="4613" y="3417"/>
                    <a:pt x="4434" y="3248"/>
                  </a:cubicBezTo>
                  <a:cubicBezTo>
                    <a:pt x="3676" y="2561"/>
                    <a:pt x="3435" y="1481"/>
                    <a:pt x="2927" y="598"/>
                  </a:cubicBezTo>
                  <a:cubicBezTo>
                    <a:pt x="2793" y="366"/>
                    <a:pt x="2641" y="143"/>
                    <a:pt x="2409" y="18"/>
                  </a:cubicBezTo>
                  <a:cubicBezTo>
                    <a:pt x="2391" y="9"/>
                    <a:pt x="2365" y="9"/>
                    <a:pt x="2347" y="0"/>
                  </a:cubicBezTo>
                  <a:close/>
                </a:path>
              </a:pathLst>
            </a:custGeom>
            <a:solidFill>
              <a:srgbClr val="7B5FA7"/>
            </a:solidFill>
            <a:ln w="9525" cap="flat" cmpd="sng">
              <a:solidFill>
                <a:srgbClr val="7B5FA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80" name="Google Shape;280;p7"/>
            <p:cNvSpPr/>
            <p:nvPr/>
          </p:nvSpPr>
          <p:spPr>
            <a:xfrm>
              <a:off x="4191808" y="1674553"/>
              <a:ext cx="371971" cy="367873"/>
            </a:xfrm>
            <a:custGeom>
              <a:avLst/>
              <a:gdLst/>
              <a:ahLst/>
              <a:cxnLst/>
              <a:rect l="l" t="t" r="r" b="b"/>
              <a:pathLst>
                <a:path w="4720" h="4668" extrusionOk="0">
                  <a:moveTo>
                    <a:pt x="1723" y="1"/>
                  </a:moveTo>
                  <a:cubicBezTo>
                    <a:pt x="1431" y="1"/>
                    <a:pt x="1153" y="98"/>
                    <a:pt x="919" y="368"/>
                  </a:cubicBezTo>
                  <a:cubicBezTo>
                    <a:pt x="0" y="1411"/>
                    <a:pt x="670" y="3338"/>
                    <a:pt x="1803" y="3865"/>
                  </a:cubicBezTo>
                  <a:cubicBezTo>
                    <a:pt x="2570" y="4230"/>
                    <a:pt x="3373" y="4498"/>
                    <a:pt x="4202" y="4667"/>
                  </a:cubicBezTo>
                  <a:lnTo>
                    <a:pt x="4523" y="2937"/>
                  </a:lnTo>
                  <a:cubicBezTo>
                    <a:pt x="4630" y="2339"/>
                    <a:pt x="4720" y="1679"/>
                    <a:pt x="4381" y="1179"/>
                  </a:cubicBezTo>
                  <a:cubicBezTo>
                    <a:pt x="3988" y="626"/>
                    <a:pt x="3185" y="466"/>
                    <a:pt x="2596" y="216"/>
                  </a:cubicBezTo>
                  <a:cubicBezTo>
                    <a:pt x="2313" y="96"/>
                    <a:pt x="2011" y="1"/>
                    <a:pt x="1723" y="1"/>
                  </a:cubicBezTo>
                  <a:close/>
                </a:path>
              </a:pathLst>
            </a:custGeom>
            <a:solidFill>
              <a:srgbClr val="5D468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81" name="Google Shape;281;p7"/>
            <p:cNvSpPr/>
            <p:nvPr/>
          </p:nvSpPr>
          <p:spPr>
            <a:xfrm>
              <a:off x="4293785" y="2085456"/>
              <a:ext cx="144139" cy="109306"/>
            </a:xfrm>
            <a:custGeom>
              <a:avLst/>
              <a:gdLst/>
              <a:ahLst/>
              <a:cxnLst/>
              <a:rect l="l" t="t" r="r" b="b"/>
              <a:pathLst>
                <a:path w="1829" h="1387" extrusionOk="0">
                  <a:moveTo>
                    <a:pt x="829" y="0"/>
                  </a:moveTo>
                  <a:cubicBezTo>
                    <a:pt x="470" y="0"/>
                    <a:pt x="70" y="144"/>
                    <a:pt x="45" y="497"/>
                  </a:cubicBezTo>
                  <a:cubicBezTo>
                    <a:pt x="0" y="943"/>
                    <a:pt x="776" y="1345"/>
                    <a:pt x="1133" y="1380"/>
                  </a:cubicBezTo>
                  <a:cubicBezTo>
                    <a:pt x="1166" y="1384"/>
                    <a:pt x="1199" y="1386"/>
                    <a:pt x="1232" y="1386"/>
                  </a:cubicBezTo>
                  <a:cubicBezTo>
                    <a:pt x="1351" y="1386"/>
                    <a:pt x="1468" y="1357"/>
                    <a:pt x="1552" y="1273"/>
                  </a:cubicBezTo>
                  <a:cubicBezTo>
                    <a:pt x="1597" y="1238"/>
                    <a:pt x="1633" y="1184"/>
                    <a:pt x="1659" y="1131"/>
                  </a:cubicBezTo>
                  <a:cubicBezTo>
                    <a:pt x="1829" y="738"/>
                    <a:pt x="1606" y="247"/>
                    <a:pt x="1222" y="69"/>
                  </a:cubicBezTo>
                  <a:cubicBezTo>
                    <a:pt x="1118" y="25"/>
                    <a:pt x="977" y="0"/>
                    <a:pt x="829" y="0"/>
                  </a:cubicBezTo>
                  <a:close/>
                </a:path>
              </a:pathLst>
            </a:custGeom>
            <a:solidFill>
              <a:srgbClr val="5D468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82" name="Google Shape;282;p7"/>
            <p:cNvSpPr/>
            <p:nvPr/>
          </p:nvSpPr>
          <p:spPr>
            <a:xfrm>
              <a:off x="4598140" y="1934066"/>
              <a:ext cx="345334" cy="605478"/>
            </a:xfrm>
            <a:custGeom>
              <a:avLst/>
              <a:gdLst/>
              <a:ahLst/>
              <a:cxnLst/>
              <a:rect l="l" t="t" r="r" b="b"/>
              <a:pathLst>
                <a:path w="4382" h="7683" extrusionOk="0">
                  <a:moveTo>
                    <a:pt x="2169" y="1"/>
                  </a:moveTo>
                  <a:cubicBezTo>
                    <a:pt x="2133" y="63"/>
                    <a:pt x="2106" y="126"/>
                    <a:pt x="2062" y="188"/>
                  </a:cubicBezTo>
                  <a:cubicBezTo>
                    <a:pt x="1669" y="804"/>
                    <a:pt x="1178" y="1348"/>
                    <a:pt x="768" y="1963"/>
                  </a:cubicBezTo>
                  <a:cubicBezTo>
                    <a:pt x="500" y="2365"/>
                    <a:pt x="268" y="2793"/>
                    <a:pt x="81" y="3239"/>
                  </a:cubicBezTo>
                  <a:cubicBezTo>
                    <a:pt x="45" y="3346"/>
                    <a:pt x="1" y="3453"/>
                    <a:pt x="1" y="3560"/>
                  </a:cubicBezTo>
                  <a:cubicBezTo>
                    <a:pt x="1" y="3783"/>
                    <a:pt x="152" y="3962"/>
                    <a:pt x="277" y="4140"/>
                  </a:cubicBezTo>
                  <a:cubicBezTo>
                    <a:pt x="652" y="4648"/>
                    <a:pt x="884" y="5237"/>
                    <a:pt x="1161" y="5808"/>
                  </a:cubicBezTo>
                  <a:cubicBezTo>
                    <a:pt x="1437" y="6370"/>
                    <a:pt x="1776" y="6932"/>
                    <a:pt x="2276" y="7307"/>
                  </a:cubicBezTo>
                  <a:cubicBezTo>
                    <a:pt x="2597" y="7535"/>
                    <a:pt x="2990" y="7683"/>
                    <a:pt x="3386" y="7683"/>
                  </a:cubicBezTo>
                  <a:cubicBezTo>
                    <a:pt x="3409" y="7683"/>
                    <a:pt x="3431" y="7683"/>
                    <a:pt x="3453" y="7682"/>
                  </a:cubicBezTo>
                  <a:cubicBezTo>
                    <a:pt x="3864" y="6656"/>
                    <a:pt x="4042" y="5505"/>
                    <a:pt x="4194" y="4399"/>
                  </a:cubicBezTo>
                  <a:cubicBezTo>
                    <a:pt x="4292" y="3685"/>
                    <a:pt x="4381" y="2936"/>
                    <a:pt x="4113" y="2275"/>
                  </a:cubicBezTo>
                  <a:cubicBezTo>
                    <a:pt x="3819" y="1535"/>
                    <a:pt x="3141" y="1044"/>
                    <a:pt x="2588" y="473"/>
                  </a:cubicBezTo>
                  <a:cubicBezTo>
                    <a:pt x="2436" y="322"/>
                    <a:pt x="2302" y="161"/>
                    <a:pt x="2169" y="1"/>
                  </a:cubicBezTo>
                  <a:close/>
                </a:path>
              </a:pathLst>
            </a:custGeom>
            <a:solidFill>
              <a:srgbClr val="7B5FA7"/>
            </a:solidFill>
            <a:ln w="9525" cap="flat" cmpd="sng">
              <a:solidFill>
                <a:srgbClr val="7B5FA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83" name="Google Shape;283;p7"/>
            <p:cNvSpPr/>
            <p:nvPr/>
          </p:nvSpPr>
          <p:spPr>
            <a:xfrm>
              <a:off x="3585777" y="2546874"/>
              <a:ext cx="924570" cy="381349"/>
            </a:xfrm>
            <a:custGeom>
              <a:avLst/>
              <a:gdLst/>
              <a:ahLst/>
              <a:cxnLst/>
              <a:rect l="l" t="t" r="r" b="b"/>
              <a:pathLst>
                <a:path w="11732" h="4839" extrusionOk="0">
                  <a:moveTo>
                    <a:pt x="4177" y="1"/>
                  </a:moveTo>
                  <a:cubicBezTo>
                    <a:pt x="4141" y="1"/>
                    <a:pt x="4105" y="2"/>
                    <a:pt x="4069" y="4"/>
                  </a:cubicBezTo>
                  <a:cubicBezTo>
                    <a:pt x="3605" y="22"/>
                    <a:pt x="3168" y="218"/>
                    <a:pt x="2730" y="378"/>
                  </a:cubicBezTo>
                  <a:cubicBezTo>
                    <a:pt x="1990" y="655"/>
                    <a:pt x="1232" y="833"/>
                    <a:pt x="456" y="932"/>
                  </a:cubicBezTo>
                  <a:cubicBezTo>
                    <a:pt x="304" y="949"/>
                    <a:pt x="152" y="958"/>
                    <a:pt x="1" y="967"/>
                  </a:cubicBezTo>
                  <a:cubicBezTo>
                    <a:pt x="1285" y="2751"/>
                    <a:pt x="3596" y="3643"/>
                    <a:pt x="5728" y="4375"/>
                  </a:cubicBezTo>
                  <a:cubicBezTo>
                    <a:pt x="6397" y="4607"/>
                    <a:pt x="7075" y="4839"/>
                    <a:pt x="7771" y="4839"/>
                  </a:cubicBezTo>
                  <a:cubicBezTo>
                    <a:pt x="8404" y="4830"/>
                    <a:pt x="9020" y="4643"/>
                    <a:pt x="9617" y="4437"/>
                  </a:cubicBezTo>
                  <a:cubicBezTo>
                    <a:pt x="10331" y="4188"/>
                    <a:pt x="11036" y="3920"/>
                    <a:pt x="11732" y="3626"/>
                  </a:cubicBezTo>
                  <a:cubicBezTo>
                    <a:pt x="10759" y="3385"/>
                    <a:pt x="9716" y="3296"/>
                    <a:pt x="8823" y="2876"/>
                  </a:cubicBezTo>
                  <a:cubicBezTo>
                    <a:pt x="7539" y="2270"/>
                    <a:pt x="6665" y="1021"/>
                    <a:pt x="5416" y="352"/>
                  </a:cubicBezTo>
                  <a:cubicBezTo>
                    <a:pt x="5037" y="146"/>
                    <a:pt x="4612" y="1"/>
                    <a:pt x="4177" y="1"/>
                  </a:cubicBezTo>
                  <a:close/>
                </a:path>
              </a:pathLst>
            </a:custGeom>
            <a:solidFill>
              <a:srgbClr val="5D4682"/>
            </a:solidFill>
            <a:ln w="9525" cap="flat" cmpd="sng">
              <a:solidFill>
                <a:srgbClr val="5D468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84" name="Google Shape;284;p7"/>
            <p:cNvSpPr/>
            <p:nvPr/>
          </p:nvSpPr>
          <p:spPr>
            <a:xfrm>
              <a:off x="3585777" y="2546874"/>
              <a:ext cx="924570" cy="381349"/>
            </a:xfrm>
            <a:custGeom>
              <a:avLst/>
              <a:gdLst/>
              <a:ahLst/>
              <a:cxnLst/>
              <a:rect l="l" t="t" r="r" b="b"/>
              <a:pathLst>
                <a:path w="11732" h="4839" extrusionOk="0">
                  <a:moveTo>
                    <a:pt x="4177" y="1"/>
                  </a:moveTo>
                  <a:cubicBezTo>
                    <a:pt x="4141" y="1"/>
                    <a:pt x="4105" y="2"/>
                    <a:pt x="4069" y="4"/>
                  </a:cubicBezTo>
                  <a:cubicBezTo>
                    <a:pt x="3605" y="22"/>
                    <a:pt x="3168" y="218"/>
                    <a:pt x="2730" y="378"/>
                  </a:cubicBezTo>
                  <a:cubicBezTo>
                    <a:pt x="1990" y="655"/>
                    <a:pt x="1232" y="833"/>
                    <a:pt x="456" y="932"/>
                  </a:cubicBezTo>
                  <a:cubicBezTo>
                    <a:pt x="304" y="949"/>
                    <a:pt x="152" y="958"/>
                    <a:pt x="1" y="967"/>
                  </a:cubicBezTo>
                  <a:cubicBezTo>
                    <a:pt x="1285" y="2751"/>
                    <a:pt x="3596" y="3643"/>
                    <a:pt x="5728" y="4375"/>
                  </a:cubicBezTo>
                  <a:cubicBezTo>
                    <a:pt x="6397" y="4607"/>
                    <a:pt x="7075" y="4839"/>
                    <a:pt x="7771" y="4839"/>
                  </a:cubicBezTo>
                  <a:cubicBezTo>
                    <a:pt x="8404" y="4830"/>
                    <a:pt x="9020" y="4643"/>
                    <a:pt x="9617" y="4437"/>
                  </a:cubicBezTo>
                  <a:cubicBezTo>
                    <a:pt x="10331" y="4188"/>
                    <a:pt x="11036" y="3920"/>
                    <a:pt x="11732" y="3626"/>
                  </a:cubicBezTo>
                  <a:cubicBezTo>
                    <a:pt x="10759" y="3385"/>
                    <a:pt x="9716" y="3296"/>
                    <a:pt x="8823" y="2876"/>
                  </a:cubicBezTo>
                  <a:cubicBezTo>
                    <a:pt x="7539" y="2270"/>
                    <a:pt x="6665" y="1021"/>
                    <a:pt x="5416" y="352"/>
                  </a:cubicBezTo>
                  <a:cubicBezTo>
                    <a:pt x="5037" y="146"/>
                    <a:pt x="4612" y="1"/>
                    <a:pt x="4177" y="1"/>
                  </a:cubicBezTo>
                  <a:close/>
                </a:path>
              </a:pathLst>
            </a:custGeom>
            <a:solidFill>
              <a:srgbClr val="7B5FA7"/>
            </a:solidFill>
            <a:ln w="9525" cap="flat" cmpd="sng">
              <a:solidFill>
                <a:srgbClr val="7B5FA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85" name="Google Shape;285;p7"/>
            <p:cNvSpPr/>
            <p:nvPr/>
          </p:nvSpPr>
          <p:spPr>
            <a:xfrm>
              <a:off x="4294415" y="2295793"/>
              <a:ext cx="282761" cy="187483"/>
            </a:xfrm>
            <a:custGeom>
              <a:avLst/>
              <a:gdLst/>
              <a:ahLst/>
              <a:cxnLst/>
              <a:rect l="l" t="t" r="r" b="b"/>
              <a:pathLst>
                <a:path w="3588" h="2379" extrusionOk="0">
                  <a:moveTo>
                    <a:pt x="2635" y="0"/>
                  </a:moveTo>
                  <a:cubicBezTo>
                    <a:pt x="1811" y="0"/>
                    <a:pt x="1206" y="457"/>
                    <a:pt x="465" y="995"/>
                  </a:cubicBezTo>
                  <a:cubicBezTo>
                    <a:pt x="242" y="1156"/>
                    <a:pt x="1" y="1388"/>
                    <a:pt x="90" y="1637"/>
                  </a:cubicBezTo>
                  <a:cubicBezTo>
                    <a:pt x="153" y="1816"/>
                    <a:pt x="349" y="1887"/>
                    <a:pt x="518" y="1950"/>
                  </a:cubicBezTo>
                  <a:cubicBezTo>
                    <a:pt x="1134" y="2146"/>
                    <a:pt x="1776" y="2289"/>
                    <a:pt x="2419" y="2360"/>
                  </a:cubicBezTo>
                  <a:cubicBezTo>
                    <a:pt x="2506" y="2370"/>
                    <a:pt x="2596" y="2379"/>
                    <a:pt x="2686" y="2379"/>
                  </a:cubicBezTo>
                  <a:cubicBezTo>
                    <a:pt x="2834" y="2379"/>
                    <a:pt x="2979" y="2354"/>
                    <a:pt x="3097" y="2271"/>
                  </a:cubicBezTo>
                  <a:cubicBezTo>
                    <a:pt x="3266" y="2155"/>
                    <a:pt x="3337" y="1950"/>
                    <a:pt x="3400" y="1762"/>
                  </a:cubicBezTo>
                  <a:cubicBezTo>
                    <a:pt x="3525" y="1316"/>
                    <a:pt x="3587" y="861"/>
                    <a:pt x="3587" y="397"/>
                  </a:cubicBezTo>
                  <a:cubicBezTo>
                    <a:pt x="3587" y="335"/>
                    <a:pt x="3578" y="255"/>
                    <a:pt x="3534" y="201"/>
                  </a:cubicBezTo>
                  <a:cubicBezTo>
                    <a:pt x="3498" y="157"/>
                    <a:pt x="3436" y="130"/>
                    <a:pt x="3373" y="112"/>
                  </a:cubicBezTo>
                  <a:cubicBezTo>
                    <a:pt x="3105" y="35"/>
                    <a:pt x="2862" y="0"/>
                    <a:pt x="2635" y="0"/>
                  </a:cubicBezTo>
                  <a:close/>
                </a:path>
              </a:pathLst>
            </a:custGeom>
            <a:solidFill>
              <a:srgbClr val="5D468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286" name="Google Shape;286;p7"/>
          <p:cNvSpPr txBox="1">
            <a:spLocks noGrp="1"/>
          </p:cNvSpPr>
          <p:nvPr>
            <p:ph type="title"/>
          </p:nvPr>
        </p:nvSpPr>
        <p:spPr>
          <a:xfrm>
            <a:off x="4224000" y="2194833"/>
            <a:ext cx="3744000" cy="1007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10666" b="1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287" name="Google Shape;287;p7"/>
          <p:cNvSpPr txBox="1">
            <a:spLocks noGrp="1"/>
          </p:cNvSpPr>
          <p:nvPr>
            <p:ph type="subTitle" idx="1"/>
          </p:nvPr>
        </p:nvSpPr>
        <p:spPr>
          <a:xfrm>
            <a:off x="3645400" y="3561544"/>
            <a:ext cx="4901200" cy="110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grpSp>
        <p:nvGrpSpPr>
          <p:cNvPr id="288" name="Google Shape;288;p7"/>
          <p:cNvGrpSpPr/>
          <p:nvPr/>
        </p:nvGrpSpPr>
        <p:grpSpPr>
          <a:xfrm>
            <a:off x="9511319" y="4723000"/>
            <a:ext cx="870533" cy="870533"/>
            <a:chOff x="2751400" y="2498775"/>
            <a:chExt cx="652900" cy="652900"/>
          </a:xfrm>
        </p:grpSpPr>
        <p:sp>
          <p:nvSpPr>
            <p:cNvPr id="289" name="Google Shape;289;p7"/>
            <p:cNvSpPr/>
            <p:nvPr/>
          </p:nvSpPr>
          <p:spPr>
            <a:xfrm>
              <a:off x="2751400" y="2498775"/>
              <a:ext cx="652900" cy="652900"/>
            </a:xfrm>
            <a:custGeom>
              <a:avLst/>
              <a:gdLst/>
              <a:ahLst/>
              <a:cxnLst/>
              <a:rect l="l" t="t" r="r" b="b"/>
              <a:pathLst>
                <a:path w="26116" h="26116" extrusionOk="0">
                  <a:moveTo>
                    <a:pt x="13058" y="1"/>
                  </a:moveTo>
                  <a:cubicBezTo>
                    <a:pt x="5840" y="1"/>
                    <a:pt x="0" y="5840"/>
                    <a:pt x="0" y="13058"/>
                  </a:cubicBezTo>
                  <a:cubicBezTo>
                    <a:pt x="0" y="20251"/>
                    <a:pt x="5840" y="26116"/>
                    <a:pt x="13058" y="26116"/>
                  </a:cubicBezTo>
                  <a:cubicBezTo>
                    <a:pt x="20276" y="26116"/>
                    <a:pt x="26116" y="20251"/>
                    <a:pt x="26116" y="13058"/>
                  </a:cubicBezTo>
                  <a:cubicBezTo>
                    <a:pt x="26116" y="5840"/>
                    <a:pt x="20276" y="1"/>
                    <a:pt x="1305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90" name="Google Shape;290;p7"/>
            <p:cNvSpPr/>
            <p:nvPr/>
          </p:nvSpPr>
          <p:spPr>
            <a:xfrm>
              <a:off x="2758925" y="2889025"/>
              <a:ext cx="637875" cy="187500"/>
            </a:xfrm>
            <a:custGeom>
              <a:avLst/>
              <a:gdLst/>
              <a:ahLst/>
              <a:cxnLst/>
              <a:rect l="l" t="t" r="r" b="b"/>
              <a:pathLst>
                <a:path w="25515" h="7500" extrusionOk="0">
                  <a:moveTo>
                    <a:pt x="20492" y="0"/>
                  </a:moveTo>
                  <a:cubicBezTo>
                    <a:pt x="19762" y="0"/>
                    <a:pt x="19009" y="29"/>
                    <a:pt x="18246" y="105"/>
                  </a:cubicBezTo>
                  <a:cubicBezTo>
                    <a:pt x="14486" y="451"/>
                    <a:pt x="12558" y="4117"/>
                    <a:pt x="9135" y="4117"/>
                  </a:cubicBezTo>
                  <a:cubicBezTo>
                    <a:pt x="9090" y="4117"/>
                    <a:pt x="9044" y="4116"/>
                    <a:pt x="8998" y="4115"/>
                  </a:cubicBezTo>
                  <a:cubicBezTo>
                    <a:pt x="6291" y="4065"/>
                    <a:pt x="3183" y="1534"/>
                    <a:pt x="0" y="230"/>
                  </a:cubicBezTo>
                  <a:lnTo>
                    <a:pt x="0" y="230"/>
                  </a:lnTo>
                  <a:cubicBezTo>
                    <a:pt x="351" y="1809"/>
                    <a:pt x="978" y="3263"/>
                    <a:pt x="1830" y="4566"/>
                  </a:cubicBezTo>
                  <a:cubicBezTo>
                    <a:pt x="5238" y="5042"/>
                    <a:pt x="7920" y="6772"/>
                    <a:pt x="10953" y="7348"/>
                  </a:cubicBezTo>
                  <a:cubicBezTo>
                    <a:pt x="11518" y="7453"/>
                    <a:pt x="11996" y="7499"/>
                    <a:pt x="12409" y="7499"/>
                  </a:cubicBezTo>
                  <a:cubicBezTo>
                    <a:pt x="14646" y="7499"/>
                    <a:pt x="14969" y="6152"/>
                    <a:pt x="17043" y="5644"/>
                  </a:cubicBezTo>
                  <a:cubicBezTo>
                    <a:pt x="17262" y="5591"/>
                    <a:pt x="17491" y="5567"/>
                    <a:pt x="17729" y="5567"/>
                  </a:cubicBezTo>
                  <a:cubicBezTo>
                    <a:pt x="18962" y="5567"/>
                    <a:pt x="20426" y="6208"/>
                    <a:pt x="21855" y="6797"/>
                  </a:cubicBezTo>
                  <a:cubicBezTo>
                    <a:pt x="23659" y="5042"/>
                    <a:pt x="24963" y="2762"/>
                    <a:pt x="25514" y="230"/>
                  </a:cubicBezTo>
                  <a:cubicBezTo>
                    <a:pt x="24154" y="194"/>
                    <a:pt x="22401" y="0"/>
                    <a:pt x="2049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91" name="Google Shape;291;p7"/>
            <p:cNvSpPr/>
            <p:nvPr/>
          </p:nvSpPr>
          <p:spPr>
            <a:xfrm>
              <a:off x="2761425" y="2606275"/>
              <a:ext cx="637250" cy="224850"/>
            </a:xfrm>
            <a:custGeom>
              <a:avLst/>
              <a:gdLst/>
              <a:ahLst/>
              <a:cxnLst/>
              <a:rect l="l" t="t" r="r" b="b"/>
              <a:pathLst>
                <a:path w="25490" h="8994" extrusionOk="0">
                  <a:moveTo>
                    <a:pt x="16340" y="0"/>
                  </a:moveTo>
                  <a:cubicBezTo>
                    <a:pt x="16049" y="0"/>
                    <a:pt x="15700" y="56"/>
                    <a:pt x="15264" y="187"/>
                  </a:cubicBezTo>
                  <a:cubicBezTo>
                    <a:pt x="12906" y="907"/>
                    <a:pt x="11308" y="4234"/>
                    <a:pt x="8202" y="4234"/>
                  </a:cubicBezTo>
                  <a:cubicBezTo>
                    <a:pt x="7742" y="4234"/>
                    <a:pt x="7250" y="4161"/>
                    <a:pt x="6717" y="3996"/>
                  </a:cubicBezTo>
                  <a:cubicBezTo>
                    <a:pt x="4311" y="3270"/>
                    <a:pt x="3785" y="1440"/>
                    <a:pt x="2908" y="87"/>
                  </a:cubicBezTo>
                  <a:cubicBezTo>
                    <a:pt x="1529" y="1615"/>
                    <a:pt x="527" y="3495"/>
                    <a:pt x="0" y="5575"/>
                  </a:cubicBezTo>
                  <a:cubicBezTo>
                    <a:pt x="2121" y="6949"/>
                    <a:pt x="4797" y="8994"/>
                    <a:pt x="6738" y="8994"/>
                  </a:cubicBezTo>
                  <a:cubicBezTo>
                    <a:pt x="6816" y="8994"/>
                    <a:pt x="6892" y="8991"/>
                    <a:pt x="6968" y="8984"/>
                  </a:cubicBezTo>
                  <a:cubicBezTo>
                    <a:pt x="9750" y="8758"/>
                    <a:pt x="13058" y="6728"/>
                    <a:pt x="16016" y="5375"/>
                  </a:cubicBezTo>
                  <a:cubicBezTo>
                    <a:pt x="16522" y="5139"/>
                    <a:pt x="16912" y="5041"/>
                    <a:pt x="17230" y="5041"/>
                  </a:cubicBezTo>
                  <a:cubicBezTo>
                    <a:pt x="18766" y="5041"/>
                    <a:pt x="18593" y="7334"/>
                    <a:pt x="21605" y="7355"/>
                  </a:cubicBezTo>
                  <a:cubicBezTo>
                    <a:pt x="21654" y="7355"/>
                    <a:pt x="21702" y="7356"/>
                    <a:pt x="21751" y="7356"/>
                  </a:cubicBezTo>
                  <a:cubicBezTo>
                    <a:pt x="23334" y="7356"/>
                    <a:pt x="24565" y="6962"/>
                    <a:pt x="25489" y="6427"/>
                  </a:cubicBezTo>
                  <a:cubicBezTo>
                    <a:pt x="25088" y="4222"/>
                    <a:pt x="24161" y="2192"/>
                    <a:pt x="22783" y="513"/>
                  </a:cubicBezTo>
                  <a:cubicBezTo>
                    <a:pt x="22610" y="1333"/>
                    <a:pt x="22233" y="2023"/>
                    <a:pt x="21156" y="2023"/>
                  </a:cubicBezTo>
                  <a:cubicBezTo>
                    <a:pt x="20982" y="2023"/>
                    <a:pt x="20789" y="2005"/>
                    <a:pt x="20577" y="1966"/>
                  </a:cubicBezTo>
                  <a:cubicBezTo>
                    <a:pt x="17828" y="1484"/>
                    <a:pt x="17837" y="0"/>
                    <a:pt x="1634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92" name="Google Shape;292;p7"/>
            <p:cNvSpPr/>
            <p:nvPr/>
          </p:nvSpPr>
          <p:spPr>
            <a:xfrm>
              <a:off x="2907425" y="2498775"/>
              <a:ext cx="319575" cy="93675"/>
            </a:xfrm>
            <a:custGeom>
              <a:avLst/>
              <a:gdLst/>
              <a:ahLst/>
              <a:cxnLst/>
              <a:rect l="l" t="t" r="r" b="b"/>
              <a:pathLst>
                <a:path w="12783" h="3747" extrusionOk="0">
                  <a:moveTo>
                    <a:pt x="6817" y="1"/>
                  </a:moveTo>
                  <a:cubicBezTo>
                    <a:pt x="4311" y="1"/>
                    <a:pt x="2005" y="702"/>
                    <a:pt x="0" y="1930"/>
                  </a:cubicBezTo>
                  <a:cubicBezTo>
                    <a:pt x="619" y="2848"/>
                    <a:pt x="1510" y="3747"/>
                    <a:pt x="2426" y="3747"/>
                  </a:cubicBezTo>
                  <a:cubicBezTo>
                    <a:pt x="2586" y="3747"/>
                    <a:pt x="2747" y="3719"/>
                    <a:pt x="2907" y="3660"/>
                  </a:cubicBezTo>
                  <a:cubicBezTo>
                    <a:pt x="4837" y="2883"/>
                    <a:pt x="5013" y="1955"/>
                    <a:pt x="8145" y="1855"/>
                  </a:cubicBezTo>
                  <a:cubicBezTo>
                    <a:pt x="9524" y="1830"/>
                    <a:pt x="11479" y="1780"/>
                    <a:pt x="12782" y="1454"/>
                  </a:cubicBezTo>
                  <a:cubicBezTo>
                    <a:pt x="11003" y="527"/>
                    <a:pt x="8973" y="1"/>
                    <a:pt x="6817" y="1"/>
                  </a:cubicBezTo>
                  <a:close/>
                </a:path>
              </a:pathLst>
            </a:custGeom>
            <a:solidFill>
              <a:srgbClr val="EE94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93" name="Google Shape;293;p7"/>
            <p:cNvSpPr/>
            <p:nvPr/>
          </p:nvSpPr>
          <p:spPr>
            <a:xfrm>
              <a:off x="2754525" y="2694275"/>
              <a:ext cx="632875" cy="116125"/>
            </a:xfrm>
            <a:custGeom>
              <a:avLst/>
              <a:gdLst/>
              <a:ahLst/>
              <a:cxnLst/>
              <a:rect l="l" t="t" r="r" b="b"/>
              <a:pathLst>
                <a:path w="25315" h="4645" extrusionOk="0">
                  <a:moveTo>
                    <a:pt x="24888" y="0"/>
                  </a:moveTo>
                  <a:cubicBezTo>
                    <a:pt x="23044" y="1480"/>
                    <a:pt x="20871" y="2937"/>
                    <a:pt x="19529" y="2937"/>
                  </a:cubicBezTo>
                  <a:cubicBezTo>
                    <a:pt x="19485" y="2937"/>
                    <a:pt x="19442" y="2936"/>
                    <a:pt x="19399" y="2932"/>
                  </a:cubicBezTo>
                  <a:cubicBezTo>
                    <a:pt x="16718" y="2682"/>
                    <a:pt x="14938" y="326"/>
                    <a:pt x="11204" y="25"/>
                  </a:cubicBezTo>
                  <a:cubicBezTo>
                    <a:pt x="11044" y="12"/>
                    <a:pt x="10887" y="6"/>
                    <a:pt x="10732" y="6"/>
                  </a:cubicBezTo>
                  <a:cubicBezTo>
                    <a:pt x="7762" y="6"/>
                    <a:pt x="5763" y="2284"/>
                    <a:pt x="3208" y="2284"/>
                  </a:cubicBezTo>
                  <a:cubicBezTo>
                    <a:pt x="2814" y="2284"/>
                    <a:pt x="2407" y="2230"/>
                    <a:pt x="1981" y="2105"/>
                  </a:cubicBezTo>
                  <a:cubicBezTo>
                    <a:pt x="1379" y="1905"/>
                    <a:pt x="853" y="1780"/>
                    <a:pt x="377" y="1654"/>
                  </a:cubicBezTo>
                  <a:cubicBezTo>
                    <a:pt x="226" y="2231"/>
                    <a:pt x="101" y="2832"/>
                    <a:pt x="1" y="3434"/>
                  </a:cubicBezTo>
                  <a:cubicBezTo>
                    <a:pt x="953" y="3659"/>
                    <a:pt x="2031" y="3835"/>
                    <a:pt x="2983" y="3835"/>
                  </a:cubicBezTo>
                  <a:cubicBezTo>
                    <a:pt x="3011" y="3835"/>
                    <a:pt x="3038" y="3836"/>
                    <a:pt x="3065" y="3836"/>
                  </a:cubicBezTo>
                  <a:cubicBezTo>
                    <a:pt x="5573" y="3836"/>
                    <a:pt x="7105" y="1577"/>
                    <a:pt x="10452" y="1429"/>
                  </a:cubicBezTo>
                  <a:cubicBezTo>
                    <a:pt x="10524" y="1425"/>
                    <a:pt x="10597" y="1423"/>
                    <a:pt x="10669" y="1423"/>
                  </a:cubicBezTo>
                  <a:cubicBezTo>
                    <a:pt x="13691" y="1423"/>
                    <a:pt x="16374" y="4644"/>
                    <a:pt x="18918" y="4644"/>
                  </a:cubicBezTo>
                  <a:cubicBezTo>
                    <a:pt x="19146" y="4644"/>
                    <a:pt x="19374" y="4618"/>
                    <a:pt x="19600" y="4562"/>
                  </a:cubicBezTo>
                  <a:cubicBezTo>
                    <a:pt x="20953" y="4186"/>
                    <a:pt x="23284" y="2607"/>
                    <a:pt x="25314" y="1078"/>
                  </a:cubicBezTo>
                  <a:cubicBezTo>
                    <a:pt x="25189" y="702"/>
                    <a:pt x="25038" y="351"/>
                    <a:pt x="2488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94" name="Google Shape;294;p7"/>
            <p:cNvSpPr/>
            <p:nvPr/>
          </p:nvSpPr>
          <p:spPr>
            <a:xfrm>
              <a:off x="2752025" y="2829175"/>
              <a:ext cx="619075" cy="167125"/>
            </a:xfrm>
            <a:custGeom>
              <a:avLst/>
              <a:gdLst/>
              <a:ahLst/>
              <a:cxnLst/>
              <a:rect l="l" t="t" r="r" b="b"/>
              <a:pathLst>
                <a:path w="24763" h="6685" extrusionOk="0">
                  <a:moveTo>
                    <a:pt x="14912" y="1"/>
                  </a:moveTo>
                  <a:cubicBezTo>
                    <a:pt x="14695" y="1"/>
                    <a:pt x="14486" y="30"/>
                    <a:pt x="14286" y="93"/>
                  </a:cubicBezTo>
                  <a:cubicBezTo>
                    <a:pt x="11352" y="1005"/>
                    <a:pt x="9922" y="3228"/>
                    <a:pt x="7370" y="3228"/>
                  </a:cubicBezTo>
                  <a:cubicBezTo>
                    <a:pt x="7328" y="3228"/>
                    <a:pt x="7286" y="3227"/>
                    <a:pt x="7244" y="3226"/>
                  </a:cubicBezTo>
                  <a:cubicBezTo>
                    <a:pt x="5188" y="3151"/>
                    <a:pt x="2657" y="995"/>
                    <a:pt x="0" y="168"/>
                  </a:cubicBezTo>
                  <a:lnTo>
                    <a:pt x="0" y="168"/>
                  </a:lnTo>
                  <a:cubicBezTo>
                    <a:pt x="0" y="770"/>
                    <a:pt x="76" y="1371"/>
                    <a:pt x="151" y="1973"/>
                  </a:cubicBezTo>
                  <a:cubicBezTo>
                    <a:pt x="2793" y="2784"/>
                    <a:pt x="5906" y="4259"/>
                    <a:pt x="8163" y="4259"/>
                  </a:cubicBezTo>
                  <a:cubicBezTo>
                    <a:pt x="8347" y="4259"/>
                    <a:pt x="8525" y="4249"/>
                    <a:pt x="8697" y="4228"/>
                  </a:cubicBezTo>
                  <a:cubicBezTo>
                    <a:pt x="11380" y="3933"/>
                    <a:pt x="13651" y="1801"/>
                    <a:pt x="15303" y="1801"/>
                  </a:cubicBezTo>
                  <a:cubicBezTo>
                    <a:pt x="15472" y="1801"/>
                    <a:pt x="15634" y="1824"/>
                    <a:pt x="15790" y="1872"/>
                  </a:cubicBezTo>
                  <a:cubicBezTo>
                    <a:pt x="17494" y="2374"/>
                    <a:pt x="19875" y="4228"/>
                    <a:pt x="21905" y="5582"/>
                  </a:cubicBezTo>
                  <a:cubicBezTo>
                    <a:pt x="22457" y="5958"/>
                    <a:pt x="23259" y="6334"/>
                    <a:pt x="24136" y="6684"/>
                  </a:cubicBezTo>
                  <a:cubicBezTo>
                    <a:pt x="24362" y="6308"/>
                    <a:pt x="24562" y="5933"/>
                    <a:pt x="24763" y="5532"/>
                  </a:cubicBezTo>
                  <a:lnTo>
                    <a:pt x="24763" y="5532"/>
                  </a:lnTo>
                  <a:cubicBezTo>
                    <a:pt x="24757" y="5532"/>
                    <a:pt x="24752" y="5532"/>
                    <a:pt x="24747" y="5532"/>
                  </a:cubicBezTo>
                  <a:cubicBezTo>
                    <a:pt x="22290" y="5532"/>
                    <a:pt x="17888" y="1"/>
                    <a:pt x="1491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95" name="Google Shape;295;p7"/>
            <p:cNvSpPr/>
            <p:nvPr/>
          </p:nvSpPr>
          <p:spPr>
            <a:xfrm>
              <a:off x="2817825" y="2553600"/>
              <a:ext cx="483100" cy="74275"/>
            </a:xfrm>
            <a:custGeom>
              <a:avLst/>
              <a:gdLst/>
              <a:ahLst/>
              <a:cxnLst/>
              <a:rect l="l" t="t" r="r" b="b"/>
              <a:pathLst>
                <a:path w="19324" h="2971" extrusionOk="0">
                  <a:moveTo>
                    <a:pt x="8727" y="1"/>
                  </a:moveTo>
                  <a:cubicBezTo>
                    <a:pt x="7522" y="1"/>
                    <a:pt x="5857" y="1578"/>
                    <a:pt x="4588" y="1578"/>
                  </a:cubicBezTo>
                  <a:cubicBezTo>
                    <a:pt x="4449" y="1578"/>
                    <a:pt x="4314" y="1559"/>
                    <a:pt x="4186" y="1517"/>
                  </a:cubicBezTo>
                  <a:cubicBezTo>
                    <a:pt x="3484" y="1266"/>
                    <a:pt x="2582" y="1191"/>
                    <a:pt x="1654" y="1166"/>
                  </a:cubicBezTo>
                  <a:cubicBezTo>
                    <a:pt x="1053" y="1717"/>
                    <a:pt x="501" y="2319"/>
                    <a:pt x="0" y="2970"/>
                  </a:cubicBezTo>
                  <a:cubicBezTo>
                    <a:pt x="2331" y="2920"/>
                    <a:pt x="5138" y="2595"/>
                    <a:pt x="6817" y="1542"/>
                  </a:cubicBezTo>
                  <a:cubicBezTo>
                    <a:pt x="7552" y="1091"/>
                    <a:pt x="8146" y="919"/>
                    <a:pt x="8680" y="919"/>
                  </a:cubicBezTo>
                  <a:cubicBezTo>
                    <a:pt x="9895" y="919"/>
                    <a:pt x="10799" y="1806"/>
                    <a:pt x="12331" y="2294"/>
                  </a:cubicBezTo>
                  <a:cubicBezTo>
                    <a:pt x="12976" y="2498"/>
                    <a:pt x="13813" y="2598"/>
                    <a:pt x="14691" y="2598"/>
                  </a:cubicBezTo>
                  <a:cubicBezTo>
                    <a:pt x="16506" y="2598"/>
                    <a:pt x="18496" y="2169"/>
                    <a:pt x="19323" y="1341"/>
                  </a:cubicBezTo>
                  <a:cubicBezTo>
                    <a:pt x="18847" y="890"/>
                    <a:pt x="18321" y="464"/>
                    <a:pt x="17770" y="88"/>
                  </a:cubicBezTo>
                  <a:cubicBezTo>
                    <a:pt x="17305" y="613"/>
                    <a:pt x="16629" y="1203"/>
                    <a:pt x="15677" y="1203"/>
                  </a:cubicBezTo>
                  <a:cubicBezTo>
                    <a:pt x="15447" y="1203"/>
                    <a:pt x="15201" y="1169"/>
                    <a:pt x="14937" y="1091"/>
                  </a:cubicBezTo>
                  <a:cubicBezTo>
                    <a:pt x="12832" y="439"/>
                    <a:pt x="10526" y="665"/>
                    <a:pt x="9173" y="88"/>
                  </a:cubicBezTo>
                  <a:cubicBezTo>
                    <a:pt x="9033" y="28"/>
                    <a:pt x="8884" y="1"/>
                    <a:pt x="872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96" name="Google Shape;296;p7"/>
            <p:cNvSpPr/>
            <p:nvPr/>
          </p:nvSpPr>
          <p:spPr>
            <a:xfrm>
              <a:off x="2823450" y="2981950"/>
              <a:ext cx="492500" cy="130900"/>
            </a:xfrm>
            <a:custGeom>
              <a:avLst/>
              <a:gdLst/>
              <a:ahLst/>
              <a:cxnLst/>
              <a:rect l="l" t="t" r="r" b="b"/>
              <a:pathLst>
                <a:path w="19700" h="5236" extrusionOk="0">
                  <a:moveTo>
                    <a:pt x="7736" y="0"/>
                  </a:moveTo>
                  <a:cubicBezTo>
                    <a:pt x="7305" y="0"/>
                    <a:pt x="6870" y="111"/>
                    <a:pt x="6417" y="398"/>
                  </a:cubicBezTo>
                  <a:cubicBezTo>
                    <a:pt x="5154" y="1232"/>
                    <a:pt x="3212" y="1907"/>
                    <a:pt x="439" y="1907"/>
                  </a:cubicBezTo>
                  <a:cubicBezTo>
                    <a:pt x="295" y="1907"/>
                    <a:pt x="149" y="1905"/>
                    <a:pt x="1" y="1902"/>
                  </a:cubicBezTo>
                  <a:lnTo>
                    <a:pt x="1" y="1902"/>
                  </a:lnTo>
                  <a:cubicBezTo>
                    <a:pt x="1103" y="3255"/>
                    <a:pt x="2457" y="4383"/>
                    <a:pt x="3986" y="5235"/>
                  </a:cubicBezTo>
                  <a:cubicBezTo>
                    <a:pt x="4211" y="5110"/>
                    <a:pt x="4462" y="4959"/>
                    <a:pt x="4738" y="4834"/>
                  </a:cubicBezTo>
                  <a:cubicBezTo>
                    <a:pt x="7695" y="3431"/>
                    <a:pt x="6517" y="1501"/>
                    <a:pt x="7870" y="1501"/>
                  </a:cubicBezTo>
                  <a:cubicBezTo>
                    <a:pt x="9085" y="1501"/>
                    <a:pt x="12054" y="2469"/>
                    <a:pt x="13774" y="2469"/>
                  </a:cubicBezTo>
                  <a:cubicBezTo>
                    <a:pt x="13971" y="2469"/>
                    <a:pt x="14152" y="2456"/>
                    <a:pt x="14311" y="2428"/>
                  </a:cubicBezTo>
                  <a:cubicBezTo>
                    <a:pt x="14906" y="2321"/>
                    <a:pt x="15383" y="2259"/>
                    <a:pt x="15814" y="2259"/>
                  </a:cubicBezTo>
                  <a:cubicBezTo>
                    <a:pt x="16490" y="2259"/>
                    <a:pt x="17050" y="2411"/>
                    <a:pt x="17770" y="2779"/>
                  </a:cubicBezTo>
                  <a:cubicBezTo>
                    <a:pt x="18121" y="2954"/>
                    <a:pt x="18447" y="3255"/>
                    <a:pt x="18723" y="3581"/>
                  </a:cubicBezTo>
                  <a:cubicBezTo>
                    <a:pt x="19048" y="3280"/>
                    <a:pt x="19374" y="2979"/>
                    <a:pt x="19700" y="2629"/>
                  </a:cubicBezTo>
                  <a:cubicBezTo>
                    <a:pt x="19023" y="2027"/>
                    <a:pt x="18121" y="1476"/>
                    <a:pt x="17169" y="1350"/>
                  </a:cubicBezTo>
                  <a:cubicBezTo>
                    <a:pt x="16627" y="1263"/>
                    <a:pt x="16135" y="1235"/>
                    <a:pt x="15671" y="1235"/>
                  </a:cubicBezTo>
                  <a:cubicBezTo>
                    <a:pt x="14799" y="1235"/>
                    <a:pt x="14024" y="1335"/>
                    <a:pt x="13197" y="1335"/>
                  </a:cubicBezTo>
                  <a:cubicBezTo>
                    <a:pt x="12689" y="1335"/>
                    <a:pt x="12161" y="1297"/>
                    <a:pt x="11580" y="1175"/>
                  </a:cubicBezTo>
                  <a:cubicBezTo>
                    <a:pt x="10090" y="844"/>
                    <a:pt x="8924" y="0"/>
                    <a:pt x="773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97" name="Google Shape;297;p7"/>
            <p:cNvSpPr/>
            <p:nvPr/>
          </p:nvSpPr>
          <p:spPr>
            <a:xfrm>
              <a:off x="2842250" y="2542625"/>
              <a:ext cx="562050" cy="609050"/>
            </a:xfrm>
            <a:custGeom>
              <a:avLst/>
              <a:gdLst/>
              <a:ahLst/>
              <a:cxnLst/>
              <a:rect l="l" t="t" r="r" b="b"/>
              <a:pathLst>
                <a:path w="22482" h="24362" extrusionOk="0">
                  <a:moveTo>
                    <a:pt x="15966" y="1"/>
                  </a:moveTo>
                  <a:lnTo>
                    <a:pt x="15966" y="1"/>
                  </a:lnTo>
                  <a:cubicBezTo>
                    <a:pt x="18221" y="2357"/>
                    <a:pt x="19600" y="5515"/>
                    <a:pt x="19600" y="9049"/>
                  </a:cubicBezTo>
                  <a:cubicBezTo>
                    <a:pt x="19600" y="16242"/>
                    <a:pt x="13760" y="22106"/>
                    <a:pt x="6542" y="22106"/>
                  </a:cubicBezTo>
                  <a:cubicBezTo>
                    <a:pt x="4161" y="22106"/>
                    <a:pt x="1930" y="21455"/>
                    <a:pt x="1" y="20327"/>
                  </a:cubicBezTo>
                  <a:lnTo>
                    <a:pt x="1" y="20327"/>
                  </a:lnTo>
                  <a:cubicBezTo>
                    <a:pt x="2381" y="22808"/>
                    <a:pt x="5715" y="24362"/>
                    <a:pt x="9424" y="24362"/>
                  </a:cubicBezTo>
                  <a:cubicBezTo>
                    <a:pt x="16642" y="24362"/>
                    <a:pt x="22482" y="18497"/>
                    <a:pt x="22482" y="11304"/>
                  </a:cubicBezTo>
                  <a:cubicBezTo>
                    <a:pt x="22482" y="6467"/>
                    <a:pt x="19850" y="2257"/>
                    <a:pt x="15966" y="1"/>
                  </a:cubicBezTo>
                  <a:close/>
                </a:path>
              </a:pathLst>
            </a:custGeom>
            <a:solidFill>
              <a:srgbClr val="A6804B">
                <a:alpha val="5714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298" name="Google Shape;298;p7"/>
          <p:cNvGrpSpPr/>
          <p:nvPr/>
        </p:nvGrpSpPr>
        <p:grpSpPr>
          <a:xfrm>
            <a:off x="788202" y="720002"/>
            <a:ext cx="1387367" cy="1387367"/>
            <a:chOff x="591150" y="540000"/>
            <a:chExt cx="1040525" cy="1040525"/>
          </a:xfrm>
        </p:grpSpPr>
        <p:sp>
          <p:nvSpPr>
            <p:cNvPr id="299" name="Google Shape;299;p7"/>
            <p:cNvSpPr/>
            <p:nvPr/>
          </p:nvSpPr>
          <p:spPr>
            <a:xfrm>
              <a:off x="591150" y="540000"/>
              <a:ext cx="1040525" cy="1040525"/>
            </a:xfrm>
            <a:custGeom>
              <a:avLst/>
              <a:gdLst/>
              <a:ahLst/>
              <a:cxnLst/>
              <a:rect l="l" t="t" r="r" b="b"/>
              <a:pathLst>
                <a:path w="37345" h="37345" extrusionOk="0">
                  <a:moveTo>
                    <a:pt x="18673" y="0"/>
                  </a:moveTo>
                  <a:cubicBezTo>
                    <a:pt x="8372" y="0"/>
                    <a:pt x="1" y="8346"/>
                    <a:pt x="1" y="18672"/>
                  </a:cubicBezTo>
                  <a:cubicBezTo>
                    <a:pt x="1" y="28973"/>
                    <a:pt x="8372" y="37344"/>
                    <a:pt x="18673" y="37344"/>
                  </a:cubicBezTo>
                  <a:cubicBezTo>
                    <a:pt x="28998" y="37344"/>
                    <a:pt x="37344" y="28973"/>
                    <a:pt x="37344" y="18672"/>
                  </a:cubicBezTo>
                  <a:cubicBezTo>
                    <a:pt x="37344" y="8346"/>
                    <a:pt x="28998" y="0"/>
                    <a:pt x="1867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00" name="Google Shape;300;p7"/>
            <p:cNvSpPr/>
            <p:nvPr/>
          </p:nvSpPr>
          <p:spPr>
            <a:xfrm>
              <a:off x="591150" y="759975"/>
              <a:ext cx="1040525" cy="602359"/>
            </a:xfrm>
            <a:custGeom>
              <a:avLst/>
              <a:gdLst/>
              <a:ahLst/>
              <a:cxnLst/>
              <a:rect l="l" t="t" r="r" b="b"/>
              <a:pathLst>
                <a:path w="37345" h="21619" extrusionOk="0">
                  <a:moveTo>
                    <a:pt x="33911" y="0"/>
                  </a:moveTo>
                  <a:cubicBezTo>
                    <a:pt x="30552" y="1028"/>
                    <a:pt x="28322" y="6918"/>
                    <a:pt x="25966" y="7494"/>
                  </a:cubicBezTo>
                  <a:cubicBezTo>
                    <a:pt x="23234" y="8196"/>
                    <a:pt x="18322" y="10677"/>
                    <a:pt x="13259" y="10752"/>
                  </a:cubicBezTo>
                  <a:cubicBezTo>
                    <a:pt x="13238" y="10753"/>
                    <a:pt x="13216" y="10753"/>
                    <a:pt x="13195" y="10753"/>
                  </a:cubicBezTo>
                  <a:cubicBezTo>
                    <a:pt x="9192" y="10753"/>
                    <a:pt x="6198" y="3720"/>
                    <a:pt x="2783" y="1003"/>
                  </a:cubicBezTo>
                  <a:cubicBezTo>
                    <a:pt x="1028" y="3835"/>
                    <a:pt x="1" y="7193"/>
                    <a:pt x="1" y="10777"/>
                  </a:cubicBezTo>
                  <a:cubicBezTo>
                    <a:pt x="1" y="14712"/>
                    <a:pt x="1229" y="18371"/>
                    <a:pt x="3334" y="21379"/>
                  </a:cubicBezTo>
                  <a:cubicBezTo>
                    <a:pt x="4624" y="21295"/>
                    <a:pt x="6194" y="20931"/>
                    <a:pt x="8178" y="20931"/>
                  </a:cubicBezTo>
                  <a:cubicBezTo>
                    <a:pt x="9163" y="20931"/>
                    <a:pt x="10249" y="21021"/>
                    <a:pt x="11454" y="21279"/>
                  </a:cubicBezTo>
                  <a:cubicBezTo>
                    <a:pt x="12565" y="21517"/>
                    <a:pt x="13500" y="21619"/>
                    <a:pt x="14316" y="21619"/>
                  </a:cubicBezTo>
                  <a:cubicBezTo>
                    <a:pt x="18046" y="21619"/>
                    <a:pt x="19264" y="19484"/>
                    <a:pt x="23234" y="18497"/>
                  </a:cubicBezTo>
                  <a:cubicBezTo>
                    <a:pt x="24192" y="18265"/>
                    <a:pt x="25311" y="18178"/>
                    <a:pt x="26530" y="18178"/>
                  </a:cubicBezTo>
                  <a:cubicBezTo>
                    <a:pt x="29265" y="18178"/>
                    <a:pt x="32498" y="18614"/>
                    <a:pt x="35515" y="18822"/>
                  </a:cubicBezTo>
                  <a:cubicBezTo>
                    <a:pt x="36693" y="16391"/>
                    <a:pt x="37344" y="13659"/>
                    <a:pt x="37344" y="10777"/>
                  </a:cubicBezTo>
                  <a:cubicBezTo>
                    <a:pt x="37344" y="6742"/>
                    <a:pt x="36066" y="3033"/>
                    <a:pt x="3391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01" name="Google Shape;301;p7"/>
            <p:cNvSpPr/>
            <p:nvPr/>
          </p:nvSpPr>
          <p:spPr>
            <a:xfrm>
              <a:off x="745481" y="540000"/>
              <a:ext cx="710215" cy="295342"/>
            </a:xfrm>
            <a:custGeom>
              <a:avLst/>
              <a:gdLst/>
              <a:ahLst/>
              <a:cxnLst/>
              <a:rect l="l" t="t" r="r" b="b"/>
              <a:pathLst>
                <a:path w="25490" h="10600" extrusionOk="0">
                  <a:moveTo>
                    <a:pt x="13134" y="0"/>
                  </a:moveTo>
                  <a:cubicBezTo>
                    <a:pt x="8021" y="0"/>
                    <a:pt x="3359" y="2056"/>
                    <a:pt x="1" y="5414"/>
                  </a:cubicBezTo>
                  <a:cubicBezTo>
                    <a:pt x="1304" y="7394"/>
                    <a:pt x="3610" y="9850"/>
                    <a:pt x="5915" y="10226"/>
                  </a:cubicBezTo>
                  <a:cubicBezTo>
                    <a:pt x="7236" y="10446"/>
                    <a:pt x="8717" y="10599"/>
                    <a:pt x="10203" y="10599"/>
                  </a:cubicBezTo>
                  <a:cubicBezTo>
                    <a:pt x="12780" y="10599"/>
                    <a:pt x="15373" y="10139"/>
                    <a:pt x="17169" y="8772"/>
                  </a:cubicBezTo>
                  <a:cubicBezTo>
                    <a:pt x="19449" y="7043"/>
                    <a:pt x="23936" y="6592"/>
                    <a:pt x="25489" y="4662"/>
                  </a:cubicBezTo>
                  <a:cubicBezTo>
                    <a:pt x="22181" y="1755"/>
                    <a:pt x="17870" y="0"/>
                    <a:pt x="1313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02" name="Google Shape;302;p7"/>
            <p:cNvSpPr/>
            <p:nvPr/>
          </p:nvSpPr>
          <p:spPr>
            <a:xfrm>
              <a:off x="783206" y="1371779"/>
              <a:ext cx="731140" cy="208746"/>
            </a:xfrm>
            <a:custGeom>
              <a:avLst/>
              <a:gdLst/>
              <a:ahLst/>
              <a:cxnLst/>
              <a:rect l="l" t="t" r="r" b="b"/>
              <a:pathLst>
                <a:path w="26241" h="7492" extrusionOk="0">
                  <a:moveTo>
                    <a:pt x="24003" y="1"/>
                  </a:moveTo>
                  <a:cubicBezTo>
                    <a:pt x="22615" y="1"/>
                    <a:pt x="20868" y="387"/>
                    <a:pt x="18922" y="674"/>
                  </a:cubicBezTo>
                  <a:cubicBezTo>
                    <a:pt x="15396" y="1187"/>
                    <a:pt x="12817" y="2702"/>
                    <a:pt x="9306" y="2702"/>
                  </a:cubicBezTo>
                  <a:cubicBezTo>
                    <a:pt x="8699" y="2702"/>
                    <a:pt x="8065" y="2657"/>
                    <a:pt x="7394" y="2554"/>
                  </a:cubicBezTo>
                  <a:cubicBezTo>
                    <a:pt x="6534" y="2429"/>
                    <a:pt x="5772" y="2373"/>
                    <a:pt x="5068" y="2373"/>
                  </a:cubicBezTo>
                  <a:cubicBezTo>
                    <a:pt x="3226" y="2373"/>
                    <a:pt x="1777" y="2755"/>
                    <a:pt x="0" y="3281"/>
                  </a:cubicBezTo>
                  <a:cubicBezTo>
                    <a:pt x="3208" y="5912"/>
                    <a:pt x="7318" y="7491"/>
                    <a:pt x="11780" y="7491"/>
                  </a:cubicBezTo>
                  <a:cubicBezTo>
                    <a:pt x="17619" y="7491"/>
                    <a:pt x="22807" y="4809"/>
                    <a:pt x="26241" y="649"/>
                  </a:cubicBezTo>
                  <a:cubicBezTo>
                    <a:pt x="25682" y="170"/>
                    <a:pt x="24921" y="1"/>
                    <a:pt x="2400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03" name="Google Shape;303;p7"/>
            <p:cNvSpPr/>
            <p:nvPr/>
          </p:nvSpPr>
          <p:spPr>
            <a:xfrm>
              <a:off x="751778" y="795583"/>
              <a:ext cx="199050" cy="118889"/>
            </a:xfrm>
            <a:custGeom>
              <a:avLst/>
              <a:gdLst/>
              <a:ahLst/>
              <a:cxnLst/>
              <a:rect l="l" t="t" r="r" b="b"/>
              <a:pathLst>
                <a:path w="7144" h="4267" extrusionOk="0">
                  <a:moveTo>
                    <a:pt x="3058" y="1"/>
                  </a:moveTo>
                  <a:cubicBezTo>
                    <a:pt x="2880" y="1"/>
                    <a:pt x="2726" y="17"/>
                    <a:pt x="2607" y="51"/>
                  </a:cubicBezTo>
                  <a:cubicBezTo>
                    <a:pt x="1053" y="452"/>
                    <a:pt x="0" y="903"/>
                    <a:pt x="953" y="1930"/>
                  </a:cubicBezTo>
                  <a:cubicBezTo>
                    <a:pt x="1809" y="2855"/>
                    <a:pt x="2869" y="4266"/>
                    <a:pt x="4077" y="4266"/>
                  </a:cubicBezTo>
                  <a:cubicBezTo>
                    <a:pt x="4212" y="4266"/>
                    <a:pt x="4348" y="4249"/>
                    <a:pt x="4486" y="4211"/>
                  </a:cubicBezTo>
                  <a:cubicBezTo>
                    <a:pt x="5840" y="3810"/>
                    <a:pt x="7143" y="2482"/>
                    <a:pt x="6441" y="1429"/>
                  </a:cubicBezTo>
                  <a:cubicBezTo>
                    <a:pt x="5866" y="533"/>
                    <a:pt x="4074" y="1"/>
                    <a:pt x="305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04" name="Google Shape;304;p7"/>
            <p:cNvSpPr/>
            <p:nvPr/>
          </p:nvSpPr>
          <p:spPr>
            <a:xfrm>
              <a:off x="1035278" y="771315"/>
              <a:ext cx="567058" cy="640977"/>
            </a:xfrm>
            <a:custGeom>
              <a:avLst/>
              <a:gdLst/>
              <a:ahLst/>
              <a:cxnLst/>
              <a:rect l="l" t="t" r="r" b="b"/>
              <a:pathLst>
                <a:path w="20352" h="23005" extrusionOk="0">
                  <a:moveTo>
                    <a:pt x="15529" y="0"/>
                  </a:moveTo>
                  <a:cubicBezTo>
                    <a:pt x="15203" y="0"/>
                    <a:pt x="14344" y="338"/>
                    <a:pt x="11931" y="1323"/>
                  </a:cubicBezTo>
                  <a:cubicBezTo>
                    <a:pt x="10336" y="1977"/>
                    <a:pt x="9201" y="2218"/>
                    <a:pt x="8377" y="2218"/>
                  </a:cubicBezTo>
                  <a:cubicBezTo>
                    <a:pt x="6094" y="2218"/>
                    <a:pt x="6191" y="373"/>
                    <a:pt x="5462" y="373"/>
                  </a:cubicBezTo>
                  <a:cubicBezTo>
                    <a:pt x="5416" y="373"/>
                    <a:pt x="5367" y="380"/>
                    <a:pt x="5314" y="395"/>
                  </a:cubicBezTo>
                  <a:cubicBezTo>
                    <a:pt x="4111" y="721"/>
                    <a:pt x="2908" y="2250"/>
                    <a:pt x="3234" y="3002"/>
                  </a:cubicBezTo>
                  <a:cubicBezTo>
                    <a:pt x="3585" y="3729"/>
                    <a:pt x="4687" y="6110"/>
                    <a:pt x="4286" y="6185"/>
                  </a:cubicBezTo>
                  <a:cubicBezTo>
                    <a:pt x="2206" y="6511"/>
                    <a:pt x="577" y="6160"/>
                    <a:pt x="753" y="7613"/>
                  </a:cubicBezTo>
                  <a:cubicBezTo>
                    <a:pt x="928" y="9067"/>
                    <a:pt x="2632" y="10696"/>
                    <a:pt x="3685" y="11222"/>
                  </a:cubicBezTo>
                  <a:cubicBezTo>
                    <a:pt x="4712" y="11724"/>
                    <a:pt x="5139" y="12501"/>
                    <a:pt x="4286" y="13278"/>
                  </a:cubicBezTo>
                  <a:cubicBezTo>
                    <a:pt x="3409" y="14055"/>
                    <a:pt x="3610" y="13729"/>
                    <a:pt x="2231" y="14456"/>
                  </a:cubicBezTo>
                  <a:cubicBezTo>
                    <a:pt x="828" y="15182"/>
                    <a:pt x="1" y="14230"/>
                    <a:pt x="201" y="15608"/>
                  </a:cubicBezTo>
                  <a:cubicBezTo>
                    <a:pt x="402" y="16987"/>
                    <a:pt x="978" y="17714"/>
                    <a:pt x="1931" y="19318"/>
                  </a:cubicBezTo>
                  <a:cubicBezTo>
                    <a:pt x="2908" y="20947"/>
                    <a:pt x="7720" y="22902"/>
                    <a:pt x="8497" y="23002"/>
                  </a:cubicBezTo>
                  <a:cubicBezTo>
                    <a:pt x="8516" y="23004"/>
                    <a:pt x="8534" y="23005"/>
                    <a:pt x="8552" y="23005"/>
                  </a:cubicBezTo>
                  <a:cubicBezTo>
                    <a:pt x="9245" y="23005"/>
                    <a:pt x="9176" y="21583"/>
                    <a:pt x="9249" y="19994"/>
                  </a:cubicBezTo>
                  <a:cubicBezTo>
                    <a:pt x="9349" y="18365"/>
                    <a:pt x="8823" y="17613"/>
                    <a:pt x="10301" y="16661"/>
                  </a:cubicBezTo>
                  <a:cubicBezTo>
                    <a:pt x="11755" y="15684"/>
                    <a:pt x="13560" y="16586"/>
                    <a:pt x="13635" y="14581"/>
                  </a:cubicBezTo>
                  <a:cubicBezTo>
                    <a:pt x="13735" y="12601"/>
                    <a:pt x="11931" y="12250"/>
                    <a:pt x="12432" y="11047"/>
                  </a:cubicBezTo>
                  <a:cubicBezTo>
                    <a:pt x="12760" y="10297"/>
                    <a:pt x="13847" y="9947"/>
                    <a:pt x="14851" y="9947"/>
                  </a:cubicBezTo>
                  <a:cubicBezTo>
                    <a:pt x="15457" y="9947"/>
                    <a:pt x="16033" y="10075"/>
                    <a:pt x="16392" y="10320"/>
                  </a:cubicBezTo>
                  <a:cubicBezTo>
                    <a:pt x="17050" y="10771"/>
                    <a:pt x="17541" y="11485"/>
                    <a:pt x="18038" y="11485"/>
                  </a:cubicBezTo>
                  <a:cubicBezTo>
                    <a:pt x="18260" y="11485"/>
                    <a:pt x="18483" y="11343"/>
                    <a:pt x="18723" y="10972"/>
                  </a:cubicBezTo>
                  <a:cubicBezTo>
                    <a:pt x="19500" y="9769"/>
                    <a:pt x="19575" y="8616"/>
                    <a:pt x="19750" y="8014"/>
                  </a:cubicBezTo>
                  <a:cubicBezTo>
                    <a:pt x="19926" y="7438"/>
                    <a:pt x="19500" y="5633"/>
                    <a:pt x="19750" y="5132"/>
                  </a:cubicBezTo>
                  <a:cubicBezTo>
                    <a:pt x="20001" y="4631"/>
                    <a:pt x="20352" y="2100"/>
                    <a:pt x="17169" y="1323"/>
                  </a:cubicBezTo>
                  <a:cubicBezTo>
                    <a:pt x="15212" y="860"/>
                    <a:pt x="16050" y="0"/>
                    <a:pt x="1552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05" name="Google Shape;305;p7"/>
            <p:cNvSpPr/>
            <p:nvPr/>
          </p:nvSpPr>
          <p:spPr>
            <a:xfrm>
              <a:off x="816725" y="540000"/>
              <a:ext cx="483944" cy="230423"/>
            </a:xfrm>
            <a:custGeom>
              <a:avLst/>
              <a:gdLst/>
              <a:ahLst/>
              <a:cxnLst/>
              <a:rect l="l" t="t" r="r" b="b"/>
              <a:pathLst>
                <a:path w="17369" h="8270" extrusionOk="0">
                  <a:moveTo>
                    <a:pt x="10577" y="0"/>
                  </a:moveTo>
                  <a:cubicBezTo>
                    <a:pt x="7143" y="0"/>
                    <a:pt x="3935" y="928"/>
                    <a:pt x="1153" y="2557"/>
                  </a:cubicBezTo>
                  <a:cubicBezTo>
                    <a:pt x="326" y="3810"/>
                    <a:pt x="0" y="4938"/>
                    <a:pt x="602" y="5389"/>
                  </a:cubicBezTo>
                  <a:cubicBezTo>
                    <a:pt x="2155" y="6542"/>
                    <a:pt x="5589" y="6843"/>
                    <a:pt x="6441" y="7720"/>
                  </a:cubicBezTo>
                  <a:cubicBezTo>
                    <a:pt x="6798" y="8087"/>
                    <a:pt x="7581" y="8270"/>
                    <a:pt x="8441" y="8270"/>
                  </a:cubicBezTo>
                  <a:cubicBezTo>
                    <a:pt x="9634" y="8270"/>
                    <a:pt x="10975" y="7918"/>
                    <a:pt x="11529" y="7219"/>
                  </a:cubicBezTo>
                  <a:cubicBezTo>
                    <a:pt x="12456" y="6016"/>
                    <a:pt x="13158" y="5765"/>
                    <a:pt x="14536" y="4988"/>
                  </a:cubicBezTo>
                  <a:cubicBezTo>
                    <a:pt x="15890" y="4211"/>
                    <a:pt x="17369" y="2632"/>
                    <a:pt x="16667" y="1705"/>
                  </a:cubicBezTo>
                  <a:cubicBezTo>
                    <a:pt x="16491" y="1454"/>
                    <a:pt x="16040" y="1053"/>
                    <a:pt x="15389" y="627"/>
                  </a:cubicBezTo>
                  <a:cubicBezTo>
                    <a:pt x="13860" y="226"/>
                    <a:pt x="12256" y="0"/>
                    <a:pt x="1057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06" name="Google Shape;306;p7"/>
            <p:cNvSpPr/>
            <p:nvPr/>
          </p:nvSpPr>
          <p:spPr>
            <a:xfrm>
              <a:off x="591150" y="889730"/>
              <a:ext cx="335910" cy="604198"/>
            </a:xfrm>
            <a:custGeom>
              <a:avLst/>
              <a:gdLst/>
              <a:ahLst/>
              <a:cxnLst/>
              <a:rect l="l" t="t" r="r" b="b"/>
              <a:pathLst>
                <a:path w="12056" h="21685" extrusionOk="0">
                  <a:moveTo>
                    <a:pt x="2637" y="0"/>
                  </a:moveTo>
                  <a:cubicBezTo>
                    <a:pt x="1822" y="0"/>
                    <a:pt x="1119" y="254"/>
                    <a:pt x="778" y="857"/>
                  </a:cubicBezTo>
                  <a:cubicBezTo>
                    <a:pt x="276" y="2511"/>
                    <a:pt x="1" y="4291"/>
                    <a:pt x="1" y="6120"/>
                  </a:cubicBezTo>
                  <a:cubicBezTo>
                    <a:pt x="1" y="12612"/>
                    <a:pt x="3334" y="18326"/>
                    <a:pt x="8372" y="21684"/>
                  </a:cubicBezTo>
                  <a:cubicBezTo>
                    <a:pt x="9700" y="20832"/>
                    <a:pt x="9926" y="19830"/>
                    <a:pt x="10327" y="17800"/>
                  </a:cubicBezTo>
                  <a:cubicBezTo>
                    <a:pt x="10728" y="15769"/>
                    <a:pt x="11104" y="15318"/>
                    <a:pt x="10076" y="14291"/>
                  </a:cubicBezTo>
                  <a:cubicBezTo>
                    <a:pt x="9048" y="13288"/>
                    <a:pt x="5164" y="13063"/>
                    <a:pt x="4387" y="12411"/>
                  </a:cubicBezTo>
                  <a:cubicBezTo>
                    <a:pt x="3610" y="11734"/>
                    <a:pt x="3008" y="9554"/>
                    <a:pt x="3284" y="8852"/>
                  </a:cubicBezTo>
                  <a:cubicBezTo>
                    <a:pt x="3328" y="8734"/>
                    <a:pt x="3395" y="8684"/>
                    <a:pt x="3489" y="8684"/>
                  </a:cubicBezTo>
                  <a:cubicBezTo>
                    <a:pt x="3934" y="8684"/>
                    <a:pt x="4981" y="9812"/>
                    <a:pt x="6968" y="10206"/>
                  </a:cubicBezTo>
                  <a:cubicBezTo>
                    <a:pt x="7151" y="10242"/>
                    <a:pt x="7309" y="10259"/>
                    <a:pt x="7446" y="10259"/>
                  </a:cubicBezTo>
                  <a:cubicBezTo>
                    <a:pt x="9108" y="10259"/>
                    <a:pt x="7605" y="7760"/>
                    <a:pt x="8948" y="6972"/>
                  </a:cubicBezTo>
                  <a:cubicBezTo>
                    <a:pt x="10402" y="6120"/>
                    <a:pt x="10502" y="6020"/>
                    <a:pt x="11279" y="4917"/>
                  </a:cubicBezTo>
                  <a:cubicBezTo>
                    <a:pt x="12056" y="3789"/>
                    <a:pt x="7394" y="4642"/>
                    <a:pt x="6968" y="2586"/>
                  </a:cubicBezTo>
                  <a:cubicBezTo>
                    <a:pt x="6677" y="1182"/>
                    <a:pt x="4396" y="0"/>
                    <a:pt x="263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07" name="Google Shape;307;p7"/>
            <p:cNvSpPr/>
            <p:nvPr/>
          </p:nvSpPr>
          <p:spPr>
            <a:xfrm>
              <a:off x="876072" y="1448318"/>
              <a:ext cx="528635" cy="132208"/>
            </a:xfrm>
            <a:custGeom>
              <a:avLst/>
              <a:gdLst/>
              <a:ahLst/>
              <a:cxnLst/>
              <a:rect l="l" t="t" r="r" b="b"/>
              <a:pathLst>
                <a:path w="18973" h="4745" extrusionOk="0">
                  <a:moveTo>
                    <a:pt x="14066" y="1"/>
                  </a:moveTo>
                  <a:cubicBezTo>
                    <a:pt x="13042" y="1"/>
                    <a:pt x="11946" y="367"/>
                    <a:pt x="11128" y="1185"/>
                  </a:cubicBezTo>
                  <a:cubicBezTo>
                    <a:pt x="10482" y="1857"/>
                    <a:pt x="9151" y="2069"/>
                    <a:pt x="7610" y="2069"/>
                  </a:cubicBezTo>
                  <a:cubicBezTo>
                    <a:pt x="6162" y="2069"/>
                    <a:pt x="4529" y="1881"/>
                    <a:pt x="3108" y="1711"/>
                  </a:cubicBezTo>
                  <a:cubicBezTo>
                    <a:pt x="2892" y="1687"/>
                    <a:pt x="2687" y="1676"/>
                    <a:pt x="2493" y="1676"/>
                  </a:cubicBezTo>
                  <a:cubicBezTo>
                    <a:pt x="1270" y="1676"/>
                    <a:pt x="476" y="2126"/>
                    <a:pt x="0" y="2689"/>
                  </a:cubicBezTo>
                  <a:cubicBezTo>
                    <a:pt x="2557" y="3992"/>
                    <a:pt x="5414" y="4744"/>
                    <a:pt x="8447" y="4744"/>
                  </a:cubicBezTo>
                  <a:cubicBezTo>
                    <a:pt x="12206" y="4744"/>
                    <a:pt x="15715" y="3616"/>
                    <a:pt x="18622" y="1711"/>
                  </a:cubicBezTo>
                  <a:cubicBezTo>
                    <a:pt x="18973" y="433"/>
                    <a:pt x="16692" y="809"/>
                    <a:pt x="15665" y="333"/>
                  </a:cubicBezTo>
                  <a:cubicBezTo>
                    <a:pt x="15196" y="116"/>
                    <a:pt x="14642" y="1"/>
                    <a:pt x="1406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08" name="Google Shape;308;p7"/>
            <p:cNvSpPr/>
            <p:nvPr/>
          </p:nvSpPr>
          <p:spPr>
            <a:xfrm>
              <a:off x="1501752" y="1180085"/>
              <a:ext cx="111756" cy="193728"/>
            </a:xfrm>
            <a:custGeom>
              <a:avLst/>
              <a:gdLst/>
              <a:ahLst/>
              <a:cxnLst/>
              <a:rect l="l" t="t" r="r" b="b"/>
              <a:pathLst>
                <a:path w="4011" h="6953" extrusionOk="0">
                  <a:moveTo>
                    <a:pt x="2703" y="1"/>
                  </a:moveTo>
                  <a:cubicBezTo>
                    <a:pt x="2264" y="1"/>
                    <a:pt x="1815" y="278"/>
                    <a:pt x="1354" y="1113"/>
                  </a:cubicBezTo>
                  <a:cubicBezTo>
                    <a:pt x="1" y="3519"/>
                    <a:pt x="301" y="6125"/>
                    <a:pt x="602" y="6551"/>
                  </a:cubicBezTo>
                  <a:cubicBezTo>
                    <a:pt x="652" y="6602"/>
                    <a:pt x="753" y="6752"/>
                    <a:pt x="878" y="6952"/>
                  </a:cubicBezTo>
                  <a:cubicBezTo>
                    <a:pt x="2306" y="5073"/>
                    <a:pt x="3384" y="2917"/>
                    <a:pt x="4011" y="561"/>
                  </a:cubicBezTo>
                  <a:cubicBezTo>
                    <a:pt x="3582" y="284"/>
                    <a:pt x="3147" y="1"/>
                    <a:pt x="270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09" name="Google Shape;309;p7"/>
            <p:cNvSpPr/>
            <p:nvPr/>
          </p:nvSpPr>
          <p:spPr>
            <a:xfrm>
              <a:off x="818815" y="562346"/>
              <a:ext cx="812861" cy="1018179"/>
            </a:xfrm>
            <a:custGeom>
              <a:avLst/>
              <a:gdLst/>
              <a:ahLst/>
              <a:cxnLst/>
              <a:rect l="l" t="t" r="r" b="b"/>
              <a:pathLst>
                <a:path w="29174" h="36543" extrusionOk="0">
                  <a:moveTo>
                    <a:pt x="16015" y="0"/>
                  </a:moveTo>
                  <a:cubicBezTo>
                    <a:pt x="20928" y="3384"/>
                    <a:pt x="24161" y="9023"/>
                    <a:pt x="24161" y="15439"/>
                  </a:cubicBezTo>
                  <a:cubicBezTo>
                    <a:pt x="24161" y="25765"/>
                    <a:pt x="15815" y="34111"/>
                    <a:pt x="5489" y="34111"/>
                  </a:cubicBezTo>
                  <a:cubicBezTo>
                    <a:pt x="3584" y="34111"/>
                    <a:pt x="1730" y="33810"/>
                    <a:pt x="0" y="33284"/>
                  </a:cubicBezTo>
                  <a:lnTo>
                    <a:pt x="0" y="33284"/>
                  </a:lnTo>
                  <a:cubicBezTo>
                    <a:pt x="2983" y="35339"/>
                    <a:pt x="6617" y="36542"/>
                    <a:pt x="10502" y="36542"/>
                  </a:cubicBezTo>
                  <a:cubicBezTo>
                    <a:pt x="20827" y="36542"/>
                    <a:pt x="29173" y="28171"/>
                    <a:pt x="29173" y="17870"/>
                  </a:cubicBezTo>
                  <a:cubicBezTo>
                    <a:pt x="29173" y="9449"/>
                    <a:pt x="23634" y="2356"/>
                    <a:pt x="16015" y="0"/>
                  </a:cubicBezTo>
                  <a:close/>
                </a:path>
              </a:pathLst>
            </a:custGeom>
            <a:solidFill>
              <a:srgbClr val="00C0C0">
                <a:alpha val="32139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</p:spTree>
    <p:extLst>
      <p:ext uri="{BB962C8B-B14F-4D97-AF65-F5344CB8AC3E}">
        <p14:creationId xmlns:p14="http://schemas.microsoft.com/office/powerpoint/2010/main" val="2999187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2.jpe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5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4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1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74CAEB9C-2725-441E-8841-C25920A92F56}" type="datetimeFigureOut">
              <a:rPr lang="ar-AE" smtClean="0"/>
              <a:t>24/06/1443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CEAE01-50D1-4F1F-9811-146CB71F808D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82245740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  <p:sldLayoutId id="2147483690" r:id="rId18"/>
    <p:sldLayoutId id="2147483691" r:id="rId19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9.png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openclipart.org/detail/169719/checklist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image" Target="../media/image3.png"/><Relationship Id="rId7" Type="http://schemas.openxmlformats.org/officeDocument/2006/relationships/diagramData" Target="../diagrams/data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microsoft.com/office/2007/relationships/diagramDrawing" Target="../diagrams/drawing1.xml"/><Relationship Id="rId5" Type="http://schemas.openxmlformats.org/officeDocument/2006/relationships/image" Target="../media/image5.png"/><Relationship Id="rId10" Type="http://schemas.openxmlformats.org/officeDocument/2006/relationships/diagramColors" Target="../diagrams/colors1.xml"/><Relationship Id="rId4" Type="http://schemas.openxmlformats.org/officeDocument/2006/relationships/image" Target="../media/image4.png"/><Relationship Id="rId9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3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2C41A830-C261-4B1F-9FD2-57F01419EF1F}"/>
              </a:ext>
            </a:extLst>
          </p:cNvPr>
          <p:cNvSpPr/>
          <p:nvPr/>
        </p:nvSpPr>
        <p:spPr>
          <a:xfrm>
            <a:off x="0" y="0"/>
            <a:ext cx="12192000" cy="718975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FC3A38FA-611C-4EA9-8838-DF39C900A8CE}"/>
              </a:ext>
            </a:extLst>
          </p:cNvPr>
          <p:cNvSpPr/>
          <p:nvPr/>
        </p:nvSpPr>
        <p:spPr>
          <a:xfrm>
            <a:off x="-1076" y="4645490"/>
            <a:ext cx="12191999" cy="380851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BCC46637-02C2-4A4C-8401-52B5609AFFA0}"/>
              </a:ext>
            </a:extLst>
          </p:cNvPr>
          <p:cNvSpPr txBox="1"/>
          <p:nvPr/>
        </p:nvSpPr>
        <p:spPr>
          <a:xfrm>
            <a:off x="3037356" y="59246"/>
            <a:ext cx="673133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Let’s sing the National Anthem.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B811CE7A-B0E2-40FD-81C3-3C991C4D895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2019"/>
          <a:stretch/>
        </p:blipFill>
        <p:spPr>
          <a:xfrm>
            <a:off x="0" y="4947486"/>
            <a:ext cx="12192000" cy="2242273"/>
          </a:xfrm>
          <a:prstGeom prst="rect">
            <a:avLst/>
          </a:prstGeom>
        </p:spPr>
      </p:pic>
      <p:pic>
        <p:nvPicPr>
          <p:cNvPr id="2" name="uae">
            <a:hlinkClick r:id="" action="ppaction://media"/>
            <a:extLst>
              <a:ext uri="{FF2B5EF4-FFF2-40B4-BE49-F238E27FC236}">
                <a16:creationId xmlns:a16="http://schemas.microsoft.com/office/drawing/2014/main" xmlns="" id="{8E4EC282-214D-48F1-B7E4-10F3F2C1AD4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076" y="827673"/>
            <a:ext cx="12191999" cy="6362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448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704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lowchart: Connector 17">
            <a:extLst>
              <a:ext uri="{FF2B5EF4-FFF2-40B4-BE49-F238E27FC236}">
                <a16:creationId xmlns:a16="http://schemas.microsoft.com/office/drawing/2014/main" xmlns="" id="{15A3B4D8-4514-4954-943E-C56D924EC2A7}"/>
              </a:ext>
            </a:extLst>
          </p:cNvPr>
          <p:cNvSpPr/>
          <p:nvPr/>
        </p:nvSpPr>
        <p:spPr>
          <a:xfrm>
            <a:off x="5669280" y="341748"/>
            <a:ext cx="6108192" cy="5032445"/>
          </a:xfrm>
          <a:prstGeom prst="flowChartConnector">
            <a:avLst/>
          </a:prstGeom>
          <a:solidFill>
            <a:srgbClr val="FF3399"/>
          </a:solidFill>
          <a:ln>
            <a:solidFill>
              <a:srgbClr val="FF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21" name="Subtitle 2">
            <a:extLst>
              <a:ext uri="{FF2B5EF4-FFF2-40B4-BE49-F238E27FC236}">
                <a16:creationId xmlns:a16="http://schemas.microsoft.com/office/drawing/2014/main" xmlns="" id="{2A15662E-A3D0-4310-AAA8-7ED9F4FE49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99356" y="1248605"/>
            <a:ext cx="5716723" cy="3955775"/>
          </a:xfrm>
        </p:spPr>
        <p:txBody>
          <a:bodyPr>
            <a:normAutofit fontScale="32500" lnSpcReduction="20000"/>
          </a:bodyPr>
          <a:lstStyle/>
          <a:p>
            <a:pPr algn="r"/>
            <a:endParaRPr lang="en-US" sz="3200" dirty="0">
              <a:latin typeface="Cavolini" panose="020B0604020202020204" pitchFamily="34" charset="0"/>
              <a:cs typeface="Cavolini" panose="020B0604020202020204" pitchFamily="34" charset="0"/>
            </a:endParaRPr>
          </a:p>
          <a:p>
            <a:pPr algn="ctr"/>
            <a:r>
              <a:rPr lang="en-US" sz="17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20B0604020202020204" pitchFamily="34" charset="0"/>
                <a:cs typeface="Cavolini" panose="020B0604020202020204" pitchFamily="34" charset="0"/>
              </a:rPr>
              <a:t>FABULOUS</a:t>
            </a:r>
          </a:p>
          <a:p>
            <a:pPr algn="ctr"/>
            <a:r>
              <a:rPr lang="en-US" sz="17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20B0604020202020204" pitchFamily="34" charset="0"/>
                <a:cs typeface="Cavolini" panose="020B0604020202020204" pitchFamily="34" charset="0"/>
              </a:rPr>
              <a:t>GRADE</a:t>
            </a:r>
          </a:p>
          <a:p>
            <a:pPr algn="ctr"/>
            <a:r>
              <a:rPr lang="en-US" sz="17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20B0604020202020204" pitchFamily="34" charset="0"/>
                <a:cs typeface="Cavolini" panose="020B0604020202020204" pitchFamily="34" charset="0"/>
              </a:rPr>
              <a:t>SEVEN</a:t>
            </a:r>
            <a:endParaRPr lang="en-US" sz="17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volini" panose="020B0604020202020204" pitchFamily="34" charset="0"/>
              <a:cs typeface="Cavolini" panose="020B0604020202020204" pitchFamily="34" charset="0"/>
            </a:endParaRPr>
          </a:p>
          <a:p>
            <a:pPr algn="ctr"/>
            <a:r>
              <a:rPr lang="en-US" sz="17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20B0604020202020204" pitchFamily="34" charset="0"/>
                <a:cs typeface="Cavolini" panose="020B0604020202020204" pitchFamily="34" charset="0"/>
              </a:rPr>
              <a:t>Access</a:t>
            </a:r>
          </a:p>
          <a:p>
            <a:pPr algn="r"/>
            <a:endParaRPr lang="en-US" sz="5800" dirty="0">
              <a:latin typeface="Cavolini" panose="020B0604020202020204" pitchFamily="34" charset="0"/>
              <a:cs typeface="Cavolini" panose="020B0604020202020204" pitchFamily="34" charset="0"/>
            </a:endParaRPr>
          </a:p>
        </p:txBody>
      </p:sp>
      <p:sp>
        <p:nvSpPr>
          <p:cNvPr id="22" name="Rectangle: Diagonal Corners Rounded 21">
            <a:extLst>
              <a:ext uri="{FF2B5EF4-FFF2-40B4-BE49-F238E27FC236}">
                <a16:creationId xmlns:a16="http://schemas.microsoft.com/office/drawing/2014/main" xmlns="" id="{557B2A30-6FC1-41E4-8DB1-0CDD9448267D}"/>
              </a:ext>
            </a:extLst>
          </p:cNvPr>
          <p:cNvSpPr/>
          <p:nvPr/>
        </p:nvSpPr>
        <p:spPr>
          <a:xfrm>
            <a:off x="5731724" y="5113887"/>
            <a:ext cx="6051984" cy="1277768"/>
          </a:xfrm>
          <a:prstGeom prst="round2DiagRect">
            <a:avLst/>
          </a:prstGeom>
          <a:solidFill>
            <a:srgbClr val="FF99FF"/>
          </a:solidFill>
          <a:ln>
            <a:solidFill>
              <a:srgbClr val="FF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148065B7-A185-4D7C-8798-49494075F7BD}"/>
              </a:ext>
            </a:extLst>
          </p:cNvPr>
          <p:cNvSpPr txBox="1"/>
          <p:nvPr/>
        </p:nvSpPr>
        <p:spPr>
          <a:xfrm>
            <a:off x="6290191" y="5204379"/>
            <a:ext cx="4866371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6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volini" panose="020B0604020202020204" pitchFamily="34" charset="0"/>
                <a:cs typeface="Cavolini" panose="020B0604020202020204" pitchFamily="34" charset="0"/>
              </a:rPr>
              <a:t>ENGLISH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708" y="341747"/>
            <a:ext cx="5176893" cy="60499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627387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Rectangle"/>
          <p:cNvSpPr/>
          <p:nvPr/>
        </p:nvSpPr>
        <p:spPr>
          <a:xfrm>
            <a:off x="1" y="1"/>
            <a:ext cx="12309599" cy="6905563"/>
          </a:xfrm>
          <a:prstGeom prst="rect">
            <a:avLst/>
          </a:prstGeom>
          <a:gradFill>
            <a:gsLst>
              <a:gs pos="0">
                <a:srgbClr val="9DC3E6"/>
              </a:gs>
              <a:gs pos="100000">
                <a:srgbClr val="DEEBF7"/>
              </a:gs>
            </a:gsLst>
            <a:lin ang="8100000"/>
          </a:gradFill>
          <a:ln w="12700">
            <a:miter lim="400000"/>
          </a:ln>
        </p:spPr>
        <p:txBody>
          <a:bodyPr lIns="60959" rIns="60959" anchor="ctr"/>
          <a:lstStyle/>
          <a:p>
            <a:endParaRPr sz="2400"/>
          </a:p>
        </p:txBody>
      </p:sp>
      <p:grpSp>
        <p:nvGrpSpPr>
          <p:cNvPr id="116" name="Group"/>
          <p:cNvGrpSpPr/>
          <p:nvPr/>
        </p:nvGrpSpPr>
        <p:grpSpPr>
          <a:xfrm>
            <a:off x="2140505" y="82108"/>
            <a:ext cx="8073123" cy="1230325"/>
            <a:chOff x="0" y="0"/>
            <a:chExt cx="4258287" cy="1292553"/>
          </a:xfrm>
        </p:grpSpPr>
        <p:sp>
          <p:nvSpPr>
            <p:cNvPr id="113" name="Rectangle"/>
            <p:cNvSpPr/>
            <p:nvPr/>
          </p:nvSpPr>
          <p:spPr>
            <a:xfrm>
              <a:off x="0" y="177744"/>
              <a:ext cx="4258288" cy="940129"/>
            </a:xfrm>
            <a:prstGeom prst="rect">
              <a:avLst/>
            </a:prstGeom>
            <a:gradFill flip="none" rotWithShape="1">
              <a:gsLst>
                <a:gs pos="0">
                  <a:srgbClr val="AB8100"/>
                </a:gs>
                <a:gs pos="48000">
                  <a:srgbClr val="FFC208"/>
                </a:gs>
                <a:gs pos="100000">
                  <a:srgbClr val="FFD966"/>
                </a:gs>
              </a:gsLst>
              <a:lin ang="162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60959" tIns="60959" rIns="60959" bIns="60959" numCol="1" anchor="ctr">
              <a:noAutofit/>
            </a:bodyPr>
            <a:lstStyle/>
            <a:p>
              <a:endParaRPr sz="2400"/>
            </a:p>
          </p:txBody>
        </p:sp>
        <p:sp>
          <p:nvSpPr>
            <p:cNvPr id="114" name="Rectangle"/>
            <p:cNvSpPr/>
            <p:nvPr/>
          </p:nvSpPr>
          <p:spPr>
            <a:xfrm rot="16200000">
              <a:off x="2040619" y="-2040620"/>
              <a:ext cx="177049" cy="4258289"/>
            </a:xfrm>
            <a:prstGeom prst="rect">
              <a:avLst/>
            </a:prstGeom>
            <a:solidFill>
              <a:srgbClr val="FFC000"/>
            </a:solidFill>
            <a:ln w="12700" cap="flat">
              <a:noFill/>
              <a:miter lim="400000"/>
            </a:ln>
            <a:effectLst/>
          </p:spPr>
          <p:txBody>
            <a:bodyPr wrap="square" lIns="60959" tIns="60959" rIns="60959" bIns="60959" numCol="1" anchor="ctr">
              <a:noAutofit/>
            </a:bodyPr>
            <a:lstStyle/>
            <a:p>
              <a:endParaRPr sz="2400"/>
            </a:p>
          </p:txBody>
        </p:sp>
        <p:sp>
          <p:nvSpPr>
            <p:cNvPr id="115" name="Rectangle"/>
            <p:cNvSpPr/>
            <p:nvPr/>
          </p:nvSpPr>
          <p:spPr>
            <a:xfrm rot="16200000">
              <a:off x="2040619" y="-925115"/>
              <a:ext cx="177049" cy="4258289"/>
            </a:xfrm>
            <a:prstGeom prst="rect">
              <a:avLst/>
            </a:prstGeom>
            <a:solidFill>
              <a:srgbClr val="806000"/>
            </a:solidFill>
            <a:ln w="12700" cap="flat">
              <a:noFill/>
              <a:miter lim="400000"/>
            </a:ln>
            <a:effectLst/>
          </p:spPr>
          <p:txBody>
            <a:bodyPr wrap="square" lIns="60959" tIns="60959" rIns="60959" bIns="60959" numCol="1" anchor="ctr">
              <a:noAutofit/>
            </a:bodyPr>
            <a:lstStyle/>
            <a:p>
              <a:endParaRPr sz="2400"/>
            </a:p>
          </p:txBody>
        </p:sp>
      </p:grpSp>
      <p:grpSp>
        <p:nvGrpSpPr>
          <p:cNvPr id="122" name="Group"/>
          <p:cNvGrpSpPr/>
          <p:nvPr/>
        </p:nvGrpSpPr>
        <p:grpSpPr>
          <a:xfrm>
            <a:off x="10217664" y="86981"/>
            <a:ext cx="1697395" cy="1223024"/>
            <a:chOff x="0" y="0"/>
            <a:chExt cx="2128442" cy="1292556"/>
          </a:xfrm>
        </p:grpSpPr>
        <p:sp>
          <p:nvSpPr>
            <p:cNvPr id="117" name="Shape"/>
            <p:cNvSpPr/>
            <p:nvPr/>
          </p:nvSpPr>
          <p:spPr>
            <a:xfrm rot="16200000">
              <a:off x="1378335" y="272767"/>
              <a:ext cx="777708" cy="72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310"/>
                  </a:moveTo>
                  <a:cubicBezTo>
                    <a:pt x="18393" y="990"/>
                    <a:pt x="14973" y="0"/>
                    <a:pt x="11109" y="0"/>
                  </a:cubicBezTo>
                  <a:cubicBezTo>
                    <a:pt x="7071" y="0"/>
                    <a:pt x="3439" y="990"/>
                    <a:pt x="0" y="2310"/>
                  </a:cubicBezTo>
                  <a:cubicBezTo>
                    <a:pt x="11109" y="21600"/>
                    <a:pt x="11109" y="21600"/>
                    <a:pt x="11109" y="21600"/>
                  </a:cubicBezTo>
                  <a:lnTo>
                    <a:pt x="21600" y="2310"/>
                  </a:lnTo>
                </a:path>
              </a:pathLst>
            </a:custGeom>
            <a:solidFill>
              <a:srgbClr val="0D0D0D"/>
            </a:solidFill>
            <a:ln w="12700" cap="flat">
              <a:noFill/>
              <a:miter lim="400000"/>
            </a:ln>
            <a:effectLst/>
          </p:spPr>
          <p:txBody>
            <a:bodyPr wrap="square" lIns="60959" tIns="60959" rIns="60959" bIns="60959" numCol="1" anchor="ctr">
              <a:noAutofit/>
            </a:bodyPr>
            <a:lstStyle/>
            <a:p>
              <a:endParaRPr sz="2400"/>
            </a:p>
          </p:txBody>
        </p:sp>
        <p:sp>
          <p:nvSpPr>
            <p:cNvPr id="118" name="Shape"/>
            <p:cNvSpPr/>
            <p:nvPr/>
          </p:nvSpPr>
          <p:spPr>
            <a:xfrm rot="16200000">
              <a:off x="165788" y="-30409"/>
              <a:ext cx="1292558" cy="13533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472" y="14885"/>
                  </a:moveTo>
                  <a:cubicBezTo>
                    <a:pt x="19799" y="12934"/>
                    <a:pt x="18649" y="9913"/>
                    <a:pt x="18649" y="6555"/>
                  </a:cubicBezTo>
                  <a:cubicBezTo>
                    <a:pt x="18649" y="4605"/>
                    <a:pt x="18649" y="4605"/>
                    <a:pt x="18649" y="4605"/>
                  </a:cubicBezTo>
                  <a:cubicBezTo>
                    <a:pt x="18649" y="3374"/>
                    <a:pt x="18649" y="3374"/>
                    <a:pt x="18649" y="3374"/>
                  </a:cubicBezTo>
                  <a:cubicBezTo>
                    <a:pt x="18649" y="0"/>
                    <a:pt x="18649" y="0"/>
                    <a:pt x="18649" y="0"/>
                  </a:cubicBezTo>
                  <a:cubicBezTo>
                    <a:pt x="18649" y="4605"/>
                    <a:pt x="16453" y="8682"/>
                    <a:pt x="13374" y="10105"/>
                  </a:cubicBezTo>
                  <a:cubicBezTo>
                    <a:pt x="12595" y="10632"/>
                    <a:pt x="11689" y="10808"/>
                    <a:pt x="10794" y="10808"/>
                  </a:cubicBezTo>
                  <a:cubicBezTo>
                    <a:pt x="9900" y="10808"/>
                    <a:pt x="9005" y="10632"/>
                    <a:pt x="8099" y="10105"/>
                  </a:cubicBezTo>
                  <a:cubicBezTo>
                    <a:pt x="5147" y="8682"/>
                    <a:pt x="2951" y="4605"/>
                    <a:pt x="2951" y="0"/>
                  </a:cubicBezTo>
                  <a:cubicBezTo>
                    <a:pt x="2951" y="3374"/>
                    <a:pt x="2951" y="3374"/>
                    <a:pt x="2951" y="3374"/>
                  </a:cubicBezTo>
                  <a:cubicBezTo>
                    <a:pt x="2951" y="4605"/>
                    <a:pt x="2951" y="4605"/>
                    <a:pt x="2951" y="4605"/>
                  </a:cubicBezTo>
                  <a:cubicBezTo>
                    <a:pt x="2951" y="6555"/>
                    <a:pt x="2951" y="6555"/>
                    <a:pt x="2951" y="6555"/>
                  </a:cubicBezTo>
                  <a:cubicBezTo>
                    <a:pt x="2951" y="9913"/>
                    <a:pt x="1801" y="12934"/>
                    <a:pt x="128" y="14885"/>
                  </a:cubicBezTo>
                  <a:cubicBezTo>
                    <a:pt x="0" y="14885"/>
                    <a:pt x="0" y="14885"/>
                    <a:pt x="0" y="14885"/>
                  </a:cubicBezTo>
                  <a:cubicBezTo>
                    <a:pt x="4497" y="21600"/>
                    <a:pt x="4497" y="21600"/>
                    <a:pt x="4497" y="21600"/>
                  </a:cubicBezTo>
                  <a:cubicBezTo>
                    <a:pt x="6565" y="20897"/>
                    <a:pt x="8749" y="20369"/>
                    <a:pt x="11178" y="20369"/>
                  </a:cubicBezTo>
                  <a:cubicBezTo>
                    <a:pt x="13501" y="20369"/>
                    <a:pt x="15558" y="20897"/>
                    <a:pt x="17487" y="21600"/>
                  </a:cubicBezTo>
                  <a:cubicBezTo>
                    <a:pt x="21600" y="14885"/>
                    <a:pt x="21600" y="14885"/>
                    <a:pt x="21600" y="14885"/>
                  </a:cubicBezTo>
                  <a:lnTo>
                    <a:pt x="21472" y="14885"/>
                  </a:lnTo>
                </a:path>
              </a:pathLst>
            </a:custGeom>
            <a:gradFill flip="none" rotWithShape="1">
              <a:gsLst>
                <a:gs pos="0">
                  <a:srgbClr val="987554"/>
                </a:gs>
                <a:gs pos="50000">
                  <a:srgbClr val="DCA97A"/>
                </a:gs>
                <a:gs pos="100000">
                  <a:srgbClr val="FFCB99"/>
                </a:gs>
              </a:gsLst>
              <a:lin ang="54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60959" tIns="60959" rIns="60959" bIns="60959" numCol="1" anchor="ctr">
              <a:noAutofit/>
            </a:bodyPr>
            <a:lstStyle/>
            <a:p>
              <a:endParaRPr sz="2400"/>
            </a:p>
          </p:txBody>
        </p:sp>
        <p:sp>
          <p:nvSpPr>
            <p:cNvPr id="119" name="Shape"/>
            <p:cNvSpPr/>
            <p:nvPr/>
          </p:nvSpPr>
          <p:spPr>
            <a:xfrm>
              <a:off x="0" y="177745"/>
              <a:ext cx="819567" cy="9401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771" y="21600"/>
                  </a:moveTo>
                  <a:cubicBezTo>
                    <a:pt x="11367" y="21600"/>
                    <a:pt x="18092" y="18578"/>
                    <a:pt x="20440" y="14517"/>
                  </a:cubicBezTo>
                  <a:cubicBezTo>
                    <a:pt x="21310" y="13270"/>
                    <a:pt x="21600" y="12039"/>
                    <a:pt x="21600" y="10808"/>
                  </a:cubicBezTo>
                  <a:cubicBezTo>
                    <a:pt x="21600" y="9577"/>
                    <a:pt x="21310" y="8330"/>
                    <a:pt x="20440" y="7259"/>
                  </a:cubicBezTo>
                  <a:cubicBezTo>
                    <a:pt x="18092" y="3022"/>
                    <a:pt x="11367" y="0"/>
                    <a:pt x="377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3771" y="21600"/>
                  </a:lnTo>
                </a:path>
              </a:pathLst>
            </a:custGeom>
            <a:gradFill flip="none" rotWithShape="1">
              <a:gsLst>
                <a:gs pos="0">
                  <a:srgbClr val="AB8100"/>
                </a:gs>
                <a:gs pos="48000">
                  <a:srgbClr val="FFC208"/>
                </a:gs>
                <a:gs pos="100000">
                  <a:srgbClr val="FFD966"/>
                </a:gs>
              </a:gsLst>
              <a:lin ang="162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60959" tIns="60959" rIns="60959" bIns="60959" numCol="1" anchor="ctr">
              <a:noAutofit/>
            </a:bodyPr>
            <a:lstStyle/>
            <a:p>
              <a:endParaRPr sz="2400"/>
            </a:p>
          </p:txBody>
        </p:sp>
        <p:sp>
          <p:nvSpPr>
            <p:cNvPr id="120" name="Shape"/>
            <p:cNvSpPr/>
            <p:nvPr/>
          </p:nvSpPr>
          <p:spPr>
            <a:xfrm rot="16200000">
              <a:off x="449196" y="-449196"/>
              <a:ext cx="177049" cy="10754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0" y="2876"/>
                    <a:pt x="0" y="2876"/>
                    <a:pt x="0" y="2876"/>
                  </a:cubicBezTo>
                  <a:cubicBezTo>
                    <a:pt x="0" y="7120"/>
                    <a:pt x="0" y="7120"/>
                    <a:pt x="0" y="7120"/>
                  </a:cubicBezTo>
                  <a:cubicBezTo>
                    <a:pt x="0" y="8668"/>
                    <a:pt x="0" y="8668"/>
                    <a:pt x="0" y="8668"/>
                  </a:cubicBezTo>
                  <a:cubicBezTo>
                    <a:pt x="0" y="11122"/>
                    <a:pt x="0" y="11122"/>
                    <a:pt x="0" y="11122"/>
                  </a:cubicBezTo>
                  <a:cubicBezTo>
                    <a:pt x="0" y="15345"/>
                    <a:pt x="8419" y="19146"/>
                    <a:pt x="20665" y="21600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21600" y="0"/>
                    <a:pt x="21600" y="0"/>
                    <a:pt x="21600" y="0"/>
                  </a:cubicBezTo>
                  <a:lnTo>
                    <a:pt x="0" y="0"/>
                  </a:lnTo>
                </a:path>
              </a:pathLst>
            </a:custGeom>
            <a:solidFill>
              <a:srgbClr val="FFC000"/>
            </a:solidFill>
            <a:ln w="12700" cap="flat">
              <a:noFill/>
              <a:miter lim="400000"/>
            </a:ln>
            <a:effectLst/>
          </p:spPr>
          <p:txBody>
            <a:bodyPr wrap="square" lIns="60959" tIns="60959" rIns="60959" bIns="60959" numCol="1" anchor="ctr">
              <a:noAutofit/>
            </a:bodyPr>
            <a:lstStyle/>
            <a:p>
              <a:endParaRPr sz="2400"/>
            </a:p>
          </p:txBody>
        </p:sp>
        <p:sp>
          <p:nvSpPr>
            <p:cNvPr id="121" name="Shape"/>
            <p:cNvSpPr/>
            <p:nvPr/>
          </p:nvSpPr>
          <p:spPr>
            <a:xfrm rot="16200000">
              <a:off x="449196" y="666311"/>
              <a:ext cx="177049" cy="10754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1122"/>
                  </a:moveTo>
                  <a:cubicBezTo>
                    <a:pt x="21600" y="8668"/>
                    <a:pt x="21600" y="8668"/>
                    <a:pt x="21600" y="8668"/>
                  </a:cubicBezTo>
                  <a:cubicBezTo>
                    <a:pt x="21600" y="7120"/>
                    <a:pt x="21600" y="7120"/>
                    <a:pt x="21600" y="7120"/>
                  </a:cubicBezTo>
                  <a:cubicBezTo>
                    <a:pt x="21600" y="2876"/>
                    <a:pt x="21600" y="2876"/>
                    <a:pt x="21600" y="2876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600"/>
                    <a:pt x="0" y="21600"/>
                    <a:pt x="0" y="21600"/>
                  </a:cubicBezTo>
                  <a:cubicBezTo>
                    <a:pt x="935" y="21600"/>
                    <a:pt x="935" y="21600"/>
                    <a:pt x="935" y="21600"/>
                  </a:cubicBezTo>
                  <a:cubicBezTo>
                    <a:pt x="13181" y="19146"/>
                    <a:pt x="21600" y="15345"/>
                    <a:pt x="21600" y="11122"/>
                  </a:cubicBezTo>
                </a:path>
              </a:pathLst>
            </a:custGeom>
            <a:solidFill>
              <a:srgbClr val="806000"/>
            </a:solidFill>
            <a:ln w="12700" cap="flat">
              <a:noFill/>
              <a:miter lim="400000"/>
            </a:ln>
            <a:effectLst/>
          </p:spPr>
          <p:txBody>
            <a:bodyPr wrap="square" lIns="60959" tIns="60959" rIns="60959" bIns="60959" numCol="1" anchor="ctr">
              <a:noAutofit/>
            </a:bodyPr>
            <a:lstStyle/>
            <a:p>
              <a:endParaRPr sz="2400"/>
            </a:p>
          </p:txBody>
        </p:sp>
      </p:grpSp>
      <p:grpSp>
        <p:nvGrpSpPr>
          <p:cNvPr id="128" name="Group"/>
          <p:cNvGrpSpPr/>
          <p:nvPr/>
        </p:nvGrpSpPr>
        <p:grpSpPr>
          <a:xfrm>
            <a:off x="217489" y="82108"/>
            <a:ext cx="1938091" cy="1229213"/>
            <a:chOff x="0" y="0"/>
            <a:chExt cx="1737196" cy="1293943"/>
          </a:xfrm>
        </p:grpSpPr>
        <p:sp>
          <p:nvSpPr>
            <p:cNvPr id="123" name="Shape"/>
            <p:cNvSpPr/>
            <p:nvPr/>
          </p:nvSpPr>
          <p:spPr>
            <a:xfrm>
              <a:off x="0" y="3062"/>
              <a:ext cx="1604841" cy="12908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75" extrusionOk="0">
                  <a:moveTo>
                    <a:pt x="0" y="10738"/>
                  </a:moveTo>
                  <a:cubicBezTo>
                    <a:pt x="0" y="21600"/>
                    <a:pt x="7007" y="20968"/>
                    <a:pt x="7007" y="20968"/>
                  </a:cubicBezTo>
                  <a:cubicBezTo>
                    <a:pt x="10585" y="20968"/>
                    <a:pt x="10585" y="20968"/>
                    <a:pt x="10585" y="20968"/>
                  </a:cubicBezTo>
                  <a:cubicBezTo>
                    <a:pt x="21600" y="20968"/>
                    <a:pt x="21600" y="20968"/>
                    <a:pt x="21600" y="20968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0585" y="0"/>
                    <a:pt x="10585" y="0"/>
                    <a:pt x="10585" y="0"/>
                  </a:cubicBezTo>
                  <a:cubicBezTo>
                    <a:pt x="7007" y="0"/>
                    <a:pt x="7007" y="0"/>
                    <a:pt x="7007" y="0"/>
                  </a:cubicBezTo>
                  <a:cubicBezTo>
                    <a:pt x="7007" y="0"/>
                    <a:pt x="0" y="0"/>
                    <a:pt x="0" y="10738"/>
                  </a:cubicBezTo>
                </a:path>
              </a:pathLst>
            </a:custGeom>
            <a:gradFill flip="none" rotWithShape="1">
              <a:gsLst>
                <a:gs pos="7000">
                  <a:srgbClr val="EE83A1"/>
                </a:gs>
                <a:gs pos="32000">
                  <a:srgbClr val="F3ACC0"/>
                </a:gs>
                <a:gs pos="83000">
                  <a:srgbClr val="EE83A1"/>
                </a:gs>
              </a:gsLst>
              <a:lin ang="54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60959" tIns="60959" rIns="60959" bIns="60959" numCol="1" anchor="ctr">
              <a:noAutofit/>
            </a:bodyPr>
            <a:lstStyle/>
            <a:p>
              <a:endParaRPr sz="2400"/>
            </a:p>
          </p:txBody>
        </p:sp>
        <p:sp>
          <p:nvSpPr>
            <p:cNvPr id="124" name="Rectangle"/>
            <p:cNvSpPr/>
            <p:nvPr/>
          </p:nvSpPr>
          <p:spPr>
            <a:xfrm rot="16200000">
              <a:off x="806855" y="490167"/>
              <a:ext cx="1292558" cy="312222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60959" tIns="60959" rIns="60959" bIns="60959" numCol="1" anchor="ctr">
              <a:noAutofit/>
            </a:bodyPr>
            <a:lstStyle/>
            <a:p>
              <a:endParaRPr sz="2400"/>
            </a:p>
          </p:txBody>
        </p:sp>
        <p:sp>
          <p:nvSpPr>
            <p:cNvPr id="125" name="Shape"/>
            <p:cNvSpPr/>
            <p:nvPr/>
          </p:nvSpPr>
          <p:spPr>
            <a:xfrm rot="16200000">
              <a:off x="-19973" y="424413"/>
              <a:ext cx="422219" cy="1445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1700"/>
                  </a:moveTo>
                  <a:cubicBezTo>
                    <a:pt x="21600" y="5100"/>
                    <a:pt x="16875" y="0"/>
                    <a:pt x="10978" y="0"/>
                  </a:cubicBezTo>
                  <a:cubicBezTo>
                    <a:pt x="4725" y="0"/>
                    <a:pt x="0" y="5100"/>
                    <a:pt x="0" y="11700"/>
                  </a:cubicBezTo>
                  <a:cubicBezTo>
                    <a:pt x="0" y="16650"/>
                    <a:pt x="4725" y="21600"/>
                    <a:pt x="10978" y="21600"/>
                  </a:cubicBezTo>
                  <a:cubicBezTo>
                    <a:pt x="16875" y="21600"/>
                    <a:pt x="21600" y="16650"/>
                    <a:pt x="21600" y="11700"/>
                  </a:cubicBezTo>
                </a:path>
              </a:pathLst>
            </a:custGeom>
            <a:solidFill>
              <a:srgbClr val="F7C8D5"/>
            </a:solidFill>
            <a:ln w="12700" cap="flat">
              <a:noFill/>
              <a:miter lim="400000"/>
            </a:ln>
            <a:effectLst/>
          </p:spPr>
          <p:txBody>
            <a:bodyPr wrap="square" lIns="60959" tIns="60959" rIns="60959" bIns="60959" numCol="1" anchor="ctr">
              <a:noAutofit/>
            </a:bodyPr>
            <a:lstStyle/>
            <a:p>
              <a:pPr>
                <a:lnSpc>
                  <a:spcPct val="80000"/>
                </a:lnSpc>
              </a:pPr>
              <a:endParaRPr sz="2400"/>
            </a:p>
          </p:txBody>
        </p:sp>
        <p:sp>
          <p:nvSpPr>
            <p:cNvPr id="126" name="Rectangle"/>
            <p:cNvSpPr/>
            <p:nvPr/>
          </p:nvSpPr>
          <p:spPr>
            <a:xfrm rot="16200000">
              <a:off x="992153" y="547513"/>
              <a:ext cx="1292557" cy="197531"/>
            </a:xfrm>
            <a:prstGeom prst="rect">
              <a:avLst/>
            </a:prstGeom>
            <a:gradFill flip="none" rotWithShape="1">
              <a:gsLst>
                <a:gs pos="0">
                  <a:srgbClr val="ADB9CA"/>
                </a:gs>
                <a:gs pos="73000">
                  <a:srgbClr val="FFFFFF"/>
                </a:gs>
                <a:gs pos="83000">
                  <a:srgbClr val="ADB9CA"/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60959" tIns="60959" rIns="60959" bIns="60959" numCol="1" anchor="ctr">
              <a:noAutofit/>
            </a:bodyPr>
            <a:lstStyle/>
            <a:p>
              <a:pPr>
                <a:lnSpc>
                  <a:spcPct val="80000"/>
                </a:lnSpc>
              </a:pPr>
              <a:endParaRPr sz="2400"/>
            </a:p>
          </p:txBody>
        </p:sp>
        <p:sp>
          <p:nvSpPr>
            <p:cNvPr id="127" name="Rectangle"/>
            <p:cNvSpPr/>
            <p:nvPr/>
          </p:nvSpPr>
          <p:spPr>
            <a:xfrm rot="16200000">
              <a:off x="612748" y="551926"/>
              <a:ext cx="1292557" cy="188704"/>
            </a:xfrm>
            <a:prstGeom prst="rect">
              <a:avLst/>
            </a:prstGeom>
            <a:gradFill flip="none" rotWithShape="1">
              <a:gsLst>
                <a:gs pos="0">
                  <a:srgbClr val="ADB9CA"/>
                </a:gs>
                <a:gs pos="73000">
                  <a:srgbClr val="FFFFFF"/>
                </a:gs>
                <a:gs pos="83000">
                  <a:srgbClr val="ADB9CA"/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60959" tIns="60959" rIns="60959" bIns="60959" numCol="1" anchor="ctr">
              <a:noAutofit/>
            </a:bodyPr>
            <a:lstStyle/>
            <a:p>
              <a:pPr>
                <a:lnSpc>
                  <a:spcPct val="80000"/>
                </a:lnSpc>
              </a:pPr>
              <a:endParaRPr sz="2400"/>
            </a:p>
          </p:txBody>
        </p:sp>
      </p:grpSp>
      <p:sp>
        <p:nvSpPr>
          <p:cNvPr id="129" name="Line"/>
          <p:cNvSpPr/>
          <p:nvPr/>
        </p:nvSpPr>
        <p:spPr>
          <a:xfrm flipH="1" flipV="1">
            <a:off x="1234189" y="1133064"/>
            <a:ext cx="9632273" cy="1"/>
          </a:xfrm>
          <a:prstGeom prst="line">
            <a:avLst/>
          </a:prstGeom>
          <a:ln w="6350">
            <a:solidFill>
              <a:srgbClr val="FFFFFF"/>
            </a:solidFill>
            <a:miter lim="400000"/>
          </a:ln>
        </p:spPr>
        <p:txBody>
          <a:bodyPr lIns="0" tIns="0" rIns="0" bIns="0"/>
          <a:lstStyle/>
          <a:p>
            <a:pPr defTabSz="609570"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1600"/>
          </a:p>
        </p:txBody>
      </p:sp>
      <p:sp>
        <p:nvSpPr>
          <p:cNvPr id="130" name="Line"/>
          <p:cNvSpPr/>
          <p:nvPr/>
        </p:nvSpPr>
        <p:spPr>
          <a:xfrm flipH="1" flipV="1">
            <a:off x="1279865" y="3145217"/>
            <a:ext cx="9632273" cy="1"/>
          </a:xfrm>
          <a:prstGeom prst="line">
            <a:avLst/>
          </a:prstGeom>
          <a:ln w="6350">
            <a:solidFill>
              <a:srgbClr val="FFFFFF"/>
            </a:solidFill>
            <a:miter lim="400000"/>
          </a:ln>
        </p:spPr>
        <p:txBody>
          <a:bodyPr lIns="0" tIns="0" rIns="0" bIns="0"/>
          <a:lstStyle/>
          <a:p>
            <a:pPr defTabSz="609570"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1600"/>
          </a:p>
        </p:txBody>
      </p:sp>
      <p:sp>
        <p:nvSpPr>
          <p:cNvPr id="131" name="موضوع الدرس"/>
          <p:cNvSpPr txBox="1"/>
          <p:nvPr/>
        </p:nvSpPr>
        <p:spPr>
          <a:xfrm>
            <a:off x="2422904" y="224660"/>
            <a:ext cx="5133350" cy="16550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67733" tIns="67733" rIns="67733" bIns="67733" anchor="ctr">
            <a:spAutoFit/>
          </a:bodyPr>
          <a:lstStyle>
            <a:lvl1pPr rtl="1">
              <a:defRPr sz="3700">
                <a:latin typeface="Impact"/>
                <a:ea typeface="Impact"/>
                <a:cs typeface="Impact"/>
                <a:sym typeface="Impact"/>
              </a:defRPr>
            </a:lvl1pPr>
          </a:lstStyle>
          <a:p>
            <a:r>
              <a:rPr lang="en-US" sz="4933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Online class Rules </a:t>
            </a:r>
          </a:p>
          <a:p>
            <a:r>
              <a:rPr lang="en-US" sz="4933" dirty="0">
                <a:solidFill>
                  <a:srgbClr val="FF0000"/>
                </a:solidFill>
              </a:rPr>
              <a:t>          </a:t>
            </a:r>
            <a:endParaRPr sz="4933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61CEEFCD-20D7-476A-8AED-4C5ACD2AAFE0}"/>
              </a:ext>
            </a:extLst>
          </p:cNvPr>
          <p:cNvSpPr txBox="1"/>
          <p:nvPr/>
        </p:nvSpPr>
        <p:spPr>
          <a:xfrm>
            <a:off x="1084695" y="1228796"/>
            <a:ext cx="11804423" cy="567676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67733" tIns="67733" rIns="67733" bIns="67733" numCol="1" spcCol="38100" rtlCol="0" anchor="ctr">
            <a:spAutoFit/>
          </a:bodyPr>
          <a:lstStyle/>
          <a:p>
            <a:pPr marL="685750" indent="-685750" algn="l" defTabSz="1219140" rtl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GB" sz="4000" b="1" dirty="0">
                <a:ln w="22225">
                  <a:solidFill>
                    <a:srgbClr val="7B4F2C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entury Gothic" panose="020B0502020202020204" pitchFamily="34" charset="0"/>
              </a:rPr>
              <a:t>Join on time.</a:t>
            </a:r>
          </a:p>
          <a:p>
            <a:pPr marL="685750" indent="-685750" algn="l" defTabSz="1219140" rtl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GB" sz="4000" b="1" dirty="0">
                <a:ln w="22225">
                  <a:solidFill>
                    <a:srgbClr val="7B4F2C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entury Gothic" panose="020B0502020202020204" pitchFamily="34" charset="0"/>
              </a:rPr>
              <a:t>Listen carefully during the lesson.</a:t>
            </a:r>
          </a:p>
          <a:p>
            <a:pPr marL="685750" indent="-685750" algn="l" defTabSz="1219140" rtl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GB" sz="4000" b="1" dirty="0">
                <a:ln w="22225">
                  <a:solidFill>
                    <a:srgbClr val="7B4F2C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entury Gothic" panose="020B0502020202020204" pitchFamily="34" charset="0"/>
              </a:rPr>
              <a:t>Speak English.</a:t>
            </a:r>
          </a:p>
          <a:p>
            <a:pPr marL="685750" indent="-685750" algn="l" defTabSz="1219140" rtl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GB" sz="4000" b="1" dirty="0">
                <a:ln w="22225">
                  <a:solidFill>
                    <a:srgbClr val="7B4F2C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entury Gothic" panose="020B0502020202020204" pitchFamily="34" charset="0"/>
              </a:rPr>
              <a:t>Mute your microphone.</a:t>
            </a:r>
          </a:p>
          <a:p>
            <a:pPr marL="685750" indent="-685750" algn="l" rtl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GB" sz="4000" b="1" dirty="0">
                <a:ln w="22225">
                  <a:solidFill>
                    <a:srgbClr val="7B4F2C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entury Gothic" panose="020B0502020202020204" pitchFamily="34" charset="0"/>
              </a:rPr>
              <a:t>Do your best.</a:t>
            </a:r>
          </a:p>
          <a:p>
            <a:pPr marL="685750" indent="-685750" algn="l" rtl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4000" b="1" dirty="0">
                <a:ln w="22225">
                  <a:solidFill>
                    <a:srgbClr val="7B4F2C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entury Gothic" panose="020B0502020202020204" pitchFamily="34" charset="0"/>
              </a:rPr>
              <a:t>Don’t share your password.</a:t>
            </a:r>
            <a:r>
              <a:rPr lang="en-GB" sz="4000" b="1" dirty="0">
                <a:ln w="22225">
                  <a:solidFill>
                    <a:srgbClr val="7B4F2C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entury Gothic" panose="020B0502020202020204" pitchFamily="34" charset="0"/>
              </a:rPr>
              <a:t> </a:t>
            </a:r>
          </a:p>
        </p:txBody>
      </p:sp>
      <p:pic>
        <p:nvPicPr>
          <p:cNvPr id="24" name="Picture 6" descr="travel time clipart | Clipart Panda - Free Clipart Images">
            <a:extLst>
              <a:ext uri="{FF2B5EF4-FFF2-40B4-BE49-F238E27FC236}">
                <a16:creationId xmlns="" xmlns:a16="http://schemas.microsoft.com/office/drawing/2014/main" id="{DCDB3796-4E60-42F9-A7C0-87C167D1BF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16"/>
          <a:stretch/>
        </p:blipFill>
        <p:spPr bwMode="auto">
          <a:xfrm>
            <a:off x="5123754" y="1407619"/>
            <a:ext cx="1246833" cy="8673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8" descr="Transparent Mic Muted Transparent &amp; PNG Clipart Free Download - YWD">
            <a:extLst>
              <a:ext uri="{FF2B5EF4-FFF2-40B4-BE49-F238E27FC236}">
                <a16:creationId xmlns="" xmlns:a16="http://schemas.microsoft.com/office/drawing/2014/main" id="{BD47F94C-D40E-4B7E-B3F5-AC15B42C4F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4252" y="4009760"/>
            <a:ext cx="1075800" cy="9312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0" descr="Listening Ear Clipart - Good Listening Clipart | Transparent PNG ...">
            <a:extLst>
              <a:ext uri="{FF2B5EF4-FFF2-40B4-BE49-F238E27FC236}">
                <a16:creationId xmlns="" xmlns:a16="http://schemas.microsoft.com/office/drawing/2014/main" id="{8D1B147D-56C5-4DDC-AB4F-AB1481F053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5227" y="2263985"/>
            <a:ext cx="1108909" cy="9810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2" descr="Do Your Best Clipart">
            <a:extLst>
              <a:ext uri="{FF2B5EF4-FFF2-40B4-BE49-F238E27FC236}">
                <a16:creationId xmlns="" xmlns:a16="http://schemas.microsoft.com/office/drawing/2014/main" id="{661BE4F3-7063-4246-A08B-853BBCDB1A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8594" y="5023944"/>
            <a:ext cx="1161993" cy="8350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8" descr="A picture containing box&#10;&#10;Description automatically generated">
            <a:extLst>
              <a:ext uri="{FF2B5EF4-FFF2-40B4-BE49-F238E27FC236}">
                <a16:creationId xmlns="" xmlns:a16="http://schemas.microsoft.com/office/drawing/2014/main" id="{6046ABB3-071E-4A99-BBAB-CD563B79C71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" b="3"/>
          <a:stretch/>
        </p:blipFill>
        <p:spPr>
          <a:xfrm>
            <a:off x="5478316" y="3227851"/>
            <a:ext cx="1235369" cy="9848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1" name="Picture 30" descr="Graphical user interface, icon&#10;&#10;Description automatically generated">
            <a:extLst>
              <a:ext uri="{FF2B5EF4-FFF2-40B4-BE49-F238E27FC236}">
                <a16:creationId xmlns:a16="http://schemas.microsoft.com/office/drawing/2014/main" xmlns="" id="{CF4BF2DE-BB59-4265-A5C9-1E349A1A9C0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9392" y="5805562"/>
            <a:ext cx="1483117" cy="9508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2" name="Picture 12" descr="Positive Attitude Stock Illustrations, Cliparts And Royalty Free Positive  Attitude Vectors">
            <a:extLst>
              <a:ext uri="{FF2B5EF4-FFF2-40B4-BE49-F238E27FC236}">
                <a16:creationId xmlns:a16="http://schemas.microsoft.com/office/drawing/2014/main" xmlns="" id="{CD7408B4-18E4-4176-A01C-2AE3FB9A36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9025" y="150133"/>
            <a:ext cx="2363248" cy="17296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0311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85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85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800" decel="100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8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8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" grpId="0" animBg="1" advAuto="0"/>
      <p:bldP spid="122" grpId="0" animBg="1" advAuto="0"/>
      <p:bldP spid="128" grpId="0" animBg="1" advAuto="0"/>
      <p:bldP spid="131" grpId="0" animBg="1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901292"/>
          </a:xfrm>
          <a:prstGeom prst="rect">
            <a:avLst/>
          </a:prstGeom>
        </p:spPr>
      </p:pic>
      <p:sp>
        <p:nvSpPr>
          <p:cNvPr id="5" name="Donut 4"/>
          <p:cNvSpPr/>
          <p:nvPr/>
        </p:nvSpPr>
        <p:spPr>
          <a:xfrm>
            <a:off x="8337342" y="3415093"/>
            <a:ext cx="835479" cy="500868"/>
          </a:xfrm>
          <a:prstGeom prst="donut">
            <a:avLst>
              <a:gd name="adj" fmla="val 9170"/>
            </a:avLst>
          </a:prstGeom>
          <a:solidFill>
            <a:srgbClr val="C00000"/>
          </a:solidFill>
          <a:ln>
            <a:solidFill>
              <a:srgbClr val="C0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 sz="1400"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1" y="4470401"/>
            <a:ext cx="1333500" cy="1003300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 sz="1400"/>
          </a:p>
        </p:txBody>
      </p:sp>
      <p:sp>
        <p:nvSpPr>
          <p:cNvPr id="7" name="Donut 6"/>
          <p:cNvSpPr/>
          <p:nvPr/>
        </p:nvSpPr>
        <p:spPr>
          <a:xfrm>
            <a:off x="8374081" y="5711246"/>
            <a:ext cx="762000" cy="558800"/>
          </a:xfrm>
          <a:prstGeom prst="donut">
            <a:avLst>
              <a:gd name="adj" fmla="val 12872"/>
            </a:avLst>
          </a:prstGeom>
          <a:solidFill>
            <a:srgbClr val="C00000"/>
          </a:solidFill>
          <a:ln>
            <a:solidFill>
              <a:srgbClr val="C0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 sz="14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4668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>
            <a:extLst>
              <a:ext uri="{FF2B5EF4-FFF2-40B4-BE49-F238E27FC236}">
                <a16:creationId xmlns="" xmlns:a16="http://schemas.microsoft.com/office/drawing/2014/main" id="{EF63C018-BE1F-4942-8F71-33280E1C057D}"/>
              </a:ext>
            </a:extLst>
          </p:cNvPr>
          <p:cNvSpPr txBox="1">
            <a:spLocks/>
          </p:cNvSpPr>
          <p:nvPr/>
        </p:nvSpPr>
        <p:spPr>
          <a:xfrm>
            <a:off x="1882022" y="621390"/>
            <a:ext cx="10851615" cy="20922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3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entury Gothic" panose="020B0502020202020204" pitchFamily="34" charset="0"/>
              </a:rPr>
              <a:t>Attendance</a:t>
            </a:r>
            <a:endParaRPr lang="en-US" sz="5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="" xmlns:a16="http://schemas.microsoft.com/office/drawing/2014/main" id="{41437EA1-272A-40AF-A516-4F685F40A23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=""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24291" y="2357956"/>
            <a:ext cx="3950919" cy="3986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134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DC3B2E49-C4C3-40DE-9CDF-FC92CC049F3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328A1EC2-C975-4E72-8820-A718C3078EB2}"/>
              </a:ext>
            </a:extLst>
          </p:cNvPr>
          <p:cNvSpPr/>
          <p:nvPr/>
        </p:nvSpPr>
        <p:spPr>
          <a:xfrm>
            <a:off x="1726097" y="642013"/>
            <a:ext cx="9004852" cy="5565913"/>
          </a:xfrm>
          <a:prstGeom prst="roundRect">
            <a:avLst/>
          </a:prstGeom>
          <a:solidFill>
            <a:schemeClr val="bg1"/>
          </a:solidFill>
          <a:ln w="762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xmlns="" id="{21CA3B9C-2348-4761-9B6B-E7ECC7261586}"/>
              </a:ext>
            </a:extLst>
          </p:cNvPr>
          <p:cNvSpPr>
            <a:spLocks noGrp="1"/>
          </p:cNvSpPr>
          <p:nvPr/>
        </p:nvSpPr>
        <p:spPr>
          <a:xfrm>
            <a:off x="1199323" y="13435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u="sng" dirty="0"/>
              <a:t>Unit 6: Using Maps.</a:t>
            </a:r>
          </a:p>
        </p:txBody>
      </p:sp>
      <p:pic>
        <p:nvPicPr>
          <p:cNvPr id="11" name="Picture 10" descr="A close - up of a logo&#10;&#10;Description automatically generated with low confidence">
            <a:extLst>
              <a:ext uri="{FF2B5EF4-FFF2-40B4-BE49-F238E27FC236}">
                <a16:creationId xmlns:a16="http://schemas.microsoft.com/office/drawing/2014/main" xmlns="" id="{9C04083C-638F-4CE1-97A2-D7CC54C465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7535" y="906573"/>
            <a:ext cx="5632451" cy="5632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8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53946" y="1092570"/>
            <a:ext cx="10259486" cy="861420"/>
          </a:xfrm>
        </p:spPr>
        <p:txBody>
          <a:bodyPr>
            <a:noAutofit/>
          </a:bodyPr>
          <a:lstStyle/>
          <a:p>
            <a:pPr algn="ctr"/>
            <a:r>
              <a:rPr lang="en-US" sz="13800" b="1" cap="none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Lesson 6: </a:t>
            </a:r>
            <a:endParaRPr lang="en-US" sz="13800" b="1" cap="none" dirty="0" smtClean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sz="13800" b="1" cap="none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Floor </a:t>
            </a:r>
            <a:r>
              <a:rPr lang="en-US" sz="13800" b="1" cap="none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plans</a:t>
            </a:r>
            <a:endParaRPr lang="ar-AE" sz="13800" b="1" cap="none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C885E190-58DD-42DD-A4A8-401E15C92A5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07885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F1B8F9CB-890B-4CB8-B503-188A763E2FC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AA632AB4-3837-4FD0-8B62-0A18B573F46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xmlns="" id="{C393B4A7-6ABF-423D-A762-3CDB4897A83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9CD2319A-6FA9-4EFB-9EDF-7304467425E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D1692A93-3514-4486-8B67-CCA4E0259BC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01AD250C-F2EA-449F-9B14-DF5BB674C50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4E78424C-6FD0-41F8-9CAA-5DC19C42359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EDB20AE-FFC4-411D-A067-2871D5AA5AEF}"/>
              </a:ext>
            </a:extLst>
          </p:cNvPr>
          <p:cNvSpPr txBox="1"/>
          <p:nvPr/>
        </p:nvSpPr>
        <p:spPr>
          <a:xfrm rot="3746594">
            <a:off x="-1168487" y="3095551"/>
            <a:ext cx="7051822" cy="10507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8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Objectives: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xmlns="" id="{DD136760-57DC-4301-8BEA-B71AD2D1390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161310" y="0"/>
            <a:ext cx="8030690" cy="6858000"/>
          </a:xfrm>
          <a:custGeom>
            <a:avLst/>
            <a:gdLst>
              <a:gd name="connsiteX0" fmla="*/ 1176 w 8030690"/>
              <a:gd name="connsiteY0" fmla="*/ 0 h 6858000"/>
              <a:gd name="connsiteX1" fmla="*/ 1344715 w 8030690"/>
              <a:gd name="connsiteY1" fmla="*/ 0 h 6858000"/>
              <a:gd name="connsiteX2" fmla="*/ 1344715 w 8030690"/>
              <a:gd name="connsiteY2" fmla="*/ 0 h 6858000"/>
              <a:gd name="connsiteX3" fmla="*/ 8030690 w 8030690"/>
              <a:gd name="connsiteY3" fmla="*/ 0 h 6858000"/>
              <a:gd name="connsiteX4" fmla="*/ 8030690 w 8030690"/>
              <a:gd name="connsiteY4" fmla="*/ 6858000 h 6858000"/>
              <a:gd name="connsiteX5" fmla="*/ 477746 w 8030690"/>
              <a:gd name="connsiteY5" fmla="*/ 6858000 h 6858000"/>
              <a:gd name="connsiteX6" fmla="*/ 477746 w 8030690"/>
              <a:gd name="connsiteY6" fmla="*/ 6858000 h 6858000"/>
              <a:gd name="connsiteX7" fmla="*/ 0 w 8030690"/>
              <a:gd name="connsiteY7" fmla="*/ 6858000 h 6858000"/>
              <a:gd name="connsiteX8" fmla="*/ 5883 w 8030690"/>
              <a:gd name="connsiteY8" fmla="*/ 6817538 h 6858000"/>
              <a:gd name="connsiteX9" fmla="*/ 23196 w 8030690"/>
              <a:gd name="connsiteY9" fmla="*/ 6698894 h 6858000"/>
              <a:gd name="connsiteX10" fmla="*/ 35298 w 8030690"/>
              <a:gd name="connsiteY10" fmla="*/ 6612483 h 6858000"/>
              <a:gd name="connsiteX11" fmla="*/ 48073 w 8030690"/>
              <a:gd name="connsiteY11" fmla="*/ 6509613 h 6858000"/>
              <a:gd name="connsiteX12" fmla="*/ 63369 w 8030690"/>
              <a:gd name="connsiteY12" fmla="*/ 6387541 h 6858000"/>
              <a:gd name="connsiteX13" fmla="*/ 79506 w 8030690"/>
              <a:gd name="connsiteY13" fmla="*/ 6252438 h 6858000"/>
              <a:gd name="connsiteX14" fmla="*/ 96483 w 8030690"/>
              <a:gd name="connsiteY14" fmla="*/ 6100191 h 6858000"/>
              <a:gd name="connsiteX15" fmla="*/ 114468 w 8030690"/>
              <a:gd name="connsiteY15" fmla="*/ 5934227 h 6858000"/>
              <a:gd name="connsiteX16" fmla="*/ 132454 w 8030690"/>
              <a:gd name="connsiteY16" fmla="*/ 5753862 h 6858000"/>
              <a:gd name="connsiteX17" fmla="*/ 150775 w 8030690"/>
              <a:gd name="connsiteY17" fmla="*/ 5561838 h 6858000"/>
              <a:gd name="connsiteX18" fmla="*/ 167752 w 8030690"/>
              <a:gd name="connsiteY18" fmla="*/ 5354726 h 6858000"/>
              <a:gd name="connsiteX19" fmla="*/ 184057 w 8030690"/>
              <a:gd name="connsiteY19" fmla="*/ 5138013 h 6858000"/>
              <a:gd name="connsiteX20" fmla="*/ 198849 w 8030690"/>
              <a:gd name="connsiteY20" fmla="*/ 4908956 h 6858000"/>
              <a:gd name="connsiteX21" fmla="*/ 212968 w 8030690"/>
              <a:gd name="connsiteY21" fmla="*/ 4670298 h 6858000"/>
              <a:gd name="connsiteX22" fmla="*/ 226248 w 8030690"/>
              <a:gd name="connsiteY22" fmla="*/ 4421352 h 6858000"/>
              <a:gd name="connsiteX23" fmla="*/ 230954 w 8030690"/>
              <a:gd name="connsiteY23" fmla="*/ 4293793 h 6858000"/>
              <a:gd name="connsiteX24" fmla="*/ 236165 w 8030690"/>
              <a:gd name="connsiteY24" fmla="*/ 4163491 h 6858000"/>
              <a:gd name="connsiteX25" fmla="*/ 241039 w 8030690"/>
              <a:gd name="connsiteY25" fmla="*/ 4031132 h 6858000"/>
              <a:gd name="connsiteX26" fmla="*/ 244233 w 8030690"/>
              <a:gd name="connsiteY26" fmla="*/ 3898087 h 6858000"/>
              <a:gd name="connsiteX27" fmla="*/ 247091 w 8030690"/>
              <a:gd name="connsiteY27" fmla="*/ 3762298 h 6858000"/>
              <a:gd name="connsiteX28" fmla="*/ 250116 w 8030690"/>
              <a:gd name="connsiteY28" fmla="*/ 3625138 h 6858000"/>
              <a:gd name="connsiteX29" fmla="*/ 252133 w 8030690"/>
              <a:gd name="connsiteY29" fmla="*/ 3485235 h 6858000"/>
              <a:gd name="connsiteX30" fmla="*/ 252133 w 8030690"/>
              <a:gd name="connsiteY30" fmla="*/ 3343960 h 6858000"/>
              <a:gd name="connsiteX31" fmla="*/ 253142 w 8030690"/>
              <a:gd name="connsiteY31" fmla="*/ 3201314 h 6858000"/>
              <a:gd name="connsiteX32" fmla="*/ 252133 w 8030690"/>
              <a:gd name="connsiteY32" fmla="*/ 3057296 h 6858000"/>
              <a:gd name="connsiteX33" fmla="*/ 250116 w 8030690"/>
              <a:gd name="connsiteY33" fmla="*/ 2911221 h 6858000"/>
              <a:gd name="connsiteX34" fmla="*/ 248267 w 8030690"/>
              <a:gd name="connsiteY34" fmla="*/ 2765145 h 6858000"/>
              <a:gd name="connsiteX35" fmla="*/ 244233 w 8030690"/>
              <a:gd name="connsiteY35" fmla="*/ 2617013 h 6858000"/>
              <a:gd name="connsiteX36" fmla="*/ 240031 w 8030690"/>
              <a:gd name="connsiteY36" fmla="*/ 2467508 h 6858000"/>
              <a:gd name="connsiteX37" fmla="*/ 235156 w 8030690"/>
              <a:gd name="connsiteY37" fmla="*/ 2318004 h 6858000"/>
              <a:gd name="connsiteX38" fmla="*/ 228265 w 8030690"/>
              <a:gd name="connsiteY38" fmla="*/ 2167128 h 6858000"/>
              <a:gd name="connsiteX39" fmla="*/ 220028 w 8030690"/>
              <a:gd name="connsiteY39" fmla="*/ 2014880 h 6858000"/>
              <a:gd name="connsiteX40" fmla="*/ 212128 w 8030690"/>
              <a:gd name="connsiteY40" fmla="*/ 1861947 h 6858000"/>
              <a:gd name="connsiteX41" fmla="*/ 202043 w 8030690"/>
              <a:gd name="connsiteY41" fmla="*/ 1709013 h 6858000"/>
              <a:gd name="connsiteX42" fmla="*/ 189940 w 8030690"/>
              <a:gd name="connsiteY42" fmla="*/ 1554023 h 6858000"/>
              <a:gd name="connsiteX43" fmla="*/ 177838 w 8030690"/>
              <a:gd name="connsiteY43" fmla="*/ 1401089 h 6858000"/>
              <a:gd name="connsiteX44" fmla="*/ 163886 w 8030690"/>
              <a:gd name="connsiteY44" fmla="*/ 1245413 h 6858000"/>
              <a:gd name="connsiteX45" fmla="*/ 148590 w 8030690"/>
              <a:gd name="connsiteY45" fmla="*/ 1089050 h 6858000"/>
              <a:gd name="connsiteX46" fmla="*/ 132454 w 8030690"/>
              <a:gd name="connsiteY46" fmla="*/ 934745 h 6858000"/>
              <a:gd name="connsiteX47" fmla="*/ 113628 w 8030690"/>
              <a:gd name="connsiteY47" fmla="*/ 778383 h 6858000"/>
              <a:gd name="connsiteX48" fmla="*/ 93457 w 8030690"/>
              <a:gd name="connsiteY48" fmla="*/ 622706 h 6858000"/>
              <a:gd name="connsiteX49" fmla="*/ 73454 w 8030690"/>
              <a:gd name="connsiteY49" fmla="*/ 466344 h 6858000"/>
              <a:gd name="connsiteX50" fmla="*/ 50090 w 8030690"/>
              <a:gd name="connsiteY50" fmla="*/ 310667 h 6858000"/>
              <a:gd name="connsiteX51" fmla="*/ 26222 w 8030690"/>
              <a:gd name="connsiteY51" fmla="*/ 15567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8030690" h="6858000">
                <a:moveTo>
                  <a:pt x="1176" y="0"/>
                </a:moveTo>
                <a:lnTo>
                  <a:pt x="1344715" y="0"/>
                </a:lnTo>
                <a:lnTo>
                  <a:pt x="1344715" y="0"/>
                </a:lnTo>
                <a:lnTo>
                  <a:pt x="8030690" y="0"/>
                </a:lnTo>
                <a:lnTo>
                  <a:pt x="8030690" y="6858000"/>
                </a:lnTo>
                <a:lnTo>
                  <a:pt x="477746" y="6858000"/>
                </a:lnTo>
                <a:lnTo>
                  <a:pt x="477746" y="6858000"/>
                </a:lnTo>
                <a:lnTo>
                  <a:pt x="0" y="6858000"/>
                </a:lnTo>
                <a:lnTo>
                  <a:pt x="5883" y="6817538"/>
                </a:lnTo>
                <a:lnTo>
                  <a:pt x="23196" y="6698894"/>
                </a:lnTo>
                <a:lnTo>
                  <a:pt x="35298" y="6612483"/>
                </a:lnTo>
                <a:lnTo>
                  <a:pt x="48073" y="6509613"/>
                </a:lnTo>
                <a:lnTo>
                  <a:pt x="63369" y="6387541"/>
                </a:lnTo>
                <a:lnTo>
                  <a:pt x="79506" y="6252438"/>
                </a:lnTo>
                <a:lnTo>
                  <a:pt x="96483" y="6100191"/>
                </a:lnTo>
                <a:lnTo>
                  <a:pt x="114468" y="5934227"/>
                </a:lnTo>
                <a:lnTo>
                  <a:pt x="132454" y="5753862"/>
                </a:lnTo>
                <a:lnTo>
                  <a:pt x="150775" y="5561838"/>
                </a:lnTo>
                <a:lnTo>
                  <a:pt x="167752" y="5354726"/>
                </a:lnTo>
                <a:lnTo>
                  <a:pt x="184057" y="5138013"/>
                </a:lnTo>
                <a:lnTo>
                  <a:pt x="198849" y="4908956"/>
                </a:lnTo>
                <a:lnTo>
                  <a:pt x="212968" y="4670298"/>
                </a:lnTo>
                <a:lnTo>
                  <a:pt x="226248" y="4421352"/>
                </a:lnTo>
                <a:lnTo>
                  <a:pt x="230954" y="4293793"/>
                </a:lnTo>
                <a:lnTo>
                  <a:pt x="236165" y="4163491"/>
                </a:lnTo>
                <a:lnTo>
                  <a:pt x="241039" y="4031132"/>
                </a:lnTo>
                <a:lnTo>
                  <a:pt x="244233" y="3898087"/>
                </a:lnTo>
                <a:lnTo>
                  <a:pt x="247091" y="3762298"/>
                </a:lnTo>
                <a:lnTo>
                  <a:pt x="250116" y="3625138"/>
                </a:lnTo>
                <a:lnTo>
                  <a:pt x="252133" y="3485235"/>
                </a:lnTo>
                <a:lnTo>
                  <a:pt x="252133" y="3343960"/>
                </a:lnTo>
                <a:lnTo>
                  <a:pt x="253142" y="3201314"/>
                </a:lnTo>
                <a:lnTo>
                  <a:pt x="252133" y="3057296"/>
                </a:lnTo>
                <a:lnTo>
                  <a:pt x="250116" y="2911221"/>
                </a:lnTo>
                <a:lnTo>
                  <a:pt x="248267" y="2765145"/>
                </a:lnTo>
                <a:lnTo>
                  <a:pt x="244233" y="2617013"/>
                </a:lnTo>
                <a:lnTo>
                  <a:pt x="240031" y="2467508"/>
                </a:lnTo>
                <a:lnTo>
                  <a:pt x="235156" y="2318004"/>
                </a:lnTo>
                <a:lnTo>
                  <a:pt x="228265" y="2167128"/>
                </a:lnTo>
                <a:lnTo>
                  <a:pt x="220028" y="2014880"/>
                </a:lnTo>
                <a:lnTo>
                  <a:pt x="212128" y="1861947"/>
                </a:lnTo>
                <a:lnTo>
                  <a:pt x="202043" y="1709013"/>
                </a:lnTo>
                <a:lnTo>
                  <a:pt x="189940" y="1554023"/>
                </a:lnTo>
                <a:lnTo>
                  <a:pt x="177838" y="1401089"/>
                </a:lnTo>
                <a:lnTo>
                  <a:pt x="163886" y="1245413"/>
                </a:lnTo>
                <a:lnTo>
                  <a:pt x="148590" y="1089050"/>
                </a:lnTo>
                <a:lnTo>
                  <a:pt x="132454" y="934745"/>
                </a:lnTo>
                <a:lnTo>
                  <a:pt x="113628" y="778383"/>
                </a:lnTo>
                <a:lnTo>
                  <a:pt x="93457" y="622706"/>
                </a:lnTo>
                <a:lnTo>
                  <a:pt x="73454" y="466344"/>
                </a:lnTo>
                <a:lnTo>
                  <a:pt x="50090" y="310667"/>
                </a:lnTo>
                <a:lnTo>
                  <a:pt x="26222" y="1556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6" name="Freeform 11">
            <a:extLst>
              <a:ext uri="{FF2B5EF4-FFF2-40B4-BE49-F238E27FC236}">
                <a16:creationId xmlns:a16="http://schemas.microsoft.com/office/drawing/2014/main" xmlns="" id="{BDC58DEA-1307-4F44-AD47-E613D8B76A8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948110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C99B912D-1E4B-42AF-A2BE-CFEFEC916EE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6" name="TextBox 3">
            <a:extLst>
              <a:ext uri="{FF2B5EF4-FFF2-40B4-BE49-F238E27FC236}">
                <a16:creationId xmlns:a16="http://schemas.microsoft.com/office/drawing/2014/main" xmlns="" id="{A397C9F2-5806-4740-B2CB-796A2BB5038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26948933"/>
              </p:ext>
            </p:extLst>
          </p:nvPr>
        </p:nvGraphicFramePr>
        <p:xfrm>
          <a:off x="4161310" y="348112"/>
          <a:ext cx="7821140" cy="58388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5559424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AF379C7-03AC-4A76-8317-9A4908102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5400000">
            <a:off x="-1594075" y="2604727"/>
            <a:ext cx="6617372" cy="1624485"/>
          </a:xfrm>
        </p:spPr>
        <p:txBody>
          <a:bodyPr/>
          <a:lstStyle/>
          <a:p>
            <a:pPr algn="l"/>
            <a:r>
              <a:rPr lang="en-US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* Warm 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up: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467BFCB5-F707-43BB-A2FD-422CBF9CFE3F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10119300" y="5697000"/>
            <a:ext cx="548700" cy="303600"/>
          </a:xfrm>
          <a:prstGeom prst="rect">
            <a:avLst/>
          </a:prstGeom>
        </p:spPr>
        <p:txBody>
          <a:bodyPr spcFirstLastPara="1" vert="horz" wrap="square" lIns="68569" tIns="68569" rIns="68569" bIns="68569" rtlCol="0" anchor="t" anchorCtr="0">
            <a:noAutofit/>
          </a:bodyPr>
          <a:lstStyle>
            <a:defPPr>
              <a:defRPr lang="en-US"/>
            </a:defPPr>
            <a:lvl1pPr marL="0" lvl="0" algn="r" defTabSz="685800" rtl="0" eaLnBrk="1" latinLnBrk="0" hangingPunct="1">
              <a:buNone/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lvl="1" algn="l" defTabSz="685800" rtl="0" eaLnBrk="1" latinLnBrk="0" hangingPunct="1"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lvl="2" algn="l" defTabSz="685800" rtl="0" eaLnBrk="1" latinLnBrk="0" hangingPunct="1"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lvl="3" algn="l" defTabSz="685800" rtl="0" eaLnBrk="1" latinLnBrk="0" hangingPunct="1"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lvl="4" algn="l" defTabSz="685800" rtl="0" eaLnBrk="1" latinLnBrk="0" hangingPunct="1"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lvl="5" algn="l" defTabSz="685800" rtl="0" eaLnBrk="1" latinLnBrk="0" hangingPunct="1"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lvl="6" algn="l" defTabSz="685800" rtl="0" eaLnBrk="1" latinLnBrk="0" hangingPunct="1"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lvl="7" algn="l" defTabSz="685800" rtl="0" eaLnBrk="1" latinLnBrk="0" hangingPunct="1"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lvl="8" algn="l" defTabSz="685800" rtl="0" eaLnBrk="1" latinLnBrk="0" hangingPunct="1"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0000000-1234-1234-1234-123412341234}" type="slidenum">
              <a:rPr lang="en" smtClean="0"/>
              <a:pPr/>
              <a:t>9</a:t>
            </a:fld>
            <a:endParaRPr lang="en"/>
          </a:p>
        </p:txBody>
      </p:sp>
      <p:sp>
        <p:nvSpPr>
          <p:cNvPr id="8" name="Spinner BG">
            <a:extLst>
              <a:ext uri="{FF2B5EF4-FFF2-40B4-BE49-F238E27FC236}">
                <a16:creationId xmlns:a16="http://schemas.microsoft.com/office/drawing/2014/main" xmlns="" id="{3230EA14-164A-43C3-A06F-0C1362D54FD9}"/>
              </a:ext>
            </a:extLst>
          </p:cNvPr>
          <p:cNvSpPr/>
          <p:nvPr/>
        </p:nvSpPr>
        <p:spPr>
          <a:xfrm>
            <a:off x="5476786" y="1210908"/>
            <a:ext cx="4874183" cy="4618394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/>
          </a:p>
        </p:txBody>
      </p:sp>
      <p:sp>
        <p:nvSpPr>
          <p:cNvPr id="9" name="Anchor">
            <a:extLst>
              <a:ext uri="{FF2B5EF4-FFF2-40B4-BE49-F238E27FC236}">
                <a16:creationId xmlns:a16="http://schemas.microsoft.com/office/drawing/2014/main" xmlns="" id="{E4FAB10A-DC86-41C9-A023-C022F6666601}"/>
              </a:ext>
            </a:extLst>
          </p:cNvPr>
          <p:cNvSpPr/>
          <p:nvPr/>
        </p:nvSpPr>
        <p:spPr>
          <a:xfrm>
            <a:off x="6735738" y="2829374"/>
            <a:ext cx="1353939" cy="1282887"/>
          </a:xfrm>
          <a:prstGeom prst="ellipse">
            <a:avLst/>
          </a:prstGeom>
          <a:solidFill>
            <a:srgbClr val="00B050">
              <a:alpha val="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0" name="Spinning Wheel 5">
            <a:extLst>
              <a:ext uri="{FF2B5EF4-FFF2-40B4-BE49-F238E27FC236}">
                <a16:creationId xmlns:a16="http://schemas.microsoft.com/office/drawing/2014/main" xmlns="" id="{B2A56D83-2C34-4FB9-AD8B-945516E23694}"/>
              </a:ext>
            </a:extLst>
          </p:cNvPr>
          <p:cNvGrpSpPr/>
          <p:nvPr/>
        </p:nvGrpSpPr>
        <p:grpSpPr>
          <a:xfrm>
            <a:off x="4906477" y="869785"/>
            <a:ext cx="5479648" cy="5300640"/>
            <a:chOff x="2748333" y="131455"/>
            <a:chExt cx="6327775" cy="6506772"/>
          </a:xfrm>
        </p:grpSpPr>
        <p:sp>
          <p:nvSpPr>
            <p:cNvPr id="11" name="Segment 5">
              <a:extLst>
                <a:ext uri="{FF2B5EF4-FFF2-40B4-BE49-F238E27FC236}">
                  <a16:creationId xmlns:a16="http://schemas.microsoft.com/office/drawing/2014/main" xmlns="" id="{938DD294-F674-46B1-85C2-3AB51D2B4ADC}"/>
                </a:ext>
              </a:extLst>
            </p:cNvPr>
            <p:cNvSpPr/>
            <p:nvPr/>
          </p:nvSpPr>
          <p:spPr>
            <a:xfrm rot="1080000">
              <a:off x="3556070" y="131455"/>
              <a:ext cx="2811223" cy="2884496"/>
            </a:xfrm>
            <a:custGeom>
              <a:avLst/>
              <a:gdLst>
                <a:gd name="connsiteX0" fmla="*/ 2112427 w 2811223"/>
                <a:gd name="connsiteY0" fmla="*/ 9233 h 2884495"/>
                <a:gd name="connsiteX1" fmla="*/ 2143494 w 2811223"/>
                <a:gd name="connsiteY1" fmla="*/ 0 h 2884495"/>
                <a:gd name="connsiteX2" fmla="*/ 2811223 w 2811223"/>
                <a:gd name="connsiteY2" fmla="*/ 2055059 h 2884495"/>
                <a:gd name="connsiteX3" fmla="*/ 2779903 w 2811223"/>
                <a:gd name="connsiteY3" fmla="*/ 2063515 h 2884495"/>
                <a:gd name="connsiteX4" fmla="*/ 2161077 w 2811223"/>
                <a:gd name="connsiteY4" fmla="*/ 2842552 h 2884495"/>
                <a:gd name="connsiteX5" fmla="*/ 2159537 w 2811223"/>
                <a:gd name="connsiteY5" fmla="*/ 2884495 h 2884495"/>
                <a:gd name="connsiteX6" fmla="*/ 0 w 2811223"/>
                <a:gd name="connsiteY6" fmla="*/ 2884495 h 2884495"/>
                <a:gd name="connsiteX7" fmla="*/ 8319 w 2811223"/>
                <a:gd name="connsiteY7" fmla="*/ 2657987 h 2884495"/>
                <a:gd name="connsiteX8" fmla="*/ 2112427 w 2811223"/>
                <a:gd name="connsiteY8" fmla="*/ 9233 h 2884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811223" h="2884495">
                  <a:moveTo>
                    <a:pt x="2112427" y="9233"/>
                  </a:moveTo>
                  <a:lnTo>
                    <a:pt x="2143494" y="0"/>
                  </a:lnTo>
                  <a:lnTo>
                    <a:pt x="2811223" y="2055059"/>
                  </a:lnTo>
                  <a:lnTo>
                    <a:pt x="2779903" y="2063515"/>
                  </a:lnTo>
                  <a:cubicBezTo>
                    <a:pt x="2425357" y="2178714"/>
                    <a:pt x="2191198" y="2493117"/>
                    <a:pt x="2161077" y="2842552"/>
                  </a:cubicBezTo>
                  <a:lnTo>
                    <a:pt x="2159537" y="2884495"/>
                  </a:lnTo>
                  <a:lnTo>
                    <a:pt x="0" y="2884495"/>
                  </a:lnTo>
                  <a:lnTo>
                    <a:pt x="8319" y="2657987"/>
                  </a:lnTo>
                  <a:cubicBezTo>
                    <a:pt x="110746" y="1469907"/>
                    <a:pt x="906924" y="400925"/>
                    <a:pt x="2112427" y="9233"/>
                  </a:cubicBezTo>
                  <a:close/>
                </a:path>
              </a:pathLst>
            </a:custGeom>
            <a:solidFill>
              <a:srgbClr val="7030A0"/>
            </a:solidFill>
            <a:ln w="635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sp>
          <p:nvSpPr>
            <p:cNvPr id="12" name="Segment 4">
              <a:extLst>
                <a:ext uri="{FF2B5EF4-FFF2-40B4-BE49-F238E27FC236}">
                  <a16:creationId xmlns:a16="http://schemas.microsoft.com/office/drawing/2014/main" xmlns="" id="{DA842B9E-FC78-4241-BB6A-D54F1E6A5B02}"/>
                </a:ext>
              </a:extLst>
            </p:cNvPr>
            <p:cNvSpPr/>
            <p:nvPr/>
          </p:nvSpPr>
          <p:spPr>
            <a:xfrm rot="1080000">
              <a:off x="2748333" y="2781642"/>
              <a:ext cx="2788503" cy="2940534"/>
            </a:xfrm>
            <a:custGeom>
              <a:avLst/>
              <a:gdLst>
                <a:gd name="connsiteX0" fmla="*/ 2537 w 2788503"/>
                <a:gd name="connsiteY0" fmla="*/ 0 h 2940534"/>
                <a:gd name="connsiteX1" fmla="*/ 2162074 w 2788503"/>
                <a:gd name="connsiteY1" fmla="*/ 0 h 2940534"/>
                <a:gd name="connsiteX2" fmla="*/ 2160516 w 2788503"/>
                <a:gd name="connsiteY2" fmla="*/ 42450 h 2940534"/>
                <a:gd name="connsiteX3" fmla="*/ 2204737 w 2788503"/>
                <a:gd name="connsiteY3" fmla="*/ 309486 h 2940534"/>
                <a:gd name="connsiteX4" fmla="*/ 2652096 w 2788503"/>
                <a:gd name="connsiteY4" fmla="*/ 833277 h 2940534"/>
                <a:gd name="connsiteX5" fmla="*/ 2788503 w 2788503"/>
                <a:gd name="connsiteY5" fmla="*/ 887078 h 2940534"/>
                <a:gd name="connsiteX6" fmla="*/ 2121295 w 2788503"/>
                <a:gd name="connsiteY6" fmla="*/ 2940534 h 2940534"/>
                <a:gd name="connsiteX7" fmla="*/ 1939105 w 2788503"/>
                <a:gd name="connsiteY7" fmla="*/ 2878555 h 2940534"/>
                <a:gd name="connsiteX8" fmla="*/ 150346 w 2788503"/>
                <a:gd name="connsiteY8" fmla="*/ 976998 h 2940534"/>
                <a:gd name="connsiteX9" fmla="*/ 0 w 2788503"/>
                <a:gd name="connsiteY9" fmla="*/ 69071 h 2940534"/>
                <a:gd name="connsiteX10" fmla="*/ 2537 w 2788503"/>
                <a:gd name="connsiteY10" fmla="*/ 0 h 29405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788503" h="2940534">
                  <a:moveTo>
                    <a:pt x="2537" y="0"/>
                  </a:moveTo>
                  <a:lnTo>
                    <a:pt x="2162074" y="0"/>
                  </a:lnTo>
                  <a:lnTo>
                    <a:pt x="2160516" y="42450"/>
                  </a:lnTo>
                  <a:cubicBezTo>
                    <a:pt x="2161632" y="130982"/>
                    <a:pt x="2175937" y="220850"/>
                    <a:pt x="2204737" y="309486"/>
                  </a:cubicBezTo>
                  <a:cubicBezTo>
                    <a:pt x="2281536" y="545850"/>
                    <a:pt x="2446871" y="728709"/>
                    <a:pt x="2652096" y="833277"/>
                  </a:cubicBezTo>
                  <a:lnTo>
                    <a:pt x="2788503" y="887078"/>
                  </a:lnTo>
                  <a:lnTo>
                    <a:pt x="2121295" y="2940534"/>
                  </a:lnTo>
                  <a:lnTo>
                    <a:pt x="1939105" y="2878555"/>
                  </a:lnTo>
                  <a:cubicBezTo>
                    <a:pt x="1118854" y="2554938"/>
                    <a:pt x="444104" y="1881092"/>
                    <a:pt x="150346" y="976998"/>
                  </a:cubicBezTo>
                  <a:cubicBezTo>
                    <a:pt x="52427" y="675634"/>
                    <a:pt x="3793" y="370084"/>
                    <a:pt x="0" y="69071"/>
                  </a:cubicBezTo>
                  <a:lnTo>
                    <a:pt x="2537" y="0"/>
                  </a:lnTo>
                  <a:close/>
                </a:path>
              </a:pathLst>
            </a:custGeom>
            <a:solidFill>
              <a:srgbClr val="00B0F0"/>
            </a:solidFill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sp>
          <p:nvSpPr>
            <p:cNvPr id="13" name="Segment 3">
              <a:extLst>
                <a:ext uri="{FF2B5EF4-FFF2-40B4-BE49-F238E27FC236}">
                  <a16:creationId xmlns:a16="http://schemas.microsoft.com/office/drawing/2014/main" xmlns="" id="{1DF3FF52-0DF6-4BF3-BF6F-B847F14E3F93}"/>
                </a:ext>
              </a:extLst>
            </p:cNvPr>
            <p:cNvSpPr/>
            <p:nvPr/>
          </p:nvSpPr>
          <p:spPr>
            <a:xfrm rot="1080000">
              <a:off x="4621682" y="4083478"/>
              <a:ext cx="3423812" cy="2554749"/>
            </a:xfrm>
            <a:custGeom>
              <a:avLst/>
              <a:gdLst>
                <a:gd name="connsiteX0" fmla="*/ 1675838 w 3423812"/>
                <a:gd name="connsiteY0" fmla="*/ 0 h 2554749"/>
                <a:gd name="connsiteX1" fmla="*/ 3423812 w 3423812"/>
                <a:gd name="connsiteY1" fmla="*/ 1269977 h 2554749"/>
                <a:gd name="connsiteX2" fmla="*/ 3347284 w 3423812"/>
                <a:gd name="connsiteY2" fmla="*/ 1378414 h 2554749"/>
                <a:gd name="connsiteX3" fmla="*/ 1881577 w 3423812"/>
                <a:gd name="connsiteY3" fmla="*/ 2404145 h 2554749"/>
                <a:gd name="connsiteX4" fmla="*/ 92885 w 3423812"/>
                <a:gd name="connsiteY4" fmla="*/ 2435832 h 2554749"/>
                <a:gd name="connsiteX5" fmla="*/ 0 w 3423812"/>
                <a:gd name="connsiteY5" fmla="*/ 2404234 h 2554749"/>
                <a:gd name="connsiteX6" fmla="*/ 667155 w 3423812"/>
                <a:gd name="connsiteY6" fmla="*/ 350942 h 2554749"/>
                <a:gd name="connsiteX7" fmla="*/ 688032 w 3423812"/>
                <a:gd name="connsiteY7" fmla="*/ 359177 h 2554749"/>
                <a:gd name="connsiteX8" fmla="*/ 1214100 w 3423812"/>
                <a:gd name="connsiteY8" fmla="*/ 349863 h 2554749"/>
                <a:gd name="connsiteX9" fmla="*/ 1645172 w 3423812"/>
                <a:gd name="connsiteY9" fmla="*/ 48183 h 2554749"/>
                <a:gd name="connsiteX10" fmla="*/ 1675838 w 3423812"/>
                <a:gd name="connsiteY10" fmla="*/ 0 h 25547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423812" h="2554749">
                  <a:moveTo>
                    <a:pt x="1675838" y="0"/>
                  </a:moveTo>
                  <a:lnTo>
                    <a:pt x="3423812" y="1269977"/>
                  </a:lnTo>
                  <a:lnTo>
                    <a:pt x="3347284" y="1378414"/>
                  </a:lnTo>
                  <a:cubicBezTo>
                    <a:pt x="2984748" y="1843131"/>
                    <a:pt x="2484328" y="2208299"/>
                    <a:pt x="1881577" y="2404145"/>
                  </a:cubicBezTo>
                  <a:cubicBezTo>
                    <a:pt x="1278826" y="2599991"/>
                    <a:pt x="659336" y="2598703"/>
                    <a:pt x="92885" y="2435832"/>
                  </a:cubicBezTo>
                  <a:lnTo>
                    <a:pt x="0" y="2404234"/>
                  </a:lnTo>
                  <a:lnTo>
                    <a:pt x="667155" y="350942"/>
                  </a:lnTo>
                  <a:lnTo>
                    <a:pt x="688032" y="359177"/>
                  </a:lnTo>
                  <a:cubicBezTo>
                    <a:pt x="854630" y="407082"/>
                    <a:pt x="1036827" y="407462"/>
                    <a:pt x="1214100" y="349863"/>
                  </a:cubicBezTo>
                  <a:cubicBezTo>
                    <a:pt x="1391373" y="292263"/>
                    <a:pt x="1538549" y="184863"/>
                    <a:pt x="1645172" y="48183"/>
                  </a:cubicBezTo>
                  <a:lnTo>
                    <a:pt x="1675838" y="0"/>
                  </a:lnTo>
                  <a:close/>
                </a:path>
              </a:pathLst>
            </a:custGeom>
            <a:solidFill>
              <a:srgbClr val="00B050"/>
            </a:solidFill>
            <a:ln w="63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sp>
          <p:nvSpPr>
            <p:cNvPr id="14" name="Segment 2">
              <a:extLst>
                <a:ext uri="{FF2B5EF4-FFF2-40B4-BE49-F238E27FC236}">
                  <a16:creationId xmlns:a16="http://schemas.microsoft.com/office/drawing/2014/main" xmlns="" id="{3C060626-EEB9-46A3-A921-8BE3D3394821}"/>
                </a:ext>
              </a:extLst>
            </p:cNvPr>
            <p:cNvSpPr/>
            <p:nvPr/>
          </p:nvSpPr>
          <p:spPr>
            <a:xfrm rot="1086009">
              <a:off x="6733279" y="2224357"/>
              <a:ext cx="2334117" cy="3572758"/>
            </a:xfrm>
            <a:custGeom>
              <a:avLst/>
              <a:gdLst>
                <a:gd name="connsiteX0" fmla="*/ 1747103 w 2334117"/>
                <a:gd name="connsiteY0" fmla="*/ 0 h 3572758"/>
                <a:gd name="connsiteX1" fmla="*/ 1771496 w 2334117"/>
                <a:gd name="connsiteY1" fmla="*/ 31107 h 3572758"/>
                <a:gd name="connsiteX2" fmla="*/ 2183530 w 2334117"/>
                <a:gd name="connsiteY2" fmla="*/ 854007 h 3572758"/>
                <a:gd name="connsiteX3" fmla="*/ 1854101 w 2334117"/>
                <a:gd name="connsiteY3" fmla="*/ 3443805 h 3572758"/>
                <a:gd name="connsiteX4" fmla="*/ 1763093 w 2334117"/>
                <a:gd name="connsiteY4" fmla="*/ 3572758 h 3572758"/>
                <a:gd name="connsiteX5" fmla="*/ 14979 w 2334117"/>
                <a:gd name="connsiteY5" fmla="*/ 2302679 h 3572758"/>
                <a:gd name="connsiteX6" fmla="*/ 75094 w 2334117"/>
                <a:gd name="connsiteY6" fmla="*/ 2208225 h 3572758"/>
                <a:gd name="connsiteX7" fmla="*/ 129140 w 2334117"/>
                <a:gd name="connsiteY7" fmla="*/ 1521519 h 3572758"/>
                <a:gd name="connsiteX8" fmla="*/ 7955 w 2334117"/>
                <a:gd name="connsiteY8" fmla="*/ 1279489 h 3572758"/>
                <a:gd name="connsiteX9" fmla="*/ 0 w 2334117"/>
                <a:gd name="connsiteY9" fmla="*/ 1269345 h 3572758"/>
                <a:gd name="connsiteX10" fmla="*/ 1747103 w 2334117"/>
                <a:gd name="connsiteY10" fmla="*/ 0 h 35727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334117" h="3572758">
                  <a:moveTo>
                    <a:pt x="1747103" y="0"/>
                  </a:moveTo>
                  <a:lnTo>
                    <a:pt x="1771496" y="31107"/>
                  </a:lnTo>
                  <a:cubicBezTo>
                    <a:pt x="1945359" y="276861"/>
                    <a:pt x="2085611" y="552642"/>
                    <a:pt x="2183530" y="854007"/>
                  </a:cubicBezTo>
                  <a:cubicBezTo>
                    <a:pt x="2477288" y="1758100"/>
                    <a:pt x="2327480" y="2699862"/>
                    <a:pt x="1854101" y="3443805"/>
                  </a:cubicBezTo>
                  <a:lnTo>
                    <a:pt x="1763093" y="3572758"/>
                  </a:lnTo>
                  <a:lnTo>
                    <a:pt x="14979" y="2302679"/>
                  </a:lnTo>
                  <a:lnTo>
                    <a:pt x="75094" y="2208225"/>
                  </a:lnTo>
                  <a:cubicBezTo>
                    <a:pt x="179662" y="2003000"/>
                    <a:pt x="205939" y="1757883"/>
                    <a:pt x="129140" y="1521519"/>
                  </a:cubicBezTo>
                  <a:cubicBezTo>
                    <a:pt x="100340" y="1432882"/>
                    <a:pt x="59090" y="1351770"/>
                    <a:pt x="7955" y="1279489"/>
                  </a:cubicBezTo>
                  <a:lnTo>
                    <a:pt x="0" y="1269345"/>
                  </a:lnTo>
                  <a:lnTo>
                    <a:pt x="1747103" y="0"/>
                  </a:lnTo>
                  <a:close/>
                </a:path>
              </a:pathLst>
            </a:custGeom>
            <a:solidFill>
              <a:srgbClr val="FFC000"/>
            </a:solidFill>
            <a:ln w="635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sp>
          <p:nvSpPr>
            <p:cNvPr id="15" name="Segment 1">
              <a:extLst>
                <a:ext uri="{FF2B5EF4-FFF2-40B4-BE49-F238E27FC236}">
                  <a16:creationId xmlns:a16="http://schemas.microsoft.com/office/drawing/2014/main" xmlns="" id="{B2D1595F-6ACF-4103-BBBC-15CDD5284428}"/>
                </a:ext>
              </a:extLst>
            </p:cNvPr>
            <p:cNvSpPr/>
            <p:nvPr/>
          </p:nvSpPr>
          <p:spPr>
            <a:xfrm rot="1080000">
              <a:off x="5693344" y="778151"/>
              <a:ext cx="3382764" cy="2527713"/>
            </a:xfrm>
            <a:custGeom>
              <a:avLst/>
              <a:gdLst>
                <a:gd name="connsiteX0" fmla="*/ 0 w 3382764"/>
                <a:gd name="connsiteY0" fmla="*/ 140345 h 2527713"/>
                <a:gd name="connsiteX1" fmla="*/ 116477 w 3382764"/>
                <a:gd name="connsiteY1" fmla="*/ 105729 h 2527713"/>
                <a:gd name="connsiteX2" fmla="*/ 3224638 w 3382764"/>
                <a:gd name="connsiteY2" fmla="*/ 1056728 h 2527713"/>
                <a:gd name="connsiteX3" fmla="*/ 3382764 w 3382764"/>
                <a:gd name="connsiteY3" fmla="*/ 1258368 h 2527713"/>
                <a:gd name="connsiteX4" fmla="*/ 1635661 w 3382764"/>
                <a:gd name="connsiteY4" fmla="*/ 2527713 h 2527713"/>
                <a:gd name="connsiteX5" fmla="*/ 1591504 w 3382764"/>
                <a:gd name="connsiteY5" fmla="*/ 2471403 h 2527713"/>
                <a:gd name="connsiteX6" fmla="*/ 721910 w 3382764"/>
                <a:gd name="connsiteY6" fmla="*/ 2180870 h 2527713"/>
                <a:gd name="connsiteX7" fmla="*/ 667757 w 3382764"/>
                <a:gd name="connsiteY7" fmla="*/ 2195491 h 2527713"/>
                <a:gd name="connsiteX8" fmla="*/ 0 w 3382764"/>
                <a:gd name="connsiteY8" fmla="*/ 140345 h 2527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82764" h="2527713">
                  <a:moveTo>
                    <a:pt x="0" y="140345"/>
                  </a:moveTo>
                  <a:lnTo>
                    <a:pt x="116477" y="105729"/>
                  </a:lnTo>
                  <a:cubicBezTo>
                    <a:pt x="1276168" y="-207142"/>
                    <a:pt x="2475987" y="193296"/>
                    <a:pt x="3224638" y="1056728"/>
                  </a:cubicBezTo>
                  <a:lnTo>
                    <a:pt x="3382764" y="1258368"/>
                  </a:lnTo>
                  <a:lnTo>
                    <a:pt x="1635661" y="2527713"/>
                  </a:lnTo>
                  <a:lnTo>
                    <a:pt x="1591504" y="2471403"/>
                  </a:lnTo>
                  <a:cubicBezTo>
                    <a:pt x="1380890" y="2228492"/>
                    <a:pt x="1048874" y="2110171"/>
                    <a:pt x="721910" y="2180870"/>
                  </a:cubicBezTo>
                  <a:lnTo>
                    <a:pt x="667757" y="2195491"/>
                  </a:lnTo>
                  <a:lnTo>
                    <a:pt x="0" y="140345"/>
                  </a:lnTo>
                  <a:close/>
                </a:path>
              </a:pathLst>
            </a:custGeom>
            <a:solidFill>
              <a:srgbClr val="FF3399"/>
            </a:solidFill>
            <a:ln w="6350">
              <a:solidFill>
                <a:srgbClr val="FF33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sp>
          <p:nvSpPr>
            <p:cNvPr id="16" name="Segment 5 Text">
              <a:extLst>
                <a:ext uri="{FF2B5EF4-FFF2-40B4-BE49-F238E27FC236}">
                  <a16:creationId xmlns:a16="http://schemas.microsoft.com/office/drawing/2014/main" xmlns="" id="{12E16E15-5EB8-4D20-BA07-4ED204CF7FD7}"/>
                </a:ext>
              </a:extLst>
            </p:cNvPr>
            <p:cNvSpPr/>
            <p:nvPr/>
          </p:nvSpPr>
          <p:spPr>
            <a:xfrm rot="19500000" flipH="1">
              <a:off x="3768722" y="1067418"/>
              <a:ext cx="2321439" cy="1680355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Autofit/>
            </a:bodyPr>
            <a:lstStyle/>
            <a:p>
              <a:pPr algn="ctr"/>
              <a:r>
                <a:rPr lang="en-US" sz="2000" b="1" dirty="0"/>
                <a:t>What are your favorite places in your city? Why</a:t>
              </a:r>
              <a:r>
                <a:rPr lang="en-US" b="1" dirty="0"/>
                <a:t>?</a:t>
              </a:r>
            </a:p>
          </p:txBody>
        </p:sp>
        <p:sp>
          <p:nvSpPr>
            <p:cNvPr id="17" name="Segment 4 Text">
              <a:extLst>
                <a:ext uri="{FF2B5EF4-FFF2-40B4-BE49-F238E27FC236}">
                  <a16:creationId xmlns:a16="http://schemas.microsoft.com/office/drawing/2014/main" xmlns="" id="{EB349C89-25E6-4C22-B1C0-66DE4954DD09}"/>
                </a:ext>
              </a:extLst>
            </p:cNvPr>
            <p:cNvSpPr/>
            <p:nvPr/>
          </p:nvSpPr>
          <p:spPr>
            <a:xfrm rot="14700000" flipH="1">
              <a:off x="2878885" y="3327646"/>
              <a:ext cx="2517523" cy="1494461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Autofit/>
            </a:bodyPr>
            <a:lstStyle/>
            <a:p>
              <a:pPr algn="ctr"/>
              <a:r>
                <a:rPr lang="en-US" sz="2000" b="1" dirty="0">
                  <a:ln w="0"/>
                  <a:latin typeface="Arial" panose="020B0604020202020204" pitchFamily="34" charset="0"/>
                  <a:cs typeface="Arial" panose="020B0604020202020204" pitchFamily="34" charset="0"/>
                </a:rPr>
                <a:t>Talk about the types of transport in the UAE?</a:t>
              </a:r>
            </a:p>
          </p:txBody>
        </p:sp>
        <p:sp>
          <p:nvSpPr>
            <p:cNvPr id="18" name="Segment 3 Text">
              <a:extLst>
                <a:ext uri="{FF2B5EF4-FFF2-40B4-BE49-F238E27FC236}">
                  <a16:creationId xmlns:a16="http://schemas.microsoft.com/office/drawing/2014/main" xmlns="" id="{375504F2-BF16-4DEC-BF16-E58D7A83D201}"/>
                </a:ext>
              </a:extLst>
            </p:cNvPr>
            <p:cNvSpPr/>
            <p:nvPr/>
          </p:nvSpPr>
          <p:spPr>
            <a:xfrm rot="10800000">
              <a:off x="5007532" y="4886716"/>
              <a:ext cx="2322969" cy="1494461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Autofit/>
            </a:bodyPr>
            <a:lstStyle/>
            <a:p>
              <a:pPr algn="ctr"/>
              <a:r>
                <a:rPr lang="en-US" sz="2000" b="1" dirty="0"/>
                <a:t>Make </a:t>
              </a:r>
              <a:endParaRPr lang="en-US" sz="2000" b="1" dirty="0" smtClean="0"/>
            </a:p>
            <a:p>
              <a:pPr algn="ctr"/>
              <a:r>
                <a:rPr lang="en-US" sz="2000" b="1" dirty="0" smtClean="0"/>
                <a:t>a </a:t>
              </a:r>
              <a:r>
                <a:rPr lang="en-US" sz="2000" b="1" dirty="0"/>
                <a:t>sentence using “because”</a:t>
              </a:r>
            </a:p>
          </p:txBody>
        </p:sp>
        <p:sp>
          <p:nvSpPr>
            <p:cNvPr id="19" name="Segment 2 Text">
              <a:extLst>
                <a:ext uri="{FF2B5EF4-FFF2-40B4-BE49-F238E27FC236}">
                  <a16:creationId xmlns:a16="http://schemas.microsoft.com/office/drawing/2014/main" xmlns="" id="{953D080B-A7E9-4392-BAE1-AC07B3F33E26}"/>
                </a:ext>
              </a:extLst>
            </p:cNvPr>
            <p:cNvSpPr/>
            <p:nvPr/>
          </p:nvSpPr>
          <p:spPr>
            <a:xfrm rot="6591771">
              <a:off x="6834708" y="3212530"/>
              <a:ext cx="2450811" cy="161156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Autofit/>
            </a:bodyPr>
            <a:lstStyle/>
            <a:p>
              <a:pPr algn="ctr"/>
              <a:r>
                <a:rPr lang="en-US" sz="2000" b="1" dirty="0" smtClean="0">
                  <a:ln w="0"/>
                  <a:latin typeface="Arial" panose="020B0604020202020204" pitchFamily="34" charset="0"/>
                  <a:cs typeface="Arial" panose="020B0604020202020204" pitchFamily="34" charset="0"/>
                </a:rPr>
                <a:t>State </a:t>
              </a:r>
              <a:r>
                <a:rPr lang="en-US" sz="2000" b="1" dirty="0">
                  <a:ln w="0"/>
                  <a:latin typeface="Arial" panose="020B0604020202020204" pitchFamily="34" charset="0"/>
                  <a:cs typeface="Arial" panose="020B0604020202020204" pitchFamily="34" charset="0"/>
                </a:rPr>
                <a:t>some phrases used to give directions</a:t>
              </a:r>
            </a:p>
          </p:txBody>
        </p:sp>
        <p:sp>
          <p:nvSpPr>
            <p:cNvPr id="20" name="Segment 1 Text">
              <a:extLst>
                <a:ext uri="{FF2B5EF4-FFF2-40B4-BE49-F238E27FC236}">
                  <a16:creationId xmlns:a16="http://schemas.microsoft.com/office/drawing/2014/main" xmlns="" id="{248BEBAF-34FE-4118-9979-D32BDA989054}"/>
                </a:ext>
              </a:extLst>
            </p:cNvPr>
            <p:cNvSpPr/>
            <p:nvPr/>
          </p:nvSpPr>
          <p:spPr>
            <a:xfrm rot="2100000">
              <a:off x="6242668" y="900977"/>
              <a:ext cx="2021117" cy="1494461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/>
            </a:bodyPr>
            <a:lstStyle/>
            <a:p>
              <a:pPr algn="ctr"/>
              <a:r>
                <a:rPr lang="en-US" sz="2400" b="1" dirty="0"/>
                <a:t>How do you go to the mall?</a:t>
              </a:r>
            </a:p>
          </p:txBody>
        </p:sp>
      </p:grpSp>
      <p:grpSp>
        <p:nvGrpSpPr>
          <p:cNvPr id="21" name="Spin Button">
            <a:extLst>
              <a:ext uri="{FF2B5EF4-FFF2-40B4-BE49-F238E27FC236}">
                <a16:creationId xmlns:a16="http://schemas.microsoft.com/office/drawing/2014/main" xmlns="" id="{673F82DF-C771-4C5C-8C2F-1E32546211EA}"/>
              </a:ext>
            </a:extLst>
          </p:cNvPr>
          <p:cNvGrpSpPr/>
          <p:nvPr/>
        </p:nvGrpSpPr>
        <p:grpSpPr>
          <a:xfrm>
            <a:off x="6869001" y="2680170"/>
            <a:ext cx="1943637" cy="1911084"/>
            <a:chOff x="5196000" y="2529000"/>
            <a:chExt cx="1800000" cy="1800000"/>
          </a:xfrm>
        </p:grpSpPr>
        <p:sp>
          <p:nvSpPr>
            <p:cNvPr id="22" name="Spin Button">
              <a:extLst>
                <a:ext uri="{FF2B5EF4-FFF2-40B4-BE49-F238E27FC236}">
                  <a16:creationId xmlns:a16="http://schemas.microsoft.com/office/drawing/2014/main" xmlns="" id="{192D4CC7-509F-4CB4-B576-F0C8745E29CC}"/>
                </a:ext>
              </a:extLst>
            </p:cNvPr>
            <p:cNvSpPr/>
            <p:nvPr/>
          </p:nvSpPr>
          <p:spPr>
            <a:xfrm>
              <a:off x="5196000" y="2529000"/>
              <a:ext cx="1800000" cy="1800000"/>
            </a:xfrm>
            <a:custGeom>
              <a:avLst/>
              <a:gdLst>
                <a:gd name="connsiteX0" fmla="*/ 900000 w 1800000"/>
                <a:gd name="connsiteY0" fmla="*/ 0 h 1800000"/>
                <a:gd name="connsiteX1" fmla="*/ 1800000 w 1800000"/>
                <a:gd name="connsiteY1" fmla="*/ 900000 h 1800000"/>
                <a:gd name="connsiteX2" fmla="*/ 900000 w 1800000"/>
                <a:gd name="connsiteY2" fmla="*/ 1800000 h 1800000"/>
                <a:gd name="connsiteX3" fmla="*/ 0 w 1800000"/>
                <a:gd name="connsiteY3" fmla="*/ 900000 h 1800000"/>
                <a:gd name="connsiteX4" fmla="*/ 900000 w 1800000"/>
                <a:gd name="connsiteY4" fmla="*/ 0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00000" h="1800000">
                  <a:moveTo>
                    <a:pt x="900000" y="0"/>
                  </a:moveTo>
                  <a:cubicBezTo>
                    <a:pt x="1397056" y="0"/>
                    <a:pt x="1800000" y="402944"/>
                    <a:pt x="1800000" y="900000"/>
                  </a:cubicBezTo>
                  <a:cubicBezTo>
                    <a:pt x="1800000" y="1397056"/>
                    <a:pt x="1397056" y="1800000"/>
                    <a:pt x="900000" y="1800000"/>
                  </a:cubicBezTo>
                  <a:cubicBezTo>
                    <a:pt x="402944" y="1800000"/>
                    <a:pt x="0" y="1397056"/>
                    <a:pt x="0" y="900000"/>
                  </a:cubicBezTo>
                  <a:cubicBezTo>
                    <a:pt x="0" y="402944"/>
                    <a:pt x="402944" y="0"/>
                    <a:pt x="900000" y="0"/>
                  </a:cubicBez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19050">
              <a:noFill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rmAutofit/>
            </a:bodyPr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SPIN</a:t>
              </a:r>
            </a:p>
          </p:txBody>
        </p:sp>
        <p:sp>
          <p:nvSpPr>
            <p:cNvPr id="23" name="Arrow: Curved Down 22">
              <a:extLst>
                <a:ext uri="{FF2B5EF4-FFF2-40B4-BE49-F238E27FC236}">
                  <a16:creationId xmlns:a16="http://schemas.microsoft.com/office/drawing/2014/main" xmlns="" id="{8F407293-99AE-4D1B-AC03-219FB2F09350}"/>
                </a:ext>
              </a:extLst>
            </p:cNvPr>
            <p:cNvSpPr/>
            <p:nvPr/>
          </p:nvSpPr>
          <p:spPr>
            <a:xfrm>
              <a:off x="5392462" y="2664749"/>
              <a:ext cx="1410677" cy="515092"/>
            </a:xfrm>
            <a:prstGeom prst="curvedDownArrow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>
                <a:solidFill>
                  <a:schemeClr val="tx1"/>
                </a:solidFill>
              </a:endParaRPr>
            </a:p>
          </p:txBody>
        </p:sp>
        <p:sp>
          <p:nvSpPr>
            <p:cNvPr id="24" name="Arrow: Curved Down 23">
              <a:extLst>
                <a:ext uri="{FF2B5EF4-FFF2-40B4-BE49-F238E27FC236}">
                  <a16:creationId xmlns:a16="http://schemas.microsoft.com/office/drawing/2014/main" xmlns="" id="{BA910590-8028-489F-80DB-58FD027FB2EE}"/>
                </a:ext>
              </a:extLst>
            </p:cNvPr>
            <p:cNvSpPr/>
            <p:nvPr/>
          </p:nvSpPr>
          <p:spPr>
            <a:xfrm flipH="1" flipV="1">
              <a:off x="5384979" y="3672555"/>
              <a:ext cx="1410677" cy="515092"/>
            </a:xfrm>
            <a:prstGeom prst="curvedDownArrow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>
                <a:solidFill>
                  <a:schemeClr val="tx1"/>
                </a:solidFill>
              </a:endParaRPr>
            </a:p>
          </p:txBody>
        </p:sp>
      </p:grpSp>
      <p:sp>
        <p:nvSpPr>
          <p:cNvPr id="25" name="Marker">
            <a:extLst>
              <a:ext uri="{FF2B5EF4-FFF2-40B4-BE49-F238E27FC236}">
                <a16:creationId xmlns:a16="http://schemas.microsoft.com/office/drawing/2014/main" xmlns="" id="{0A01725B-5F20-4C33-8A92-0688331E760B}"/>
              </a:ext>
            </a:extLst>
          </p:cNvPr>
          <p:cNvSpPr/>
          <p:nvPr/>
        </p:nvSpPr>
        <p:spPr>
          <a:xfrm rot="10800000">
            <a:off x="7049339" y="-3391"/>
            <a:ext cx="762396" cy="1404057"/>
          </a:xfrm>
          <a:prstGeom prst="triangle">
            <a:avLst/>
          </a:prstGeom>
          <a:solidFill>
            <a:srgbClr val="C00000"/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735784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538CF19-B8BC-4B1A-8B54-824EB8A11A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7850" y="304080"/>
            <a:ext cx="8420100" cy="6109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005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D85D5AA8-773B-469A-8802-9645A4DC9B7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C75AF42C-C556-454E-B2D3-2C917CB812D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FBCC8D87-91A4-4C73-B83E-96692C8A695F}"/>
              </a:ext>
            </a:extLst>
          </p:cNvPr>
          <p:cNvSpPr txBox="1"/>
          <p:nvPr/>
        </p:nvSpPr>
        <p:spPr>
          <a:xfrm>
            <a:off x="665955" y="1378085"/>
            <a:ext cx="10353821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6000" b="1" i="0" u="none" strike="noStrike" baseline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enturyGothic"/>
              </a:rPr>
              <a:t>Where </a:t>
            </a:r>
            <a:r>
              <a:rPr lang="en-US" sz="6000" b="1" i="0" u="none" strike="noStrike" baseline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enturyGothic"/>
              </a:rPr>
              <a:t>is there a library in your emirate</a:t>
            </a:r>
            <a:r>
              <a:rPr lang="en-US" sz="6000" b="1" i="0" u="none" strike="noStrike" baseline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enturyGothic"/>
              </a:rPr>
              <a:t>?</a:t>
            </a:r>
          </a:p>
          <a:p>
            <a:pPr algn="l"/>
            <a:endParaRPr lang="en-US" sz="6000" b="1" i="0" u="none" strike="noStrike" baseline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enturyGothic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6000" b="1" i="0" u="none" strike="noStrike" baseline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enturyGothic"/>
              </a:rPr>
              <a:t>How </a:t>
            </a:r>
            <a:r>
              <a:rPr lang="en-US" sz="6000" b="1" i="0" u="none" strike="noStrike" baseline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enturyGothic"/>
              </a:rPr>
              <a:t>often do you go to the library?</a:t>
            </a:r>
            <a:endParaRPr lang="en-US" sz="115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48497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DA978A99-6676-4ADE-9CA1-E4E5F904AD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740089" cy="826477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F5EB84DF-B9FC-48F3-B8CA-418439EF759D}"/>
              </a:ext>
            </a:extLst>
          </p:cNvPr>
          <p:cNvSpPr txBox="1"/>
          <p:nvPr/>
        </p:nvSpPr>
        <p:spPr>
          <a:xfrm>
            <a:off x="0" y="826477"/>
            <a:ext cx="10587789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4400" b="1" i="0" u="none" strike="noStrike" baseline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enturyGothic"/>
              </a:rPr>
              <a:t>Look at the floor plan of a library.</a:t>
            </a:r>
            <a:endParaRPr lang="en-US" sz="72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DCD1F22-F00F-4244-B7CB-4513C84010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7887" y="1652954"/>
            <a:ext cx="7896225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983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3911D61A-31AF-4F6C-B79D-7AD893BA51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755" y="336471"/>
            <a:ext cx="11010507" cy="6170918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xmlns="" id="{B99296AA-3261-4973-A30C-01080D773CAE}"/>
              </a:ext>
            </a:extLst>
          </p:cNvPr>
          <p:cNvSpPr/>
          <p:nvPr/>
        </p:nvSpPr>
        <p:spPr>
          <a:xfrm>
            <a:off x="9087439" y="1970093"/>
            <a:ext cx="431699" cy="565717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xmlns="" id="{9CE8F6B9-52F5-4EA4-A8BE-841F4FA67728}"/>
              </a:ext>
            </a:extLst>
          </p:cNvPr>
          <p:cNvSpPr/>
          <p:nvPr/>
        </p:nvSpPr>
        <p:spPr>
          <a:xfrm>
            <a:off x="8700940" y="4578852"/>
            <a:ext cx="455653" cy="542310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xmlns="" id="{B4409CAA-B2B3-4515-B804-C2BC4FDA10F2}"/>
              </a:ext>
            </a:extLst>
          </p:cNvPr>
          <p:cNvSpPr/>
          <p:nvPr/>
        </p:nvSpPr>
        <p:spPr>
          <a:xfrm>
            <a:off x="9087439" y="3711585"/>
            <a:ext cx="431699" cy="577612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xmlns="" id="{69880011-5D28-45DA-8716-6AC11501DDA6}"/>
              </a:ext>
            </a:extLst>
          </p:cNvPr>
          <p:cNvSpPr/>
          <p:nvPr/>
        </p:nvSpPr>
        <p:spPr>
          <a:xfrm>
            <a:off x="9087439" y="2857885"/>
            <a:ext cx="431699" cy="564045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xmlns="" id="{069B065C-9380-4D74-9277-05140116E3A4}"/>
              </a:ext>
            </a:extLst>
          </p:cNvPr>
          <p:cNvSpPr/>
          <p:nvPr/>
        </p:nvSpPr>
        <p:spPr>
          <a:xfrm>
            <a:off x="8700940" y="5410817"/>
            <a:ext cx="455653" cy="528070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6017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91B82D8F-D96A-41AB-9B93-7D5B35EAF6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875" y="876693"/>
            <a:ext cx="11257005" cy="5881236"/>
          </a:xfrm>
          <a:prstGeom prst="rect">
            <a:avLst/>
          </a:prstGeom>
        </p:spPr>
      </p:pic>
      <p:pic>
        <p:nvPicPr>
          <p:cNvPr id="2" name="0CD87F74">
            <a:hlinkClick r:id="" action="ppaction://media"/>
            <a:extLst>
              <a:ext uri="{FF2B5EF4-FFF2-40B4-BE49-F238E27FC236}">
                <a16:creationId xmlns:a16="http://schemas.microsoft.com/office/drawing/2014/main" xmlns="" id="{C052450E-0187-45C9-A328-A63E0D93FB8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2075" y="92075"/>
            <a:ext cx="609600" cy="6096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6C2C546-6569-4E0E-9A90-D78E47ED0F97}"/>
              </a:ext>
            </a:extLst>
          </p:cNvPr>
          <p:cNvSpPr txBox="1"/>
          <p:nvPr/>
        </p:nvSpPr>
        <p:spPr>
          <a:xfrm>
            <a:off x="592490" y="2153719"/>
            <a:ext cx="407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c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2BE295D-34AE-4C73-BFA9-DEC83E25F444}"/>
              </a:ext>
            </a:extLst>
          </p:cNvPr>
          <p:cNvSpPr txBox="1"/>
          <p:nvPr/>
        </p:nvSpPr>
        <p:spPr>
          <a:xfrm>
            <a:off x="591408" y="3696923"/>
            <a:ext cx="407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6BAC9F59-3438-45A9-AEC0-BD3536DA0276}"/>
              </a:ext>
            </a:extLst>
          </p:cNvPr>
          <p:cNvSpPr txBox="1"/>
          <p:nvPr/>
        </p:nvSpPr>
        <p:spPr>
          <a:xfrm>
            <a:off x="591407" y="4653957"/>
            <a:ext cx="407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FD32E542-3B16-442F-B256-A1120C56043A}"/>
              </a:ext>
            </a:extLst>
          </p:cNvPr>
          <p:cNvSpPr txBox="1"/>
          <p:nvPr/>
        </p:nvSpPr>
        <p:spPr>
          <a:xfrm>
            <a:off x="591408" y="2765496"/>
            <a:ext cx="407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b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E78CF90F-CE79-44CD-A45D-C7E5BD873948}"/>
              </a:ext>
            </a:extLst>
          </p:cNvPr>
          <p:cNvSpPr txBox="1"/>
          <p:nvPr/>
        </p:nvSpPr>
        <p:spPr>
          <a:xfrm>
            <a:off x="591407" y="5585384"/>
            <a:ext cx="407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2184957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70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/>
      <p:bldP spid="5" grpId="0"/>
      <p:bldP spid="6" grpId="0"/>
      <p:bldP spid="7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C7ED600E-CD4A-46D3-B288-C9529C0452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181" y="714376"/>
            <a:ext cx="11325314" cy="5800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355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0541E86D-B645-4C0D-AA37-EA40B5CC6B9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65" r="3609" b="492"/>
          <a:stretch/>
        </p:blipFill>
        <p:spPr>
          <a:xfrm>
            <a:off x="708759" y="1018624"/>
            <a:ext cx="10766322" cy="5333016"/>
          </a:xfrm>
          <a:prstGeom prst="rect">
            <a:avLst/>
          </a:prstGeom>
        </p:spPr>
      </p:pic>
      <p:sp>
        <p:nvSpPr>
          <p:cNvPr id="3" name="Subtitle 2"/>
          <p:cNvSpPr txBox="1">
            <a:spLocks/>
          </p:cNvSpPr>
          <p:nvPr/>
        </p:nvSpPr>
        <p:spPr>
          <a:xfrm rot="1094654">
            <a:off x="417808" y="2268435"/>
            <a:ext cx="11348224" cy="2571750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6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homework</a:t>
            </a:r>
            <a:endParaRPr lang="en-US" b="1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9132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 p14:presetBounceEnd="8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2000">
                                          <p:cBhvr additive="base"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2000">
                                          <p:cBhvr additive="base"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0" y="746236"/>
            <a:ext cx="12192000" cy="2468530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66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 ALEF</a:t>
            </a:r>
            <a:endParaRPr lang="en-US" b="1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video_2021-10-05_08-09-01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35541" y="3461808"/>
            <a:ext cx="4886325" cy="2692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536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 p14:presetBounceEnd="8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2000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2000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9" restart="whenNotActive" fill="hold" evtFilter="cancelBubble" nodeType="interactiveSeq">
                    <p:stCondLst>
                      <p:cond evt="onClick" delay="0">
                        <p:tgtEl>
                          <p:spTgt spid="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" fill="hold">
                          <p:stCondLst>
                            <p:cond delay="0"/>
                          </p:stCondLst>
                          <p:childTnLst>
                            <p:par>
                              <p:cTn id="1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" presetID="2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togglePause">
                                          <p:cBhvr>
                                            <p:cTn id="13" dur="1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"/>
                      </p:tgtEl>
                    </p:cond>
                  </p:nextCondLst>
                </p:seq>
                <p:video>
                  <p:cMediaNode vol="80000">
                    <p:cTn id="14" fill="hold" display="0">
                      <p:stCondLst>
                        <p:cond delay="indefinite"/>
                      </p:stCondLst>
                    </p:cTn>
                    <p:tgtEl>
                      <p:spTgt spid="3"/>
                    </p:tgtEl>
                  </p:cMediaNode>
                </p:video>
              </p:childTnLst>
            </p:cTn>
          </p:par>
        </p:tnLst>
        <p:bldLst>
          <p:bldP spid="4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9" restart="whenNotActive" fill="hold" evtFilter="cancelBubble" nodeType="interactiveSeq">
                    <p:stCondLst>
                      <p:cond evt="onClick" delay="0">
                        <p:tgtEl>
                          <p:spTgt spid="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" fill="hold">
                          <p:stCondLst>
                            <p:cond delay="0"/>
                          </p:stCondLst>
                          <p:childTnLst>
                            <p:par>
                              <p:cTn id="1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" presetID="2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togglePause">
                                          <p:cBhvr>
                                            <p:cTn id="13" dur="1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"/>
                      </p:tgtEl>
                    </p:cond>
                  </p:nextCondLst>
                </p:seq>
                <p:video>
                  <p:cMediaNode vol="80000">
                    <p:cTn id="14" fill="hold" display="0">
                      <p:stCondLst>
                        <p:cond delay="indefinite"/>
                      </p:stCondLst>
                    </p:cTn>
                    <p:tgtEl>
                      <p:spTgt spid="3"/>
                    </p:tgtEl>
                  </p:cMediaNode>
                </p:video>
              </p:childTnLst>
            </p:cTn>
          </p:par>
        </p:tnLst>
        <p:bldLst>
          <p:bldP spid="4" grpId="0" animBg="1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loud Callout 4"/>
          <p:cNvSpPr/>
          <p:nvPr/>
        </p:nvSpPr>
        <p:spPr>
          <a:xfrm>
            <a:off x="2228850" y="2181414"/>
            <a:ext cx="7305675" cy="3965386"/>
          </a:xfrm>
          <a:prstGeom prst="cloudCallout">
            <a:avLst>
              <a:gd name="adj1" fmla="val -49968"/>
              <a:gd name="adj2" fmla="val 5414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4278DF02-018C-4625-B78D-8D4FE6563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901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7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Plenary: Exit Slip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8232D09-CD24-4107-8AE1-07D5035D55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24574"/>
            <a:ext cx="10515600" cy="66838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omic Sans MS" panose="030F0702030302020204" pitchFamily="66" charset="0"/>
              </a:rPr>
              <a:t>Please write your answers in the chat. 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xmlns="" id="{D2959870-96AD-4029-86C7-A45D14CBAF59}"/>
                  </a:ext>
                </a:extLst>
              </p14:cNvPr>
              <p14:cNvContentPartPr/>
              <p14:nvPr/>
            </p14:nvContentPartPr>
            <p14:xfrm>
              <a:off x="3935421" y="370894"/>
              <a:ext cx="360" cy="144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D2959870-96AD-4029-86C7-A45D14CBAF59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872421" y="307894"/>
                <a:ext cx="126000" cy="127080"/>
              </a:xfrm>
              <a:prstGeom prst="rect">
                <a:avLst/>
              </a:prstGeom>
            </p:spPr>
          </p:pic>
        </mc:Fallback>
      </mc:AlternateContent>
      <p:sp>
        <p:nvSpPr>
          <p:cNvPr id="7" name="Content Placeholder 2">
            <a:extLst>
              <a:ext uri="{FF2B5EF4-FFF2-40B4-BE49-F238E27FC236}">
                <a16:creationId xmlns:lc="http://schemas.openxmlformats.org/drawingml/2006/lockedCanvas" xmlns="" xmlns:a16="http://schemas.microsoft.com/office/drawing/2014/main" id="{18232D09-CD24-4107-8AE1-07D5035D5518}"/>
              </a:ext>
            </a:extLst>
          </p:cNvPr>
          <p:cNvSpPr txBox="1">
            <a:spLocks/>
          </p:cNvSpPr>
          <p:nvPr/>
        </p:nvSpPr>
        <p:spPr>
          <a:xfrm>
            <a:off x="3083718" y="3175003"/>
            <a:ext cx="6024563" cy="1689095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defPPr>
              <a:defRPr lang="ar-AE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4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omic Sans MS" panose="030F0702030302020204" pitchFamily="66" charset="0"/>
              </a:rPr>
              <a:t>How often do you go to the library?</a:t>
            </a:r>
            <a:endParaRPr lang="en-US" sz="4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945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58915B6D-902D-4EB4-ADC1-2677E347BD35}"/>
              </a:ext>
            </a:extLst>
          </p:cNvPr>
          <p:cNvSpPr txBox="1"/>
          <p:nvPr/>
        </p:nvSpPr>
        <p:spPr>
          <a:xfrm>
            <a:off x="2562001" y="1405671"/>
            <a:ext cx="7517603" cy="110799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>
              <a:defRPr/>
            </a:pPr>
            <a:r>
              <a:rPr lang="en-US" sz="6600" b="1" dirty="0">
                <a:solidFill>
                  <a:prstClr val="black"/>
                </a:solidFill>
                <a:effectLst>
                  <a:glow rad="228600">
                    <a:srgbClr val="FFC000">
                      <a:satMod val="175000"/>
                      <a:alpha val="40000"/>
                    </a:srgbClr>
                  </a:glo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Evaluate your understanding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39043" y="3219484"/>
            <a:ext cx="3744416" cy="769441"/>
          </a:xfrm>
          <a:prstGeom prst="rect">
            <a:avLst/>
          </a:prstGeom>
          <a:solidFill>
            <a:srgbClr val="00B0F0"/>
          </a:solidFill>
          <a:ln w="38100">
            <a:solidFill>
              <a:schemeClr val="tx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solidFill>
                  <a:prstClr val="black"/>
                </a:solidFill>
              </a:rPr>
              <a:t>Excellent </a:t>
            </a: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139043" y="4299788"/>
            <a:ext cx="3744416" cy="769441"/>
          </a:xfrm>
          <a:prstGeom prst="rect">
            <a:avLst/>
          </a:prstGeom>
          <a:solidFill>
            <a:srgbClr val="EA4CEA"/>
          </a:solidFill>
          <a:ln w="38100">
            <a:solidFill>
              <a:schemeClr val="tx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solidFill>
                  <a:prstClr val="black"/>
                </a:solidFill>
                <a:latin typeface="يد "/>
              </a:rPr>
              <a:t>Good </a:t>
            </a:r>
            <a:endParaRPr lang="en-US" sz="1400" dirty="0">
              <a:solidFill>
                <a:prstClr val="black"/>
              </a:solidFill>
              <a:latin typeface="يد 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02941" y="5451917"/>
            <a:ext cx="5280587" cy="646331"/>
          </a:xfrm>
          <a:prstGeom prst="rect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prstClr val="black"/>
                </a:solidFill>
              </a:rPr>
              <a:t>I need a help</a:t>
            </a:r>
            <a:endParaRPr lang="en-US" sz="1400" dirty="0">
              <a:solidFill>
                <a:prstClr val="black"/>
              </a:solidFill>
            </a:endParaRPr>
          </a:p>
        </p:txBody>
      </p:sp>
      <p:pic>
        <p:nvPicPr>
          <p:cNvPr id="29" name="Picture 28" descr="Shape, circle&#10;&#10;Description automatically generated">
            <a:extLst>
              <a:ext uri="{FF2B5EF4-FFF2-40B4-BE49-F238E27FC236}">
                <a16:creationId xmlns="" xmlns:a16="http://schemas.microsoft.com/office/drawing/2014/main" id="{39BC4606-3B66-4058-80EF-41027235106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20" t="5222" r="80670" b="80869"/>
          <a:stretch/>
        </p:blipFill>
        <p:spPr>
          <a:xfrm>
            <a:off x="3065367" y="5025637"/>
            <a:ext cx="1650128" cy="16847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1" name="Picture 30" descr="Shape, circle&#10;&#10;Description automatically generated">
            <a:extLst>
              <a:ext uri="{FF2B5EF4-FFF2-40B4-BE49-F238E27FC236}">
                <a16:creationId xmlns="" xmlns:a16="http://schemas.microsoft.com/office/drawing/2014/main" id="{483032E0-A158-4F2D-835E-0AB7F866226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20" t="73520" r="23717" b="12636"/>
          <a:stretch/>
        </p:blipFill>
        <p:spPr>
          <a:xfrm>
            <a:off x="1713924" y="3669081"/>
            <a:ext cx="1696155" cy="16835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2" name="Picture 31" descr="Shape, circle&#10;&#10;Description automatically generated">
            <a:extLst>
              <a:ext uri="{FF2B5EF4-FFF2-40B4-BE49-F238E27FC236}">
                <a16:creationId xmlns="" xmlns:a16="http://schemas.microsoft.com/office/drawing/2014/main" id="{59C8F11F-84DC-4BF4-AC6C-7F44DB9BF3F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244" t="5434" r="4972" b="80415"/>
          <a:stretch/>
        </p:blipFill>
        <p:spPr>
          <a:xfrm>
            <a:off x="302904" y="2428290"/>
            <a:ext cx="1695229" cy="17526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3" name="Picture 2" descr="C:\Users\Microsoft\Pictures\الماء\نجمة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7997" y="3147532"/>
            <a:ext cx="776563" cy="776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C:\Users\Microsoft\Pictures\الماء\نجمة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4349" y="3212361"/>
            <a:ext cx="776563" cy="776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C:\Users\Microsoft\Pictures\الماء\نجمة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6541" y="3219483"/>
            <a:ext cx="776563" cy="776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C:\Users\Microsoft\Pictures\الماء\نجمة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6029" y="3219483"/>
            <a:ext cx="776563" cy="776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C:\Users\Microsoft\Pictures\الماء\نجمة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0397" y="4193393"/>
            <a:ext cx="776563" cy="776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C:\Users\Microsoft\Pictures\الماء\نجمة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669" y="4249075"/>
            <a:ext cx="776563" cy="776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C:\Users\Microsoft\Pictures\الماء\نجمة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7713" y="4249075"/>
            <a:ext cx="776563" cy="776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2" descr="C:\Users\Microsoft\Pictures\الماء\نجمة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4825" y="5371307"/>
            <a:ext cx="776563" cy="776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2" descr="C:\Users\Microsoft\Pictures\الماء\نجمة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9329" y="5347329"/>
            <a:ext cx="776563" cy="776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6DD63C4A-ED1E-474A-94ED-3401D900816B}"/>
              </a:ext>
            </a:extLst>
          </p:cNvPr>
          <p:cNvSpPr/>
          <p:nvPr/>
        </p:nvSpPr>
        <p:spPr>
          <a:xfrm>
            <a:off x="3984404" y="123893"/>
            <a:ext cx="4059744" cy="102162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867" b="1" dirty="0"/>
              <a:t>Plenary</a:t>
            </a:r>
          </a:p>
        </p:txBody>
      </p:sp>
    </p:spTree>
    <p:extLst>
      <p:ext uri="{BB962C8B-B14F-4D97-AF65-F5344CB8AC3E}">
        <p14:creationId xmlns:p14="http://schemas.microsoft.com/office/powerpoint/2010/main" val="954209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2240</TotalTime>
  <Words>204</Words>
  <Application>Microsoft Office PowerPoint</Application>
  <PresentationFormat>Widescreen</PresentationFormat>
  <Paragraphs>53</Paragraphs>
  <Slides>19</Slides>
  <Notes>2</Notes>
  <HiddenSlides>0</HiddenSlides>
  <MMClips>3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33" baseType="lpstr">
      <vt:lpstr>Arabic Typesetting</vt:lpstr>
      <vt:lpstr>Arial</vt:lpstr>
      <vt:lpstr>Calibri</vt:lpstr>
      <vt:lpstr>Cavolini</vt:lpstr>
      <vt:lpstr>Century Gothic</vt:lpstr>
      <vt:lpstr>CenturyGothic</vt:lpstr>
      <vt:lpstr>Comic Sans MS</vt:lpstr>
      <vt:lpstr>Helvetica</vt:lpstr>
      <vt:lpstr>Impact</vt:lpstr>
      <vt:lpstr>Times New Roman</vt:lpstr>
      <vt:lpstr>Wingdings</vt:lpstr>
      <vt:lpstr>Wingdings 3</vt:lpstr>
      <vt:lpstr>يد </vt:lpstr>
      <vt:lpstr>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* Warm up: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Plenary: Exit Slip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 our English  class</dc:title>
  <dc:creator>dhouibi</dc:creator>
  <cp:lastModifiedBy>حمدة سيف راشد تريم الشامسي</cp:lastModifiedBy>
  <cp:revision>62</cp:revision>
  <dcterms:created xsi:type="dcterms:W3CDTF">2021-01-08T12:42:26Z</dcterms:created>
  <dcterms:modified xsi:type="dcterms:W3CDTF">2022-01-27T18:52:57Z</dcterms:modified>
</cp:coreProperties>
</file>