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0693400" cy="7556500"/>
  <p:notesSz cx="6858000" cy="9144000"/>
  <p:embeddedFontLst>
    <p:embeddedFont>
      <p:font typeface="Beth Ellen" charset="1" panose="0000000000000000000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4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519" y="153100"/>
            <a:ext cx="3407482" cy="3352110"/>
          </a:xfrm>
          <a:custGeom>
            <a:avLst/>
            <a:gdLst/>
            <a:ahLst/>
            <a:cxnLst/>
            <a:rect r="r" b="b" t="t" l="l"/>
            <a:pathLst>
              <a:path h="3352110" w="3407482">
                <a:moveTo>
                  <a:pt x="0" y="0"/>
                </a:moveTo>
                <a:lnTo>
                  <a:pt x="3407482" y="0"/>
                </a:lnTo>
                <a:lnTo>
                  <a:pt x="3407482" y="3352110"/>
                </a:lnTo>
                <a:lnTo>
                  <a:pt x="0" y="33521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028720" y="3695306"/>
            <a:ext cx="4663280" cy="3864694"/>
          </a:xfrm>
          <a:custGeom>
            <a:avLst/>
            <a:gdLst/>
            <a:ahLst/>
            <a:cxnLst/>
            <a:rect r="r" b="b" t="t" l="l"/>
            <a:pathLst>
              <a:path h="3864694" w="4663280">
                <a:moveTo>
                  <a:pt x="0" y="0"/>
                </a:moveTo>
                <a:lnTo>
                  <a:pt x="4663280" y="0"/>
                </a:lnTo>
                <a:lnTo>
                  <a:pt x="4663280" y="3864694"/>
                </a:lnTo>
                <a:lnTo>
                  <a:pt x="0" y="38646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8324845" y="230352"/>
            <a:ext cx="2367155" cy="2023918"/>
          </a:xfrm>
          <a:custGeom>
            <a:avLst/>
            <a:gdLst/>
            <a:ahLst/>
            <a:cxnLst/>
            <a:rect r="r" b="b" t="t" l="l"/>
            <a:pathLst>
              <a:path h="2023918" w="2367155">
                <a:moveTo>
                  <a:pt x="2367155" y="0"/>
                </a:moveTo>
                <a:lnTo>
                  <a:pt x="0" y="0"/>
                </a:lnTo>
                <a:lnTo>
                  <a:pt x="0" y="2023918"/>
                </a:lnTo>
                <a:lnTo>
                  <a:pt x="2367155" y="2023918"/>
                </a:lnTo>
                <a:lnTo>
                  <a:pt x="236715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143338" y="2680653"/>
            <a:ext cx="4025924" cy="1514754"/>
          </a:xfrm>
          <a:custGeom>
            <a:avLst/>
            <a:gdLst/>
            <a:ahLst/>
            <a:cxnLst/>
            <a:rect r="r" b="b" t="t" l="l"/>
            <a:pathLst>
              <a:path h="1514754" w="4025924">
                <a:moveTo>
                  <a:pt x="0" y="0"/>
                </a:moveTo>
                <a:lnTo>
                  <a:pt x="4025923" y="0"/>
                </a:lnTo>
                <a:lnTo>
                  <a:pt x="4025923" y="1514754"/>
                </a:lnTo>
                <a:lnTo>
                  <a:pt x="0" y="151475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-1545686" y="4293404"/>
            <a:ext cx="4921585" cy="3752709"/>
          </a:xfrm>
          <a:custGeom>
            <a:avLst/>
            <a:gdLst/>
            <a:ahLst/>
            <a:cxnLst/>
            <a:rect r="r" b="b" t="t" l="l"/>
            <a:pathLst>
              <a:path h="3752709" w="4921585">
                <a:moveTo>
                  <a:pt x="4921586" y="0"/>
                </a:moveTo>
                <a:lnTo>
                  <a:pt x="0" y="0"/>
                </a:lnTo>
                <a:lnTo>
                  <a:pt x="0" y="3752708"/>
                </a:lnTo>
                <a:lnTo>
                  <a:pt x="4921586" y="3752708"/>
                </a:lnTo>
                <a:lnTo>
                  <a:pt x="492158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259208" y="1137536"/>
            <a:ext cx="6173584" cy="896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spc="259">
                <a:solidFill>
                  <a:srgbClr val="D6685E"/>
                </a:solidFill>
                <a:latin typeface="Beth Ellen"/>
                <a:ea typeface="Beth Ellen"/>
                <a:cs typeface="Beth Ellen"/>
                <a:sym typeface="Beth Ellen"/>
              </a:rPr>
              <a:t>Certificate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DAHGxehpSQY</dc:identifier>
  <dcterms:modified xsi:type="dcterms:W3CDTF">2011-08-01T06:04:30Z</dcterms:modified>
  <cp:revision>1</cp:revision>
  <dc:title> Certificate 1</dc:title>
</cp:coreProperties>
</file>