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2" d="100"/>
          <a:sy n="72" d="100"/>
        </p:scale>
        <p:origin x="-552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F0D9792-64CB-4622-B128-CB646B5D49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E353E764-9370-419E-AF95-EE01C212A5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137CBC8-31C9-4421-947A-AAAF34BA1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8591-8325-49C6-8CC5-FD5CEFACED85}" type="datetimeFigureOut">
              <a:rPr lang="en-US" smtClean="0"/>
              <a:t>7/6/2022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DC4EA30-CBFF-4551-AAA1-AF0E3175CD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F2D3643-2B96-4709-99DA-37EC7906BB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371E5-AEEC-488C-836A-E8135DCC77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495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70EDF42-D69C-492A-86F5-EE17D6040B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962C80A-F9E0-43B6-ABCF-FD69E5F832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5560354-A6C4-46BA-8B71-65B95C2C8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8591-8325-49C6-8CC5-FD5CEFACED85}" type="datetimeFigureOut">
              <a:rPr lang="en-US" smtClean="0"/>
              <a:t>7/6/2022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C1FCED7-65DD-46A1-BBD6-A9F4D879A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01F5AE5-D50E-4E39-A4BE-D9EDD3C094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371E5-AEEC-488C-836A-E8135DCC77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8911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A506149-4E77-4B8B-8478-8F8115644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2FBE92B2-6A5D-492F-970A-360704F39A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37E1C8D-A230-471C-92CF-ED83200BE3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8591-8325-49C6-8CC5-FD5CEFACED85}" type="datetimeFigureOut">
              <a:rPr lang="en-US" smtClean="0"/>
              <a:t>7/6/2022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8C56221-B2BE-48F5-B03E-5CFF6024F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E94CAAB-401D-4839-BD8A-79086178F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371E5-AEEC-488C-836A-E8135DCC77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04069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B164658-5A8A-4E58-ACFD-74723F76D3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131FFE0-8F10-4DE4-9CC4-392781138E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B11C135-F671-474E-B76C-C96F0B262B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FDCD630A-0D34-49BB-8C57-D3FA0D0D57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8591-8325-49C6-8CC5-FD5CEFACED85}" type="datetimeFigureOut">
              <a:rPr lang="en-US" smtClean="0"/>
              <a:t>7/6/2022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5ADC04A-A81C-4FCC-ADB6-CEC1321F80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D3AF8646-DB46-4678-9354-3C7C34C818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371E5-AEEC-488C-836A-E8135DCC77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335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92810E6-9600-41BF-80A9-9DA95DFF70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F345CBD-737A-4640-8167-092FD8FFB9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90C0518-DE0E-493D-9E51-8660D51DA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BF5B8907-2CBA-4694-8E04-CFFA04C006A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DD8737CD-1485-4EC9-B2C8-38BEE123EB9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46860C39-B359-4968-9247-F39DD06939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8591-8325-49C6-8CC5-FD5CEFACED85}" type="datetimeFigureOut">
              <a:rPr lang="en-US" smtClean="0"/>
              <a:t>7/6/2022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422DE435-FDFA-4578-A2A2-B3DA34BE68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0C5458B1-9CF8-48E8-84BF-367FEA6379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371E5-AEEC-488C-836A-E8135DCC77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0367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9CF33CF-A79D-462D-9BB2-37532E7EC7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0EC1D962-C84E-4E16-95E3-4AB1156D1E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8591-8325-49C6-8CC5-FD5CEFACED85}" type="datetimeFigureOut">
              <a:rPr lang="en-US" smtClean="0"/>
              <a:t>7/6/2022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832549A4-54B4-49D0-A298-92C8045C3C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96CFC300-DF41-4023-A3A2-F1D806084A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371E5-AEEC-488C-836A-E8135DCC77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404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3E55E585-FBCB-4381-BA97-AB94E65055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8591-8325-49C6-8CC5-FD5CEFACED85}" type="datetimeFigureOut">
              <a:rPr lang="en-US" smtClean="0"/>
              <a:t>7/6/2022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9D6C745C-A2E7-4E25-8963-48B3B8769B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8D918DE2-95AD-4EF6-99AD-2A253655FC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371E5-AEEC-488C-836A-E8135DCC77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91462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A444499-B311-43C5-9551-E6ABA085A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D63F757-0314-4224-913D-65B52A2F33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32AEB371-67AA-48F4-A876-F46F21230C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F89E264D-9AB3-47A3-9C54-EC42D1D4F4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8591-8325-49C6-8CC5-FD5CEFACED85}" type="datetimeFigureOut">
              <a:rPr lang="en-US" smtClean="0"/>
              <a:t>7/6/2022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0573314-953C-4ECA-89BF-A4FDA18A6B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06833C0-BF60-48FD-BC4C-805480946D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371E5-AEEC-488C-836A-E8135DCC77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51755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2B60BB9-A22C-4E30-90EA-4FA92BCD79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0926B4EB-F493-4FBF-9430-AF649F6E33F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5AC223B-8A4E-441A-954F-FB18FEC92B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0F41C29-FBB5-4EE0-834E-C40F7E324F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8591-8325-49C6-8CC5-FD5CEFACED85}" type="datetimeFigureOut">
              <a:rPr lang="en-US" smtClean="0"/>
              <a:t>7/6/2022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97F3452F-C4B6-45D0-9352-91F2C7EE24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18AC94E9-5046-4414-B500-812ED806F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371E5-AEEC-488C-836A-E8135DCC77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5245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50AD678-CD4F-4B97-A6EB-D91F42D28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40E8C5A3-1C33-458C-9E5C-CADF479DEA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74E29D6-3E50-4F99-A0A3-51B18A6CC2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8591-8325-49C6-8CC5-FD5CEFACED85}" type="datetimeFigureOut">
              <a:rPr lang="en-US" smtClean="0"/>
              <a:t>7/6/2022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F5C2573-D3D7-4E25-93BA-532CCF825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4382D27-1A20-4017-92F6-274D1191E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371E5-AEEC-488C-836A-E8135DCC77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08731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2E8D1851-C738-4231-8D6F-7AE7A8736A1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23DA2C5D-613E-469F-8A68-F1532908D6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6FC26AE-1B1D-4CE3-A729-B398F3127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18591-8325-49C6-8CC5-FD5CEFACED85}" type="datetimeFigureOut">
              <a:rPr lang="en-US" smtClean="0"/>
              <a:t>7/6/2022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BB59875-FF12-4E0F-AD12-A51EAE8164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4BDFBDB-2066-4EC5-ADDF-DAA5BC1FF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371E5-AEEC-488C-836A-E8135DCC77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7087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DC93F0F3-D270-43BA-9F0F-D94F93BC66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C360472-F064-48ED-B45A-AD7CFA8670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DD4239-A548-420A-97C8-A143D69DE2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618591-8325-49C6-8CC5-FD5CEFACED85}" type="datetimeFigureOut">
              <a:rPr lang="en-US" smtClean="0"/>
              <a:t>7/6/2022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09D91DA-2A04-4825-BCE1-3DBBEC405E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1521F96-B1F3-423F-A1F2-F87E6DEA0F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6371E5-AEEC-488C-836A-E8135DCC77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213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>
            <a:extLst>
              <a:ext uri="{FF2B5EF4-FFF2-40B4-BE49-F238E27FC236}">
                <a16:creationId xmlns:a16="http://schemas.microsoft.com/office/drawing/2014/main" xmlns="" id="{C39B3637-1782-411F-89AA-A00449CDA3DB}"/>
              </a:ext>
            </a:extLst>
          </p:cNvPr>
          <p:cNvGrpSpPr/>
          <p:nvPr/>
        </p:nvGrpSpPr>
        <p:grpSpPr>
          <a:xfrm>
            <a:off x="-617208" y="48869"/>
            <a:ext cx="12550502" cy="6551035"/>
            <a:chOff x="-617208" y="48869"/>
            <a:chExt cx="12550502" cy="6551035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xmlns="" id="{F279BDBD-9224-4FD8-A31C-AEA088A863ED}"/>
                </a:ext>
              </a:extLst>
            </p:cNvPr>
            <p:cNvSpPr/>
            <p:nvPr/>
          </p:nvSpPr>
          <p:spPr>
            <a:xfrm>
              <a:off x="375286" y="258096"/>
              <a:ext cx="11535288" cy="6341808"/>
            </a:xfrm>
            <a:custGeom>
              <a:avLst/>
              <a:gdLst>
                <a:gd name="connsiteX0" fmla="*/ 0 w 11535288"/>
                <a:gd name="connsiteY0" fmla="*/ 0 h 6341808"/>
                <a:gd name="connsiteX1" fmla="*/ 11535288 w 11535288"/>
                <a:gd name="connsiteY1" fmla="*/ 0 h 6341808"/>
                <a:gd name="connsiteX2" fmla="*/ 11535288 w 11535288"/>
                <a:gd name="connsiteY2" fmla="*/ 6341808 h 6341808"/>
                <a:gd name="connsiteX3" fmla="*/ 0 w 11535288"/>
                <a:gd name="connsiteY3" fmla="*/ 6341808 h 6341808"/>
                <a:gd name="connsiteX4" fmla="*/ 0 w 11535288"/>
                <a:gd name="connsiteY4" fmla="*/ 0 h 63418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535288" h="6341808" fill="none" extrusionOk="0">
                  <a:moveTo>
                    <a:pt x="0" y="0"/>
                  </a:moveTo>
                  <a:cubicBezTo>
                    <a:pt x="5471046" y="-33775"/>
                    <a:pt x="8755946" y="138873"/>
                    <a:pt x="11535288" y="0"/>
                  </a:cubicBezTo>
                  <a:cubicBezTo>
                    <a:pt x="11461517" y="785654"/>
                    <a:pt x="11379405" y="3290338"/>
                    <a:pt x="11535288" y="6341808"/>
                  </a:cubicBezTo>
                  <a:cubicBezTo>
                    <a:pt x="5806873" y="6204478"/>
                    <a:pt x="2811093" y="6203952"/>
                    <a:pt x="0" y="6341808"/>
                  </a:cubicBezTo>
                  <a:cubicBezTo>
                    <a:pt x="152408" y="5584019"/>
                    <a:pt x="73868" y="1742207"/>
                    <a:pt x="0" y="0"/>
                  </a:cubicBezTo>
                  <a:close/>
                </a:path>
                <a:path w="11535288" h="6341808" stroke="0" extrusionOk="0">
                  <a:moveTo>
                    <a:pt x="0" y="0"/>
                  </a:moveTo>
                  <a:cubicBezTo>
                    <a:pt x="2168961" y="-101487"/>
                    <a:pt x="8550874" y="-162162"/>
                    <a:pt x="11535288" y="0"/>
                  </a:cubicBezTo>
                  <a:cubicBezTo>
                    <a:pt x="11596001" y="1599183"/>
                    <a:pt x="11474216" y="4495831"/>
                    <a:pt x="11535288" y="6341808"/>
                  </a:cubicBezTo>
                  <a:cubicBezTo>
                    <a:pt x="7414992" y="6391873"/>
                    <a:pt x="4323915" y="6183359"/>
                    <a:pt x="0" y="6341808"/>
                  </a:cubicBezTo>
                  <a:cubicBezTo>
                    <a:pt x="-24452" y="4306605"/>
                    <a:pt x="-67663" y="1639039"/>
                    <a:pt x="0" y="0"/>
                  </a:cubicBezTo>
                  <a:close/>
                </a:path>
              </a:pathLst>
            </a:custGeom>
            <a:ln w="76200">
              <a:solidFill>
                <a:schemeClr val="tx1"/>
              </a:solidFill>
              <a:extLst>
                <a:ext uri="{C807C97D-BFC1-408E-A445-0C87EB9F89A2}">
                  <ask:lineSketchStyleProps xmlns:ask="http://schemas.microsoft.com/office/drawing/2018/sketchyshapes" xmlns="" sd="981765707">
                    <a:prstGeom prst="rect">
                      <a:avLst/>
                    </a:prstGeom>
                    <ask:type>
                      <ask:lineSketchCurved/>
                    </ask:type>
                  </ask:lineSketchStyleProps>
                </a:ext>
              </a:extLst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Title 1">
              <a:extLst>
                <a:ext uri="{FF2B5EF4-FFF2-40B4-BE49-F238E27FC236}">
                  <a16:creationId xmlns:a16="http://schemas.microsoft.com/office/drawing/2014/main" xmlns="" id="{28DAA3DE-DDB6-4CAD-97FB-7C59115A8F77}"/>
                </a:ext>
              </a:extLst>
            </p:cNvPr>
            <p:cNvSpPr txBox="1">
              <a:spLocks/>
            </p:cNvSpPr>
            <p:nvPr/>
          </p:nvSpPr>
          <p:spPr>
            <a:xfrm>
              <a:off x="6069759" y="76492"/>
              <a:ext cx="5863535" cy="912526"/>
            </a:xfrm>
            <a:custGeom>
              <a:avLst/>
              <a:gdLst>
                <a:gd name="connsiteX0" fmla="*/ 0 w 5863535"/>
                <a:gd name="connsiteY0" fmla="*/ 0 h 912526"/>
                <a:gd name="connsiteX1" fmla="*/ 5863535 w 5863535"/>
                <a:gd name="connsiteY1" fmla="*/ 0 h 912526"/>
                <a:gd name="connsiteX2" fmla="*/ 5863535 w 5863535"/>
                <a:gd name="connsiteY2" fmla="*/ 912526 h 912526"/>
                <a:gd name="connsiteX3" fmla="*/ 0 w 5863535"/>
                <a:gd name="connsiteY3" fmla="*/ 912526 h 912526"/>
                <a:gd name="connsiteX4" fmla="*/ 0 w 5863535"/>
                <a:gd name="connsiteY4" fmla="*/ 0 h 9125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63535" h="912526" extrusionOk="0">
                  <a:moveTo>
                    <a:pt x="0" y="0"/>
                  </a:moveTo>
                  <a:cubicBezTo>
                    <a:pt x="898585" y="-15620"/>
                    <a:pt x="5237748" y="18144"/>
                    <a:pt x="5863535" y="0"/>
                  </a:cubicBezTo>
                  <a:cubicBezTo>
                    <a:pt x="5871296" y="183802"/>
                    <a:pt x="5809269" y="798872"/>
                    <a:pt x="5863535" y="912526"/>
                  </a:cubicBezTo>
                  <a:cubicBezTo>
                    <a:pt x="5116900" y="1001551"/>
                    <a:pt x="1349657" y="1046726"/>
                    <a:pt x="0" y="912526"/>
                  </a:cubicBezTo>
                  <a:cubicBezTo>
                    <a:pt x="2999" y="473435"/>
                    <a:pt x="-41995" y="308336"/>
                    <a:pt x="0" y="0"/>
                  </a:cubicBezTo>
                  <a:close/>
                </a:path>
              </a:pathLst>
            </a:custGeom>
            <a:noFill/>
            <a:ln w="76200">
              <a:noFill/>
              <a:extLst>
                <a:ext uri="{C807C97D-BFC1-408E-A445-0C87EB9F89A2}">
                  <ask:lineSketchStyleProps xmlns:ask="http://schemas.microsoft.com/office/drawing/2018/sketchyshapes" xmlns="" sd="3247962637">
                    <a:prstGeom prst="rect">
                      <a:avLst/>
                    </a:prstGeom>
                    <ask:type>
                      <ask:lineSketchCurved/>
                    </ask:type>
                  </ask:lineSketchStyleProps>
                </a:ext>
              </a:extLst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lIns="91440" tIns="45720" rIns="91440" bIns="45720" rtlCol="0" anchor="b">
              <a:norm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60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rtl="1"/>
              <a:r>
                <a:rPr lang="ar-SA" sz="2400" b="1" dirty="0">
                  <a:solidFill>
                    <a:sysClr val="windowText" lastClr="000000"/>
                  </a:solidFill>
                  <a:latin typeface="Dubai" panose="020B0503030403030204" pitchFamily="34" charset="-78"/>
                  <a:cs typeface="Dubai" panose="020B0503030403030204" pitchFamily="34" charset="-78"/>
                </a:rPr>
                <a:t>صل بين الشكل المخروطي وما يناسبه ثم لونه :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xmlns="" id="{FE0C840F-5B1B-4AF2-B915-09E7E1F315B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21484" b="93099" l="31479" r="91728">
                          <a14:foregroundMark x1="38433" y1="36068" x2="91728" y2="75521"/>
                          <a14:foregroundMark x1="89019" y1="48438" x2="37848" y2="32422"/>
                          <a14:foregroundMark x1="54832" y1="23438" x2="42240" y2="27474"/>
                          <a14:foregroundMark x1="42606" y1="29688" x2="74012" y2="33594"/>
                          <a14:foregroundMark x1="81918" y1="36979" x2="88214" y2="48568"/>
                          <a14:foregroundMark x1="88214" y1="48568" x2="89312" y2="63411"/>
                          <a14:foregroundMark x1="89312" y1="63411" x2="79283" y2="79688"/>
                          <a14:foregroundMark x1="79283" y1="79688" x2="57833" y2="83464"/>
                          <a14:foregroundMark x1="57833" y1="83464" x2="35359" y2="68229"/>
                          <a14:foregroundMark x1="35359" y1="68229" x2="31479" y2="54167"/>
                          <a14:foregroundMark x1="31479" y1="54167" x2="31552" y2="53776"/>
                          <a14:foregroundMark x1="37408" y1="64063" x2="42753" y2="76302"/>
                          <a14:foregroundMark x1="42753" y1="76302" x2="57321" y2="91667"/>
                          <a14:foregroundMark x1="57321" y1="91667" x2="65154" y2="93099"/>
                          <a14:foregroundMark x1="65154" y1="93099" x2="74305" y2="84505"/>
                          <a14:foregroundMark x1="74305" y1="84505" x2="75037" y2="83203"/>
                          <a14:foregroundMark x1="37262" y1="67969" x2="39385" y2="76042"/>
                          <a14:foregroundMark x1="39385" y1="76042" x2="46999" y2="85026"/>
                          <a14:foregroundMark x1="46999" y1="85026" x2="48975" y2="83203"/>
                          <a14:foregroundMark x1="46486" y1="81771" x2="39898" y2="81771"/>
                          <a14:foregroundMark x1="39898" y1="81771" x2="33236" y2="73828"/>
                          <a14:foregroundMark x1="33236" y1="73828" x2="32870" y2="72917"/>
                          <a14:foregroundMark x1="81918" y1="37370" x2="65300" y2="28646"/>
                          <a14:foregroundMark x1="66911" y1="27344" x2="80088" y2="32943"/>
                          <a14:foregroundMark x1="72108" y1="26432" x2="65227" y2="21484"/>
                          <a14:foregroundMark x1="65227" y1="21484" x2="64934" y2="21484"/>
                          <a14:foregroundMark x1="66032" y1="25521" x2="81698" y2="34245"/>
                          <a14:foregroundMark x1="81698" y1="34245" x2="85066" y2="49219"/>
                          <a14:foregroundMark x1="85066" y1="49219" x2="84919" y2="57161"/>
                          <a14:backgroundMark x1="30015" y1="89714" x2="51025" y2="95573"/>
                          <a14:backgroundMark x1="51025" y1="95573" x2="49854" y2="91146"/>
                          <a14:backgroundMark x1="48536" y1="91016" x2="29722" y2="86719"/>
                          <a14:backgroundMark x1="47438" y1="92057" x2="36384" y2="90755"/>
                          <a14:backgroundMark x1="43338" y1="90365" x2="33968" y2="90755"/>
                          <a14:backgroundMark x1="52269" y1="94271" x2="36237" y2="91667"/>
                          <a14:backgroundMark x1="36237" y1="91667" x2="33895" y2="92318"/>
                          <a14:backgroundMark x1="48975" y1="92448" x2="43704" y2="88932"/>
                          <a14:backgroundMark x1="43704" y1="88932" x2="30820" y2="88411"/>
                          <a14:backgroundMark x1="35652" y1="86849" x2="50586" y2="93099"/>
                          <a14:backgroundMark x1="49854" y1="93620" x2="31332" y2="89714"/>
                          <a14:backgroundMark x1="39312" y1="91797" x2="30600" y2="92318"/>
                          <a14:backgroundMark x1="36018" y1="92318" x2="29649" y2="91797"/>
                          <a14:backgroundMark x1="38799" y1="91797" x2="29868" y2="90495"/>
                          <a14:backgroundMark x1="38946" y1="91797" x2="30820" y2="91016"/>
                          <a14:backgroundMark x1="37042" y1="91146" x2="28917" y2="90755"/>
                          <a14:backgroundMark x1="36164" y1="92969" x2="31698" y2="92969"/>
                          <a14:backgroundMark x1="37408" y1="94271" x2="33236" y2="93490"/>
                          <a14:backgroundMark x1="33236" y1="93490" x2="37408" y2="93099"/>
                          <a14:backgroundMark x1="43338" y1="94010" x2="33382" y2="91406"/>
                          <a14:backgroundMark x1="33382" y1="91406" x2="34700" y2="91146"/>
                          <a14:backgroundMark x1="39092" y1="91406" x2="35798" y2="90104"/>
                          <a14:backgroundMark x1="43997" y1="90365" x2="33821" y2="89583"/>
                          <a14:backgroundMark x1="33821" y1="89583" x2="33895" y2="89323"/>
                          <a14:backgroundMark x1="41215" y1="90755" x2="34187" y2="90104"/>
                          <a14:backgroundMark x1="34187" y1="90104" x2="37262" y2="89974"/>
                          <a14:backgroundMark x1="39678" y1="91016" x2="42094" y2="90365"/>
                          <a14:backgroundMark x1="47291" y1="91667" x2="32284" y2="92708"/>
                          <a14:backgroundMark x1="42094" y1="87500" x2="28697" y2="87370"/>
                          <a14:backgroundMark x1="43045" y1="89063" x2="29868" y2="90365"/>
                          <a14:backgroundMark x1="39458" y1="92448" x2="32650" y2="92708"/>
                        </a14:backgroundRemoval>
                      </a14:imgEffect>
                    </a14:imgLayer>
                  </a14:imgProps>
                </a:ext>
              </a:extLst>
            </a:blip>
            <a:srcRect l="29637" t="21491" r="5887" b="6431"/>
            <a:stretch/>
          </p:blipFill>
          <p:spPr>
            <a:xfrm>
              <a:off x="1847571" y="961395"/>
              <a:ext cx="8782499" cy="5519956"/>
            </a:xfrm>
            <a:prstGeom prst="rect">
              <a:avLst/>
            </a:prstGeom>
          </p:spPr>
        </p:pic>
        <p:sp>
          <p:nvSpPr>
            <p:cNvPr id="11" name="Title 1">
              <a:extLst>
                <a:ext uri="{FF2B5EF4-FFF2-40B4-BE49-F238E27FC236}">
                  <a16:creationId xmlns:a16="http://schemas.microsoft.com/office/drawing/2014/main" xmlns="" id="{43C4B90C-7DA1-41E4-8F8F-F3E1F4FD2D17}"/>
                </a:ext>
              </a:extLst>
            </p:cNvPr>
            <p:cNvSpPr txBox="1">
              <a:spLocks/>
            </p:cNvSpPr>
            <p:nvPr/>
          </p:nvSpPr>
          <p:spPr>
            <a:xfrm>
              <a:off x="-617208" y="48869"/>
              <a:ext cx="5863535" cy="912526"/>
            </a:xfrm>
            <a:custGeom>
              <a:avLst/>
              <a:gdLst>
                <a:gd name="connsiteX0" fmla="*/ 0 w 5863535"/>
                <a:gd name="connsiteY0" fmla="*/ 0 h 912526"/>
                <a:gd name="connsiteX1" fmla="*/ 5863535 w 5863535"/>
                <a:gd name="connsiteY1" fmla="*/ 0 h 912526"/>
                <a:gd name="connsiteX2" fmla="*/ 5863535 w 5863535"/>
                <a:gd name="connsiteY2" fmla="*/ 912526 h 912526"/>
                <a:gd name="connsiteX3" fmla="*/ 0 w 5863535"/>
                <a:gd name="connsiteY3" fmla="*/ 912526 h 912526"/>
                <a:gd name="connsiteX4" fmla="*/ 0 w 5863535"/>
                <a:gd name="connsiteY4" fmla="*/ 0 h 9125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63535" h="912526" extrusionOk="0">
                  <a:moveTo>
                    <a:pt x="0" y="0"/>
                  </a:moveTo>
                  <a:cubicBezTo>
                    <a:pt x="898585" y="-15620"/>
                    <a:pt x="5237748" y="18144"/>
                    <a:pt x="5863535" y="0"/>
                  </a:cubicBezTo>
                  <a:cubicBezTo>
                    <a:pt x="5871296" y="183802"/>
                    <a:pt x="5809269" y="798872"/>
                    <a:pt x="5863535" y="912526"/>
                  </a:cubicBezTo>
                  <a:cubicBezTo>
                    <a:pt x="5116900" y="1001551"/>
                    <a:pt x="1349657" y="1046726"/>
                    <a:pt x="0" y="912526"/>
                  </a:cubicBezTo>
                  <a:cubicBezTo>
                    <a:pt x="2999" y="473435"/>
                    <a:pt x="-41995" y="308336"/>
                    <a:pt x="0" y="0"/>
                  </a:cubicBezTo>
                  <a:close/>
                </a:path>
              </a:pathLst>
            </a:custGeom>
            <a:noFill/>
            <a:ln w="76200">
              <a:noFill/>
              <a:extLst>
                <a:ext uri="{C807C97D-BFC1-408E-A445-0C87EB9F89A2}">
                  <ask:lineSketchStyleProps xmlns:ask="http://schemas.microsoft.com/office/drawing/2018/sketchyshapes" xmlns="" sd="3247962637">
                    <a:prstGeom prst="rect">
                      <a:avLst/>
                    </a:prstGeom>
                    <ask:type>
                      <ask:lineSketchCurved/>
                    </ask:type>
                  </ask:lineSketchStyleProps>
                </a:ext>
              </a:extLst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lIns="91440" tIns="45720" rIns="91440" bIns="45720" rtlCol="0" anchor="b">
              <a:norm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60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rtl="1"/>
              <a:r>
                <a:rPr lang="ar-SA" sz="2400" b="1" dirty="0">
                  <a:solidFill>
                    <a:sysClr val="windowText" lastClr="000000"/>
                  </a:solidFill>
                  <a:latin typeface="Dubai" panose="020B0503030403030204" pitchFamily="34" charset="-78"/>
                  <a:cs typeface="Dubai" panose="020B0503030403030204" pitchFamily="34" charset="-78"/>
                </a:rPr>
                <a:t>الاسم : _______________</a:t>
              </a: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xmlns="" id="{63B58AC2-DF0A-45E4-A9DA-B3EC2128451E}"/>
                </a:ext>
              </a:extLst>
            </p:cNvPr>
            <p:cNvSpPr/>
            <p:nvPr/>
          </p:nvSpPr>
          <p:spPr>
            <a:xfrm>
              <a:off x="6622026" y="1198245"/>
              <a:ext cx="899651" cy="150071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xmlns="" id="{AA664567-F08C-482E-B540-9C2447E9B910}"/>
                </a:ext>
              </a:extLst>
            </p:cNvPr>
            <p:cNvGrpSpPr/>
            <p:nvPr/>
          </p:nvGrpSpPr>
          <p:grpSpPr>
            <a:xfrm>
              <a:off x="6636775" y="1389443"/>
              <a:ext cx="730047" cy="912526"/>
              <a:chOff x="-1599722" y="1425032"/>
              <a:chExt cx="1238865" cy="1625289"/>
            </a:xfrm>
          </p:grpSpPr>
          <p:sp>
            <p:nvSpPr>
              <p:cNvPr id="13" name="Flowchart: Extract 12">
                <a:extLst>
                  <a:ext uri="{FF2B5EF4-FFF2-40B4-BE49-F238E27FC236}">
                    <a16:creationId xmlns:a16="http://schemas.microsoft.com/office/drawing/2014/main" xmlns="" id="{0470902D-D62F-479D-98F4-0FFC184F944D}"/>
                  </a:ext>
                </a:extLst>
              </p:cNvPr>
              <p:cNvSpPr/>
              <p:nvPr/>
            </p:nvSpPr>
            <p:spPr>
              <a:xfrm>
                <a:off x="-1599722" y="1708218"/>
                <a:ext cx="1238865" cy="1342103"/>
              </a:xfrm>
              <a:prstGeom prst="flowChartExtra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Star: 7 Points 13">
                <a:extLst>
                  <a:ext uri="{FF2B5EF4-FFF2-40B4-BE49-F238E27FC236}">
                    <a16:creationId xmlns:a16="http://schemas.microsoft.com/office/drawing/2014/main" xmlns="" id="{2F53CBFC-66DD-4465-BCA0-DCFF9EA8B3AF}"/>
                  </a:ext>
                </a:extLst>
              </p:cNvPr>
              <p:cNvSpPr/>
              <p:nvPr/>
            </p:nvSpPr>
            <p:spPr>
              <a:xfrm>
                <a:off x="-1208000" y="1425032"/>
                <a:ext cx="466382" cy="453574"/>
              </a:xfrm>
              <a:prstGeom prst="star7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7" name="Straight Connector 16">
                <a:extLst>
                  <a:ext uri="{FF2B5EF4-FFF2-40B4-BE49-F238E27FC236}">
                    <a16:creationId xmlns:a16="http://schemas.microsoft.com/office/drawing/2014/main" xmlns="" id="{51E24A3D-C196-459E-B02F-4DBDBE486DA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544926" y="2949676"/>
                <a:ext cx="1154573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40369393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12</Words>
  <Application>Microsoft Office PowerPoint</Application>
  <PresentationFormat>مخصص</PresentationFormat>
  <Paragraphs>2</Paragraphs>
  <Slides>1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1</vt:i4>
      </vt:variant>
    </vt:vector>
  </HeadingPairs>
  <TitlesOfParts>
    <vt:vector size="2" baseType="lpstr">
      <vt:lpstr>Office Theme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Salama Khalid Mohammed  Alotaibi</dc:creator>
  <cp:lastModifiedBy>Click</cp:lastModifiedBy>
  <cp:revision>3</cp:revision>
  <dcterms:created xsi:type="dcterms:W3CDTF">2022-03-08T19:50:55Z</dcterms:created>
  <dcterms:modified xsi:type="dcterms:W3CDTF">2022-07-06T16:47:57Z</dcterms:modified>
</cp:coreProperties>
</file>