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autoCompressPictures="0">
  <p:sldMasterIdLst>
    <p:sldMasterId id="2147483648" r:id="rId1"/>
  </p:sldMasterIdLst>
  <p:notesMasterIdLst>
    <p:notesMasterId r:id="rId27"/>
  </p:notesMasterIdLst>
  <p:sldIdLst>
    <p:sldId id="256" r:id="rId2"/>
    <p:sldId id="264" r:id="rId3"/>
    <p:sldId id="275" r:id="rId4"/>
    <p:sldId id="280" r:id="rId5"/>
    <p:sldId id="292" r:id="rId6"/>
    <p:sldId id="277" r:id="rId7"/>
    <p:sldId id="278" r:id="rId8"/>
    <p:sldId id="279" r:id="rId9"/>
    <p:sldId id="293" r:id="rId10"/>
    <p:sldId id="294" r:id="rId11"/>
    <p:sldId id="281" r:id="rId12"/>
    <p:sldId id="282" r:id="rId13"/>
    <p:sldId id="283" r:id="rId14"/>
    <p:sldId id="285" r:id="rId15"/>
    <p:sldId id="286" r:id="rId16"/>
    <p:sldId id="296" r:id="rId17"/>
    <p:sldId id="295" r:id="rId18"/>
    <p:sldId id="288" r:id="rId19"/>
    <p:sldId id="289" r:id="rId20"/>
    <p:sldId id="291" r:id="rId21"/>
    <p:sldId id="298" r:id="rId22"/>
    <p:sldId id="290" r:id="rId23"/>
    <p:sldId id="273" r:id="rId24"/>
    <p:sldId id="297" r:id="rId25"/>
    <p:sldId id="271" r:id="rId26"/>
  </p:sldIdLst>
  <p:sldSz cx="7562850" cy="10688638"/>
  <p:notesSz cx="10688638" cy="756285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2C1D1"/>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نمط متوسط 2 - تمييز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نمط متوسط 2 - تميي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FD0F851-EC5A-4D38-B0AD-8093EC10F338}" styleName="نمط فاتح 1 - تمييز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6667" autoAdjust="0"/>
    <p:restoredTop sz="94610"/>
  </p:normalViewPr>
  <p:slideViewPr>
    <p:cSldViewPr snapToGrid="0" snapToObjects="1">
      <p:cViewPr varScale="1">
        <p:scale>
          <a:sx n="73" d="100"/>
          <a:sy n="73" d="100"/>
        </p:scale>
        <p:origin x="2844"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94695796"/>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9512EA-5237-CCDC-3BD2-2D17519318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FDD219-8781-7FCF-3ECD-A974E0D53E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291F0C-56AC-7755-26DA-6C170BA696F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DD7CFEA-8FDB-7FE4-8243-48E5FD07D739}"/>
              </a:ext>
            </a:extLst>
          </p:cNvPr>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3727574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78FF1E-CC31-3204-52DD-FF8F8A73D0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1C1B9B-54F6-8FFA-0553-85218142CC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9C2D7D-6968-6A41-7B2A-58C1EFCD91B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F1907AA-5D2B-F864-D70C-6E39F88AEDBD}"/>
              </a:ext>
            </a:extLst>
          </p:cNvPr>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7765777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C531FA-0F6B-6A7F-B235-8529AF5556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6D0A5C-C8AF-E7DE-B009-E790C28D1E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B97D26-373B-E83D-B207-C582CD5744F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AE239B-E854-57B2-A86F-F627E45011E6}"/>
              </a:ext>
            </a:extLst>
          </p:cNvPr>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7629164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37DF2D-0A82-3747-7A1F-F8E8ED7D15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B74B36-8688-AC00-3874-20C50246D6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5A0A5D-C856-218A-1C65-8CF3D55353E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B06157-F5D2-9D1F-2A8B-809BD05C6F28}"/>
              </a:ext>
            </a:extLst>
          </p:cNvPr>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7693298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EE2AA2-C8CD-098D-5AB2-4D4579ABFE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2245BD-2B1A-714D-D511-BD7A26F259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1AF50C-BE5F-1D69-0005-577B4242A25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3E115D2-70C7-F13B-8BC0-31A54A536265}"/>
              </a:ext>
            </a:extLst>
          </p:cNvPr>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21145498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83B232-7788-1FC9-A286-DB0F9CAE26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29B5D5-79C0-AC4D-7C78-7A10941C13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5986CF-AE1B-EB85-71D8-C463EEEEFCA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A0CAC2E-D460-D44B-CC39-5A2A6A2C0D59}"/>
              </a:ext>
            </a:extLst>
          </p:cNvPr>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28401627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19CEEB-AA54-AEEF-EEBB-45C693DFC6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EE46D5-217A-F75E-057C-2AFEADE206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DB62BE-2F06-6679-7624-36581AF6F73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F36D631-787B-B910-523C-3307670E701F}"/>
              </a:ext>
            </a:extLst>
          </p:cNvPr>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42469488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FC238F-D984-9F8F-5341-8595D2655C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036793-2D5E-6AA9-26AD-C642BCE902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B2FAFD-C3EF-EBA6-F011-21935244BC5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A5924C8-4A33-6CB3-1821-7C11ABF1B904}"/>
              </a:ext>
            </a:extLst>
          </p:cNvPr>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21245078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4B8DE5-8048-500F-B11F-C6F1FE91A2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59CB5B-5C77-16EF-5B9E-B4753AC7B1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8F8E87-D2C5-988E-3CDA-A7097B955FE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1AB7DF3-8987-F601-8D9D-C6F86346F82C}"/>
              </a:ext>
            </a:extLst>
          </p:cNvPr>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24933974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E0266B-C652-1880-67AA-DED54C9297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09D4C7-73EA-818D-41DA-D4AE8E923A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8ADDE9-8618-1C5B-7653-E9EBFD35D6E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EDCAC2F-D707-FE26-9542-B0000F75E076}"/>
              </a:ext>
            </a:extLst>
          </p:cNvPr>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8805381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823FEA-9E6D-0E81-E125-80DBE1F659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4C76CA-4EE5-DDCF-C5DF-CC561A852E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CE56A8-0EDE-1EE8-6D92-616A3DF30E9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7C4B72-4EC2-D916-B0FE-0CC1194DF25D}"/>
              </a:ext>
            </a:extLst>
          </p:cNvPr>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28808105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491C64-0E78-1958-536E-CED83637A4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9212B97-F27F-26FC-36D3-CEA860DBFD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6BEF0F-05CB-C597-2C52-977491FC10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E277364-86C1-FC76-90F0-FE1D209127C2}"/>
              </a:ext>
            </a:extLst>
          </p:cNvPr>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25789776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3BCF4C-8636-A4BC-0ADF-E9220CD12E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4FEFA8-AE80-3E8F-3F71-196FCA4A5F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4D6F1B-FE35-8831-381E-A4919D42BE4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7264946-C848-38BD-36B1-8A1BCC84D660}"/>
              </a:ext>
            </a:extLst>
          </p:cNvPr>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26490118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3BCF4C-8636-A4BC-0ADF-E9220CD12E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4FEFA8-AE80-3E8F-3F71-196FCA4A5F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4D6F1B-FE35-8831-381E-A4919D42BE4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7264946-C848-38BD-36B1-8A1BCC84D660}"/>
              </a:ext>
            </a:extLst>
          </p:cNvPr>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27764762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BAF507-AB39-A399-807C-2882462F06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BAC17D-4C05-2074-254F-7547C6F86F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C3D15F-761B-49BE-0F4E-D1BC1D1A632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73CA94B-B250-36D5-FBF0-C031E925400D}"/>
              </a:ext>
            </a:extLst>
          </p:cNvPr>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33192826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A09B18-AE69-8B8B-5729-3364EDF399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397940-E658-3DD8-EDE5-C338F90FB0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476BC1-0C53-ADA5-1832-8A0AD3DAB2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E73F0FB-6208-1228-AA07-36BF96FDF202}"/>
              </a:ext>
            </a:extLst>
          </p:cNvPr>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39926372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B0A7A5-51B0-06F2-1197-582409ECAD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F3F49A-4603-6675-C19D-C074CA97EE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619B27-F9D9-0C0B-8ED5-E9452AC66E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203D5AC-3B3F-7CE9-9F7F-270282C9C3FA}"/>
              </a:ext>
            </a:extLst>
          </p:cNvPr>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29602430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EEA440-83A0-8F5C-574E-235036889B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331E59-9E7C-2F2E-3052-919F5D3F32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05A783-34F4-2451-08D2-59BF230C6A1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DE90FE-C625-DABF-D5C2-49C865B8B00D}"/>
              </a:ext>
            </a:extLst>
          </p:cNvPr>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6863484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EEA440-83A0-8F5C-574E-235036889B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331E59-9E7C-2F2E-3052-919F5D3F32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05A783-34F4-2451-08D2-59BF230C6A1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DE90FE-C625-DABF-D5C2-49C865B8B00D}"/>
              </a:ext>
            </a:extLst>
          </p:cNvPr>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6114615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B4D1D4-56CE-0A91-D916-38644DA953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6ABAF-6BBD-19EE-B9D4-61AEC18D3C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778516-91F6-35C2-A43C-C35BCEE2D38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A0C9B74-E238-E62A-1722-A2BF3E726CE7}"/>
              </a:ext>
            </a:extLst>
          </p:cNvPr>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28058593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05FB88-D80D-97FE-DAAF-9931267D54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049046-9C4D-7E3D-D667-0156CABBD8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78F170-93C2-2DBC-1572-144404B3AF7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962A9FC-5E10-EF4B-EC0E-308431E80A25}"/>
              </a:ext>
            </a:extLst>
          </p:cNvPr>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26514554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05FB88-D80D-97FE-DAAF-9931267D54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049046-9C4D-7E3D-D667-0156CABBD8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78F170-93C2-2DBC-1572-144404B3AF7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962A9FC-5E10-EF4B-EC0E-308431E80A25}"/>
              </a:ext>
            </a:extLst>
          </p:cNvPr>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367474318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assets/cover.png"/>
          <p:cNvPicPr>
            <a:picLocks noChangeAspect="1"/>
          </p:cNvPicPr>
          <p:nvPr/>
        </p:nvPicPr>
        <p:blipFill>
          <a:blip r:embed="rId3"/>
          <a:srcRect/>
          <a:stretch/>
        </p:blipFill>
        <p:spPr>
          <a:xfrm>
            <a:off x="0" y="0"/>
            <a:ext cx="7562088" cy="10689336"/>
          </a:xfrm>
          <a:prstGeom prst="rect">
            <a:avLst/>
          </a:prstGeom>
        </p:spPr>
      </p:pic>
      <p:sp>
        <p:nvSpPr>
          <p:cNvPr id="3" name="Shape 0"/>
          <p:cNvSpPr/>
          <p:nvPr/>
        </p:nvSpPr>
        <p:spPr>
          <a:xfrm>
            <a:off x="762" y="6825951"/>
            <a:ext cx="7562088" cy="3840480"/>
          </a:xfrm>
          <a:prstGeom prst="rect">
            <a:avLst/>
          </a:prstGeom>
          <a:solidFill>
            <a:srgbClr val="003845">
              <a:alpha val="75000"/>
            </a:srgbClr>
          </a:solidFill>
          <a:ln/>
        </p:spPr>
        <p:txBody>
          <a:bodyPr/>
          <a:lstStyle/>
          <a:p>
            <a:endParaRPr lang="ar-SA"/>
          </a:p>
        </p:txBody>
      </p:sp>
      <p:sp>
        <p:nvSpPr>
          <p:cNvPr id="4" name="Text 1"/>
          <p:cNvSpPr/>
          <p:nvPr/>
        </p:nvSpPr>
        <p:spPr>
          <a:xfrm>
            <a:off x="548640" y="7671816"/>
            <a:ext cx="6464808" cy="914400"/>
          </a:xfrm>
          <a:prstGeom prst="rect">
            <a:avLst/>
          </a:prstGeom>
          <a:noFill/>
          <a:ln/>
        </p:spPr>
        <p:txBody>
          <a:bodyPr wrap="square" rtlCol="0" anchor="ctr"/>
          <a:lstStyle/>
          <a:p>
            <a:pPr marL="0" indent="0" algn="r" rtl="1">
              <a:buNone/>
            </a:pPr>
            <a:r>
              <a:rPr lang="ar-SA" sz="4000" b="1" dirty="0">
                <a:solidFill>
                  <a:srgbClr val="FFFFFF"/>
                </a:solidFill>
                <a:latin typeface="Arial" pitchFamily="34" charset="0"/>
                <a:cs typeface="Arial" pitchFamily="34" charset="-120"/>
              </a:rPr>
              <a:t>اسم المتقدم </a:t>
            </a:r>
            <a:endParaRPr lang="en-US" sz="4000" dirty="0"/>
          </a:p>
        </p:txBody>
      </p:sp>
      <p:sp>
        <p:nvSpPr>
          <p:cNvPr id="5" name="Text 2"/>
          <p:cNvSpPr/>
          <p:nvPr/>
        </p:nvSpPr>
        <p:spPr>
          <a:xfrm>
            <a:off x="548640" y="8586216"/>
            <a:ext cx="6464808" cy="457200"/>
          </a:xfrm>
          <a:prstGeom prst="rect">
            <a:avLst/>
          </a:prstGeom>
          <a:solidFill>
            <a:srgbClr val="62C1D1"/>
          </a:solidFill>
          <a:ln/>
        </p:spPr>
        <p:txBody>
          <a:bodyPr wrap="square" rtlCol="0" anchor="ctr"/>
          <a:lstStyle/>
          <a:p>
            <a:pPr marL="0" indent="0" algn="r" rtl="1">
              <a:buNone/>
            </a:pPr>
            <a:endParaRPr lang="en-US" sz="1600" dirty="0"/>
          </a:p>
        </p:txBody>
      </p:sp>
      <p:sp>
        <p:nvSpPr>
          <p:cNvPr id="6" name="Shape 3"/>
          <p:cNvSpPr/>
          <p:nvPr/>
        </p:nvSpPr>
        <p:spPr>
          <a:xfrm>
            <a:off x="4636008" y="9317736"/>
            <a:ext cx="2377440" cy="0"/>
          </a:xfrm>
          <a:prstGeom prst="line">
            <a:avLst/>
          </a:prstGeom>
          <a:noFill/>
          <a:ln w="12700">
            <a:solidFill>
              <a:srgbClr val="13A09F"/>
            </a:solidFill>
            <a:prstDash val="solid"/>
          </a:ln>
        </p:spPr>
        <p:txBody>
          <a:bodyPr/>
          <a:lstStyle/>
          <a:p>
            <a:endParaRPr lang="ar-SA" dirty="0"/>
          </a:p>
        </p:txBody>
      </p:sp>
      <p:sp>
        <p:nvSpPr>
          <p:cNvPr id="8" name="Text 1">
            <a:extLst>
              <a:ext uri="{FF2B5EF4-FFF2-40B4-BE49-F238E27FC236}">
                <a16:creationId xmlns:a16="http://schemas.microsoft.com/office/drawing/2014/main" id="{A7BE46BD-0EDF-4939-83E0-DACBE27C21AB}"/>
              </a:ext>
            </a:extLst>
          </p:cNvPr>
          <p:cNvSpPr/>
          <p:nvPr/>
        </p:nvSpPr>
        <p:spPr>
          <a:xfrm>
            <a:off x="548640" y="8814816"/>
            <a:ext cx="6464808" cy="914400"/>
          </a:xfrm>
          <a:prstGeom prst="rect">
            <a:avLst/>
          </a:prstGeom>
          <a:noFill/>
          <a:ln/>
        </p:spPr>
        <p:txBody>
          <a:bodyPr wrap="square" rtlCol="0" anchor="ctr"/>
          <a:lstStyle/>
          <a:p>
            <a:pPr marL="0" indent="0" algn="r" rtl="1">
              <a:buNone/>
            </a:pPr>
            <a:r>
              <a:rPr lang="ar-SA" sz="2000" b="1" dirty="0">
                <a:solidFill>
                  <a:srgbClr val="FFFFFF"/>
                </a:solidFill>
                <a:latin typeface="Arial" pitchFamily="34" charset="0"/>
                <a:cs typeface="Arial" pitchFamily="34" charset="-120"/>
              </a:rPr>
              <a:t>الإدارة/ القسم/ المدرسة</a:t>
            </a:r>
            <a:endParaRPr lang="en-US" sz="2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Shape 0"/>
          <p:cNvSpPr/>
          <p:nvPr/>
        </p:nvSpPr>
        <p:spPr>
          <a:xfrm>
            <a:off x="0" y="0"/>
            <a:ext cx="7562088" cy="914400"/>
          </a:xfrm>
          <a:prstGeom prst="rect">
            <a:avLst/>
          </a:prstGeom>
          <a:solidFill>
            <a:srgbClr val="F2F2F2"/>
          </a:solidFill>
          <a:ln/>
        </p:spPr>
        <p:txBody>
          <a:bodyPr/>
          <a:lstStyle/>
          <a:p>
            <a:endParaRPr lang="ar-SA"/>
          </a:p>
        </p:txBody>
      </p:sp>
      <p:sp>
        <p:nvSpPr>
          <p:cNvPr id="3" name="Shape 1"/>
          <p:cNvSpPr/>
          <p:nvPr/>
        </p:nvSpPr>
        <p:spPr>
          <a:xfrm>
            <a:off x="7452360" y="0"/>
            <a:ext cx="109728" cy="914400"/>
          </a:xfrm>
          <a:prstGeom prst="rect">
            <a:avLst/>
          </a:prstGeom>
          <a:solidFill>
            <a:srgbClr val="13A09F"/>
          </a:solidFill>
          <a:ln/>
        </p:spPr>
        <p:txBody>
          <a:bodyPr/>
          <a:lstStyle/>
          <a:p>
            <a:endParaRPr lang="ar-SA"/>
          </a:p>
        </p:txBody>
      </p:sp>
      <p:sp>
        <p:nvSpPr>
          <p:cNvPr id="4" name="Text 2"/>
          <p:cNvSpPr/>
          <p:nvPr/>
        </p:nvSpPr>
        <p:spPr>
          <a:xfrm>
            <a:off x="365760" y="0"/>
            <a:ext cx="6830568" cy="914400"/>
          </a:xfrm>
          <a:prstGeom prst="rect">
            <a:avLst/>
          </a:prstGeom>
          <a:noFill/>
          <a:ln/>
        </p:spPr>
        <p:txBody>
          <a:bodyPr wrap="square" rtlCol="0" anchor="ctr"/>
          <a:lstStyle/>
          <a:p>
            <a:pPr algn="ctr" rtl="1"/>
            <a:r>
              <a:rPr lang="ar-SA" dirty="0">
                <a:latin typeface="Sakkal Majalla" panose="02000000000000000000" pitchFamily="2" charset="-78"/>
                <a:cs typeface="Sakkal Majalla" panose="02000000000000000000" pitchFamily="2" charset="-78"/>
              </a:rPr>
              <a:t>ملف متقدم  للعمل مشرف عام للمدارس المتكاملة</a:t>
            </a:r>
            <a:endParaRPr lang="en-US" dirty="0">
              <a:latin typeface="Sakkal Majalla" panose="02000000000000000000" pitchFamily="2" charset="-78"/>
              <a:cs typeface="Sakkal Majalla" panose="02000000000000000000" pitchFamily="2" charset="-78"/>
            </a:endParaRPr>
          </a:p>
          <a:p>
            <a:pPr algn="ctr" rtl="1"/>
            <a:r>
              <a:rPr lang="ar-SA" dirty="0">
                <a:latin typeface="Sakkal Majalla" panose="02000000000000000000" pitchFamily="2" charset="-78"/>
                <a:cs typeface="Sakkal Majalla" panose="02000000000000000000" pitchFamily="2" charset="-78"/>
              </a:rPr>
              <a:t>للعام الدراسي 1448هـ</a:t>
            </a:r>
            <a:endParaRPr lang="en-US" sz="2000" dirty="0">
              <a:latin typeface="Sakkal Majalla" panose="02000000000000000000" pitchFamily="2" charset="-78"/>
              <a:cs typeface="Sakkal Majalla" panose="02000000000000000000" pitchFamily="2" charset="-78"/>
            </a:endParaRPr>
          </a:p>
        </p:txBody>
      </p:sp>
      <p:sp>
        <p:nvSpPr>
          <p:cNvPr id="5" name="Shape 3"/>
          <p:cNvSpPr/>
          <p:nvPr/>
        </p:nvSpPr>
        <p:spPr>
          <a:xfrm>
            <a:off x="6373368" y="1554480"/>
            <a:ext cx="640080" cy="640080"/>
          </a:xfrm>
          <a:prstGeom prst="line">
            <a:avLst/>
          </a:prstGeom>
          <a:solidFill>
            <a:srgbClr val="13A09F"/>
          </a:solidFill>
          <a:ln/>
        </p:spPr>
        <p:txBody>
          <a:bodyPr/>
          <a:lstStyle/>
          <a:p>
            <a:endParaRPr lang="ar-SA"/>
          </a:p>
        </p:txBody>
      </p:sp>
      <p:sp>
        <p:nvSpPr>
          <p:cNvPr id="6" name="Text 4"/>
          <p:cNvSpPr/>
          <p:nvPr/>
        </p:nvSpPr>
        <p:spPr>
          <a:xfrm>
            <a:off x="6373368"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1</a:t>
            </a:r>
            <a:endParaRPr lang="en-US" sz="1800" dirty="0"/>
          </a:p>
        </p:txBody>
      </p:sp>
      <p:sp>
        <p:nvSpPr>
          <p:cNvPr id="8" name="Shape 6"/>
          <p:cNvSpPr/>
          <p:nvPr/>
        </p:nvSpPr>
        <p:spPr>
          <a:xfrm>
            <a:off x="548640" y="1554480"/>
            <a:ext cx="640080" cy="640080"/>
          </a:xfrm>
          <a:prstGeom prst="line">
            <a:avLst/>
          </a:prstGeom>
          <a:solidFill>
            <a:srgbClr val="31126C"/>
          </a:solidFill>
          <a:ln/>
        </p:spPr>
        <p:txBody>
          <a:bodyPr/>
          <a:lstStyle/>
          <a:p>
            <a:endParaRPr lang="ar-SA"/>
          </a:p>
        </p:txBody>
      </p:sp>
      <p:sp>
        <p:nvSpPr>
          <p:cNvPr id="9" name="Text 7"/>
          <p:cNvSpPr/>
          <p:nvPr/>
        </p:nvSpPr>
        <p:spPr>
          <a:xfrm>
            <a:off x="548640"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4</a:t>
            </a:r>
            <a:endParaRPr lang="en-US" sz="1800" dirty="0"/>
          </a:p>
        </p:txBody>
      </p:sp>
      <p:sp>
        <p:nvSpPr>
          <p:cNvPr id="11" name="Shape 9"/>
          <p:cNvSpPr/>
          <p:nvPr/>
        </p:nvSpPr>
        <p:spPr>
          <a:xfrm>
            <a:off x="6373368" y="2926080"/>
            <a:ext cx="640080" cy="640080"/>
          </a:xfrm>
          <a:prstGeom prst="line">
            <a:avLst/>
          </a:prstGeom>
          <a:solidFill>
            <a:srgbClr val="268CAB"/>
          </a:solidFill>
          <a:ln/>
        </p:spPr>
        <p:txBody>
          <a:bodyPr/>
          <a:lstStyle/>
          <a:p>
            <a:endParaRPr lang="ar-SA"/>
          </a:p>
        </p:txBody>
      </p:sp>
      <p:sp>
        <p:nvSpPr>
          <p:cNvPr id="12" name="Text 10"/>
          <p:cNvSpPr/>
          <p:nvPr/>
        </p:nvSpPr>
        <p:spPr>
          <a:xfrm>
            <a:off x="6373368"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2</a:t>
            </a:r>
            <a:endParaRPr lang="en-US" sz="1800" dirty="0"/>
          </a:p>
        </p:txBody>
      </p:sp>
      <p:sp>
        <p:nvSpPr>
          <p:cNvPr id="14" name="Shape 12"/>
          <p:cNvSpPr/>
          <p:nvPr/>
        </p:nvSpPr>
        <p:spPr>
          <a:xfrm>
            <a:off x="548640" y="2926080"/>
            <a:ext cx="640080" cy="640080"/>
          </a:xfrm>
          <a:prstGeom prst="line">
            <a:avLst/>
          </a:prstGeom>
          <a:solidFill>
            <a:srgbClr val="7258A3"/>
          </a:solidFill>
          <a:ln/>
        </p:spPr>
        <p:txBody>
          <a:bodyPr/>
          <a:lstStyle/>
          <a:p>
            <a:endParaRPr lang="ar-SA"/>
          </a:p>
        </p:txBody>
      </p:sp>
      <p:sp>
        <p:nvSpPr>
          <p:cNvPr id="15" name="Text 13"/>
          <p:cNvSpPr/>
          <p:nvPr/>
        </p:nvSpPr>
        <p:spPr>
          <a:xfrm>
            <a:off x="548640"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5</a:t>
            </a:r>
            <a:endParaRPr lang="en-US" sz="1800" dirty="0"/>
          </a:p>
        </p:txBody>
      </p:sp>
      <p:sp>
        <p:nvSpPr>
          <p:cNvPr id="17" name="Shape 15"/>
          <p:cNvSpPr/>
          <p:nvPr/>
        </p:nvSpPr>
        <p:spPr>
          <a:xfrm>
            <a:off x="6373368" y="4297680"/>
            <a:ext cx="640080" cy="640080"/>
          </a:xfrm>
          <a:prstGeom prst="line">
            <a:avLst/>
          </a:prstGeom>
          <a:solidFill>
            <a:srgbClr val="62C1D1"/>
          </a:solidFill>
          <a:ln/>
        </p:spPr>
        <p:txBody>
          <a:bodyPr/>
          <a:lstStyle/>
          <a:p>
            <a:endParaRPr lang="ar-SA"/>
          </a:p>
        </p:txBody>
      </p:sp>
      <p:sp>
        <p:nvSpPr>
          <p:cNvPr id="18" name="Text 16"/>
          <p:cNvSpPr/>
          <p:nvPr/>
        </p:nvSpPr>
        <p:spPr>
          <a:xfrm>
            <a:off x="6373368"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3</a:t>
            </a:r>
            <a:endParaRPr lang="en-US" sz="1800" dirty="0"/>
          </a:p>
        </p:txBody>
      </p:sp>
      <p:sp>
        <p:nvSpPr>
          <p:cNvPr id="20" name="Shape 18"/>
          <p:cNvSpPr/>
          <p:nvPr/>
        </p:nvSpPr>
        <p:spPr>
          <a:xfrm>
            <a:off x="548640" y="4297680"/>
            <a:ext cx="640080" cy="640080"/>
          </a:xfrm>
          <a:prstGeom prst="line">
            <a:avLst/>
          </a:prstGeom>
          <a:solidFill>
            <a:srgbClr val="9238FE"/>
          </a:solidFill>
          <a:ln/>
        </p:spPr>
        <p:txBody>
          <a:bodyPr/>
          <a:lstStyle/>
          <a:p>
            <a:endParaRPr lang="ar-SA"/>
          </a:p>
        </p:txBody>
      </p:sp>
      <p:sp>
        <p:nvSpPr>
          <p:cNvPr id="21" name="Text 19"/>
          <p:cNvSpPr/>
          <p:nvPr/>
        </p:nvSpPr>
        <p:spPr>
          <a:xfrm>
            <a:off x="548640"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6</a:t>
            </a:r>
            <a:endParaRPr lang="en-US" sz="1800" dirty="0"/>
          </a:p>
        </p:txBody>
      </p:sp>
      <p:sp>
        <p:nvSpPr>
          <p:cNvPr id="28" name="Text 26"/>
          <p:cNvSpPr/>
          <p:nvPr/>
        </p:nvSpPr>
        <p:spPr>
          <a:xfrm>
            <a:off x="274320" y="10296144"/>
            <a:ext cx="1371600" cy="228600"/>
          </a:xfrm>
          <a:prstGeom prst="rect">
            <a:avLst/>
          </a:prstGeom>
          <a:noFill/>
          <a:ln/>
        </p:spPr>
        <p:txBody>
          <a:bodyPr wrap="square" rtlCol="0" anchor="ctr"/>
          <a:lstStyle/>
          <a:p>
            <a:pPr marL="0" indent="0" algn="l">
              <a:buNone/>
            </a:pPr>
            <a:r>
              <a:rPr lang="en-US" sz="900" dirty="0">
                <a:solidFill>
                  <a:srgbClr val="7F7F7F"/>
                </a:solidFill>
                <a:latin typeface="Arial" pitchFamily="34" charset="0"/>
                <a:ea typeface="Arial" pitchFamily="34" charset="-122"/>
                <a:cs typeface="Arial" pitchFamily="34" charset="-120"/>
              </a:rPr>
              <a:t>www.xxx.xx</a:t>
            </a:r>
            <a:endParaRPr lang="en-US" sz="900" dirty="0"/>
          </a:p>
        </p:txBody>
      </p:sp>
      <p:sp>
        <p:nvSpPr>
          <p:cNvPr id="30" name="Rectangle 2">
            <a:extLst>
              <a:ext uri="{FF2B5EF4-FFF2-40B4-BE49-F238E27FC236}">
                <a16:creationId xmlns:a16="http://schemas.microsoft.com/office/drawing/2014/main" id="{DC95BFCA-89FE-EE5B-C5BE-177B7A817552}"/>
              </a:ext>
            </a:extLst>
          </p:cNvPr>
          <p:cNvSpPr>
            <a:spLocks noChangeArrowheads="1"/>
          </p:cNvSpPr>
          <p:nvPr/>
        </p:nvSpPr>
        <p:spPr bwMode="auto">
          <a:xfrm>
            <a:off x="1004888" y="3541713"/>
            <a:ext cx="7562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graphicFrame>
        <p:nvGraphicFramePr>
          <p:cNvPr id="34" name="جدول 33">
            <a:extLst>
              <a:ext uri="{FF2B5EF4-FFF2-40B4-BE49-F238E27FC236}">
                <a16:creationId xmlns:a16="http://schemas.microsoft.com/office/drawing/2014/main" id="{A458147D-0E22-FB63-A91B-C51802D922DC}"/>
              </a:ext>
            </a:extLst>
          </p:cNvPr>
          <p:cNvGraphicFramePr>
            <a:graphicFrameLocks noGrp="1"/>
          </p:cNvGraphicFramePr>
          <p:nvPr>
            <p:extLst>
              <p:ext uri="{D42A27DB-BD31-4B8C-83A1-F6EECF244321}">
                <p14:modId xmlns:p14="http://schemas.microsoft.com/office/powerpoint/2010/main" val="2643471289"/>
              </p:ext>
            </p:extLst>
          </p:nvPr>
        </p:nvGraphicFramePr>
        <p:xfrm>
          <a:off x="142023" y="1528354"/>
          <a:ext cx="7241527" cy="4627041"/>
        </p:xfrm>
        <a:graphic>
          <a:graphicData uri="http://schemas.openxmlformats.org/drawingml/2006/table">
            <a:tbl>
              <a:tblPr rtl="1" firstRow="1" bandRow="1">
                <a:tableStyleId>{7DF18680-E054-41AD-8BC1-D1AEF772440D}</a:tableStyleId>
              </a:tblPr>
              <a:tblGrid>
                <a:gridCol w="1193609">
                  <a:extLst>
                    <a:ext uri="{9D8B030D-6E8A-4147-A177-3AD203B41FA5}">
                      <a16:colId xmlns:a16="http://schemas.microsoft.com/office/drawing/2014/main" val="2579116724"/>
                    </a:ext>
                  </a:extLst>
                </a:gridCol>
                <a:gridCol w="285530">
                  <a:extLst>
                    <a:ext uri="{9D8B030D-6E8A-4147-A177-3AD203B41FA5}">
                      <a16:colId xmlns:a16="http://schemas.microsoft.com/office/drawing/2014/main" val="1263117660"/>
                    </a:ext>
                  </a:extLst>
                </a:gridCol>
                <a:gridCol w="222068">
                  <a:extLst>
                    <a:ext uri="{9D8B030D-6E8A-4147-A177-3AD203B41FA5}">
                      <a16:colId xmlns:a16="http://schemas.microsoft.com/office/drawing/2014/main" val="1878987214"/>
                    </a:ext>
                  </a:extLst>
                </a:gridCol>
                <a:gridCol w="249329">
                  <a:extLst>
                    <a:ext uri="{9D8B030D-6E8A-4147-A177-3AD203B41FA5}">
                      <a16:colId xmlns:a16="http://schemas.microsoft.com/office/drawing/2014/main" val="3486104839"/>
                    </a:ext>
                  </a:extLst>
                </a:gridCol>
                <a:gridCol w="269948">
                  <a:extLst>
                    <a:ext uri="{9D8B030D-6E8A-4147-A177-3AD203B41FA5}">
                      <a16:colId xmlns:a16="http://schemas.microsoft.com/office/drawing/2014/main" val="1831997092"/>
                    </a:ext>
                  </a:extLst>
                </a:gridCol>
                <a:gridCol w="116840">
                  <a:extLst>
                    <a:ext uri="{9D8B030D-6E8A-4147-A177-3AD203B41FA5}">
                      <a16:colId xmlns:a16="http://schemas.microsoft.com/office/drawing/2014/main" val="2052067165"/>
                    </a:ext>
                  </a:extLst>
                </a:gridCol>
                <a:gridCol w="147411">
                  <a:extLst>
                    <a:ext uri="{9D8B030D-6E8A-4147-A177-3AD203B41FA5}">
                      <a16:colId xmlns:a16="http://schemas.microsoft.com/office/drawing/2014/main" val="998623225"/>
                    </a:ext>
                  </a:extLst>
                </a:gridCol>
                <a:gridCol w="116840">
                  <a:extLst>
                    <a:ext uri="{9D8B030D-6E8A-4147-A177-3AD203B41FA5}">
                      <a16:colId xmlns:a16="http://schemas.microsoft.com/office/drawing/2014/main" val="3194320923"/>
                    </a:ext>
                  </a:extLst>
                </a:gridCol>
                <a:gridCol w="118535">
                  <a:extLst>
                    <a:ext uri="{9D8B030D-6E8A-4147-A177-3AD203B41FA5}">
                      <a16:colId xmlns:a16="http://schemas.microsoft.com/office/drawing/2014/main" val="539303259"/>
                    </a:ext>
                  </a:extLst>
                </a:gridCol>
                <a:gridCol w="219847">
                  <a:extLst>
                    <a:ext uri="{9D8B030D-6E8A-4147-A177-3AD203B41FA5}">
                      <a16:colId xmlns:a16="http://schemas.microsoft.com/office/drawing/2014/main" val="1139413761"/>
                    </a:ext>
                  </a:extLst>
                </a:gridCol>
                <a:gridCol w="129924">
                  <a:extLst>
                    <a:ext uri="{9D8B030D-6E8A-4147-A177-3AD203B41FA5}">
                      <a16:colId xmlns:a16="http://schemas.microsoft.com/office/drawing/2014/main" val="46157677"/>
                    </a:ext>
                  </a:extLst>
                </a:gridCol>
                <a:gridCol w="208280">
                  <a:extLst>
                    <a:ext uri="{9D8B030D-6E8A-4147-A177-3AD203B41FA5}">
                      <a16:colId xmlns:a16="http://schemas.microsoft.com/office/drawing/2014/main" val="3413350869"/>
                    </a:ext>
                  </a:extLst>
                </a:gridCol>
                <a:gridCol w="116840">
                  <a:extLst>
                    <a:ext uri="{9D8B030D-6E8A-4147-A177-3AD203B41FA5}">
                      <a16:colId xmlns:a16="http://schemas.microsoft.com/office/drawing/2014/main" val="1637620637"/>
                    </a:ext>
                  </a:extLst>
                </a:gridCol>
                <a:gridCol w="217805">
                  <a:extLst>
                    <a:ext uri="{9D8B030D-6E8A-4147-A177-3AD203B41FA5}">
                      <a16:colId xmlns:a16="http://schemas.microsoft.com/office/drawing/2014/main" val="3661362013"/>
                    </a:ext>
                  </a:extLst>
                </a:gridCol>
                <a:gridCol w="123646">
                  <a:extLst>
                    <a:ext uri="{9D8B030D-6E8A-4147-A177-3AD203B41FA5}">
                      <a16:colId xmlns:a16="http://schemas.microsoft.com/office/drawing/2014/main" val="1334394466"/>
                    </a:ext>
                  </a:extLst>
                </a:gridCol>
                <a:gridCol w="116840">
                  <a:extLst>
                    <a:ext uri="{9D8B030D-6E8A-4147-A177-3AD203B41FA5}">
                      <a16:colId xmlns:a16="http://schemas.microsoft.com/office/drawing/2014/main" val="3840382906"/>
                    </a:ext>
                  </a:extLst>
                </a:gridCol>
                <a:gridCol w="488201">
                  <a:extLst>
                    <a:ext uri="{9D8B030D-6E8A-4147-A177-3AD203B41FA5}">
                      <a16:colId xmlns:a16="http://schemas.microsoft.com/office/drawing/2014/main" val="1394212655"/>
                    </a:ext>
                  </a:extLst>
                </a:gridCol>
                <a:gridCol w="324357">
                  <a:extLst>
                    <a:ext uri="{9D8B030D-6E8A-4147-A177-3AD203B41FA5}">
                      <a16:colId xmlns:a16="http://schemas.microsoft.com/office/drawing/2014/main" val="1057800975"/>
                    </a:ext>
                  </a:extLst>
                </a:gridCol>
                <a:gridCol w="310616">
                  <a:extLst>
                    <a:ext uri="{9D8B030D-6E8A-4147-A177-3AD203B41FA5}">
                      <a16:colId xmlns:a16="http://schemas.microsoft.com/office/drawing/2014/main" val="1703560929"/>
                    </a:ext>
                  </a:extLst>
                </a:gridCol>
                <a:gridCol w="198025">
                  <a:extLst>
                    <a:ext uri="{9D8B030D-6E8A-4147-A177-3AD203B41FA5}">
                      <a16:colId xmlns:a16="http://schemas.microsoft.com/office/drawing/2014/main" val="1443820791"/>
                    </a:ext>
                  </a:extLst>
                </a:gridCol>
                <a:gridCol w="458907">
                  <a:extLst>
                    <a:ext uri="{9D8B030D-6E8A-4147-A177-3AD203B41FA5}">
                      <a16:colId xmlns:a16="http://schemas.microsoft.com/office/drawing/2014/main" val="3503895869"/>
                    </a:ext>
                  </a:extLst>
                </a:gridCol>
                <a:gridCol w="221542">
                  <a:extLst>
                    <a:ext uri="{9D8B030D-6E8A-4147-A177-3AD203B41FA5}">
                      <a16:colId xmlns:a16="http://schemas.microsoft.com/office/drawing/2014/main" val="929636060"/>
                    </a:ext>
                  </a:extLst>
                </a:gridCol>
                <a:gridCol w="233738">
                  <a:extLst>
                    <a:ext uri="{9D8B030D-6E8A-4147-A177-3AD203B41FA5}">
                      <a16:colId xmlns:a16="http://schemas.microsoft.com/office/drawing/2014/main" val="128528203"/>
                    </a:ext>
                  </a:extLst>
                </a:gridCol>
                <a:gridCol w="309706">
                  <a:extLst>
                    <a:ext uri="{9D8B030D-6E8A-4147-A177-3AD203B41FA5}">
                      <a16:colId xmlns:a16="http://schemas.microsoft.com/office/drawing/2014/main" val="992226472"/>
                    </a:ext>
                  </a:extLst>
                </a:gridCol>
                <a:gridCol w="843143">
                  <a:extLst>
                    <a:ext uri="{9D8B030D-6E8A-4147-A177-3AD203B41FA5}">
                      <a16:colId xmlns:a16="http://schemas.microsoft.com/office/drawing/2014/main" val="2856738045"/>
                    </a:ext>
                  </a:extLst>
                </a:gridCol>
              </a:tblGrid>
              <a:tr h="404949">
                <a:tc gridSpan="25">
                  <a:txBody>
                    <a:bodyPr/>
                    <a:lstStyle/>
                    <a:p>
                      <a:pPr algn="ctr" rtl="1"/>
                      <a:r>
                        <a:rPr lang="ar-SA" dirty="0">
                          <a:solidFill>
                            <a:schemeClr val="tx1"/>
                          </a:solidFill>
                          <a:latin typeface="Sakkal Majalla" panose="02000000000000000000" pitchFamily="2" charset="-78"/>
                          <a:cs typeface="Sakkal Majalla" panose="02000000000000000000" pitchFamily="2" charset="-78"/>
                        </a:rPr>
                        <a:t>المعلومات التعريفية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2C1D1"/>
                    </a:solidFill>
                  </a:tcPr>
                </a:tc>
                <a:tc hMerge="1">
                  <a:txBody>
                    <a:bodyPr/>
                    <a:lstStyle/>
                    <a:p>
                      <a:pPr rtl="1"/>
                      <a:endParaRPr lang="ar-SA"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2C1D1"/>
                    </a:solid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2C1D1"/>
                    </a:solidFill>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tc>
                <a:extLst>
                  <a:ext uri="{0D108BD9-81ED-4DB2-BD59-A6C34878D82A}">
                    <a16:rowId xmlns:a16="http://schemas.microsoft.com/office/drawing/2014/main" val="2062006660"/>
                  </a:ext>
                </a:extLst>
              </a:tr>
              <a:tr h="410085">
                <a:tc rowSpan="2">
                  <a:txBody>
                    <a:bodyPr/>
                    <a:lstStyle/>
                    <a:p>
                      <a:pPr algn="ctr" rtl="1"/>
                      <a:r>
                        <a:rPr lang="ar-SA" dirty="0">
                          <a:solidFill>
                            <a:schemeClr val="tx1"/>
                          </a:solidFill>
                          <a:latin typeface="Sakkal Majalla" panose="02000000000000000000" pitchFamily="2" charset="-78"/>
                          <a:cs typeface="Sakkal Majalla" panose="02000000000000000000" pitchFamily="2" charset="-78"/>
                        </a:rPr>
                        <a:t>الاسم الرباعي</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7">
                  <a:txBody>
                    <a:bodyPr/>
                    <a:lstStyle/>
                    <a:p>
                      <a:pPr algn="ctr" rtl="1"/>
                      <a:r>
                        <a:rPr lang="ar-SA" dirty="0">
                          <a:solidFill>
                            <a:schemeClr val="tx1"/>
                          </a:solidFill>
                          <a:latin typeface="Sakkal Majalla" panose="02000000000000000000" pitchFamily="2" charset="-78"/>
                          <a:cs typeface="Sakkal Majalla" panose="02000000000000000000" pitchFamily="2" charset="-78"/>
                        </a:rPr>
                        <a:t>الأول</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gridSpan="9">
                  <a:txBody>
                    <a:bodyPr/>
                    <a:lstStyle/>
                    <a:p>
                      <a:pPr algn="ctr" rtl="1"/>
                      <a:r>
                        <a:rPr lang="ar-SA" dirty="0">
                          <a:solidFill>
                            <a:schemeClr val="tx1"/>
                          </a:solidFill>
                          <a:latin typeface="Sakkal Majalla" panose="02000000000000000000" pitchFamily="2" charset="-78"/>
                          <a:cs typeface="Sakkal Majalla" panose="02000000000000000000" pitchFamily="2" charset="-78"/>
                        </a:rPr>
                        <a:t>الأب</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tc>
                <a:tc hMerge="1">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tc>
                <a:tc gridSpan="5">
                  <a:txBody>
                    <a:bodyPr/>
                    <a:lstStyle/>
                    <a:p>
                      <a:pPr algn="ctr" rtl="1"/>
                      <a:r>
                        <a:rPr lang="ar-SA" dirty="0">
                          <a:solidFill>
                            <a:schemeClr val="tx1"/>
                          </a:solidFill>
                          <a:latin typeface="Sakkal Majalla" panose="02000000000000000000" pitchFamily="2" charset="-78"/>
                          <a:cs typeface="Sakkal Majalla" panose="02000000000000000000" pitchFamily="2" charset="-78"/>
                        </a:rPr>
                        <a:t>الجد</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gridSpan="3">
                  <a:txBody>
                    <a:bodyPr/>
                    <a:lstStyle/>
                    <a:p>
                      <a:pPr algn="ctr" rtl="1"/>
                      <a:r>
                        <a:rPr lang="ar-SA" dirty="0">
                          <a:solidFill>
                            <a:schemeClr val="tx1"/>
                          </a:solidFill>
                          <a:latin typeface="Sakkal Majalla" panose="02000000000000000000" pitchFamily="2" charset="-78"/>
                          <a:cs typeface="Sakkal Majalla" panose="02000000000000000000" pitchFamily="2" charset="-78"/>
                        </a:rPr>
                        <a:t>العائلة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tc>
                <a:extLst>
                  <a:ext uri="{0D108BD9-81ED-4DB2-BD59-A6C34878D82A}">
                    <a16:rowId xmlns:a16="http://schemas.microsoft.com/office/drawing/2014/main" val="4273598714"/>
                  </a:ext>
                </a:extLst>
              </a:tr>
              <a:tr h="410085">
                <a:tc vMerge="1">
                  <a:txBody>
                    <a:bodyPr/>
                    <a:lstStyle/>
                    <a:p>
                      <a:pPr rtl="1"/>
                      <a:endParaRPr lang="ar-SA"/>
                    </a:p>
                  </a:txBody>
                  <a:tcPr/>
                </a:tc>
                <a:tc gridSpan="7">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gridSpan="9">
                  <a:txBody>
                    <a:bodyPr/>
                    <a:lstStyle/>
                    <a:p>
                      <a:pPr rtl="1"/>
                      <a:endParaRPr lang="ar-S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dirty="0"/>
                    </a:p>
                  </a:txBody>
                  <a:tcPr/>
                </a:tc>
                <a:tc hMerge="1">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tc>
                <a:tc gridSpan="5">
                  <a:txBody>
                    <a:bodyPr/>
                    <a:lstStyle/>
                    <a:p>
                      <a:pPr rtl="1"/>
                      <a:endParaRPr lang="ar-S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gridSpan="3">
                  <a:txBody>
                    <a:bodyPr/>
                    <a:lstStyle/>
                    <a:p>
                      <a:pPr rtl="1"/>
                      <a:endParaRPr lang="ar-S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tc>
                <a:extLst>
                  <a:ext uri="{0D108BD9-81ED-4DB2-BD59-A6C34878D82A}">
                    <a16:rowId xmlns:a16="http://schemas.microsoft.com/office/drawing/2014/main" val="1693148350"/>
                  </a:ext>
                </a:extLst>
              </a:tr>
              <a:tr h="458579">
                <a:tc>
                  <a:txBody>
                    <a:bodyPr/>
                    <a:lstStyle/>
                    <a:p>
                      <a:pPr algn="ctr" rtl="1"/>
                      <a:r>
                        <a:rPr lang="ar-SA" dirty="0">
                          <a:solidFill>
                            <a:schemeClr val="tx1"/>
                          </a:solidFill>
                          <a:latin typeface="Sakkal Majalla" panose="02000000000000000000" pitchFamily="2" charset="-78"/>
                          <a:cs typeface="Sakkal Majalla" panose="02000000000000000000" pitchFamily="2" charset="-78"/>
                        </a:rPr>
                        <a:t>رقم الهوية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4">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tc>
                <a:tc hMerge="1">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rtl="1"/>
                      <a:endParaRPr lang="ar-SA"/>
                    </a:p>
                  </a:txBody>
                  <a:tcPr/>
                </a:tc>
                <a:tc hMerge="1">
                  <a:txBody>
                    <a:bodyPr/>
                    <a:lstStyle/>
                    <a:p>
                      <a:pPr rtl="1"/>
                      <a:endParaRPr lang="ar-SA"/>
                    </a:p>
                  </a:txBody>
                  <a:tcPr/>
                </a:tc>
                <a:extLst>
                  <a:ext uri="{0D108BD9-81ED-4DB2-BD59-A6C34878D82A}">
                    <a16:rowId xmlns:a16="http://schemas.microsoft.com/office/drawing/2014/main" val="98961153"/>
                  </a:ext>
                </a:extLst>
              </a:tr>
              <a:tr h="466337">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solidFill>
                            <a:schemeClr val="tx1"/>
                          </a:solidFill>
                          <a:latin typeface="Sakkal Majalla" panose="02000000000000000000" pitchFamily="2" charset="-78"/>
                          <a:cs typeface="Sakkal Majalla" panose="02000000000000000000" pitchFamily="2" charset="-78"/>
                        </a:rPr>
                        <a:t>رقم الجوال</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dirty="0"/>
                    </a:p>
                  </a:txBody>
                  <a:tcPr/>
                </a:tc>
                <a:tc gridSpan="2">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5">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solidFill>
                            <a:schemeClr val="tx1"/>
                          </a:solidFill>
                          <a:latin typeface="Sakkal Majalla" panose="02000000000000000000" pitchFamily="2" charset="-78"/>
                          <a:cs typeface="Sakkal Majalla" panose="02000000000000000000" pitchFamily="2" charset="-78"/>
                        </a:rPr>
                        <a:t>مقر العمل الحالي</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gridSpan="4">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extLst>
                  <a:ext uri="{0D108BD9-81ED-4DB2-BD59-A6C34878D82A}">
                    <a16:rowId xmlns:a16="http://schemas.microsoft.com/office/drawing/2014/main" val="95339072"/>
                  </a:ext>
                </a:extLst>
              </a:tr>
              <a:tr h="408044">
                <a:tc gridSpan="7">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solidFill>
                            <a:schemeClr val="tx1"/>
                          </a:solidFill>
                          <a:latin typeface="Sakkal Majalla" panose="02000000000000000000" pitchFamily="2" charset="-78"/>
                          <a:cs typeface="Sakkal Majalla" panose="02000000000000000000" pitchFamily="2" charset="-78"/>
                        </a:rPr>
                        <a:t>تاريخ الميلاد</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rtl="1"/>
                      <a:endParaRPr lang="ar-SA"/>
                    </a:p>
                  </a:txBody>
                  <a:tcPr/>
                </a:tc>
                <a:tc hMerge="1">
                  <a:txBody>
                    <a:bodyPr/>
                    <a:lstStyle/>
                    <a:p>
                      <a:pPr rtl="1"/>
                      <a:endParaRPr lang="ar-SA"/>
                    </a:p>
                  </a:txBody>
                  <a:tcPr/>
                </a:tc>
                <a:tc gridSpan="13">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solidFill>
                            <a:schemeClr val="tx1"/>
                          </a:solidFill>
                          <a:latin typeface="Sakkal Majalla" panose="02000000000000000000" pitchFamily="2" charset="-78"/>
                          <a:cs typeface="Sakkal Majalla" panose="02000000000000000000" pitchFamily="2" charset="-78"/>
                        </a:rPr>
                        <a:t>تاريخ المباشرة في التعليم</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rtl="1"/>
                      <a:endParaRPr lang="ar-SA"/>
                    </a:p>
                  </a:txBody>
                  <a:tcPr/>
                </a:tc>
                <a:tc hMerge="1">
                  <a:txBody>
                    <a:bodyPr/>
                    <a:lstStyle/>
                    <a:p>
                      <a:pPr rtl="1"/>
                      <a:endParaRPr lang="ar-SA"/>
                    </a:p>
                  </a:txBody>
                  <a:tcPr>
                    <a:lnT w="12700" cap="flat" cmpd="sng" algn="ctr">
                      <a:solidFill>
                        <a:schemeClr val="tx1"/>
                      </a:solidFill>
                      <a:prstDash val="solid"/>
                      <a:round/>
                      <a:headEnd type="none" w="med" len="med"/>
                      <a:tailEnd type="none" w="med" len="med"/>
                    </a:lnT>
                  </a:tcPr>
                </a:tc>
                <a:tc hMerge="1">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hMerge="1">
                  <a:txBody>
                    <a:bodyPr/>
                    <a:lstStyle/>
                    <a:p>
                      <a:pPr rtl="1"/>
                      <a:endParaRPr lang="ar-SA"/>
                    </a:p>
                  </a:txBody>
                  <a:tcPr>
                    <a:lnT w="12700" cap="flat" cmpd="sng" algn="ctr">
                      <a:solidFill>
                        <a:schemeClr val="tx1"/>
                      </a:solidFill>
                      <a:prstDash val="solid"/>
                      <a:round/>
                      <a:headEnd type="none" w="med" len="med"/>
                      <a:tailEnd type="none" w="med" len="med"/>
                    </a:lnT>
                  </a:tcPr>
                </a:tc>
                <a:tc hMerge="1">
                  <a:txBody>
                    <a:bodyPr/>
                    <a:lstStyle/>
                    <a:p>
                      <a:pPr rtl="1"/>
                      <a:endParaRPr lang="ar-SA"/>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gridSpan="5">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600" dirty="0">
                          <a:solidFill>
                            <a:schemeClr val="tx1"/>
                          </a:solidFill>
                          <a:latin typeface="Sakkal Majalla" panose="02000000000000000000" pitchFamily="2" charset="-78"/>
                          <a:cs typeface="Sakkal Majalla" panose="02000000000000000000" pitchFamily="2" charset="-78"/>
                        </a:rPr>
                        <a:t>تاريخ المباشرة في العمل الحالي</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99324914"/>
                  </a:ext>
                </a:extLst>
              </a:tr>
              <a:tr h="408044">
                <a:tc gridSpan="7">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lang="ar-SA" dirty="0">
                        <a:solidFill>
                          <a:schemeClr val="tx1"/>
                        </a:solidFill>
                        <a:latin typeface="Sakkal Majalla" panose="02000000000000000000" pitchFamily="2" charset="-78"/>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gridSpan="13">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lang="ar-SA" dirty="0">
                        <a:solidFill>
                          <a:schemeClr val="tx1"/>
                        </a:solidFill>
                        <a:latin typeface="Sakkal Majalla" panose="02000000000000000000" pitchFamily="2" charset="-78"/>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lnT w="12700" cap="flat" cmpd="sng" algn="ctr">
                      <a:solidFill>
                        <a:schemeClr val="tx1"/>
                      </a:solidFill>
                      <a:prstDash val="solid"/>
                      <a:round/>
                      <a:headEnd type="none" w="med" len="med"/>
                      <a:tailEnd type="none" w="med" len="med"/>
                    </a:lnT>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gridSpan="5">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lang="ar-SA" sz="1600" dirty="0">
                        <a:solidFill>
                          <a:schemeClr val="tx1"/>
                        </a:solidFill>
                        <a:latin typeface="Sakkal Majalla" panose="02000000000000000000" pitchFamily="2" charset="-78"/>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66337215"/>
                  </a:ext>
                </a:extLst>
              </a:tr>
              <a:tr h="418132">
                <a:tc gridSpan="10">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solidFill>
                            <a:schemeClr val="tx1"/>
                          </a:solidFill>
                          <a:latin typeface="Sakkal Majalla" panose="02000000000000000000" pitchFamily="2" charset="-78"/>
                          <a:cs typeface="Sakkal Majalla" panose="02000000000000000000" pitchFamily="2" charset="-78"/>
                        </a:rPr>
                        <a:t>عدد سنوات الخدمة مدير مدرسة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gridSpan="5">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gridSpan="9">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solidFill>
                            <a:schemeClr val="tx1"/>
                          </a:solidFill>
                          <a:latin typeface="Sakkal Majalla" panose="02000000000000000000" pitchFamily="2" charset="-78"/>
                          <a:cs typeface="Sakkal Majalla" panose="02000000000000000000" pitchFamily="2" charset="-78"/>
                        </a:rPr>
                        <a:t>عدد سنوات الخدمة مشرف تربوي</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a:txBody>
                    <a:bodyPr/>
                    <a:lstStyle/>
                    <a:p>
                      <a:pPr rtl="1"/>
                      <a:endParaRPr lang="ar-S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31477366"/>
                  </a:ext>
                </a:extLst>
              </a:tr>
              <a:tr h="408044">
                <a:tc gridSpan="6">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solidFill>
                            <a:schemeClr val="tx1"/>
                          </a:solidFill>
                          <a:latin typeface="Sakkal Majalla" panose="02000000000000000000" pitchFamily="2" charset="-78"/>
                          <a:cs typeface="Sakkal Majalla" panose="02000000000000000000" pitchFamily="2" charset="-78"/>
                        </a:rPr>
                        <a:t>الرتبة في نظام فارس</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gridSpan="13">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solidFill>
                            <a:schemeClr val="tx1"/>
                          </a:solidFill>
                          <a:latin typeface="Sakkal Majalla" panose="02000000000000000000" pitchFamily="2" charset="-78"/>
                          <a:cs typeface="Sakkal Majalla" panose="02000000000000000000" pitchFamily="2" charset="-78"/>
                        </a:rPr>
                        <a:t>الرخصة التي حصل عليها</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gridSpan="6">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800" kern="1200" dirty="0">
                          <a:solidFill>
                            <a:schemeClr val="tx1"/>
                          </a:solidFill>
                          <a:latin typeface="Sakkal Majalla" panose="02000000000000000000" pitchFamily="2" charset="-78"/>
                          <a:ea typeface="+mn-ea"/>
                          <a:cs typeface="Sakkal Majalla" panose="02000000000000000000" pitchFamily="2" charset="-78"/>
                        </a:rPr>
                        <a:t>رخصة مهنية أخرى</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tc>
                <a:extLst>
                  <a:ext uri="{0D108BD9-81ED-4DB2-BD59-A6C34878D82A}">
                    <a16:rowId xmlns:a16="http://schemas.microsoft.com/office/drawing/2014/main" val="2577542833"/>
                  </a:ext>
                </a:extLst>
              </a:tr>
              <a:tr h="408044">
                <a:tc gridSpan="6">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gridSpan="13">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gridSpan="6">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tc>
                <a:extLst>
                  <a:ext uri="{0D108BD9-81ED-4DB2-BD59-A6C34878D82A}">
                    <a16:rowId xmlns:a16="http://schemas.microsoft.com/office/drawing/2014/main" val="311133552"/>
                  </a:ext>
                </a:extLst>
              </a:tr>
              <a:tr h="426698">
                <a:tc>
                  <a:txBody>
                    <a:bodyPr/>
                    <a:lstStyle/>
                    <a:p>
                      <a:pPr algn="ctr" rtl="1"/>
                      <a:r>
                        <a:rPr lang="ar-SA" dirty="0">
                          <a:solidFill>
                            <a:schemeClr val="tx1"/>
                          </a:solidFill>
                          <a:latin typeface="Sakkal Majalla" panose="02000000000000000000" pitchFamily="2" charset="-78"/>
                          <a:cs typeface="Sakkal Majalla" panose="02000000000000000000" pitchFamily="2" charset="-78"/>
                        </a:rPr>
                        <a:t>عنوان السكن</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11">
                  <a:txBody>
                    <a:bodyPr/>
                    <a:lstStyle/>
                    <a:p>
                      <a:pPr algn="ctr" rtl="1"/>
                      <a:r>
                        <a:rPr lang="ar-SA" dirty="0">
                          <a:solidFill>
                            <a:schemeClr val="tx1"/>
                          </a:solidFill>
                          <a:latin typeface="Sakkal Majalla" panose="02000000000000000000" pitchFamily="2" charset="-78"/>
                          <a:cs typeface="Sakkal Majalla" panose="02000000000000000000" pitchFamily="2" charset="-78"/>
                        </a:rPr>
                        <a:t>المدينة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tc>
                <a:tc gridSpan="6">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gridSpan="5">
                  <a:txBody>
                    <a:bodyPr/>
                    <a:lstStyle/>
                    <a:p>
                      <a:pPr algn="ctr" rtl="1"/>
                      <a:r>
                        <a:rPr lang="ar-SA" dirty="0">
                          <a:solidFill>
                            <a:schemeClr val="tx1"/>
                          </a:solidFill>
                          <a:latin typeface="Sakkal Majalla" panose="02000000000000000000" pitchFamily="2" charset="-78"/>
                          <a:cs typeface="Sakkal Majalla" panose="02000000000000000000" pitchFamily="2" charset="-78"/>
                        </a:rPr>
                        <a:t>الحي</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rtl="1"/>
                      <a:endParaRPr lang="ar-SA"/>
                    </a:p>
                  </a:txBody>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hMerge="1">
                  <a:txBody>
                    <a:bodyPr/>
                    <a:lstStyle/>
                    <a:p>
                      <a:pPr rtl="1"/>
                      <a:endParaRPr lang="ar-SA"/>
                    </a:p>
                  </a:txBody>
                  <a:tcPr>
                    <a:lnL w="12700" cap="flat" cmpd="sng" algn="ctr">
                      <a:solidFill>
                        <a:schemeClr val="tx1"/>
                      </a:solidFill>
                      <a:prstDash val="solid"/>
                      <a:round/>
                      <a:headEnd type="none" w="med" len="med"/>
                      <a:tailEnd type="none" w="med" len="med"/>
                    </a:lnL>
                  </a:tcPr>
                </a:tc>
                <a:tc gridSpan="2">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extLst>
                  <a:ext uri="{0D108BD9-81ED-4DB2-BD59-A6C34878D82A}">
                    <a16:rowId xmlns:a16="http://schemas.microsoft.com/office/drawing/2014/main" val="3935721199"/>
                  </a:ext>
                </a:extLst>
              </a:tr>
            </a:tbl>
          </a:graphicData>
        </a:graphic>
      </p:graphicFrame>
      <p:sp>
        <p:nvSpPr>
          <p:cNvPr id="23" name="Text 2">
            <a:extLst>
              <a:ext uri="{FF2B5EF4-FFF2-40B4-BE49-F238E27FC236}">
                <a16:creationId xmlns:a16="http://schemas.microsoft.com/office/drawing/2014/main" id="{EE9E0DAF-1FC6-4B7F-8593-5915F33AC201}"/>
              </a:ext>
            </a:extLst>
          </p:cNvPr>
          <p:cNvSpPr/>
          <p:nvPr/>
        </p:nvSpPr>
        <p:spPr>
          <a:xfrm>
            <a:off x="274320" y="9197929"/>
            <a:ext cx="6830568" cy="914400"/>
          </a:xfrm>
          <a:prstGeom prst="rect">
            <a:avLst/>
          </a:prstGeom>
          <a:noFill/>
          <a:ln/>
        </p:spPr>
        <p:txBody>
          <a:bodyPr wrap="square" rtlCol="0" anchor="ctr"/>
          <a:lstStyle/>
          <a:p>
            <a:pPr algn="r" rtl="1"/>
            <a:r>
              <a:rPr lang="ar-SA" dirty="0">
                <a:solidFill>
                  <a:srgbClr val="FF0000"/>
                </a:solidFill>
                <a:latin typeface="Sakkal Majalla" panose="02000000000000000000" pitchFamily="2" charset="-78"/>
                <a:cs typeface="Sakkal Majalla" panose="02000000000000000000" pitchFamily="2" charset="-78"/>
              </a:rPr>
              <a:t>ملحوظة هامة</a:t>
            </a:r>
            <a:r>
              <a:rPr lang="ar-SA" dirty="0">
                <a:latin typeface="Sakkal Majalla" panose="02000000000000000000" pitchFamily="2" charset="-78"/>
                <a:cs typeface="Sakkal Majalla" panose="02000000000000000000" pitchFamily="2" charset="-78"/>
              </a:rPr>
              <a:t>: عند تعبئة هذا الملف يتم لصق الشواهد في الصفحات المخصصة وفق التنظيم، وإذا </a:t>
            </a:r>
            <a:r>
              <a:rPr lang="ar-SA" dirty="0" err="1">
                <a:latin typeface="Sakkal Majalla" panose="02000000000000000000" pitchFamily="2" charset="-78"/>
                <a:cs typeface="Sakkal Majalla" panose="02000000000000000000" pitchFamily="2" charset="-78"/>
              </a:rPr>
              <a:t>لايتوفر</a:t>
            </a:r>
            <a:r>
              <a:rPr lang="ar-SA" dirty="0">
                <a:latin typeface="Sakkal Majalla" panose="02000000000000000000" pitchFamily="2" charset="-78"/>
                <a:cs typeface="Sakkal Majalla" panose="02000000000000000000" pitchFamily="2" charset="-78"/>
              </a:rPr>
              <a:t> لديكم شاهد تترك الصفحة فارغة ولا تحذف.</a:t>
            </a:r>
            <a:endParaRPr lang="en-US" sz="2000" dirty="0">
              <a:latin typeface="Sakkal Majalla" panose="02000000000000000000" pitchFamily="2" charset="-78"/>
              <a:cs typeface="Sakkal Majalla" panose="02000000000000000000"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5776A1-01E6-DA69-3926-9D2F8C1F2B0C}"/>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F2AFF02A-7BDE-6BBB-FE67-AC41392D8B30}"/>
              </a:ext>
            </a:extLst>
          </p:cNvPr>
          <p:cNvSpPr/>
          <p:nvPr/>
        </p:nvSpPr>
        <p:spPr>
          <a:xfrm>
            <a:off x="0" y="0"/>
            <a:ext cx="7562088" cy="914400"/>
          </a:xfrm>
          <a:prstGeom prst="rect">
            <a:avLst/>
          </a:prstGeom>
          <a:solidFill>
            <a:srgbClr val="F2F2F2"/>
          </a:solidFill>
          <a:ln/>
        </p:spPr>
        <p:txBody>
          <a:bodyPr/>
          <a:lstStyle/>
          <a:p>
            <a:endParaRPr lang="ar-SA"/>
          </a:p>
        </p:txBody>
      </p:sp>
      <p:sp>
        <p:nvSpPr>
          <p:cNvPr id="3" name="Shape 1">
            <a:extLst>
              <a:ext uri="{FF2B5EF4-FFF2-40B4-BE49-F238E27FC236}">
                <a16:creationId xmlns:a16="http://schemas.microsoft.com/office/drawing/2014/main" id="{47468704-77E5-7653-370A-CEFE4A6932D2}"/>
              </a:ext>
            </a:extLst>
          </p:cNvPr>
          <p:cNvSpPr/>
          <p:nvPr/>
        </p:nvSpPr>
        <p:spPr>
          <a:xfrm>
            <a:off x="7452360" y="0"/>
            <a:ext cx="109728" cy="914400"/>
          </a:xfrm>
          <a:prstGeom prst="rect">
            <a:avLst/>
          </a:prstGeom>
          <a:solidFill>
            <a:srgbClr val="13A09F"/>
          </a:solidFill>
          <a:ln/>
        </p:spPr>
        <p:txBody>
          <a:bodyPr/>
          <a:lstStyle/>
          <a:p>
            <a:endParaRPr lang="ar-SA"/>
          </a:p>
        </p:txBody>
      </p:sp>
      <p:sp>
        <p:nvSpPr>
          <p:cNvPr id="4" name="Text 2">
            <a:extLst>
              <a:ext uri="{FF2B5EF4-FFF2-40B4-BE49-F238E27FC236}">
                <a16:creationId xmlns:a16="http://schemas.microsoft.com/office/drawing/2014/main" id="{86D9890F-7676-6A2B-89C3-4BB006F5F93C}"/>
              </a:ext>
            </a:extLst>
          </p:cNvPr>
          <p:cNvSpPr/>
          <p:nvPr/>
        </p:nvSpPr>
        <p:spPr>
          <a:xfrm>
            <a:off x="365760" y="0"/>
            <a:ext cx="6830568" cy="914400"/>
          </a:xfrm>
          <a:prstGeom prst="rect">
            <a:avLst/>
          </a:prstGeom>
          <a:noFill/>
          <a:ln/>
        </p:spPr>
        <p:txBody>
          <a:bodyPr wrap="square" rtlCol="0" anchor="ctr"/>
          <a:lstStyle/>
          <a:p>
            <a:pPr marL="0" indent="0" algn="r" rtl="1">
              <a:buNone/>
            </a:pPr>
            <a:r>
              <a:rPr lang="ar-SA" sz="2000" b="1" dirty="0">
                <a:solidFill>
                  <a:srgbClr val="003845"/>
                </a:solidFill>
                <a:latin typeface="Sakkal Majalla" panose="02000000000000000000" pitchFamily="2" charset="-78"/>
                <a:cs typeface="Sakkal Majalla" panose="02000000000000000000" pitchFamily="2" charset="-78"/>
              </a:rPr>
              <a:t>الشواهد</a:t>
            </a:r>
            <a:endParaRPr lang="en-US" sz="2000" dirty="0">
              <a:latin typeface="Sakkal Majalla" panose="02000000000000000000" pitchFamily="2" charset="-78"/>
              <a:cs typeface="Sakkal Majalla" panose="02000000000000000000" pitchFamily="2" charset="-78"/>
            </a:endParaRPr>
          </a:p>
        </p:txBody>
      </p:sp>
      <p:sp>
        <p:nvSpPr>
          <p:cNvPr id="5" name="Shape 3">
            <a:extLst>
              <a:ext uri="{FF2B5EF4-FFF2-40B4-BE49-F238E27FC236}">
                <a16:creationId xmlns:a16="http://schemas.microsoft.com/office/drawing/2014/main" id="{36510FAD-60DA-09EF-1B30-E2897652CC4A}"/>
              </a:ext>
            </a:extLst>
          </p:cNvPr>
          <p:cNvSpPr/>
          <p:nvPr/>
        </p:nvSpPr>
        <p:spPr>
          <a:xfrm>
            <a:off x="6373368" y="1554480"/>
            <a:ext cx="640080" cy="640080"/>
          </a:xfrm>
          <a:prstGeom prst="line">
            <a:avLst/>
          </a:prstGeom>
          <a:solidFill>
            <a:srgbClr val="13A09F"/>
          </a:solidFill>
          <a:ln/>
        </p:spPr>
        <p:txBody>
          <a:bodyPr/>
          <a:lstStyle/>
          <a:p>
            <a:endParaRPr lang="ar-SA"/>
          </a:p>
        </p:txBody>
      </p:sp>
      <p:sp>
        <p:nvSpPr>
          <p:cNvPr id="6" name="Text 4">
            <a:extLst>
              <a:ext uri="{FF2B5EF4-FFF2-40B4-BE49-F238E27FC236}">
                <a16:creationId xmlns:a16="http://schemas.microsoft.com/office/drawing/2014/main" id="{7433D5B9-49B6-8B25-788F-43C2EABD6AAF}"/>
              </a:ext>
            </a:extLst>
          </p:cNvPr>
          <p:cNvSpPr/>
          <p:nvPr/>
        </p:nvSpPr>
        <p:spPr>
          <a:xfrm>
            <a:off x="6373368"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1</a:t>
            </a:r>
            <a:endParaRPr lang="en-US" sz="1800" dirty="0"/>
          </a:p>
        </p:txBody>
      </p:sp>
      <p:sp>
        <p:nvSpPr>
          <p:cNvPr id="8" name="Shape 6">
            <a:extLst>
              <a:ext uri="{FF2B5EF4-FFF2-40B4-BE49-F238E27FC236}">
                <a16:creationId xmlns:a16="http://schemas.microsoft.com/office/drawing/2014/main" id="{F88822BB-69E4-62DE-1D43-C11E7994C5E8}"/>
              </a:ext>
            </a:extLst>
          </p:cNvPr>
          <p:cNvSpPr/>
          <p:nvPr/>
        </p:nvSpPr>
        <p:spPr>
          <a:xfrm>
            <a:off x="548640" y="1554480"/>
            <a:ext cx="640080" cy="640080"/>
          </a:xfrm>
          <a:prstGeom prst="line">
            <a:avLst/>
          </a:prstGeom>
          <a:solidFill>
            <a:srgbClr val="31126C"/>
          </a:solidFill>
          <a:ln/>
        </p:spPr>
        <p:txBody>
          <a:bodyPr/>
          <a:lstStyle/>
          <a:p>
            <a:endParaRPr lang="ar-SA"/>
          </a:p>
        </p:txBody>
      </p:sp>
      <p:sp>
        <p:nvSpPr>
          <p:cNvPr id="9" name="Text 7">
            <a:extLst>
              <a:ext uri="{FF2B5EF4-FFF2-40B4-BE49-F238E27FC236}">
                <a16:creationId xmlns:a16="http://schemas.microsoft.com/office/drawing/2014/main" id="{6DE88DED-E983-5955-40AA-FE44E955A2BA}"/>
              </a:ext>
            </a:extLst>
          </p:cNvPr>
          <p:cNvSpPr/>
          <p:nvPr/>
        </p:nvSpPr>
        <p:spPr>
          <a:xfrm>
            <a:off x="548640"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4</a:t>
            </a:r>
            <a:endParaRPr lang="en-US" sz="1800" dirty="0"/>
          </a:p>
        </p:txBody>
      </p:sp>
      <p:sp>
        <p:nvSpPr>
          <p:cNvPr id="11" name="Shape 9">
            <a:extLst>
              <a:ext uri="{FF2B5EF4-FFF2-40B4-BE49-F238E27FC236}">
                <a16:creationId xmlns:a16="http://schemas.microsoft.com/office/drawing/2014/main" id="{14B77E51-82B7-6E77-C1FE-28D417D2E6EA}"/>
              </a:ext>
            </a:extLst>
          </p:cNvPr>
          <p:cNvSpPr/>
          <p:nvPr/>
        </p:nvSpPr>
        <p:spPr>
          <a:xfrm>
            <a:off x="6373368" y="2926080"/>
            <a:ext cx="640080" cy="640080"/>
          </a:xfrm>
          <a:prstGeom prst="line">
            <a:avLst/>
          </a:prstGeom>
          <a:solidFill>
            <a:srgbClr val="268CAB"/>
          </a:solidFill>
          <a:ln/>
        </p:spPr>
        <p:txBody>
          <a:bodyPr/>
          <a:lstStyle/>
          <a:p>
            <a:endParaRPr lang="ar-SA"/>
          </a:p>
        </p:txBody>
      </p:sp>
      <p:sp>
        <p:nvSpPr>
          <p:cNvPr id="12" name="Text 10">
            <a:extLst>
              <a:ext uri="{FF2B5EF4-FFF2-40B4-BE49-F238E27FC236}">
                <a16:creationId xmlns:a16="http://schemas.microsoft.com/office/drawing/2014/main" id="{4B7FD719-466A-AF49-45E3-DD8FBBF8E294}"/>
              </a:ext>
            </a:extLst>
          </p:cNvPr>
          <p:cNvSpPr/>
          <p:nvPr/>
        </p:nvSpPr>
        <p:spPr>
          <a:xfrm>
            <a:off x="6373368"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2</a:t>
            </a:r>
            <a:endParaRPr lang="en-US" sz="1800" dirty="0"/>
          </a:p>
        </p:txBody>
      </p:sp>
      <p:sp>
        <p:nvSpPr>
          <p:cNvPr id="14" name="Shape 12">
            <a:extLst>
              <a:ext uri="{FF2B5EF4-FFF2-40B4-BE49-F238E27FC236}">
                <a16:creationId xmlns:a16="http://schemas.microsoft.com/office/drawing/2014/main" id="{CFD5BFE3-746D-5E65-1C04-6A9E5B596059}"/>
              </a:ext>
            </a:extLst>
          </p:cNvPr>
          <p:cNvSpPr/>
          <p:nvPr/>
        </p:nvSpPr>
        <p:spPr>
          <a:xfrm>
            <a:off x="548640" y="2926080"/>
            <a:ext cx="640080" cy="640080"/>
          </a:xfrm>
          <a:prstGeom prst="line">
            <a:avLst/>
          </a:prstGeom>
          <a:solidFill>
            <a:srgbClr val="7258A3"/>
          </a:solidFill>
          <a:ln/>
        </p:spPr>
        <p:txBody>
          <a:bodyPr/>
          <a:lstStyle/>
          <a:p>
            <a:endParaRPr lang="ar-SA"/>
          </a:p>
        </p:txBody>
      </p:sp>
      <p:sp>
        <p:nvSpPr>
          <p:cNvPr id="15" name="Text 13">
            <a:extLst>
              <a:ext uri="{FF2B5EF4-FFF2-40B4-BE49-F238E27FC236}">
                <a16:creationId xmlns:a16="http://schemas.microsoft.com/office/drawing/2014/main" id="{0697F21D-55B5-7B65-C44A-44BA4920F404}"/>
              </a:ext>
            </a:extLst>
          </p:cNvPr>
          <p:cNvSpPr/>
          <p:nvPr/>
        </p:nvSpPr>
        <p:spPr>
          <a:xfrm>
            <a:off x="548640"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5</a:t>
            </a:r>
            <a:endParaRPr lang="en-US" sz="1800" dirty="0"/>
          </a:p>
        </p:txBody>
      </p:sp>
      <p:sp>
        <p:nvSpPr>
          <p:cNvPr id="17" name="Shape 15">
            <a:extLst>
              <a:ext uri="{FF2B5EF4-FFF2-40B4-BE49-F238E27FC236}">
                <a16:creationId xmlns:a16="http://schemas.microsoft.com/office/drawing/2014/main" id="{DD408ADB-13AB-9C4F-FAEE-FD3554B59997}"/>
              </a:ext>
            </a:extLst>
          </p:cNvPr>
          <p:cNvSpPr/>
          <p:nvPr/>
        </p:nvSpPr>
        <p:spPr>
          <a:xfrm>
            <a:off x="6373368" y="4297680"/>
            <a:ext cx="640080" cy="640080"/>
          </a:xfrm>
          <a:prstGeom prst="line">
            <a:avLst/>
          </a:prstGeom>
          <a:solidFill>
            <a:srgbClr val="62C1D1"/>
          </a:solidFill>
          <a:ln/>
        </p:spPr>
        <p:txBody>
          <a:bodyPr/>
          <a:lstStyle/>
          <a:p>
            <a:endParaRPr lang="ar-SA"/>
          </a:p>
        </p:txBody>
      </p:sp>
      <p:sp>
        <p:nvSpPr>
          <p:cNvPr id="18" name="Text 16">
            <a:extLst>
              <a:ext uri="{FF2B5EF4-FFF2-40B4-BE49-F238E27FC236}">
                <a16:creationId xmlns:a16="http://schemas.microsoft.com/office/drawing/2014/main" id="{CB64FB31-B9D9-0312-5A83-B14AB0163716}"/>
              </a:ext>
            </a:extLst>
          </p:cNvPr>
          <p:cNvSpPr/>
          <p:nvPr/>
        </p:nvSpPr>
        <p:spPr>
          <a:xfrm>
            <a:off x="6373368"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3</a:t>
            </a:r>
            <a:endParaRPr lang="en-US" sz="1800" dirty="0"/>
          </a:p>
        </p:txBody>
      </p:sp>
      <p:sp>
        <p:nvSpPr>
          <p:cNvPr id="20" name="Shape 18">
            <a:extLst>
              <a:ext uri="{FF2B5EF4-FFF2-40B4-BE49-F238E27FC236}">
                <a16:creationId xmlns:a16="http://schemas.microsoft.com/office/drawing/2014/main" id="{92819804-1990-3F9F-C96E-530F7854D645}"/>
              </a:ext>
            </a:extLst>
          </p:cNvPr>
          <p:cNvSpPr/>
          <p:nvPr/>
        </p:nvSpPr>
        <p:spPr>
          <a:xfrm>
            <a:off x="548640" y="4297680"/>
            <a:ext cx="640080" cy="640080"/>
          </a:xfrm>
          <a:prstGeom prst="line">
            <a:avLst/>
          </a:prstGeom>
          <a:solidFill>
            <a:srgbClr val="9238FE"/>
          </a:solidFill>
          <a:ln/>
        </p:spPr>
        <p:txBody>
          <a:bodyPr/>
          <a:lstStyle/>
          <a:p>
            <a:endParaRPr lang="ar-SA"/>
          </a:p>
        </p:txBody>
      </p:sp>
      <p:sp>
        <p:nvSpPr>
          <p:cNvPr id="21" name="Text 19">
            <a:extLst>
              <a:ext uri="{FF2B5EF4-FFF2-40B4-BE49-F238E27FC236}">
                <a16:creationId xmlns:a16="http://schemas.microsoft.com/office/drawing/2014/main" id="{F5C14E39-A44F-0605-C72C-11F61B9D106C}"/>
              </a:ext>
            </a:extLst>
          </p:cNvPr>
          <p:cNvSpPr/>
          <p:nvPr/>
        </p:nvSpPr>
        <p:spPr>
          <a:xfrm>
            <a:off x="548640"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6</a:t>
            </a:r>
            <a:endParaRPr lang="en-US" sz="1800" dirty="0"/>
          </a:p>
        </p:txBody>
      </p:sp>
      <p:sp>
        <p:nvSpPr>
          <p:cNvPr id="26" name="Text 24">
            <a:extLst>
              <a:ext uri="{FF2B5EF4-FFF2-40B4-BE49-F238E27FC236}">
                <a16:creationId xmlns:a16="http://schemas.microsoft.com/office/drawing/2014/main" id="{B6FFEE48-5C90-B716-7121-33F965DA1B9B}"/>
              </a:ext>
            </a:extLst>
          </p:cNvPr>
          <p:cNvSpPr/>
          <p:nvPr/>
        </p:nvSpPr>
        <p:spPr>
          <a:xfrm>
            <a:off x="6784848" y="10296144"/>
            <a:ext cx="201168" cy="201168"/>
          </a:xfrm>
          <a:prstGeom prst="rect">
            <a:avLst/>
          </a:prstGeom>
          <a:noFill/>
          <a:ln/>
        </p:spPr>
        <p:txBody>
          <a:bodyPr wrap="square" rtlCol="0" anchor="ctr"/>
          <a:lstStyle/>
          <a:p>
            <a:pPr marL="0" indent="0" algn="ctr">
              <a:buNone/>
            </a:pPr>
            <a:r>
              <a:rPr lang="en-US" sz="900" b="1" dirty="0">
                <a:solidFill>
                  <a:srgbClr val="FFFFFF"/>
                </a:solidFill>
                <a:latin typeface="Arial" pitchFamily="34" charset="0"/>
                <a:ea typeface="Arial" pitchFamily="34" charset="-122"/>
                <a:cs typeface="Arial" pitchFamily="34" charset="-120"/>
              </a:rPr>
              <a:t>9</a:t>
            </a:r>
            <a:endParaRPr lang="en-US" sz="900" dirty="0"/>
          </a:p>
        </p:txBody>
      </p:sp>
      <p:sp>
        <p:nvSpPr>
          <p:cNvPr id="28" name="Text 26">
            <a:extLst>
              <a:ext uri="{FF2B5EF4-FFF2-40B4-BE49-F238E27FC236}">
                <a16:creationId xmlns:a16="http://schemas.microsoft.com/office/drawing/2014/main" id="{3AC39C01-24D0-A422-98D4-813F7188F891}"/>
              </a:ext>
            </a:extLst>
          </p:cNvPr>
          <p:cNvSpPr/>
          <p:nvPr/>
        </p:nvSpPr>
        <p:spPr>
          <a:xfrm>
            <a:off x="274320" y="10296144"/>
            <a:ext cx="1371600" cy="228600"/>
          </a:xfrm>
          <a:prstGeom prst="rect">
            <a:avLst/>
          </a:prstGeom>
          <a:noFill/>
          <a:ln/>
        </p:spPr>
        <p:txBody>
          <a:bodyPr wrap="square" rtlCol="0" anchor="ctr"/>
          <a:lstStyle/>
          <a:p>
            <a:pPr marL="0" indent="0" algn="l">
              <a:buNone/>
            </a:pPr>
            <a:r>
              <a:rPr lang="en-US" sz="900" dirty="0">
                <a:solidFill>
                  <a:srgbClr val="7F7F7F"/>
                </a:solidFill>
                <a:latin typeface="Arial" pitchFamily="34" charset="0"/>
                <a:ea typeface="Arial" pitchFamily="34" charset="-122"/>
                <a:cs typeface="Arial" pitchFamily="34" charset="-120"/>
              </a:rPr>
              <a:t>www.xxx.xx</a:t>
            </a:r>
            <a:endParaRPr lang="en-US" sz="900" dirty="0"/>
          </a:p>
        </p:txBody>
      </p:sp>
      <p:sp>
        <p:nvSpPr>
          <p:cNvPr id="30" name="Rectangle 2">
            <a:extLst>
              <a:ext uri="{FF2B5EF4-FFF2-40B4-BE49-F238E27FC236}">
                <a16:creationId xmlns:a16="http://schemas.microsoft.com/office/drawing/2014/main" id="{E7D9B852-D065-814D-5662-06B462A69199}"/>
              </a:ext>
            </a:extLst>
          </p:cNvPr>
          <p:cNvSpPr>
            <a:spLocks noChangeArrowheads="1"/>
          </p:cNvSpPr>
          <p:nvPr/>
        </p:nvSpPr>
        <p:spPr bwMode="auto">
          <a:xfrm>
            <a:off x="1004888" y="3541713"/>
            <a:ext cx="7562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3" name="Rectangle 2">
            <a:extLst>
              <a:ext uri="{FF2B5EF4-FFF2-40B4-BE49-F238E27FC236}">
                <a16:creationId xmlns:a16="http://schemas.microsoft.com/office/drawing/2014/main" id="{D1592D57-7C10-81BC-9AC9-6607A890A238}"/>
              </a:ext>
            </a:extLst>
          </p:cNvPr>
          <p:cNvSpPr>
            <a:spLocks noChangeArrowheads="1"/>
          </p:cNvSpPr>
          <p:nvPr/>
        </p:nvSpPr>
        <p:spPr bwMode="auto">
          <a:xfrm>
            <a:off x="2236573" y="1108204"/>
            <a:ext cx="3283164"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rtl="1"/>
            <a:r>
              <a:rPr lang="ar-SA" sz="2800" dirty="0">
                <a:solidFill>
                  <a:srgbClr val="0070C0"/>
                </a:solidFill>
                <a:latin typeface="Sakkal Majalla" panose="02000000000000000000" pitchFamily="2" charset="-78"/>
                <a:cs typeface="Sakkal Majalla" panose="02000000000000000000" pitchFamily="2" charset="-78"/>
              </a:rPr>
              <a:t>الرتبة المهنية ( من نظام فارس)</a:t>
            </a:r>
            <a:endParaRPr lang="en-US" sz="2800" dirty="0">
              <a:solidFill>
                <a:srgbClr val="0070C0"/>
              </a:solidFill>
              <a:latin typeface="Sakkal Majalla" panose="02000000000000000000" pitchFamily="2" charset="-78"/>
              <a:cs typeface="Sakkal Majalla" panose="02000000000000000000" pitchFamily="2" charset="-78"/>
            </a:endParaRPr>
          </a:p>
        </p:txBody>
      </p:sp>
      <p:graphicFrame>
        <p:nvGraphicFramePr>
          <p:cNvPr id="22" name="جدول 21">
            <a:extLst>
              <a:ext uri="{FF2B5EF4-FFF2-40B4-BE49-F238E27FC236}">
                <a16:creationId xmlns:a16="http://schemas.microsoft.com/office/drawing/2014/main" id="{B314576A-E7E5-5C49-658F-4E83224F7D8A}"/>
              </a:ext>
            </a:extLst>
          </p:cNvPr>
          <p:cNvGraphicFramePr>
            <a:graphicFrameLocks noGrp="1"/>
          </p:cNvGraphicFramePr>
          <p:nvPr>
            <p:extLst>
              <p:ext uri="{D42A27DB-BD31-4B8C-83A1-F6EECF244321}">
                <p14:modId xmlns:p14="http://schemas.microsoft.com/office/powerpoint/2010/main" val="2180119886"/>
              </p:ext>
            </p:extLst>
          </p:nvPr>
        </p:nvGraphicFramePr>
        <p:xfrm>
          <a:off x="765749" y="1966993"/>
          <a:ext cx="6124009" cy="7567772"/>
        </p:xfrm>
        <a:graphic>
          <a:graphicData uri="http://schemas.openxmlformats.org/drawingml/2006/table">
            <a:tbl>
              <a:tblPr rtl="1" firstRow="1" bandRow="1">
                <a:solidFill>
                  <a:srgbClr val="EFFBFF"/>
                </a:solidFill>
                <a:tableStyleId>{5C22544A-7EE6-4342-B048-85BDC9FD1C3A}</a:tableStyleId>
              </a:tblPr>
              <a:tblGrid>
                <a:gridCol w="6124009">
                  <a:extLst>
                    <a:ext uri="{9D8B030D-6E8A-4147-A177-3AD203B41FA5}">
                      <a16:colId xmlns:a16="http://schemas.microsoft.com/office/drawing/2014/main" val="41384209"/>
                    </a:ext>
                  </a:extLst>
                </a:gridCol>
              </a:tblGrid>
              <a:tr h="7567772">
                <a:tc>
                  <a:txBody>
                    <a:bodyPr/>
                    <a:lstStyle/>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r>
                        <a:rPr lang="ar-SA" sz="2800" dirty="0">
                          <a:solidFill>
                            <a:schemeClr val="tx1"/>
                          </a:solidFill>
                          <a:latin typeface="Sakkal Majalla" panose="02000000000000000000" pitchFamily="2" charset="-78"/>
                          <a:cs typeface="Sakkal Majalla" panose="02000000000000000000" pitchFamily="2" charset="-78"/>
                        </a:rPr>
                        <a:t>ألصق هنا</a:t>
                      </a:r>
                      <a:endParaRPr lang="ar-SA" sz="2800" dirty="0">
                        <a:latin typeface="Sakkal Majalla" panose="02000000000000000000" pitchFamily="2" charset="-78"/>
                        <a:cs typeface="Sakkal Majalla" panose="02000000000000000000" pitchFamily="2" charset="-78"/>
                      </a:endParaRPr>
                    </a:p>
                  </a:txBody>
                  <a:tcPr>
                    <a:noFill/>
                  </a:tcPr>
                </a:tc>
                <a:extLst>
                  <a:ext uri="{0D108BD9-81ED-4DB2-BD59-A6C34878D82A}">
                    <a16:rowId xmlns:a16="http://schemas.microsoft.com/office/drawing/2014/main" val="1214337073"/>
                  </a:ext>
                </a:extLst>
              </a:tr>
            </a:tbl>
          </a:graphicData>
        </a:graphic>
      </p:graphicFrame>
    </p:spTree>
    <p:extLst>
      <p:ext uri="{BB962C8B-B14F-4D97-AF65-F5344CB8AC3E}">
        <p14:creationId xmlns:p14="http://schemas.microsoft.com/office/powerpoint/2010/main" val="25287136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CEB4-4DE7-F612-A16F-48C4D4F02B69}"/>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FA674CC9-AA7A-0658-AE8D-141DCF9D6298}"/>
              </a:ext>
            </a:extLst>
          </p:cNvPr>
          <p:cNvSpPr/>
          <p:nvPr/>
        </p:nvSpPr>
        <p:spPr>
          <a:xfrm>
            <a:off x="0" y="0"/>
            <a:ext cx="7562088" cy="914400"/>
          </a:xfrm>
          <a:prstGeom prst="rect">
            <a:avLst/>
          </a:prstGeom>
          <a:solidFill>
            <a:srgbClr val="F2F2F2"/>
          </a:solidFill>
          <a:ln/>
        </p:spPr>
        <p:txBody>
          <a:bodyPr/>
          <a:lstStyle/>
          <a:p>
            <a:endParaRPr lang="ar-SA"/>
          </a:p>
        </p:txBody>
      </p:sp>
      <p:sp>
        <p:nvSpPr>
          <p:cNvPr id="3" name="Shape 1">
            <a:extLst>
              <a:ext uri="{FF2B5EF4-FFF2-40B4-BE49-F238E27FC236}">
                <a16:creationId xmlns:a16="http://schemas.microsoft.com/office/drawing/2014/main" id="{76DAE3EC-D2F6-00A4-476C-9C4179BC2ADA}"/>
              </a:ext>
            </a:extLst>
          </p:cNvPr>
          <p:cNvSpPr/>
          <p:nvPr/>
        </p:nvSpPr>
        <p:spPr>
          <a:xfrm>
            <a:off x="7452360" y="0"/>
            <a:ext cx="109728" cy="914400"/>
          </a:xfrm>
          <a:prstGeom prst="rect">
            <a:avLst/>
          </a:prstGeom>
          <a:solidFill>
            <a:srgbClr val="13A09F"/>
          </a:solidFill>
          <a:ln/>
        </p:spPr>
        <p:txBody>
          <a:bodyPr/>
          <a:lstStyle/>
          <a:p>
            <a:endParaRPr lang="ar-SA"/>
          </a:p>
        </p:txBody>
      </p:sp>
      <p:sp>
        <p:nvSpPr>
          <p:cNvPr id="4" name="Text 2">
            <a:extLst>
              <a:ext uri="{FF2B5EF4-FFF2-40B4-BE49-F238E27FC236}">
                <a16:creationId xmlns:a16="http://schemas.microsoft.com/office/drawing/2014/main" id="{85C5070F-7093-9F01-EC3E-F60A87B7767D}"/>
              </a:ext>
            </a:extLst>
          </p:cNvPr>
          <p:cNvSpPr/>
          <p:nvPr/>
        </p:nvSpPr>
        <p:spPr>
          <a:xfrm>
            <a:off x="365760" y="0"/>
            <a:ext cx="6830568" cy="914400"/>
          </a:xfrm>
          <a:prstGeom prst="rect">
            <a:avLst/>
          </a:prstGeom>
          <a:noFill/>
          <a:ln/>
        </p:spPr>
        <p:txBody>
          <a:bodyPr wrap="square" rtlCol="0" anchor="ctr"/>
          <a:lstStyle/>
          <a:p>
            <a:pPr marL="0" indent="0" algn="r" rtl="1">
              <a:buNone/>
            </a:pPr>
            <a:r>
              <a:rPr lang="ar-SA" sz="2000" b="1" dirty="0">
                <a:solidFill>
                  <a:srgbClr val="003845"/>
                </a:solidFill>
                <a:latin typeface="Sakkal Majalla" panose="02000000000000000000" pitchFamily="2" charset="-78"/>
                <a:cs typeface="Sakkal Majalla" panose="02000000000000000000" pitchFamily="2" charset="-78"/>
              </a:rPr>
              <a:t>الشواهد</a:t>
            </a:r>
            <a:endParaRPr lang="en-US" sz="2000" dirty="0">
              <a:latin typeface="Sakkal Majalla" panose="02000000000000000000" pitchFamily="2" charset="-78"/>
              <a:cs typeface="Sakkal Majalla" panose="02000000000000000000" pitchFamily="2" charset="-78"/>
            </a:endParaRPr>
          </a:p>
        </p:txBody>
      </p:sp>
      <p:sp>
        <p:nvSpPr>
          <p:cNvPr id="5" name="Shape 3">
            <a:extLst>
              <a:ext uri="{FF2B5EF4-FFF2-40B4-BE49-F238E27FC236}">
                <a16:creationId xmlns:a16="http://schemas.microsoft.com/office/drawing/2014/main" id="{01353844-A23C-167A-81F5-00C6360A50B8}"/>
              </a:ext>
            </a:extLst>
          </p:cNvPr>
          <p:cNvSpPr/>
          <p:nvPr/>
        </p:nvSpPr>
        <p:spPr>
          <a:xfrm>
            <a:off x="6373368" y="1554480"/>
            <a:ext cx="640080" cy="640080"/>
          </a:xfrm>
          <a:prstGeom prst="line">
            <a:avLst/>
          </a:prstGeom>
          <a:solidFill>
            <a:srgbClr val="13A09F"/>
          </a:solidFill>
          <a:ln/>
        </p:spPr>
        <p:txBody>
          <a:bodyPr/>
          <a:lstStyle/>
          <a:p>
            <a:endParaRPr lang="ar-SA"/>
          </a:p>
        </p:txBody>
      </p:sp>
      <p:sp>
        <p:nvSpPr>
          <p:cNvPr id="6" name="Text 4">
            <a:extLst>
              <a:ext uri="{FF2B5EF4-FFF2-40B4-BE49-F238E27FC236}">
                <a16:creationId xmlns:a16="http://schemas.microsoft.com/office/drawing/2014/main" id="{2B7908E1-4046-82E4-A2CA-FFF03B25EED0}"/>
              </a:ext>
            </a:extLst>
          </p:cNvPr>
          <p:cNvSpPr/>
          <p:nvPr/>
        </p:nvSpPr>
        <p:spPr>
          <a:xfrm>
            <a:off x="6373368"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1</a:t>
            </a:r>
            <a:endParaRPr lang="en-US" sz="1800" dirty="0"/>
          </a:p>
        </p:txBody>
      </p:sp>
      <p:sp>
        <p:nvSpPr>
          <p:cNvPr id="8" name="Shape 6">
            <a:extLst>
              <a:ext uri="{FF2B5EF4-FFF2-40B4-BE49-F238E27FC236}">
                <a16:creationId xmlns:a16="http://schemas.microsoft.com/office/drawing/2014/main" id="{6F5955CF-5538-FCFC-F80A-03D8A51A9984}"/>
              </a:ext>
            </a:extLst>
          </p:cNvPr>
          <p:cNvSpPr/>
          <p:nvPr/>
        </p:nvSpPr>
        <p:spPr>
          <a:xfrm>
            <a:off x="548640" y="1554480"/>
            <a:ext cx="640080" cy="640080"/>
          </a:xfrm>
          <a:prstGeom prst="line">
            <a:avLst/>
          </a:prstGeom>
          <a:solidFill>
            <a:srgbClr val="31126C"/>
          </a:solidFill>
          <a:ln/>
        </p:spPr>
        <p:txBody>
          <a:bodyPr/>
          <a:lstStyle/>
          <a:p>
            <a:endParaRPr lang="ar-SA"/>
          </a:p>
        </p:txBody>
      </p:sp>
      <p:sp>
        <p:nvSpPr>
          <p:cNvPr id="9" name="Text 7">
            <a:extLst>
              <a:ext uri="{FF2B5EF4-FFF2-40B4-BE49-F238E27FC236}">
                <a16:creationId xmlns:a16="http://schemas.microsoft.com/office/drawing/2014/main" id="{AF23A2A0-E121-D046-5CBA-5DC8B18380B4}"/>
              </a:ext>
            </a:extLst>
          </p:cNvPr>
          <p:cNvSpPr/>
          <p:nvPr/>
        </p:nvSpPr>
        <p:spPr>
          <a:xfrm>
            <a:off x="548640"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4</a:t>
            </a:r>
            <a:endParaRPr lang="en-US" sz="1800" dirty="0"/>
          </a:p>
        </p:txBody>
      </p:sp>
      <p:sp>
        <p:nvSpPr>
          <p:cNvPr id="11" name="Shape 9">
            <a:extLst>
              <a:ext uri="{FF2B5EF4-FFF2-40B4-BE49-F238E27FC236}">
                <a16:creationId xmlns:a16="http://schemas.microsoft.com/office/drawing/2014/main" id="{EF821B35-291E-6996-6D82-A642C5F6650C}"/>
              </a:ext>
            </a:extLst>
          </p:cNvPr>
          <p:cNvSpPr/>
          <p:nvPr/>
        </p:nvSpPr>
        <p:spPr>
          <a:xfrm>
            <a:off x="6373368" y="2926080"/>
            <a:ext cx="640080" cy="640080"/>
          </a:xfrm>
          <a:prstGeom prst="line">
            <a:avLst/>
          </a:prstGeom>
          <a:solidFill>
            <a:srgbClr val="268CAB"/>
          </a:solidFill>
          <a:ln/>
        </p:spPr>
        <p:txBody>
          <a:bodyPr/>
          <a:lstStyle/>
          <a:p>
            <a:endParaRPr lang="ar-SA"/>
          </a:p>
        </p:txBody>
      </p:sp>
      <p:sp>
        <p:nvSpPr>
          <p:cNvPr id="12" name="Text 10">
            <a:extLst>
              <a:ext uri="{FF2B5EF4-FFF2-40B4-BE49-F238E27FC236}">
                <a16:creationId xmlns:a16="http://schemas.microsoft.com/office/drawing/2014/main" id="{48E48495-BC4A-92B1-F655-F591B8CADB7C}"/>
              </a:ext>
            </a:extLst>
          </p:cNvPr>
          <p:cNvSpPr/>
          <p:nvPr/>
        </p:nvSpPr>
        <p:spPr>
          <a:xfrm>
            <a:off x="6373368"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2</a:t>
            </a:r>
            <a:endParaRPr lang="en-US" sz="1800" dirty="0"/>
          </a:p>
        </p:txBody>
      </p:sp>
      <p:sp>
        <p:nvSpPr>
          <p:cNvPr id="14" name="Shape 12">
            <a:extLst>
              <a:ext uri="{FF2B5EF4-FFF2-40B4-BE49-F238E27FC236}">
                <a16:creationId xmlns:a16="http://schemas.microsoft.com/office/drawing/2014/main" id="{9F286339-CC41-AF5D-E713-E175E134E394}"/>
              </a:ext>
            </a:extLst>
          </p:cNvPr>
          <p:cNvSpPr/>
          <p:nvPr/>
        </p:nvSpPr>
        <p:spPr>
          <a:xfrm>
            <a:off x="548640" y="2926080"/>
            <a:ext cx="640080" cy="640080"/>
          </a:xfrm>
          <a:prstGeom prst="line">
            <a:avLst/>
          </a:prstGeom>
          <a:solidFill>
            <a:srgbClr val="7258A3"/>
          </a:solidFill>
          <a:ln/>
        </p:spPr>
        <p:txBody>
          <a:bodyPr/>
          <a:lstStyle/>
          <a:p>
            <a:endParaRPr lang="ar-SA"/>
          </a:p>
        </p:txBody>
      </p:sp>
      <p:sp>
        <p:nvSpPr>
          <p:cNvPr id="15" name="Text 13">
            <a:extLst>
              <a:ext uri="{FF2B5EF4-FFF2-40B4-BE49-F238E27FC236}">
                <a16:creationId xmlns:a16="http://schemas.microsoft.com/office/drawing/2014/main" id="{E24ABE03-5D0C-5E62-70A9-8A843315D48F}"/>
              </a:ext>
            </a:extLst>
          </p:cNvPr>
          <p:cNvSpPr/>
          <p:nvPr/>
        </p:nvSpPr>
        <p:spPr>
          <a:xfrm>
            <a:off x="548640"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5</a:t>
            </a:r>
            <a:endParaRPr lang="en-US" sz="1800" dirty="0"/>
          </a:p>
        </p:txBody>
      </p:sp>
      <p:sp>
        <p:nvSpPr>
          <p:cNvPr id="17" name="Shape 15">
            <a:extLst>
              <a:ext uri="{FF2B5EF4-FFF2-40B4-BE49-F238E27FC236}">
                <a16:creationId xmlns:a16="http://schemas.microsoft.com/office/drawing/2014/main" id="{205BDD07-144B-F46C-4383-24FA6729F158}"/>
              </a:ext>
            </a:extLst>
          </p:cNvPr>
          <p:cNvSpPr/>
          <p:nvPr/>
        </p:nvSpPr>
        <p:spPr>
          <a:xfrm>
            <a:off x="6373368" y="4297680"/>
            <a:ext cx="640080" cy="640080"/>
          </a:xfrm>
          <a:prstGeom prst="line">
            <a:avLst/>
          </a:prstGeom>
          <a:solidFill>
            <a:srgbClr val="62C1D1"/>
          </a:solidFill>
          <a:ln/>
        </p:spPr>
        <p:txBody>
          <a:bodyPr/>
          <a:lstStyle/>
          <a:p>
            <a:endParaRPr lang="ar-SA"/>
          </a:p>
        </p:txBody>
      </p:sp>
      <p:sp>
        <p:nvSpPr>
          <p:cNvPr id="18" name="Text 16">
            <a:extLst>
              <a:ext uri="{FF2B5EF4-FFF2-40B4-BE49-F238E27FC236}">
                <a16:creationId xmlns:a16="http://schemas.microsoft.com/office/drawing/2014/main" id="{8492A9CA-17CC-A63B-22FF-3E3748AE4470}"/>
              </a:ext>
            </a:extLst>
          </p:cNvPr>
          <p:cNvSpPr/>
          <p:nvPr/>
        </p:nvSpPr>
        <p:spPr>
          <a:xfrm>
            <a:off x="6373368"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3</a:t>
            </a:r>
            <a:endParaRPr lang="en-US" sz="1800" dirty="0"/>
          </a:p>
        </p:txBody>
      </p:sp>
      <p:sp>
        <p:nvSpPr>
          <p:cNvPr id="20" name="Shape 18">
            <a:extLst>
              <a:ext uri="{FF2B5EF4-FFF2-40B4-BE49-F238E27FC236}">
                <a16:creationId xmlns:a16="http://schemas.microsoft.com/office/drawing/2014/main" id="{396D29F9-FCF4-13B5-9D74-54C2104269FC}"/>
              </a:ext>
            </a:extLst>
          </p:cNvPr>
          <p:cNvSpPr/>
          <p:nvPr/>
        </p:nvSpPr>
        <p:spPr>
          <a:xfrm>
            <a:off x="548640" y="4297680"/>
            <a:ext cx="640080" cy="640080"/>
          </a:xfrm>
          <a:prstGeom prst="line">
            <a:avLst/>
          </a:prstGeom>
          <a:solidFill>
            <a:srgbClr val="9238FE"/>
          </a:solidFill>
          <a:ln/>
        </p:spPr>
        <p:txBody>
          <a:bodyPr/>
          <a:lstStyle/>
          <a:p>
            <a:endParaRPr lang="ar-SA"/>
          </a:p>
        </p:txBody>
      </p:sp>
      <p:sp>
        <p:nvSpPr>
          <p:cNvPr id="21" name="Text 19">
            <a:extLst>
              <a:ext uri="{FF2B5EF4-FFF2-40B4-BE49-F238E27FC236}">
                <a16:creationId xmlns:a16="http://schemas.microsoft.com/office/drawing/2014/main" id="{36C626A9-55CB-54FC-2232-95292E60A619}"/>
              </a:ext>
            </a:extLst>
          </p:cNvPr>
          <p:cNvSpPr/>
          <p:nvPr/>
        </p:nvSpPr>
        <p:spPr>
          <a:xfrm>
            <a:off x="548640"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6</a:t>
            </a:r>
            <a:endParaRPr lang="en-US" sz="1800" dirty="0"/>
          </a:p>
        </p:txBody>
      </p:sp>
      <p:sp>
        <p:nvSpPr>
          <p:cNvPr id="26" name="Text 24">
            <a:extLst>
              <a:ext uri="{FF2B5EF4-FFF2-40B4-BE49-F238E27FC236}">
                <a16:creationId xmlns:a16="http://schemas.microsoft.com/office/drawing/2014/main" id="{F9495BDD-69BB-A22A-27F4-AF11831CB23A}"/>
              </a:ext>
            </a:extLst>
          </p:cNvPr>
          <p:cNvSpPr/>
          <p:nvPr/>
        </p:nvSpPr>
        <p:spPr>
          <a:xfrm>
            <a:off x="6784848" y="10296144"/>
            <a:ext cx="201168" cy="201168"/>
          </a:xfrm>
          <a:prstGeom prst="rect">
            <a:avLst/>
          </a:prstGeom>
          <a:noFill/>
          <a:ln/>
        </p:spPr>
        <p:txBody>
          <a:bodyPr wrap="square" rtlCol="0" anchor="ctr"/>
          <a:lstStyle/>
          <a:p>
            <a:pPr marL="0" indent="0" algn="ctr">
              <a:buNone/>
            </a:pPr>
            <a:r>
              <a:rPr lang="en-US" sz="900" b="1" dirty="0">
                <a:solidFill>
                  <a:srgbClr val="FFFFFF"/>
                </a:solidFill>
                <a:latin typeface="Arial" pitchFamily="34" charset="0"/>
                <a:ea typeface="Arial" pitchFamily="34" charset="-122"/>
                <a:cs typeface="Arial" pitchFamily="34" charset="-120"/>
              </a:rPr>
              <a:t>9</a:t>
            </a:r>
            <a:endParaRPr lang="en-US" sz="900" dirty="0"/>
          </a:p>
        </p:txBody>
      </p:sp>
      <p:sp>
        <p:nvSpPr>
          <p:cNvPr id="28" name="Text 26">
            <a:extLst>
              <a:ext uri="{FF2B5EF4-FFF2-40B4-BE49-F238E27FC236}">
                <a16:creationId xmlns:a16="http://schemas.microsoft.com/office/drawing/2014/main" id="{3E2BFBE4-F7CC-A5FE-8F89-A2AD0933D0AB}"/>
              </a:ext>
            </a:extLst>
          </p:cNvPr>
          <p:cNvSpPr/>
          <p:nvPr/>
        </p:nvSpPr>
        <p:spPr>
          <a:xfrm>
            <a:off x="274320" y="10296144"/>
            <a:ext cx="1371600" cy="228600"/>
          </a:xfrm>
          <a:prstGeom prst="rect">
            <a:avLst/>
          </a:prstGeom>
          <a:noFill/>
          <a:ln/>
        </p:spPr>
        <p:txBody>
          <a:bodyPr wrap="square" rtlCol="0" anchor="ctr"/>
          <a:lstStyle/>
          <a:p>
            <a:pPr marL="0" indent="0" algn="l">
              <a:buNone/>
            </a:pPr>
            <a:r>
              <a:rPr lang="en-US" sz="900" dirty="0">
                <a:solidFill>
                  <a:srgbClr val="7F7F7F"/>
                </a:solidFill>
                <a:latin typeface="Arial" pitchFamily="34" charset="0"/>
                <a:ea typeface="Arial" pitchFamily="34" charset="-122"/>
                <a:cs typeface="Arial" pitchFamily="34" charset="-120"/>
              </a:rPr>
              <a:t>www.xxx.xx</a:t>
            </a:r>
            <a:endParaRPr lang="en-US" sz="900" dirty="0"/>
          </a:p>
        </p:txBody>
      </p:sp>
      <p:sp>
        <p:nvSpPr>
          <p:cNvPr id="30" name="Rectangle 2">
            <a:extLst>
              <a:ext uri="{FF2B5EF4-FFF2-40B4-BE49-F238E27FC236}">
                <a16:creationId xmlns:a16="http://schemas.microsoft.com/office/drawing/2014/main" id="{387D963C-9D49-EC3E-29B8-32442B449A2B}"/>
              </a:ext>
            </a:extLst>
          </p:cNvPr>
          <p:cNvSpPr>
            <a:spLocks noChangeArrowheads="1"/>
          </p:cNvSpPr>
          <p:nvPr/>
        </p:nvSpPr>
        <p:spPr bwMode="auto">
          <a:xfrm>
            <a:off x="1004888" y="3541713"/>
            <a:ext cx="7562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3" name="Rectangle 2">
            <a:extLst>
              <a:ext uri="{FF2B5EF4-FFF2-40B4-BE49-F238E27FC236}">
                <a16:creationId xmlns:a16="http://schemas.microsoft.com/office/drawing/2014/main" id="{F1CF7DA4-56C0-07E8-498C-DB40A529B4E2}"/>
              </a:ext>
            </a:extLst>
          </p:cNvPr>
          <p:cNvSpPr>
            <a:spLocks noChangeArrowheads="1"/>
          </p:cNvSpPr>
          <p:nvPr/>
        </p:nvSpPr>
        <p:spPr bwMode="auto">
          <a:xfrm>
            <a:off x="2236573" y="1108204"/>
            <a:ext cx="3283164"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rtl="1"/>
            <a:r>
              <a:rPr lang="ar-SA" sz="2800" dirty="0">
                <a:solidFill>
                  <a:srgbClr val="0070C0"/>
                </a:solidFill>
                <a:latin typeface="Sakkal Majalla" panose="02000000000000000000" pitchFamily="2" charset="-78"/>
                <a:cs typeface="Sakkal Majalla" panose="02000000000000000000" pitchFamily="2" charset="-78"/>
              </a:rPr>
              <a:t>الرخصة المهنية</a:t>
            </a:r>
            <a:endParaRPr lang="en-US" sz="2800" dirty="0">
              <a:solidFill>
                <a:srgbClr val="0070C0"/>
              </a:solidFill>
              <a:latin typeface="Sakkal Majalla" panose="02000000000000000000" pitchFamily="2" charset="-78"/>
              <a:cs typeface="Sakkal Majalla" panose="02000000000000000000" pitchFamily="2" charset="-78"/>
            </a:endParaRPr>
          </a:p>
        </p:txBody>
      </p:sp>
      <p:graphicFrame>
        <p:nvGraphicFramePr>
          <p:cNvPr id="22" name="جدول 21">
            <a:extLst>
              <a:ext uri="{FF2B5EF4-FFF2-40B4-BE49-F238E27FC236}">
                <a16:creationId xmlns:a16="http://schemas.microsoft.com/office/drawing/2014/main" id="{8BB2A604-4593-04B1-D5C6-722B20A7B203}"/>
              </a:ext>
            </a:extLst>
          </p:cNvPr>
          <p:cNvGraphicFramePr>
            <a:graphicFrameLocks noGrp="1"/>
          </p:cNvGraphicFramePr>
          <p:nvPr>
            <p:extLst>
              <p:ext uri="{D42A27DB-BD31-4B8C-83A1-F6EECF244321}">
                <p14:modId xmlns:p14="http://schemas.microsoft.com/office/powerpoint/2010/main" val="362916861"/>
              </p:ext>
            </p:extLst>
          </p:nvPr>
        </p:nvGraphicFramePr>
        <p:xfrm>
          <a:off x="765749" y="1966993"/>
          <a:ext cx="6124009" cy="7567772"/>
        </p:xfrm>
        <a:graphic>
          <a:graphicData uri="http://schemas.openxmlformats.org/drawingml/2006/table">
            <a:tbl>
              <a:tblPr rtl="1" firstRow="1" bandRow="1">
                <a:solidFill>
                  <a:srgbClr val="EFFBFF"/>
                </a:solidFill>
                <a:tableStyleId>{5C22544A-7EE6-4342-B048-85BDC9FD1C3A}</a:tableStyleId>
              </a:tblPr>
              <a:tblGrid>
                <a:gridCol w="6124009">
                  <a:extLst>
                    <a:ext uri="{9D8B030D-6E8A-4147-A177-3AD203B41FA5}">
                      <a16:colId xmlns:a16="http://schemas.microsoft.com/office/drawing/2014/main" val="41384209"/>
                    </a:ext>
                  </a:extLst>
                </a:gridCol>
              </a:tblGrid>
              <a:tr h="7567772">
                <a:tc>
                  <a:txBody>
                    <a:bodyPr/>
                    <a:lstStyle/>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r>
                        <a:rPr lang="ar-SA" sz="2800" dirty="0">
                          <a:solidFill>
                            <a:schemeClr val="tx1"/>
                          </a:solidFill>
                          <a:latin typeface="Sakkal Majalla" panose="02000000000000000000" pitchFamily="2" charset="-78"/>
                          <a:cs typeface="Sakkal Majalla" panose="02000000000000000000" pitchFamily="2" charset="-78"/>
                        </a:rPr>
                        <a:t>ألصق هنا</a:t>
                      </a:r>
                      <a:endParaRPr lang="ar-SA" sz="2800" dirty="0">
                        <a:latin typeface="Sakkal Majalla" panose="02000000000000000000" pitchFamily="2" charset="-78"/>
                        <a:cs typeface="Sakkal Majalla" panose="02000000000000000000" pitchFamily="2" charset="-78"/>
                      </a:endParaRPr>
                    </a:p>
                  </a:txBody>
                  <a:tcPr>
                    <a:noFill/>
                  </a:tcPr>
                </a:tc>
                <a:extLst>
                  <a:ext uri="{0D108BD9-81ED-4DB2-BD59-A6C34878D82A}">
                    <a16:rowId xmlns:a16="http://schemas.microsoft.com/office/drawing/2014/main" val="1214337073"/>
                  </a:ext>
                </a:extLst>
              </a:tr>
            </a:tbl>
          </a:graphicData>
        </a:graphic>
      </p:graphicFrame>
    </p:spTree>
    <p:extLst>
      <p:ext uri="{BB962C8B-B14F-4D97-AF65-F5344CB8AC3E}">
        <p14:creationId xmlns:p14="http://schemas.microsoft.com/office/powerpoint/2010/main" val="13039138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7D6903-E28B-E68B-365E-AF10702FE2ED}"/>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815A77E9-1730-E7F6-B7DD-C17B349C1C0C}"/>
              </a:ext>
            </a:extLst>
          </p:cNvPr>
          <p:cNvSpPr/>
          <p:nvPr/>
        </p:nvSpPr>
        <p:spPr>
          <a:xfrm>
            <a:off x="0" y="0"/>
            <a:ext cx="7562088" cy="914400"/>
          </a:xfrm>
          <a:prstGeom prst="rect">
            <a:avLst/>
          </a:prstGeom>
          <a:solidFill>
            <a:srgbClr val="F2F2F2"/>
          </a:solidFill>
          <a:ln/>
        </p:spPr>
        <p:txBody>
          <a:bodyPr/>
          <a:lstStyle/>
          <a:p>
            <a:endParaRPr lang="ar-SA"/>
          </a:p>
        </p:txBody>
      </p:sp>
      <p:sp>
        <p:nvSpPr>
          <p:cNvPr id="3" name="Shape 1">
            <a:extLst>
              <a:ext uri="{FF2B5EF4-FFF2-40B4-BE49-F238E27FC236}">
                <a16:creationId xmlns:a16="http://schemas.microsoft.com/office/drawing/2014/main" id="{363DF15D-D8FC-7F44-DD41-890A558EA740}"/>
              </a:ext>
            </a:extLst>
          </p:cNvPr>
          <p:cNvSpPr/>
          <p:nvPr/>
        </p:nvSpPr>
        <p:spPr>
          <a:xfrm>
            <a:off x="7452360" y="0"/>
            <a:ext cx="109728" cy="914400"/>
          </a:xfrm>
          <a:prstGeom prst="rect">
            <a:avLst/>
          </a:prstGeom>
          <a:solidFill>
            <a:srgbClr val="13A09F"/>
          </a:solidFill>
          <a:ln/>
        </p:spPr>
        <p:txBody>
          <a:bodyPr/>
          <a:lstStyle/>
          <a:p>
            <a:endParaRPr lang="ar-SA"/>
          </a:p>
        </p:txBody>
      </p:sp>
      <p:sp>
        <p:nvSpPr>
          <p:cNvPr id="4" name="Text 2">
            <a:extLst>
              <a:ext uri="{FF2B5EF4-FFF2-40B4-BE49-F238E27FC236}">
                <a16:creationId xmlns:a16="http://schemas.microsoft.com/office/drawing/2014/main" id="{AA4E6187-50D3-81A2-613B-E8364E8F70AD}"/>
              </a:ext>
            </a:extLst>
          </p:cNvPr>
          <p:cNvSpPr/>
          <p:nvPr/>
        </p:nvSpPr>
        <p:spPr>
          <a:xfrm>
            <a:off x="365760" y="0"/>
            <a:ext cx="6830568" cy="914400"/>
          </a:xfrm>
          <a:prstGeom prst="rect">
            <a:avLst/>
          </a:prstGeom>
          <a:noFill/>
          <a:ln/>
        </p:spPr>
        <p:txBody>
          <a:bodyPr wrap="square" rtlCol="0" anchor="ctr"/>
          <a:lstStyle/>
          <a:p>
            <a:pPr marL="0" indent="0" algn="r" rtl="1">
              <a:buNone/>
            </a:pPr>
            <a:r>
              <a:rPr lang="ar-SA" sz="2000" b="1" dirty="0">
                <a:solidFill>
                  <a:srgbClr val="003845"/>
                </a:solidFill>
                <a:latin typeface="Sakkal Majalla" panose="02000000000000000000" pitchFamily="2" charset="-78"/>
                <a:cs typeface="Sakkal Majalla" panose="02000000000000000000" pitchFamily="2" charset="-78"/>
              </a:rPr>
              <a:t>الشواهد</a:t>
            </a:r>
            <a:endParaRPr lang="en-US" sz="2000" dirty="0">
              <a:latin typeface="Sakkal Majalla" panose="02000000000000000000" pitchFamily="2" charset="-78"/>
              <a:cs typeface="Sakkal Majalla" panose="02000000000000000000" pitchFamily="2" charset="-78"/>
            </a:endParaRPr>
          </a:p>
        </p:txBody>
      </p:sp>
      <p:sp>
        <p:nvSpPr>
          <p:cNvPr id="5" name="Shape 3">
            <a:extLst>
              <a:ext uri="{FF2B5EF4-FFF2-40B4-BE49-F238E27FC236}">
                <a16:creationId xmlns:a16="http://schemas.microsoft.com/office/drawing/2014/main" id="{D11B2BB8-3949-745B-0E40-8F4700FE731A}"/>
              </a:ext>
            </a:extLst>
          </p:cNvPr>
          <p:cNvSpPr/>
          <p:nvPr/>
        </p:nvSpPr>
        <p:spPr>
          <a:xfrm>
            <a:off x="6373368" y="1554480"/>
            <a:ext cx="640080" cy="640080"/>
          </a:xfrm>
          <a:prstGeom prst="line">
            <a:avLst/>
          </a:prstGeom>
          <a:solidFill>
            <a:srgbClr val="13A09F"/>
          </a:solidFill>
          <a:ln/>
        </p:spPr>
        <p:txBody>
          <a:bodyPr/>
          <a:lstStyle/>
          <a:p>
            <a:endParaRPr lang="ar-SA"/>
          </a:p>
        </p:txBody>
      </p:sp>
      <p:sp>
        <p:nvSpPr>
          <p:cNvPr id="6" name="Text 4">
            <a:extLst>
              <a:ext uri="{FF2B5EF4-FFF2-40B4-BE49-F238E27FC236}">
                <a16:creationId xmlns:a16="http://schemas.microsoft.com/office/drawing/2014/main" id="{1F8EE11A-1416-BB4E-69E0-43975B4CD49B}"/>
              </a:ext>
            </a:extLst>
          </p:cNvPr>
          <p:cNvSpPr/>
          <p:nvPr/>
        </p:nvSpPr>
        <p:spPr>
          <a:xfrm>
            <a:off x="6373368"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1</a:t>
            </a:r>
            <a:endParaRPr lang="en-US" sz="1800" dirty="0"/>
          </a:p>
        </p:txBody>
      </p:sp>
      <p:sp>
        <p:nvSpPr>
          <p:cNvPr id="8" name="Shape 6">
            <a:extLst>
              <a:ext uri="{FF2B5EF4-FFF2-40B4-BE49-F238E27FC236}">
                <a16:creationId xmlns:a16="http://schemas.microsoft.com/office/drawing/2014/main" id="{9D039912-9512-470D-990E-EC73F52AD829}"/>
              </a:ext>
            </a:extLst>
          </p:cNvPr>
          <p:cNvSpPr/>
          <p:nvPr/>
        </p:nvSpPr>
        <p:spPr>
          <a:xfrm>
            <a:off x="548640" y="1554480"/>
            <a:ext cx="640080" cy="640080"/>
          </a:xfrm>
          <a:prstGeom prst="line">
            <a:avLst/>
          </a:prstGeom>
          <a:solidFill>
            <a:srgbClr val="31126C"/>
          </a:solidFill>
          <a:ln/>
        </p:spPr>
        <p:txBody>
          <a:bodyPr/>
          <a:lstStyle/>
          <a:p>
            <a:endParaRPr lang="ar-SA"/>
          </a:p>
        </p:txBody>
      </p:sp>
      <p:sp>
        <p:nvSpPr>
          <p:cNvPr id="9" name="Text 7">
            <a:extLst>
              <a:ext uri="{FF2B5EF4-FFF2-40B4-BE49-F238E27FC236}">
                <a16:creationId xmlns:a16="http://schemas.microsoft.com/office/drawing/2014/main" id="{C5734171-4BF7-3373-0F1F-6542DBBE94DC}"/>
              </a:ext>
            </a:extLst>
          </p:cNvPr>
          <p:cNvSpPr/>
          <p:nvPr/>
        </p:nvSpPr>
        <p:spPr>
          <a:xfrm>
            <a:off x="548640"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4</a:t>
            </a:r>
            <a:endParaRPr lang="en-US" sz="1800" dirty="0"/>
          </a:p>
        </p:txBody>
      </p:sp>
      <p:sp>
        <p:nvSpPr>
          <p:cNvPr id="11" name="Shape 9">
            <a:extLst>
              <a:ext uri="{FF2B5EF4-FFF2-40B4-BE49-F238E27FC236}">
                <a16:creationId xmlns:a16="http://schemas.microsoft.com/office/drawing/2014/main" id="{ECCF8978-963F-B38A-0A4A-F29106866269}"/>
              </a:ext>
            </a:extLst>
          </p:cNvPr>
          <p:cNvSpPr/>
          <p:nvPr/>
        </p:nvSpPr>
        <p:spPr>
          <a:xfrm>
            <a:off x="6373368" y="2926080"/>
            <a:ext cx="640080" cy="640080"/>
          </a:xfrm>
          <a:prstGeom prst="line">
            <a:avLst/>
          </a:prstGeom>
          <a:solidFill>
            <a:srgbClr val="268CAB"/>
          </a:solidFill>
          <a:ln/>
        </p:spPr>
        <p:txBody>
          <a:bodyPr/>
          <a:lstStyle/>
          <a:p>
            <a:endParaRPr lang="ar-SA"/>
          </a:p>
        </p:txBody>
      </p:sp>
      <p:sp>
        <p:nvSpPr>
          <p:cNvPr id="12" name="Text 10">
            <a:extLst>
              <a:ext uri="{FF2B5EF4-FFF2-40B4-BE49-F238E27FC236}">
                <a16:creationId xmlns:a16="http://schemas.microsoft.com/office/drawing/2014/main" id="{128E77E0-D9F3-3422-4108-CB0186B0BD72}"/>
              </a:ext>
            </a:extLst>
          </p:cNvPr>
          <p:cNvSpPr/>
          <p:nvPr/>
        </p:nvSpPr>
        <p:spPr>
          <a:xfrm>
            <a:off x="6373368"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2</a:t>
            </a:r>
            <a:endParaRPr lang="en-US" sz="1800" dirty="0"/>
          </a:p>
        </p:txBody>
      </p:sp>
      <p:sp>
        <p:nvSpPr>
          <p:cNvPr id="14" name="Shape 12">
            <a:extLst>
              <a:ext uri="{FF2B5EF4-FFF2-40B4-BE49-F238E27FC236}">
                <a16:creationId xmlns:a16="http://schemas.microsoft.com/office/drawing/2014/main" id="{824F524F-AB80-1A3A-0063-D6F474F72835}"/>
              </a:ext>
            </a:extLst>
          </p:cNvPr>
          <p:cNvSpPr/>
          <p:nvPr/>
        </p:nvSpPr>
        <p:spPr>
          <a:xfrm>
            <a:off x="548640" y="2926080"/>
            <a:ext cx="640080" cy="640080"/>
          </a:xfrm>
          <a:prstGeom prst="line">
            <a:avLst/>
          </a:prstGeom>
          <a:solidFill>
            <a:srgbClr val="7258A3"/>
          </a:solidFill>
          <a:ln/>
        </p:spPr>
        <p:txBody>
          <a:bodyPr/>
          <a:lstStyle/>
          <a:p>
            <a:endParaRPr lang="ar-SA"/>
          </a:p>
        </p:txBody>
      </p:sp>
      <p:sp>
        <p:nvSpPr>
          <p:cNvPr id="15" name="Text 13">
            <a:extLst>
              <a:ext uri="{FF2B5EF4-FFF2-40B4-BE49-F238E27FC236}">
                <a16:creationId xmlns:a16="http://schemas.microsoft.com/office/drawing/2014/main" id="{266EFA2A-D0E0-FA81-2BA9-99264CC82FD7}"/>
              </a:ext>
            </a:extLst>
          </p:cNvPr>
          <p:cNvSpPr/>
          <p:nvPr/>
        </p:nvSpPr>
        <p:spPr>
          <a:xfrm>
            <a:off x="548640"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5</a:t>
            </a:r>
            <a:endParaRPr lang="en-US" sz="1800" dirty="0"/>
          </a:p>
        </p:txBody>
      </p:sp>
      <p:sp>
        <p:nvSpPr>
          <p:cNvPr id="17" name="Shape 15">
            <a:extLst>
              <a:ext uri="{FF2B5EF4-FFF2-40B4-BE49-F238E27FC236}">
                <a16:creationId xmlns:a16="http://schemas.microsoft.com/office/drawing/2014/main" id="{BD3E725C-F540-DC37-F394-48C54ABE9C30}"/>
              </a:ext>
            </a:extLst>
          </p:cNvPr>
          <p:cNvSpPr/>
          <p:nvPr/>
        </p:nvSpPr>
        <p:spPr>
          <a:xfrm>
            <a:off x="6373368" y="4297680"/>
            <a:ext cx="640080" cy="640080"/>
          </a:xfrm>
          <a:prstGeom prst="line">
            <a:avLst/>
          </a:prstGeom>
          <a:solidFill>
            <a:srgbClr val="62C1D1"/>
          </a:solidFill>
          <a:ln/>
        </p:spPr>
        <p:txBody>
          <a:bodyPr/>
          <a:lstStyle/>
          <a:p>
            <a:endParaRPr lang="ar-SA"/>
          </a:p>
        </p:txBody>
      </p:sp>
      <p:sp>
        <p:nvSpPr>
          <p:cNvPr id="18" name="Text 16">
            <a:extLst>
              <a:ext uri="{FF2B5EF4-FFF2-40B4-BE49-F238E27FC236}">
                <a16:creationId xmlns:a16="http://schemas.microsoft.com/office/drawing/2014/main" id="{0791187C-78A1-2741-8ABE-AB7A7622D4DF}"/>
              </a:ext>
            </a:extLst>
          </p:cNvPr>
          <p:cNvSpPr/>
          <p:nvPr/>
        </p:nvSpPr>
        <p:spPr>
          <a:xfrm>
            <a:off x="6373368"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3</a:t>
            </a:r>
            <a:endParaRPr lang="en-US" sz="1800" dirty="0"/>
          </a:p>
        </p:txBody>
      </p:sp>
      <p:sp>
        <p:nvSpPr>
          <p:cNvPr id="20" name="Shape 18">
            <a:extLst>
              <a:ext uri="{FF2B5EF4-FFF2-40B4-BE49-F238E27FC236}">
                <a16:creationId xmlns:a16="http://schemas.microsoft.com/office/drawing/2014/main" id="{39CF9154-B053-73A8-1299-25E73942A94D}"/>
              </a:ext>
            </a:extLst>
          </p:cNvPr>
          <p:cNvSpPr/>
          <p:nvPr/>
        </p:nvSpPr>
        <p:spPr>
          <a:xfrm>
            <a:off x="548640" y="4297680"/>
            <a:ext cx="640080" cy="640080"/>
          </a:xfrm>
          <a:prstGeom prst="line">
            <a:avLst/>
          </a:prstGeom>
          <a:solidFill>
            <a:srgbClr val="9238FE"/>
          </a:solidFill>
          <a:ln/>
        </p:spPr>
        <p:txBody>
          <a:bodyPr/>
          <a:lstStyle/>
          <a:p>
            <a:endParaRPr lang="ar-SA"/>
          </a:p>
        </p:txBody>
      </p:sp>
      <p:sp>
        <p:nvSpPr>
          <p:cNvPr id="21" name="Text 19">
            <a:extLst>
              <a:ext uri="{FF2B5EF4-FFF2-40B4-BE49-F238E27FC236}">
                <a16:creationId xmlns:a16="http://schemas.microsoft.com/office/drawing/2014/main" id="{EFAE8904-EC71-39FE-AD41-696EB33DBA37}"/>
              </a:ext>
            </a:extLst>
          </p:cNvPr>
          <p:cNvSpPr/>
          <p:nvPr/>
        </p:nvSpPr>
        <p:spPr>
          <a:xfrm>
            <a:off x="548640"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6</a:t>
            </a:r>
            <a:endParaRPr lang="en-US" sz="1800" dirty="0"/>
          </a:p>
        </p:txBody>
      </p:sp>
      <p:sp>
        <p:nvSpPr>
          <p:cNvPr id="26" name="Text 24">
            <a:extLst>
              <a:ext uri="{FF2B5EF4-FFF2-40B4-BE49-F238E27FC236}">
                <a16:creationId xmlns:a16="http://schemas.microsoft.com/office/drawing/2014/main" id="{ADE11534-B7FC-BDD6-D0BD-A4A13A60045C}"/>
              </a:ext>
            </a:extLst>
          </p:cNvPr>
          <p:cNvSpPr/>
          <p:nvPr/>
        </p:nvSpPr>
        <p:spPr>
          <a:xfrm>
            <a:off x="6784848" y="10296144"/>
            <a:ext cx="201168" cy="201168"/>
          </a:xfrm>
          <a:prstGeom prst="rect">
            <a:avLst/>
          </a:prstGeom>
          <a:noFill/>
          <a:ln/>
        </p:spPr>
        <p:txBody>
          <a:bodyPr wrap="square" rtlCol="0" anchor="ctr"/>
          <a:lstStyle/>
          <a:p>
            <a:pPr marL="0" indent="0" algn="ctr">
              <a:buNone/>
            </a:pPr>
            <a:r>
              <a:rPr lang="en-US" sz="900" b="1" dirty="0">
                <a:solidFill>
                  <a:srgbClr val="FFFFFF"/>
                </a:solidFill>
                <a:latin typeface="Arial" pitchFamily="34" charset="0"/>
                <a:ea typeface="Arial" pitchFamily="34" charset="-122"/>
                <a:cs typeface="Arial" pitchFamily="34" charset="-120"/>
              </a:rPr>
              <a:t>9</a:t>
            </a:r>
            <a:endParaRPr lang="en-US" sz="900" dirty="0"/>
          </a:p>
        </p:txBody>
      </p:sp>
      <p:sp>
        <p:nvSpPr>
          <p:cNvPr id="28" name="Text 26">
            <a:extLst>
              <a:ext uri="{FF2B5EF4-FFF2-40B4-BE49-F238E27FC236}">
                <a16:creationId xmlns:a16="http://schemas.microsoft.com/office/drawing/2014/main" id="{348318E1-F59E-2A87-1A66-5E22D0AF0EF0}"/>
              </a:ext>
            </a:extLst>
          </p:cNvPr>
          <p:cNvSpPr/>
          <p:nvPr/>
        </p:nvSpPr>
        <p:spPr>
          <a:xfrm>
            <a:off x="274320" y="10296144"/>
            <a:ext cx="1371600" cy="228600"/>
          </a:xfrm>
          <a:prstGeom prst="rect">
            <a:avLst/>
          </a:prstGeom>
          <a:noFill/>
          <a:ln/>
        </p:spPr>
        <p:txBody>
          <a:bodyPr wrap="square" rtlCol="0" anchor="ctr"/>
          <a:lstStyle/>
          <a:p>
            <a:pPr marL="0" indent="0" algn="l">
              <a:buNone/>
            </a:pPr>
            <a:r>
              <a:rPr lang="en-US" sz="900" dirty="0">
                <a:solidFill>
                  <a:srgbClr val="7F7F7F"/>
                </a:solidFill>
                <a:latin typeface="Arial" pitchFamily="34" charset="0"/>
                <a:ea typeface="Arial" pitchFamily="34" charset="-122"/>
                <a:cs typeface="Arial" pitchFamily="34" charset="-120"/>
              </a:rPr>
              <a:t>www.xxx.xx</a:t>
            </a:r>
            <a:endParaRPr lang="en-US" sz="900" dirty="0"/>
          </a:p>
        </p:txBody>
      </p:sp>
      <p:sp>
        <p:nvSpPr>
          <p:cNvPr id="30" name="Rectangle 2">
            <a:extLst>
              <a:ext uri="{FF2B5EF4-FFF2-40B4-BE49-F238E27FC236}">
                <a16:creationId xmlns:a16="http://schemas.microsoft.com/office/drawing/2014/main" id="{09D377B5-12DF-8C0A-64C7-7AC76A58B83D}"/>
              </a:ext>
            </a:extLst>
          </p:cNvPr>
          <p:cNvSpPr>
            <a:spLocks noChangeArrowheads="1"/>
          </p:cNvSpPr>
          <p:nvPr/>
        </p:nvSpPr>
        <p:spPr bwMode="auto">
          <a:xfrm>
            <a:off x="1004888" y="3541713"/>
            <a:ext cx="7562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3" name="Rectangle 2">
            <a:extLst>
              <a:ext uri="{FF2B5EF4-FFF2-40B4-BE49-F238E27FC236}">
                <a16:creationId xmlns:a16="http://schemas.microsoft.com/office/drawing/2014/main" id="{6BDCA3EC-422F-36EB-82FD-ED76CCF876AF}"/>
              </a:ext>
            </a:extLst>
          </p:cNvPr>
          <p:cNvSpPr>
            <a:spLocks noChangeArrowheads="1"/>
          </p:cNvSpPr>
          <p:nvPr/>
        </p:nvSpPr>
        <p:spPr bwMode="auto">
          <a:xfrm>
            <a:off x="2236573" y="1108204"/>
            <a:ext cx="3283164"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rtl="1"/>
            <a:r>
              <a:rPr lang="ar-SA" sz="2800" dirty="0">
                <a:solidFill>
                  <a:srgbClr val="0070C0"/>
                </a:solidFill>
                <a:latin typeface="Sakkal Majalla" panose="02000000000000000000" pitchFamily="2" charset="-78"/>
                <a:cs typeface="Sakkal Majalla" panose="02000000000000000000" pitchFamily="2" charset="-78"/>
              </a:rPr>
              <a:t>رخصة مهنية أخرى</a:t>
            </a:r>
            <a:endParaRPr lang="en-US" sz="2800" dirty="0">
              <a:solidFill>
                <a:srgbClr val="0070C0"/>
              </a:solidFill>
              <a:latin typeface="Sakkal Majalla" panose="02000000000000000000" pitchFamily="2" charset="-78"/>
              <a:cs typeface="Sakkal Majalla" panose="02000000000000000000" pitchFamily="2" charset="-78"/>
            </a:endParaRPr>
          </a:p>
        </p:txBody>
      </p:sp>
      <p:graphicFrame>
        <p:nvGraphicFramePr>
          <p:cNvPr id="22" name="جدول 21">
            <a:extLst>
              <a:ext uri="{FF2B5EF4-FFF2-40B4-BE49-F238E27FC236}">
                <a16:creationId xmlns:a16="http://schemas.microsoft.com/office/drawing/2014/main" id="{80C1E6F4-9564-2F9B-6D20-091897000E26}"/>
              </a:ext>
            </a:extLst>
          </p:cNvPr>
          <p:cNvGraphicFramePr>
            <a:graphicFrameLocks noGrp="1"/>
          </p:cNvGraphicFramePr>
          <p:nvPr>
            <p:extLst>
              <p:ext uri="{D42A27DB-BD31-4B8C-83A1-F6EECF244321}">
                <p14:modId xmlns:p14="http://schemas.microsoft.com/office/powerpoint/2010/main" val="2851401914"/>
              </p:ext>
            </p:extLst>
          </p:nvPr>
        </p:nvGraphicFramePr>
        <p:xfrm>
          <a:off x="765749" y="1966993"/>
          <a:ext cx="6124009" cy="7567772"/>
        </p:xfrm>
        <a:graphic>
          <a:graphicData uri="http://schemas.openxmlformats.org/drawingml/2006/table">
            <a:tbl>
              <a:tblPr rtl="1" firstRow="1" bandRow="1">
                <a:solidFill>
                  <a:srgbClr val="EFFBFF"/>
                </a:solidFill>
                <a:tableStyleId>{5C22544A-7EE6-4342-B048-85BDC9FD1C3A}</a:tableStyleId>
              </a:tblPr>
              <a:tblGrid>
                <a:gridCol w="6124009">
                  <a:extLst>
                    <a:ext uri="{9D8B030D-6E8A-4147-A177-3AD203B41FA5}">
                      <a16:colId xmlns:a16="http://schemas.microsoft.com/office/drawing/2014/main" val="41384209"/>
                    </a:ext>
                  </a:extLst>
                </a:gridCol>
              </a:tblGrid>
              <a:tr h="7567772">
                <a:tc>
                  <a:txBody>
                    <a:bodyPr/>
                    <a:lstStyle/>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r>
                        <a:rPr lang="ar-SA" sz="2800" dirty="0">
                          <a:solidFill>
                            <a:schemeClr val="tx1"/>
                          </a:solidFill>
                          <a:latin typeface="Sakkal Majalla" panose="02000000000000000000" pitchFamily="2" charset="-78"/>
                          <a:cs typeface="Sakkal Majalla" panose="02000000000000000000" pitchFamily="2" charset="-78"/>
                        </a:rPr>
                        <a:t>ألصق هنا</a:t>
                      </a:r>
                      <a:endParaRPr lang="ar-SA" sz="2800" dirty="0">
                        <a:latin typeface="Sakkal Majalla" panose="02000000000000000000" pitchFamily="2" charset="-78"/>
                        <a:cs typeface="Sakkal Majalla" panose="02000000000000000000" pitchFamily="2" charset="-78"/>
                      </a:endParaRPr>
                    </a:p>
                  </a:txBody>
                  <a:tcPr>
                    <a:noFill/>
                  </a:tcPr>
                </a:tc>
                <a:extLst>
                  <a:ext uri="{0D108BD9-81ED-4DB2-BD59-A6C34878D82A}">
                    <a16:rowId xmlns:a16="http://schemas.microsoft.com/office/drawing/2014/main" val="1214337073"/>
                  </a:ext>
                </a:extLst>
              </a:tr>
            </a:tbl>
          </a:graphicData>
        </a:graphic>
      </p:graphicFrame>
    </p:spTree>
    <p:extLst>
      <p:ext uri="{BB962C8B-B14F-4D97-AF65-F5344CB8AC3E}">
        <p14:creationId xmlns:p14="http://schemas.microsoft.com/office/powerpoint/2010/main" val="38986621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7F8EF1-2EE6-A909-2F54-2499526A07ED}"/>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42550457-45AC-4F24-1737-744E80DB59A5}"/>
              </a:ext>
            </a:extLst>
          </p:cNvPr>
          <p:cNvSpPr/>
          <p:nvPr/>
        </p:nvSpPr>
        <p:spPr>
          <a:xfrm>
            <a:off x="0" y="0"/>
            <a:ext cx="7562088" cy="914400"/>
          </a:xfrm>
          <a:prstGeom prst="rect">
            <a:avLst/>
          </a:prstGeom>
          <a:solidFill>
            <a:srgbClr val="F2F2F2"/>
          </a:solidFill>
          <a:ln/>
        </p:spPr>
        <p:txBody>
          <a:bodyPr/>
          <a:lstStyle/>
          <a:p>
            <a:endParaRPr lang="ar-SA"/>
          </a:p>
        </p:txBody>
      </p:sp>
      <p:sp>
        <p:nvSpPr>
          <p:cNvPr id="3" name="Shape 1">
            <a:extLst>
              <a:ext uri="{FF2B5EF4-FFF2-40B4-BE49-F238E27FC236}">
                <a16:creationId xmlns:a16="http://schemas.microsoft.com/office/drawing/2014/main" id="{5E1A5672-FD60-8DD0-61AE-BCB9F78556AF}"/>
              </a:ext>
            </a:extLst>
          </p:cNvPr>
          <p:cNvSpPr/>
          <p:nvPr/>
        </p:nvSpPr>
        <p:spPr>
          <a:xfrm>
            <a:off x="7452360" y="0"/>
            <a:ext cx="109728" cy="914400"/>
          </a:xfrm>
          <a:prstGeom prst="rect">
            <a:avLst/>
          </a:prstGeom>
          <a:solidFill>
            <a:srgbClr val="13A09F"/>
          </a:solidFill>
          <a:ln/>
        </p:spPr>
        <p:txBody>
          <a:bodyPr/>
          <a:lstStyle/>
          <a:p>
            <a:endParaRPr lang="ar-SA"/>
          </a:p>
        </p:txBody>
      </p:sp>
      <p:sp>
        <p:nvSpPr>
          <p:cNvPr id="4" name="Text 2">
            <a:extLst>
              <a:ext uri="{FF2B5EF4-FFF2-40B4-BE49-F238E27FC236}">
                <a16:creationId xmlns:a16="http://schemas.microsoft.com/office/drawing/2014/main" id="{93D21F4B-5BF2-46CB-8EBD-0088C2D8E0E1}"/>
              </a:ext>
            </a:extLst>
          </p:cNvPr>
          <p:cNvSpPr/>
          <p:nvPr/>
        </p:nvSpPr>
        <p:spPr>
          <a:xfrm>
            <a:off x="365760" y="0"/>
            <a:ext cx="6830568" cy="914400"/>
          </a:xfrm>
          <a:prstGeom prst="rect">
            <a:avLst/>
          </a:prstGeom>
          <a:noFill/>
          <a:ln/>
        </p:spPr>
        <p:txBody>
          <a:bodyPr wrap="square" rtlCol="0" anchor="ctr"/>
          <a:lstStyle/>
          <a:p>
            <a:pPr marL="0" indent="0" algn="r" rtl="1">
              <a:buNone/>
            </a:pPr>
            <a:r>
              <a:rPr lang="ar-SA" sz="2000" b="1" dirty="0">
                <a:solidFill>
                  <a:srgbClr val="003845"/>
                </a:solidFill>
                <a:latin typeface="Sakkal Majalla" panose="02000000000000000000" pitchFamily="2" charset="-78"/>
                <a:cs typeface="Sakkal Majalla" panose="02000000000000000000" pitchFamily="2" charset="-78"/>
              </a:rPr>
              <a:t>الشواهد</a:t>
            </a:r>
            <a:endParaRPr lang="en-US" sz="2000" dirty="0">
              <a:latin typeface="Sakkal Majalla" panose="02000000000000000000" pitchFamily="2" charset="-78"/>
              <a:cs typeface="Sakkal Majalla" panose="02000000000000000000" pitchFamily="2" charset="-78"/>
            </a:endParaRPr>
          </a:p>
        </p:txBody>
      </p:sp>
      <p:sp>
        <p:nvSpPr>
          <p:cNvPr id="5" name="Shape 3">
            <a:extLst>
              <a:ext uri="{FF2B5EF4-FFF2-40B4-BE49-F238E27FC236}">
                <a16:creationId xmlns:a16="http://schemas.microsoft.com/office/drawing/2014/main" id="{BAE6FC43-2B46-9028-B73D-0530E14A8E04}"/>
              </a:ext>
            </a:extLst>
          </p:cNvPr>
          <p:cNvSpPr/>
          <p:nvPr/>
        </p:nvSpPr>
        <p:spPr>
          <a:xfrm>
            <a:off x="6373368" y="1554480"/>
            <a:ext cx="640080" cy="640080"/>
          </a:xfrm>
          <a:prstGeom prst="line">
            <a:avLst/>
          </a:prstGeom>
          <a:solidFill>
            <a:srgbClr val="13A09F"/>
          </a:solidFill>
          <a:ln/>
        </p:spPr>
        <p:txBody>
          <a:bodyPr/>
          <a:lstStyle/>
          <a:p>
            <a:endParaRPr lang="ar-SA"/>
          </a:p>
        </p:txBody>
      </p:sp>
      <p:sp>
        <p:nvSpPr>
          <p:cNvPr id="6" name="Text 4">
            <a:extLst>
              <a:ext uri="{FF2B5EF4-FFF2-40B4-BE49-F238E27FC236}">
                <a16:creationId xmlns:a16="http://schemas.microsoft.com/office/drawing/2014/main" id="{2E36612C-F23B-2002-9632-A4E5D38EE2CB}"/>
              </a:ext>
            </a:extLst>
          </p:cNvPr>
          <p:cNvSpPr/>
          <p:nvPr/>
        </p:nvSpPr>
        <p:spPr>
          <a:xfrm>
            <a:off x="6373368"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1</a:t>
            </a:r>
            <a:endParaRPr lang="en-US" sz="1800" dirty="0"/>
          </a:p>
        </p:txBody>
      </p:sp>
      <p:sp>
        <p:nvSpPr>
          <p:cNvPr id="8" name="Shape 6">
            <a:extLst>
              <a:ext uri="{FF2B5EF4-FFF2-40B4-BE49-F238E27FC236}">
                <a16:creationId xmlns:a16="http://schemas.microsoft.com/office/drawing/2014/main" id="{81E0EABA-D0A0-3FC8-3213-84F560CE9F66}"/>
              </a:ext>
            </a:extLst>
          </p:cNvPr>
          <p:cNvSpPr/>
          <p:nvPr/>
        </p:nvSpPr>
        <p:spPr>
          <a:xfrm>
            <a:off x="548640" y="1554480"/>
            <a:ext cx="640080" cy="640080"/>
          </a:xfrm>
          <a:prstGeom prst="line">
            <a:avLst/>
          </a:prstGeom>
          <a:solidFill>
            <a:srgbClr val="31126C"/>
          </a:solidFill>
          <a:ln/>
        </p:spPr>
        <p:txBody>
          <a:bodyPr/>
          <a:lstStyle/>
          <a:p>
            <a:endParaRPr lang="ar-SA"/>
          </a:p>
        </p:txBody>
      </p:sp>
      <p:sp>
        <p:nvSpPr>
          <p:cNvPr id="9" name="Text 7">
            <a:extLst>
              <a:ext uri="{FF2B5EF4-FFF2-40B4-BE49-F238E27FC236}">
                <a16:creationId xmlns:a16="http://schemas.microsoft.com/office/drawing/2014/main" id="{0F45A5D9-CBEC-F1D4-83BA-9FFC4C72B84E}"/>
              </a:ext>
            </a:extLst>
          </p:cNvPr>
          <p:cNvSpPr/>
          <p:nvPr/>
        </p:nvSpPr>
        <p:spPr>
          <a:xfrm>
            <a:off x="548640"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4</a:t>
            </a:r>
            <a:endParaRPr lang="en-US" sz="1800" dirty="0"/>
          </a:p>
        </p:txBody>
      </p:sp>
      <p:sp>
        <p:nvSpPr>
          <p:cNvPr id="11" name="Shape 9">
            <a:extLst>
              <a:ext uri="{FF2B5EF4-FFF2-40B4-BE49-F238E27FC236}">
                <a16:creationId xmlns:a16="http://schemas.microsoft.com/office/drawing/2014/main" id="{B36417A7-816A-A630-4531-9F05383B2594}"/>
              </a:ext>
            </a:extLst>
          </p:cNvPr>
          <p:cNvSpPr/>
          <p:nvPr/>
        </p:nvSpPr>
        <p:spPr>
          <a:xfrm>
            <a:off x="6373368" y="2926080"/>
            <a:ext cx="640080" cy="640080"/>
          </a:xfrm>
          <a:prstGeom prst="line">
            <a:avLst/>
          </a:prstGeom>
          <a:solidFill>
            <a:srgbClr val="268CAB"/>
          </a:solidFill>
          <a:ln/>
        </p:spPr>
        <p:txBody>
          <a:bodyPr/>
          <a:lstStyle/>
          <a:p>
            <a:endParaRPr lang="ar-SA"/>
          </a:p>
        </p:txBody>
      </p:sp>
      <p:sp>
        <p:nvSpPr>
          <p:cNvPr id="12" name="Text 10">
            <a:extLst>
              <a:ext uri="{FF2B5EF4-FFF2-40B4-BE49-F238E27FC236}">
                <a16:creationId xmlns:a16="http://schemas.microsoft.com/office/drawing/2014/main" id="{4ADFD884-A6E5-7691-BD9E-8263A05C7557}"/>
              </a:ext>
            </a:extLst>
          </p:cNvPr>
          <p:cNvSpPr/>
          <p:nvPr/>
        </p:nvSpPr>
        <p:spPr>
          <a:xfrm>
            <a:off x="6373368"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2</a:t>
            </a:r>
            <a:endParaRPr lang="en-US" sz="1800" dirty="0"/>
          </a:p>
        </p:txBody>
      </p:sp>
      <p:sp>
        <p:nvSpPr>
          <p:cNvPr id="14" name="Shape 12">
            <a:extLst>
              <a:ext uri="{FF2B5EF4-FFF2-40B4-BE49-F238E27FC236}">
                <a16:creationId xmlns:a16="http://schemas.microsoft.com/office/drawing/2014/main" id="{83D768DC-5B9B-2154-057E-3F2A7BCA38DB}"/>
              </a:ext>
            </a:extLst>
          </p:cNvPr>
          <p:cNvSpPr/>
          <p:nvPr/>
        </p:nvSpPr>
        <p:spPr>
          <a:xfrm>
            <a:off x="548640" y="2926080"/>
            <a:ext cx="640080" cy="640080"/>
          </a:xfrm>
          <a:prstGeom prst="line">
            <a:avLst/>
          </a:prstGeom>
          <a:solidFill>
            <a:srgbClr val="7258A3"/>
          </a:solidFill>
          <a:ln/>
        </p:spPr>
        <p:txBody>
          <a:bodyPr/>
          <a:lstStyle/>
          <a:p>
            <a:endParaRPr lang="ar-SA"/>
          </a:p>
        </p:txBody>
      </p:sp>
      <p:sp>
        <p:nvSpPr>
          <p:cNvPr id="15" name="Text 13">
            <a:extLst>
              <a:ext uri="{FF2B5EF4-FFF2-40B4-BE49-F238E27FC236}">
                <a16:creationId xmlns:a16="http://schemas.microsoft.com/office/drawing/2014/main" id="{573F113C-9D21-5470-838B-C7B2FD06B39F}"/>
              </a:ext>
            </a:extLst>
          </p:cNvPr>
          <p:cNvSpPr/>
          <p:nvPr/>
        </p:nvSpPr>
        <p:spPr>
          <a:xfrm>
            <a:off x="548640"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5</a:t>
            </a:r>
            <a:endParaRPr lang="en-US" sz="1800" dirty="0"/>
          </a:p>
        </p:txBody>
      </p:sp>
      <p:sp>
        <p:nvSpPr>
          <p:cNvPr id="17" name="Shape 15">
            <a:extLst>
              <a:ext uri="{FF2B5EF4-FFF2-40B4-BE49-F238E27FC236}">
                <a16:creationId xmlns:a16="http://schemas.microsoft.com/office/drawing/2014/main" id="{34D38F98-8BD0-947F-00ED-2CC0725E6B82}"/>
              </a:ext>
            </a:extLst>
          </p:cNvPr>
          <p:cNvSpPr/>
          <p:nvPr/>
        </p:nvSpPr>
        <p:spPr>
          <a:xfrm>
            <a:off x="6373368" y="4297680"/>
            <a:ext cx="640080" cy="640080"/>
          </a:xfrm>
          <a:prstGeom prst="line">
            <a:avLst/>
          </a:prstGeom>
          <a:solidFill>
            <a:srgbClr val="62C1D1"/>
          </a:solidFill>
          <a:ln/>
        </p:spPr>
        <p:txBody>
          <a:bodyPr/>
          <a:lstStyle/>
          <a:p>
            <a:endParaRPr lang="ar-SA"/>
          </a:p>
        </p:txBody>
      </p:sp>
      <p:sp>
        <p:nvSpPr>
          <p:cNvPr id="18" name="Text 16">
            <a:extLst>
              <a:ext uri="{FF2B5EF4-FFF2-40B4-BE49-F238E27FC236}">
                <a16:creationId xmlns:a16="http://schemas.microsoft.com/office/drawing/2014/main" id="{762B5060-AE1E-3331-0678-691D762DF628}"/>
              </a:ext>
            </a:extLst>
          </p:cNvPr>
          <p:cNvSpPr/>
          <p:nvPr/>
        </p:nvSpPr>
        <p:spPr>
          <a:xfrm>
            <a:off x="6373368"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3</a:t>
            </a:r>
            <a:endParaRPr lang="en-US" sz="1800" dirty="0"/>
          </a:p>
        </p:txBody>
      </p:sp>
      <p:sp>
        <p:nvSpPr>
          <p:cNvPr id="20" name="Shape 18">
            <a:extLst>
              <a:ext uri="{FF2B5EF4-FFF2-40B4-BE49-F238E27FC236}">
                <a16:creationId xmlns:a16="http://schemas.microsoft.com/office/drawing/2014/main" id="{61B9A459-05BF-6133-D6D4-923C84614707}"/>
              </a:ext>
            </a:extLst>
          </p:cNvPr>
          <p:cNvSpPr/>
          <p:nvPr/>
        </p:nvSpPr>
        <p:spPr>
          <a:xfrm>
            <a:off x="548640" y="4297680"/>
            <a:ext cx="640080" cy="640080"/>
          </a:xfrm>
          <a:prstGeom prst="line">
            <a:avLst/>
          </a:prstGeom>
          <a:solidFill>
            <a:srgbClr val="9238FE"/>
          </a:solidFill>
          <a:ln/>
        </p:spPr>
        <p:txBody>
          <a:bodyPr/>
          <a:lstStyle/>
          <a:p>
            <a:endParaRPr lang="ar-SA"/>
          </a:p>
        </p:txBody>
      </p:sp>
      <p:sp>
        <p:nvSpPr>
          <p:cNvPr id="21" name="Text 19">
            <a:extLst>
              <a:ext uri="{FF2B5EF4-FFF2-40B4-BE49-F238E27FC236}">
                <a16:creationId xmlns:a16="http://schemas.microsoft.com/office/drawing/2014/main" id="{4A349E0C-378A-E2C9-CA9E-EA8BA913874E}"/>
              </a:ext>
            </a:extLst>
          </p:cNvPr>
          <p:cNvSpPr/>
          <p:nvPr/>
        </p:nvSpPr>
        <p:spPr>
          <a:xfrm>
            <a:off x="548640"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6</a:t>
            </a:r>
            <a:endParaRPr lang="en-US" sz="1800" dirty="0"/>
          </a:p>
        </p:txBody>
      </p:sp>
      <p:sp>
        <p:nvSpPr>
          <p:cNvPr id="26" name="Text 24">
            <a:extLst>
              <a:ext uri="{FF2B5EF4-FFF2-40B4-BE49-F238E27FC236}">
                <a16:creationId xmlns:a16="http://schemas.microsoft.com/office/drawing/2014/main" id="{7E25DD7D-82C6-270C-751F-80228F8356C0}"/>
              </a:ext>
            </a:extLst>
          </p:cNvPr>
          <p:cNvSpPr/>
          <p:nvPr/>
        </p:nvSpPr>
        <p:spPr>
          <a:xfrm>
            <a:off x="6784848" y="10296144"/>
            <a:ext cx="201168" cy="201168"/>
          </a:xfrm>
          <a:prstGeom prst="rect">
            <a:avLst/>
          </a:prstGeom>
          <a:noFill/>
          <a:ln/>
        </p:spPr>
        <p:txBody>
          <a:bodyPr wrap="square" rtlCol="0" anchor="ctr"/>
          <a:lstStyle/>
          <a:p>
            <a:pPr marL="0" indent="0" algn="ctr">
              <a:buNone/>
            </a:pPr>
            <a:r>
              <a:rPr lang="en-US" sz="900" b="1" dirty="0">
                <a:solidFill>
                  <a:srgbClr val="FFFFFF"/>
                </a:solidFill>
                <a:latin typeface="Arial" pitchFamily="34" charset="0"/>
                <a:ea typeface="Arial" pitchFamily="34" charset="-122"/>
                <a:cs typeface="Arial" pitchFamily="34" charset="-120"/>
              </a:rPr>
              <a:t>9</a:t>
            </a:r>
            <a:endParaRPr lang="en-US" sz="900" dirty="0"/>
          </a:p>
        </p:txBody>
      </p:sp>
      <p:sp>
        <p:nvSpPr>
          <p:cNvPr id="28" name="Text 26">
            <a:extLst>
              <a:ext uri="{FF2B5EF4-FFF2-40B4-BE49-F238E27FC236}">
                <a16:creationId xmlns:a16="http://schemas.microsoft.com/office/drawing/2014/main" id="{CEE7DAE6-E20D-DD8B-5222-C30B7F9FC01A}"/>
              </a:ext>
            </a:extLst>
          </p:cNvPr>
          <p:cNvSpPr/>
          <p:nvPr/>
        </p:nvSpPr>
        <p:spPr>
          <a:xfrm>
            <a:off x="274320" y="10296144"/>
            <a:ext cx="1371600" cy="228600"/>
          </a:xfrm>
          <a:prstGeom prst="rect">
            <a:avLst/>
          </a:prstGeom>
          <a:noFill/>
          <a:ln/>
        </p:spPr>
        <p:txBody>
          <a:bodyPr wrap="square" rtlCol="0" anchor="ctr"/>
          <a:lstStyle/>
          <a:p>
            <a:pPr marL="0" indent="0" algn="l">
              <a:buNone/>
            </a:pPr>
            <a:r>
              <a:rPr lang="en-US" sz="900" dirty="0">
                <a:solidFill>
                  <a:srgbClr val="7F7F7F"/>
                </a:solidFill>
                <a:latin typeface="Arial" pitchFamily="34" charset="0"/>
                <a:ea typeface="Arial" pitchFamily="34" charset="-122"/>
                <a:cs typeface="Arial" pitchFamily="34" charset="-120"/>
              </a:rPr>
              <a:t>www.xxx.xx</a:t>
            </a:r>
            <a:endParaRPr lang="en-US" sz="900" dirty="0"/>
          </a:p>
        </p:txBody>
      </p:sp>
      <p:sp>
        <p:nvSpPr>
          <p:cNvPr id="30" name="Rectangle 2">
            <a:extLst>
              <a:ext uri="{FF2B5EF4-FFF2-40B4-BE49-F238E27FC236}">
                <a16:creationId xmlns:a16="http://schemas.microsoft.com/office/drawing/2014/main" id="{83C25D43-B68E-A9F8-6F90-2F4E7130570A}"/>
              </a:ext>
            </a:extLst>
          </p:cNvPr>
          <p:cNvSpPr>
            <a:spLocks noChangeArrowheads="1"/>
          </p:cNvSpPr>
          <p:nvPr/>
        </p:nvSpPr>
        <p:spPr bwMode="auto">
          <a:xfrm>
            <a:off x="1004888" y="3541713"/>
            <a:ext cx="7562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3" name="Rectangle 2">
            <a:extLst>
              <a:ext uri="{FF2B5EF4-FFF2-40B4-BE49-F238E27FC236}">
                <a16:creationId xmlns:a16="http://schemas.microsoft.com/office/drawing/2014/main" id="{806CF515-B6EE-3B59-36F6-2AEB7FE8615B}"/>
              </a:ext>
            </a:extLst>
          </p:cNvPr>
          <p:cNvSpPr>
            <a:spLocks noChangeArrowheads="1"/>
          </p:cNvSpPr>
          <p:nvPr/>
        </p:nvSpPr>
        <p:spPr bwMode="auto">
          <a:xfrm>
            <a:off x="2236573" y="1108204"/>
            <a:ext cx="3283164"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rtl="1"/>
            <a:r>
              <a:rPr lang="ar-SA" sz="2800" dirty="0">
                <a:solidFill>
                  <a:srgbClr val="0070C0"/>
                </a:solidFill>
                <a:latin typeface="Sakkal Majalla" panose="02000000000000000000" pitchFamily="2" charset="-78"/>
                <a:cs typeface="Sakkal Majalla" panose="02000000000000000000" pitchFamily="2" charset="-78"/>
              </a:rPr>
              <a:t>قرار التكليف مدير مدرسة</a:t>
            </a:r>
            <a:endParaRPr lang="en-US" sz="2800" dirty="0">
              <a:solidFill>
                <a:srgbClr val="0070C0"/>
              </a:solidFill>
              <a:latin typeface="Sakkal Majalla" panose="02000000000000000000" pitchFamily="2" charset="-78"/>
              <a:cs typeface="Sakkal Majalla" panose="02000000000000000000" pitchFamily="2" charset="-78"/>
            </a:endParaRPr>
          </a:p>
        </p:txBody>
      </p:sp>
      <p:graphicFrame>
        <p:nvGraphicFramePr>
          <p:cNvPr id="22" name="جدول 21">
            <a:extLst>
              <a:ext uri="{FF2B5EF4-FFF2-40B4-BE49-F238E27FC236}">
                <a16:creationId xmlns:a16="http://schemas.microsoft.com/office/drawing/2014/main" id="{989F7C15-DB00-8D6C-7569-5682664829B3}"/>
              </a:ext>
            </a:extLst>
          </p:cNvPr>
          <p:cNvGraphicFramePr>
            <a:graphicFrameLocks noGrp="1"/>
          </p:cNvGraphicFramePr>
          <p:nvPr>
            <p:extLst>
              <p:ext uri="{D42A27DB-BD31-4B8C-83A1-F6EECF244321}">
                <p14:modId xmlns:p14="http://schemas.microsoft.com/office/powerpoint/2010/main" val="2343932681"/>
              </p:ext>
            </p:extLst>
          </p:nvPr>
        </p:nvGraphicFramePr>
        <p:xfrm>
          <a:off x="765749" y="1966993"/>
          <a:ext cx="6124009" cy="7567772"/>
        </p:xfrm>
        <a:graphic>
          <a:graphicData uri="http://schemas.openxmlformats.org/drawingml/2006/table">
            <a:tbl>
              <a:tblPr rtl="1" firstRow="1" bandRow="1">
                <a:solidFill>
                  <a:srgbClr val="EFFBFF"/>
                </a:solidFill>
                <a:tableStyleId>{5C22544A-7EE6-4342-B048-85BDC9FD1C3A}</a:tableStyleId>
              </a:tblPr>
              <a:tblGrid>
                <a:gridCol w="6124009">
                  <a:extLst>
                    <a:ext uri="{9D8B030D-6E8A-4147-A177-3AD203B41FA5}">
                      <a16:colId xmlns:a16="http://schemas.microsoft.com/office/drawing/2014/main" val="41384209"/>
                    </a:ext>
                  </a:extLst>
                </a:gridCol>
              </a:tblGrid>
              <a:tr h="7567772">
                <a:tc>
                  <a:txBody>
                    <a:bodyPr/>
                    <a:lstStyle/>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r>
                        <a:rPr lang="ar-SA" sz="2800" dirty="0">
                          <a:solidFill>
                            <a:schemeClr val="tx1"/>
                          </a:solidFill>
                          <a:latin typeface="Sakkal Majalla" panose="02000000000000000000" pitchFamily="2" charset="-78"/>
                          <a:cs typeface="Sakkal Majalla" panose="02000000000000000000" pitchFamily="2" charset="-78"/>
                        </a:rPr>
                        <a:t>ألصق هنا</a:t>
                      </a:r>
                      <a:endParaRPr lang="ar-SA" sz="2800" dirty="0">
                        <a:latin typeface="Sakkal Majalla" panose="02000000000000000000" pitchFamily="2" charset="-78"/>
                        <a:cs typeface="Sakkal Majalla" panose="02000000000000000000" pitchFamily="2" charset="-78"/>
                      </a:endParaRPr>
                    </a:p>
                  </a:txBody>
                  <a:tcPr>
                    <a:noFill/>
                  </a:tcPr>
                </a:tc>
                <a:extLst>
                  <a:ext uri="{0D108BD9-81ED-4DB2-BD59-A6C34878D82A}">
                    <a16:rowId xmlns:a16="http://schemas.microsoft.com/office/drawing/2014/main" val="1214337073"/>
                  </a:ext>
                </a:extLst>
              </a:tr>
            </a:tbl>
          </a:graphicData>
        </a:graphic>
      </p:graphicFrame>
    </p:spTree>
    <p:extLst>
      <p:ext uri="{BB962C8B-B14F-4D97-AF65-F5344CB8AC3E}">
        <p14:creationId xmlns:p14="http://schemas.microsoft.com/office/powerpoint/2010/main" val="11140462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7C8BE-E83C-584C-39CE-12F05669B9A4}"/>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78FF39E6-AFC1-E728-3D7F-EA9B512B55C0}"/>
              </a:ext>
            </a:extLst>
          </p:cNvPr>
          <p:cNvSpPr/>
          <p:nvPr/>
        </p:nvSpPr>
        <p:spPr>
          <a:xfrm>
            <a:off x="0" y="0"/>
            <a:ext cx="7562088" cy="914400"/>
          </a:xfrm>
          <a:prstGeom prst="rect">
            <a:avLst/>
          </a:prstGeom>
          <a:solidFill>
            <a:srgbClr val="F2F2F2"/>
          </a:solidFill>
          <a:ln/>
        </p:spPr>
        <p:txBody>
          <a:bodyPr/>
          <a:lstStyle/>
          <a:p>
            <a:endParaRPr lang="ar-SA"/>
          </a:p>
        </p:txBody>
      </p:sp>
      <p:sp>
        <p:nvSpPr>
          <p:cNvPr id="3" name="Shape 1">
            <a:extLst>
              <a:ext uri="{FF2B5EF4-FFF2-40B4-BE49-F238E27FC236}">
                <a16:creationId xmlns:a16="http://schemas.microsoft.com/office/drawing/2014/main" id="{4F651A2C-2B73-B7B5-800A-01D6FA164CBC}"/>
              </a:ext>
            </a:extLst>
          </p:cNvPr>
          <p:cNvSpPr/>
          <p:nvPr/>
        </p:nvSpPr>
        <p:spPr>
          <a:xfrm>
            <a:off x="7452360" y="0"/>
            <a:ext cx="109728" cy="914400"/>
          </a:xfrm>
          <a:prstGeom prst="rect">
            <a:avLst/>
          </a:prstGeom>
          <a:solidFill>
            <a:srgbClr val="13A09F"/>
          </a:solidFill>
          <a:ln/>
        </p:spPr>
        <p:txBody>
          <a:bodyPr/>
          <a:lstStyle/>
          <a:p>
            <a:endParaRPr lang="ar-SA"/>
          </a:p>
        </p:txBody>
      </p:sp>
      <p:sp>
        <p:nvSpPr>
          <p:cNvPr id="4" name="Text 2">
            <a:extLst>
              <a:ext uri="{FF2B5EF4-FFF2-40B4-BE49-F238E27FC236}">
                <a16:creationId xmlns:a16="http://schemas.microsoft.com/office/drawing/2014/main" id="{01DE6636-3353-49AD-64C0-582C5505A7CE}"/>
              </a:ext>
            </a:extLst>
          </p:cNvPr>
          <p:cNvSpPr/>
          <p:nvPr/>
        </p:nvSpPr>
        <p:spPr>
          <a:xfrm>
            <a:off x="365760" y="0"/>
            <a:ext cx="6830568" cy="914400"/>
          </a:xfrm>
          <a:prstGeom prst="rect">
            <a:avLst/>
          </a:prstGeom>
          <a:noFill/>
          <a:ln/>
        </p:spPr>
        <p:txBody>
          <a:bodyPr wrap="square" rtlCol="0" anchor="ctr"/>
          <a:lstStyle/>
          <a:p>
            <a:pPr marL="0" indent="0" algn="r" rtl="1">
              <a:buNone/>
            </a:pPr>
            <a:r>
              <a:rPr lang="ar-SA" sz="2000" b="1" dirty="0">
                <a:solidFill>
                  <a:srgbClr val="003845"/>
                </a:solidFill>
                <a:latin typeface="Sakkal Majalla" panose="02000000000000000000" pitchFamily="2" charset="-78"/>
                <a:cs typeface="Sakkal Majalla" panose="02000000000000000000" pitchFamily="2" charset="-78"/>
              </a:rPr>
              <a:t>الشواهد</a:t>
            </a:r>
            <a:endParaRPr lang="en-US" sz="2000" dirty="0">
              <a:latin typeface="Sakkal Majalla" panose="02000000000000000000" pitchFamily="2" charset="-78"/>
              <a:cs typeface="Sakkal Majalla" panose="02000000000000000000" pitchFamily="2" charset="-78"/>
            </a:endParaRPr>
          </a:p>
        </p:txBody>
      </p:sp>
      <p:sp>
        <p:nvSpPr>
          <p:cNvPr id="5" name="Shape 3">
            <a:extLst>
              <a:ext uri="{FF2B5EF4-FFF2-40B4-BE49-F238E27FC236}">
                <a16:creationId xmlns:a16="http://schemas.microsoft.com/office/drawing/2014/main" id="{5483948C-829C-D890-95DA-AEB3BD756E34}"/>
              </a:ext>
            </a:extLst>
          </p:cNvPr>
          <p:cNvSpPr/>
          <p:nvPr/>
        </p:nvSpPr>
        <p:spPr>
          <a:xfrm>
            <a:off x="6373368" y="1554480"/>
            <a:ext cx="640080" cy="640080"/>
          </a:xfrm>
          <a:prstGeom prst="line">
            <a:avLst/>
          </a:prstGeom>
          <a:solidFill>
            <a:srgbClr val="13A09F"/>
          </a:solidFill>
          <a:ln/>
        </p:spPr>
        <p:txBody>
          <a:bodyPr/>
          <a:lstStyle/>
          <a:p>
            <a:endParaRPr lang="ar-SA"/>
          </a:p>
        </p:txBody>
      </p:sp>
      <p:sp>
        <p:nvSpPr>
          <p:cNvPr id="6" name="Text 4">
            <a:extLst>
              <a:ext uri="{FF2B5EF4-FFF2-40B4-BE49-F238E27FC236}">
                <a16:creationId xmlns:a16="http://schemas.microsoft.com/office/drawing/2014/main" id="{2CA23759-89A8-A9F4-C996-0C7331D71DAE}"/>
              </a:ext>
            </a:extLst>
          </p:cNvPr>
          <p:cNvSpPr/>
          <p:nvPr/>
        </p:nvSpPr>
        <p:spPr>
          <a:xfrm>
            <a:off x="6373368"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1</a:t>
            </a:r>
            <a:endParaRPr lang="en-US" sz="1800" dirty="0"/>
          </a:p>
        </p:txBody>
      </p:sp>
      <p:sp>
        <p:nvSpPr>
          <p:cNvPr id="8" name="Shape 6">
            <a:extLst>
              <a:ext uri="{FF2B5EF4-FFF2-40B4-BE49-F238E27FC236}">
                <a16:creationId xmlns:a16="http://schemas.microsoft.com/office/drawing/2014/main" id="{A0F3FA88-F1B0-12EB-8CC4-3E51CEF74A8F}"/>
              </a:ext>
            </a:extLst>
          </p:cNvPr>
          <p:cNvSpPr/>
          <p:nvPr/>
        </p:nvSpPr>
        <p:spPr>
          <a:xfrm>
            <a:off x="548640" y="1554480"/>
            <a:ext cx="640080" cy="640080"/>
          </a:xfrm>
          <a:prstGeom prst="line">
            <a:avLst/>
          </a:prstGeom>
          <a:solidFill>
            <a:srgbClr val="31126C"/>
          </a:solidFill>
          <a:ln/>
        </p:spPr>
        <p:txBody>
          <a:bodyPr/>
          <a:lstStyle/>
          <a:p>
            <a:endParaRPr lang="ar-SA"/>
          </a:p>
        </p:txBody>
      </p:sp>
      <p:sp>
        <p:nvSpPr>
          <p:cNvPr id="9" name="Text 7">
            <a:extLst>
              <a:ext uri="{FF2B5EF4-FFF2-40B4-BE49-F238E27FC236}">
                <a16:creationId xmlns:a16="http://schemas.microsoft.com/office/drawing/2014/main" id="{0F020463-2253-8D82-73B5-A7CD49AB1BAE}"/>
              </a:ext>
            </a:extLst>
          </p:cNvPr>
          <p:cNvSpPr/>
          <p:nvPr/>
        </p:nvSpPr>
        <p:spPr>
          <a:xfrm>
            <a:off x="548640"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4</a:t>
            </a:r>
            <a:endParaRPr lang="en-US" sz="1800" dirty="0"/>
          </a:p>
        </p:txBody>
      </p:sp>
      <p:sp>
        <p:nvSpPr>
          <p:cNvPr id="11" name="Shape 9">
            <a:extLst>
              <a:ext uri="{FF2B5EF4-FFF2-40B4-BE49-F238E27FC236}">
                <a16:creationId xmlns:a16="http://schemas.microsoft.com/office/drawing/2014/main" id="{436DF302-D13A-5461-EAF4-0DCDBE918EEF}"/>
              </a:ext>
            </a:extLst>
          </p:cNvPr>
          <p:cNvSpPr/>
          <p:nvPr/>
        </p:nvSpPr>
        <p:spPr>
          <a:xfrm>
            <a:off x="6373368" y="2926080"/>
            <a:ext cx="640080" cy="640080"/>
          </a:xfrm>
          <a:prstGeom prst="line">
            <a:avLst/>
          </a:prstGeom>
          <a:solidFill>
            <a:srgbClr val="268CAB"/>
          </a:solidFill>
          <a:ln/>
        </p:spPr>
        <p:txBody>
          <a:bodyPr/>
          <a:lstStyle/>
          <a:p>
            <a:endParaRPr lang="ar-SA"/>
          </a:p>
        </p:txBody>
      </p:sp>
      <p:sp>
        <p:nvSpPr>
          <p:cNvPr id="12" name="Text 10">
            <a:extLst>
              <a:ext uri="{FF2B5EF4-FFF2-40B4-BE49-F238E27FC236}">
                <a16:creationId xmlns:a16="http://schemas.microsoft.com/office/drawing/2014/main" id="{654E07E9-A3E0-EDA2-BE51-30E90D26B1E1}"/>
              </a:ext>
            </a:extLst>
          </p:cNvPr>
          <p:cNvSpPr/>
          <p:nvPr/>
        </p:nvSpPr>
        <p:spPr>
          <a:xfrm>
            <a:off x="6373368"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2</a:t>
            </a:r>
            <a:endParaRPr lang="en-US" sz="1800" dirty="0"/>
          </a:p>
        </p:txBody>
      </p:sp>
      <p:sp>
        <p:nvSpPr>
          <p:cNvPr id="14" name="Shape 12">
            <a:extLst>
              <a:ext uri="{FF2B5EF4-FFF2-40B4-BE49-F238E27FC236}">
                <a16:creationId xmlns:a16="http://schemas.microsoft.com/office/drawing/2014/main" id="{618B0BD1-D9DB-230E-1C02-6B7C29F68071}"/>
              </a:ext>
            </a:extLst>
          </p:cNvPr>
          <p:cNvSpPr/>
          <p:nvPr/>
        </p:nvSpPr>
        <p:spPr>
          <a:xfrm>
            <a:off x="548640" y="2926080"/>
            <a:ext cx="640080" cy="640080"/>
          </a:xfrm>
          <a:prstGeom prst="line">
            <a:avLst/>
          </a:prstGeom>
          <a:solidFill>
            <a:srgbClr val="7258A3"/>
          </a:solidFill>
          <a:ln/>
        </p:spPr>
        <p:txBody>
          <a:bodyPr/>
          <a:lstStyle/>
          <a:p>
            <a:endParaRPr lang="ar-SA"/>
          </a:p>
        </p:txBody>
      </p:sp>
      <p:sp>
        <p:nvSpPr>
          <p:cNvPr id="15" name="Text 13">
            <a:extLst>
              <a:ext uri="{FF2B5EF4-FFF2-40B4-BE49-F238E27FC236}">
                <a16:creationId xmlns:a16="http://schemas.microsoft.com/office/drawing/2014/main" id="{E71294A5-F17E-E663-848E-3EC1E771EBAD}"/>
              </a:ext>
            </a:extLst>
          </p:cNvPr>
          <p:cNvSpPr/>
          <p:nvPr/>
        </p:nvSpPr>
        <p:spPr>
          <a:xfrm>
            <a:off x="548640"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5</a:t>
            </a:r>
            <a:endParaRPr lang="en-US" sz="1800" dirty="0"/>
          </a:p>
        </p:txBody>
      </p:sp>
      <p:sp>
        <p:nvSpPr>
          <p:cNvPr id="17" name="Shape 15">
            <a:extLst>
              <a:ext uri="{FF2B5EF4-FFF2-40B4-BE49-F238E27FC236}">
                <a16:creationId xmlns:a16="http://schemas.microsoft.com/office/drawing/2014/main" id="{8FA47273-4EC1-3361-31B2-5BB3C033568E}"/>
              </a:ext>
            </a:extLst>
          </p:cNvPr>
          <p:cNvSpPr/>
          <p:nvPr/>
        </p:nvSpPr>
        <p:spPr>
          <a:xfrm>
            <a:off x="6373368" y="4297680"/>
            <a:ext cx="640080" cy="640080"/>
          </a:xfrm>
          <a:prstGeom prst="line">
            <a:avLst/>
          </a:prstGeom>
          <a:solidFill>
            <a:srgbClr val="62C1D1"/>
          </a:solidFill>
          <a:ln/>
        </p:spPr>
        <p:txBody>
          <a:bodyPr/>
          <a:lstStyle/>
          <a:p>
            <a:endParaRPr lang="ar-SA"/>
          </a:p>
        </p:txBody>
      </p:sp>
      <p:sp>
        <p:nvSpPr>
          <p:cNvPr id="18" name="Text 16">
            <a:extLst>
              <a:ext uri="{FF2B5EF4-FFF2-40B4-BE49-F238E27FC236}">
                <a16:creationId xmlns:a16="http://schemas.microsoft.com/office/drawing/2014/main" id="{BB2F8BFB-52B2-0A81-5AC5-33AC3DE5EC08}"/>
              </a:ext>
            </a:extLst>
          </p:cNvPr>
          <p:cNvSpPr/>
          <p:nvPr/>
        </p:nvSpPr>
        <p:spPr>
          <a:xfrm>
            <a:off x="6373368"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3</a:t>
            </a:r>
            <a:endParaRPr lang="en-US" sz="1800" dirty="0"/>
          </a:p>
        </p:txBody>
      </p:sp>
      <p:sp>
        <p:nvSpPr>
          <p:cNvPr id="20" name="Shape 18">
            <a:extLst>
              <a:ext uri="{FF2B5EF4-FFF2-40B4-BE49-F238E27FC236}">
                <a16:creationId xmlns:a16="http://schemas.microsoft.com/office/drawing/2014/main" id="{7E6F90DA-8125-508D-FEF8-1B6711BD4DE4}"/>
              </a:ext>
            </a:extLst>
          </p:cNvPr>
          <p:cNvSpPr/>
          <p:nvPr/>
        </p:nvSpPr>
        <p:spPr>
          <a:xfrm>
            <a:off x="548640" y="4297680"/>
            <a:ext cx="640080" cy="640080"/>
          </a:xfrm>
          <a:prstGeom prst="line">
            <a:avLst/>
          </a:prstGeom>
          <a:solidFill>
            <a:srgbClr val="9238FE"/>
          </a:solidFill>
          <a:ln/>
        </p:spPr>
        <p:txBody>
          <a:bodyPr/>
          <a:lstStyle/>
          <a:p>
            <a:endParaRPr lang="ar-SA"/>
          </a:p>
        </p:txBody>
      </p:sp>
      <p:sp>
        <p:nvSpPr>
          <p:cNvPr id="21" name="Text 19">
            <a:extLst>
              <a:ext uri="{FF2B5EF4-FFF2-40B4-BE49-F238E27FC236}">
                <a16:creationId xmlns:a16="http://schemas.microsoft.com/office/drawing/2014/main" id="{57BE82D6-D4E5-1BC0-6D5D-E2F57AF73A92}"/>
              </a:ext>
            </a:extLst>
          </p:cNvPr>
          <p:cNvSpPr/>
          <p:nvPr/>
        </p:nvSpPr>
        <p:spPr>
          <a:xfrm>
            <a:off x="548640"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6</a:t>
            </a:r>
            <a:endParaRPr lang="en-US" sz="1800" dirty="0"/>
          </a:p>
        </p:txBody>
      </p:sp>
      <p:sp>
        <p:nvSpPr>
          <p:cNvPr id="26" name="Text 24">
            <a:extLst>
              <a:ext uri="{FF2B5EF4-FFF2-40B4-BE49-F238E27FC236}">
                <a16:creationId xmlns:a16="http://schemas.microsoft.com/office/drawing/2014/main" id="{7271C9CE-7E22-C28C-0ABF-08F285937D73}"/>
              </a:ext>
            </a:extLst>
          </p:cNvPr>
          <p:cNvSpPr/>
          <p:nvPr/>
        </p:nvSpPr>
        <p:spPr>
          <a:xfrm>
            <a:off x="6784848" y="10296144"/>
            <a:ext cx="201168" cy="201168"/>
          </a:xfrm>
          <a:prstGeom prst="rect">
            <a:avLst/>
          </a:prstGeom>
          <a:noFill/>
          <a:ln/>
        </p:spPr>
        <p:txBody>
          <a:bodyPr wrap="square" rtlCol="0" anchor="ctr"/>
          <a:lstStyle/>
          <a:p>
            <a:pPr marL="0" indent="0" algn="ctr">
              <a:buNone/>
            </a:pPr>
            <a:r>
              <a:rPr lang="en-US" sz="900" b="1" dirty="0">
                <a:solidFill>
                  <a:srgbClr val="FFFFFF"/>
                </a:solidFill>
                <a:latin typeface="Arial" pitchFamily="34" charset="0"/>
                <a:ea typeface="Arial" pitchFamily="34" charset="-122"/>
                <a:cs typeface="Arial" pitchFamily="34" charset="-120"/>
              </a:rPr>
              <a:t>9</a:t>
            </a:r>
            <a:endParaRPr lang="en-US" sz="900" dirty="0"/>
          </a:p>
        </p:txBody>
      </p:sp>
      <p:sp>
        <p:nvSpPr>
          <p:cNvPr id="28" name="Text 26">
            <a:extLst>
              <a:ext uri="{FF2B5EF4-FFF2-40B4-BE49-F238E27FC236}">
                <a16:creationId xmlns:a16="http://schemas.microsoft.com/office/drawing/2014/main" id="{D6952609-9A36-9522-C218-F89B7A569676}"/>
              </a:ext>
            </a:extLst>
          </p:cNvPr>
          <p:cNvSpPr/>
          <p:nvPr/>
        </p:nvSpPr>
        <p:spPr>
          <a:xfrm>
            <a:off x="274320" y="10296144"/>
            <a:ext cx="1371600" cy="228600"/>
          </a:xfrm>
          <a:prstGeom prst="rect">
            <a:avLst/>
          </a:prstGeom>
          <a:noFill/>
          <a:ln/>
        </p:spPr>
        <p:txBody>
          <a:bodyPr wrap="square" rtlCol="0" anchor="ctr"/>
          <a:lstStyle/>
          <a:p>
            <a:pPr marL="0" indent="0" algn="l">
              <a:buNone/>
            </a:pPr>
            <a:r>
              <a:rPr lang="en-US" sz="900" dirty="0">
                <a:solidFill>
                  <a:srgbClr val="7F7F7F"/>
                </a:solidFill>
                <a:latin typeface="Arial" pitchFamily="34" charset="0"/>
                <a:ea typeface="Arial" pitchFamily="34" charset="-122"/>
                <a:cs typeface="Arial" pitchFamily="34" charset="-120"/>
              </a:rPr>
              <a:t>www.xxx.xx</a:t>
            </a:r>
            <a:endParaRPr lang="en-US" sz="900" dirty="0"/>
          </a:p>
        </p:txBody>
      </p:sp>
      <p:sp>
        <p:nvSpPr>
          <p:cNvPr id="30" name="Rectangle 2">
            <a:extLst>
              <a:ext uri="{FF2B5EF4-FFF2-40B4-BE49-F238E27FC236}">
                <a16:creationId xmlns:a16="http://schemas.microsoft.com/office/drawing/2014/main" id="{C6356725-B858-2DB9-8364-ABE211FC1AF6}"/>
              </a:ext>
            </a:extLst>
          </p:cNvPr>
          <p:cNvSpPr>
            <a:spLocks noChangeArrowheads="1"/>
          </p:cNvSpPr>
          <p:nvPr/>
        </p:nvSpPr>
        <p:spPr bwMode="auto">
          <a:xfrm>
            <a:off x="1004888" y="3541713"/>
            <a:ext cx="7562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3" name="Rectangle 2">
            <a:extLst>
              <a:ext uri="{FF2B5EF4-FFF2-40B4-BE49-F238E27FC236}">
                <a16:creationId xmlns:a16="http://schemas.microsoft.com/office/drawing/2014/main" id="{D18E071B-617E-568E-D42C-A00F677B66D7}"/>
              </a:ext>
            </a:extLst>
          </p:cNvPr>
          <p:cNvSpPr>
            <a:spLocks noChangeArrowheads="1"/>
          </p:cNvSpPr>
          <p:nvPr/>
        </p:nvSpPr>
        <p:spPr bwMode="auto">
          <a:xfrm>
            <a:off x="2236573" y="1108204"/>
            <a:ext cx="3283164"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rtl="1"/>
            <a:r>
              <a:rPr lang="ar-SA" sz="2800" dirty="0">
                <a:solidFill>
                  <a:srgbClr val="0070C0"/>
                </a:solidFill>
                <a:latin typeface="Sakkal Majalla" panose="02000000000000000000" pitchFamily="2" charset="-78"/>
                <a:cs typeface="Sakkal Majalla" panose="02000000000000000000" pitchFamily="2" charset="-78"/>
              </a:rPr>
              <a:t>قرار التكليف مشرف تربوي</a:t>
            </a:r>
            <a:endParaRPr lang="en-US" sz="2800" dirty="0">
              <a:solidFill>
                <a:srgbClr val="0070C0"/>
              </a:solidFill>
              <a:latin typeface="Sakkal Majalla" panose="02000000000000000000" pitchFamily="2" charset="-78"/>
              <a:cs typeface="Sakkal Majalla" panose="02000000000000000000" pitchFamily="2" charset="-78"/>
            </a:endParaRPr>
          </a:p>
        </p:txBody>
      </p:sp>
      <p:graphicFrame>
        <p:nvGraphicFramePr>
          <p:cNvPr id="22" name="جدول 21">
            <a:extLst>
              <a:ext uri="{FF2B5EF4-FFF2-40B4-BE49-F238E27FC236}">
                <a16:creationId xmlns:a16="http://schemas.microsoft.com/office/drawing/2014/main" id="{2192556C-F80B-A9C0-B49C-5901944C12DA}"/>
              </a:ext>
            </a:extLst>
          </p:cNvPr>
          <p:cNvGraphicFramePr>
            <a:graphicFrameLocks noGrp="1"/>
          </p:cNvGraphicFramePr>
          <p:nvPr>
            <p:extLst>
              <p:ext uri="{D42A27DB-BD31-4B8C-83A1-F6EECF244321}">
                <p14:modId xmlns:p14="http://schemas.microsoft.com/office/powerpoint/2010/main" val="2149883651"/>
              </p:ext>
            </p:extLst>
          </p:nvPr>
        </p:nvGraphicFramePr>
        <p:xfrm>
          <a:off x="765749" y="1966993"/>
          <a:ext cx="6124009" cy="7567772"/>
        </p:xfrm>
        <a:graphic>
          <a:graphicData uri="http://schemas.openxmlformats.org/drawingml/2006/table">
            <a:tbl>
              <a:tblPr rtl="1" firstRow="1" bandRow="1">
                <a:solidFill>
                  <a:srgbClr val="EFFBFF"/>
                </a:solidFill>
                <a:tableStyleId>{5C22544A-7EE6-4342-B048-85BDC9FD1C3A}</a:tableStyleId>
              </a:tblPr>
              <a:tblGrid>
                <a:gridCol w="6124009">
                  <a:extLst>
                    <a:ext uri="{9D8B030D-6E8A-4147-A177-3AD203B41FA5}">
                      <a16:colId xmlns:a16="http://schemas.microsoft.com/office/drawing/2014/main" val="41384209"/>
                    </a:ext>
                  </a:extLst>
                </a:gridCol>
              </a:tblGrid>
              <a:tr h="7567772">
                <a:tc>
                  <a:txBody>
                    <a:bodyPr/>
                    <a:lstStyle/>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r>
                        <a:rPr lang="ar-SA" sz="2800" dirty="0">
                          <a:solidFill>
                            <a:schemeClr val="tx1"/>
                          </a:solidFill>
                          <a:latin typeface="Sakkal Majalla" panose="02000000000000000000" pitchFamily="2" charset="-78"/>
                          <a:cs typeface="Sakkal Majalla" panose="02000000000000000000" pitchFamily="2" charset="-78"/>
                        </a:rPr>
                        <a:t>ألصق هنا</a:t>
                      </a:r>
                      <a:endParaRPr lang="ar-SA" sz="2800" dirty="0">
                        <a:latin typeface="Sakkal Majalla" panose="02000000000000000000" pitchFamily="2" charset="-78"/>
                        <a:cs typeface="Sakkal Majalla" panose="02000000000000000000" pitchFamily="2" charset="-78"/>
                      </a:endParaRPr>
                    </a:p>
                  </a:txBody>
                  <a:tcPr>
                    <a:noFill/>
                  </a:tcPr>
                </a:tc>
                <a:extLst>
                  <a:ext uri="{0D108BD9-81ED-4DB2-BD59-A6C34878D82A}">
                    <a16:rowId xmlns:a16="http://schemas.microsoft.com/office/drawing/2014/main" val="1214337073"/>
                  </a:ext>
                </a:extLst>
              </a:tr>
            </a:tbl>
          </a:graphicData>
        </a:graphic>
      </p:graphicFrame>
    </p:spTree>
    <p:extLst>
      <p:ext uri="{BB962C8B-B14F-4D97-AF65-F5344CB8AC3E}">
        <p14:creationId xmlns:p14="http://schemas.microsoft.com/office/powerpoint/2010/main" val="6447436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DC7AD5-F10F-C7AF-CA7C-74D0ED3C67B2}"/>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C8FC6057-4B44-95A0-0101-BBD034218283}"/>
              </a:ext>
            </a:extLst>
          </p:cNvPr>
          <p:cNvSpPr/>
          <p:nvPr/>
        </p:nvSpPr>
        <p:spPr>
          <a:xfrm>
            <a:off x="0" y="0"/>
            <a:ext cx="7562088" cy="914400"/>
          </a:xfrm>
          <a:prstGeom prst="rect">
            <a:avLst/>
          </a:prstGeom>
          <a:solidFill>
            <a:srgbClr val="F2F2F2"/>
          </a:solidFill>
          <a:ln/>
        </p:spPr>
        <p:txBody>
          <a:bodyPr/>
          <a:lstStyle/>
          <a:p>
            <a:endParaRPr lang="ar-SA"/>
          </a:p>
        </p:txBody>
      </p:sp>
      <p:sp>
        <p:nvSpPr>
          <p:cNvPr id="3" name="Shape 1">
            <a:extLst>
              <a:ext uri="{FF2B5EF4-FFF2-40B4-BE49-F238E27FC236}">
                <a16:creationId xmlns:a16="http://schemas.microsoft.com/office/drawing/2014/main" id="{27E9B5E1-9F8A-3104-5515-A6A291D8CFCC}"/>
              </a:ext>
            </a:extLst>
          </p:cNvPr>
          <p:cNvSpPr/>
          <p:nvPr/>
        </p:nvSpPr>
        <p:spPr>
          <a:xfrm>
            <a:off x="7452360" y="0"/>
            <a:ext cx="109728" cy="914400"/>
          </a:xfrm>
          <a:prstGeom prst="rect">
            <a:avLst/>
          </a:prstGeom>
          <a:solidFill>
            <a:srgbClr val="13A09F"/>
          </a:solidFill>
          <a:ln/>
        </p:spPr>
        <p:txBody>
          <a:bodyPr/>
          <a:lstStyle/>
          <a:p>
            <a:endParaRPr lang="ar-SA"/>
          </a:p>
        </p:txBody>
      </p:sp>
      <p:sp>
        <p:nvSpPr>
          <p:cNvPr id="4" name="Text 2">
            <a:extLst>
              <a:ext uri="{FF2B5EF4-FFF2-40B4-BE49-F238E27FC236}">
                <a16:creationId xmlns:a16="http://schemas.microsoft.com/office/drawing/2014/main" id="{12C64F20-32C7-48FD-3467-CEE1BDC99018}"/>
              </a:ext>
            </a:extLst>
          </p:cNvPr>
          <p:cNvSpPr/>
          <p:nvPr/>
        </p:nvSpPr>
        <p:spPr>
          <a:xfrm>
            <a:off x="365760" y="0"/>
            <a:ext cx="6830568" cy="914400"/>
          </a:xfrm>
          <a:prstGeom prst="rect">
            <a:avLst/>
          </a:prstGeom>
          <a:noFill/>
          <a:ln/>
        </p:spPr>
        <p:txBody>
          <a:bodyPr wrap="square" rtlCol="0" anchor="ctr"/>
          <a:lstStyle/>
          <a:p>
            <a:pPr marL="0" indent="0" algn="r" rtl="1">
              <a:buNone/>
            </a:pPr>
            <a:r>
              <a:rPr lang="ar-SA" sz="2000" b="1" dirty="0">
                <a:solidFill>
                  <a:srgbClr val="003845"/>
                </a:solidFill>
                <a:latin typeface="Sakkal Majalla" panose="02000000000000000000" pitchFamily="2" charset="-78"/>
                <a:cs typeface="Sakkal Majalla" panose="02000000000000000000" pitchFamily="2" charset="-78"/>
              </a:rPr>
              <a:t>الشواهد</a:t>
            </a:r>
            <a:endParaRPr lang="en-US" sz="2000" dirty="0">
              <a:latin typeface="Sakkal Majalla" panose="02000000000000000000" pitchFamily="2" charset="-78"/>
              <a:cs typeface="Sakkal Majalla" panose="02000000000000000000" pitchFamily="2" charset="-78"/>
            </a:endParaRPr>
          </a:p>
        </p:txBody>
      </p:sp>
      <p:sp>
        <p:nvSpPr>
          <p:cNvPr id="5" name="Shape 3">
            <a:extLst>
              <a:ext uri="{FF2B5EF4-FFF2-40B4-BE49-F238E27FC236}">
                <a16:creationId xmlns:a16="http://schemas.microsoft.com/office/drawing/2014/main" id="{2627FEFA-C813-4957-A145-05805599D3D2}"/>
              </a:ext>
            </a:extLst>
          </p:cNvPr>
          <p:cNvSpPr/>
          <p:nvPr/>
        </p:nvSpPr>
        <p:spPr>
          <a:xfrm>
            <a:off x="6373368" y="1554480"/>
            <a:ext cx="640080" cy="640080"/>
          </a:xfrm>
          <a:prstGeom prst="line">
            <a:avLst/>
          </a:prstGeom>
          <a:solidFill>
            <a:srgbClr val="13A09F"/>
          </a:solidFill>
          <a:ln/>
        </p:spPr>
        <p:txBody>
          <a:bodyPr/>
          <a:lstStyle/>
          <a:p>
            <a:endParaRPr lang="ar-SA"/>
          </a:p>
        </p:txBody>
      </p:sp>
      <p:sp>
        <p:nvSpPr>
          <p:cNvPr id="6" name="Text 4">
            <a:extLst>
              <a:ext uri="{FF2B5EF4-FFF2-40B4-BE49-F238E27FC236}">
                <a16:creationId xmlns:a16="http://schemas.microsoft.com/office/drawing/2014/main" id="{20870742-FF1E-89C8-6FFF-327C71811A9F}"/>
              </a:ext>
            </a:extLst>
          </p:cNvPr>
          <p:cNvSpPr/>
          <p:nvPr/>
        </p:nvSpPr>
        <p:spPr>
          <a:xfrm>
            <a:off x="6373368"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1</a:t>
            </a:r>
            <a:endParaRPr lang="en-US" sz="1800" dirty="0"/>
          </a:p>
        </p:txBody>
      </p:sp>
      <p:sp>
        <p:nvSpPr>
          <p:cNvPr id="8" name="Shape 6">
            <a:extLst>
              <a:ext uri="{FF2B5EF4-FFF2-40B4-BE49-F238E27FC236}">
                <a16:creationId xmlns:a16="http://schemas.microsoft.com/office/drawing/2014/main" id="{416E4B35-69CF-C0DC-7EA0-7B4F0E182443}"/>
              </a:ext>
            </a:extLst>
          </p:cNvPr>
          <p:cNvSpPr/>
          <p:nvPr/>
        </p:nvSpPr>
        <p:spPr>
          <a:xfrm>
            <a:off x="548640" y="1554480"/>
            <a:ext cx="640080" cy="640080"/>
          </a:xfrm>
          <a:prstGeom prst="line">
            <a:avLst/>
          </a:prstGeom>
          <a:solidFill>
            <a:srgbClr val="31126C"/>
          </a:solidFill>
          <a:ln/>
        </p:spPr>
        <p:txBody>
          <a:bodyPr/>
          <a:lstStyle/>
          <a:p>
            <a:endParaRPr lang="ar-SA"/>
          </a:p>
        </p:txBody>
      </p:sp>
      <p:sp>
        <p:nvSpPr>
          <p:cNvPr id="9" name="Text 7">
            <a:extLst>
              <a:ext uri="{FF2B5EF4-FFF2-40B4-BE49-F238E27FC236}">
                <a16:creationId xmlns:a16="http://schemas.microsoft.com/office/drawing/2014/main" id="{A1613E8F-98DA-63B6-A4F7-100ED650C6C6}"/>
              </a:ext>
            </a:extLst>
          </p:cNvPr>
          <p:cNvSpPr/>
          <p:nvPr/>
        </p:nvSpPr>
        <p:spPr>
          <a:xfrm>
            <a:off x="548640"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4</a:t>
            </a:r>
            <a:endParaRPr lang="en-US" sz="1800" dirty="0"/>
          </a:p>
        </p:txBody>
      </p:sp>
      <p:sp>
        <p:nvSpPr>
          <p:cNvPr id="11" name="Shape 9">
            <a:extLst>
              <a:ext uri="{FF2B5EF4-FFF2-40B4-BE49-F238E27FC236}">
                <a16:creationId xmlns:a16="http://schemas.microsoft.com/office/drawing/2014/main" id="{7F7256D8-822C-4BEE-27B2-5DE72E377ABB}"/>
              </a:ext>
            </a:extLst>
          </p:cNvPr>
          <p:cNvSpPr/>
          <p:nvPr/>
        </p:nvSpPr>
        <p:spPr>
          <a:xfrm>
            <a:off x="6373368" y="2926080"/>
            <a:ext cx="640080" cy="640080"/>
          </a:xfrm>
          <a:prstGeom prst="line">
            <a:avLst/>
          </a:prstGeom>
          <a:solidFill>
            <a:srgbClr val="268CAB"/>
          </a:solidFill>
          <a:ln/>
        </p:spPr>
        <p:txBody>
          <a:bodyPr/>
          <a:lstStyle/>
          <a:p>
            <a:endParaRPr lang="ar-SA"/>
          </a:p>
        </p:txBody>
      </p:sp>
      <p:sp>
        <p:nvSpPr>
          <p:cNvPr id="12" name="Text 10">
            <a:extLst>
              <a:ext uri="{FF2B5EF4-FFF2-40B4-BE49-F238E27FC236}">
                <a16:creationId xmlns:a16="http://schemas.microsoft.com/office/drawing/2014/main" id="{26E8BE40-C674-BB42-C9F6-F5C126294F90}"/>
              </a:ext>
            </a:extLst>
          </p:cNvPr>
          <p:cNvSpPr/>
          <p:nvPr/>
        </p:nvSpPr>
        <p:spPr>
          <a:xfrm>
            <a:off x="6373368"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2</a:t>
            </a:r>
            <a:endParaRPr lang="en-US" sz="1800" dirty="0"/>
          </a:p>
        </p:txBody>
      </p:sp>
      <p:sp>
        <p:nvSpPr>
          <p:cNvPr id="14" name="Shape 12">
            <a:extLst>
              <a:ext uri="{FF2B5EF4-FFF2-40B4-BE49-F238E27FC236}">
                <a16:creationId xmlns:a16="http://schemas.microsoft.com/office/drawing/2014/main" id="{4619D7DA-0F6D-0BD4-3EB1-5DE78ED7429D}"/>
              </a:ext>
            </a:extLst>
          </p:cNvPr>
          <p:cNvSpPr/>
          <p:nvPr/>
        </p:nvSpPr>
        <p:spPr>
          <a:xfrm>
            <a:off x="548640" y="2926080"/>
            <a:ext cx="640080" cy="640080"/>
          </a:xfrm>
          <a:prstGeom prst="line">
            <a:avLst/>
          </a:prstGeom>
          <a:solidFill>
            <a:srgbClr val="7258A3"/>
          </a:solidFill>
          <a:ln/>
        </p:spPr>
        <p:txBody>
          <a:bodyPr/>
          <a:lstStyle/>
          <a:p>
            <a:endParaRPr lang="ar-SA"/>
          </a:p>
        </p:txBody>
      </p:sp>
      <p:sp>
        <p:nvSpPr>
          <p:cNvPr id="15" name="Text 13">
            <a:extLst>
              <a:ext uri="{FF2B5EF4-FFF2-40B4-BE49-F238E27FC236}">
                <a16:creationId xmlns:a16="http://schemas.microsoft.com/office/drawing/2014/main" id="{5BDF3BFE-9CD9-8B18-F3AE-740A5956D89C}"/>
              </a:ext>
            </a:extLst>
          </p:cNvPr>
          <p:cNvSpPr/>
          <p:nvPr/>
        </p:nvSpPr>
        <p:spPr>
          <a:xfrm>
            <a:off x="548640"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5</a:t>
            </a:r>
            <a:endParaRPr lang="en-US" sz="1800" dirty="0"/>
          </a:p>
        </p:txBody>
      </p:sp>
      <p:sp>
        <p:nvSpPr>
          <p:cNvPr id="17" name="Shape 15">
            <a:extLst>
              <a:ext uri="{FF2B5EF4-FFF2-40B4-BE49-F238E27FC236}">
                <a16:creationId xmlns:a16="http://schemas.microsoft.com/office/drawing/2014/main" id="{152709E8-1C45-C583-DD98-6DC0A043F11E}"/>
              </a:ext>
            </a:extLst>
          </p:cNvPr>
          <p:cNvSpPr/>
          <p:nvPr/>
        </p:nvSpPr>
        <p:spPr>
          <a:xfrm>
            <a:off x="6373368" y="4297680"/>
            <a:ext cx="640080" cy="640080"/>
          </a:xfrm>
          <a:prstGeom prst="line">
            <a:avLst/>
          </a:prstGeom>
          <a:solidFill>
            <a:srgbClr val="62C1D1"/>
          </a:solidFill>
          <a:ln/>
        </p:spPr>
        <p:txBody>
          <a:bodyPr/>
          <a:lstStyle/>
          <a:p>
            <a:endParaRPr lang="ar-SA"/>
          </a:p>
        </p:txBody>
      </p:sp>
      <p:sp>
        <p:nvSpPr>
          <p:cNvPr id="18" name="Text 16">
            <a:extLst>
              <a:ext uri="{FF2B5EF4-FFF2-40B4-BE49-F238E27FC236}">
                <a16:creationId xmlns:a16="http://schemas.microsoft.com/office/drawing/2014/main" id="{A02CBA89-868B-4574-C308-1D48499EA27D}"/>
              </a:ext>
            </a:extLst>
          </p:cNvPr>
          <p:cNvSpPr/>
          <p:nvPr/>
        </p:nvSpPr>
        <p:spPr>
          <a:xfrm>
            <a:off x="6373368"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3</a:t>
            </a:r>
            <a:endParaRPr lang="en-US" sz="1800" dirty="0"/>
          </a:p>
        </p:txBody>
      </p:sp>
      <p:sp>
        <p:nvSpPr>
          <p:cNvPr id="20" name="Shape 18">
            <a:extLst>
              <a:ext uri="{FF2B5EF4-FFF2-40B4-BE49-F238E27FC236}">
                <a16:creationId xmlns:a16="http://schemas.microsoft.com/office/drawing/2014/main" id="{6F48F6F9-738B-A581-E6A1-A72540E81D8C}"/>
              </a:ext>
            </a:extLst>
          </p:cNvPr>
          <p:cNvSpPr/>
          <p:nvPr/>
        </p:nvSpPr>
        <p:spPr>
          <a:xfrm>
            <a:off x="548640" y="4297680"/>
            <a:ext cx="640080" cy="640080"/>
          </a:xfrm>
          <a:prstGeom prst="line">
            <a:avLst/>
          </a:prstGeom>
          <a:solidFill>
            <a:srgbClr val="9238FE"/>
          </a:solidFill>
          <a:ln/>
        </p:spPr>
        <p:txBody>
          <a:bodyPr/>
          <a:lstStyle/>
          <a:p>
            <a:endParaRPr lang="ar-SA"/>
          </a:p>
        </p:txBody>
      </p:sp>
      <p:sp>
        <p:nvSpPr>
          <p:cNvPr id="21" name="Text 19">
            <a:extLst>
              <a:ext uri="{FF2B5EF4-FFF2-40B4-BE49-F238E27FC236}">
                <a16:creationId xmlns:a16="http://schemas.microsoft.com/office/drawing/2014/main" id="{1A984A8F-E4F8-BD8E-4AC6-4240F0335CBE}"/>
              </a:ext>
            </a:extLst>
          </p:cNvPr>
          <p:cNvSpPr/>
          <p:nvPr/>
        </p:nvSpPr>
        <p:spPr>
          <a:xfrm>
            <a:off x="548640"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6</a:t>
            </a:r>
            <a:endParaRPr lang="en-US" sz="1800" dirty="0"/>
          </a:p>
        </p:txBody>
      </p:sp>
      <p:sp>
        <p:nvSpPr>
          <p:cNvPr id="26" name="Text 24">
            <a:extLst>
              <a:ext uri="{FF2B5EF4-FFF2-40B4-BE49-F238E27FC236}">
                <a16:creationId xmlns:a16="http://schemas.microsoft.com/office/drawing/2014/main" id="{AAC47B15-6731-695D-A853-397201B76B81}"/>
              </a:ext>
            </a:extLst>
          </p:cNvPr>
          <p:cNvSpPr/>
          <p:nvPr/>
        </p:nvSpPr>
        <p:spPr>
          <a:xfrm>
            <a:off x="6784848" y="10296144"/>
            <a:ext cx="201168" cy="201168"/>
          </a:xfrm>
          <a:prstGeom prst="rect">
            <a:avLst/>
          </a:prstGeom>
          <a:noFill/>
          <a:ln/>
        </p:spPr>
        <p:txBody>
          <a:bodyPr wrap="square" rtlCol="0" anchor="ctr"/>
          <a:lstStyle/>
          <a:p>
            <a:pPr marL="0" indent="0" algn="ctr">
              <a:buNone/>
            </a:pPr>
            <a:r>
              <a:rPr lang="en-US" sz="900" b="1" dirty="0">
                <a:solidFill>
                  <a:srgbClr val="FFFFFF"/>
                </a:solidFill>
                <a:latin typeface="Arial" pitchFamily="34" charset="0"/>
                <a:ea typeface="Arial" pitchFamily="34" charset="-122"/>
                <a:cs typeface="Arial" pitchFamily="34" charset="-120"/>
              </a:rPr>
              <a:t>9</a:t>
            </a:r>
            <a:endParaRPr lang="en-US" sz="900" dirty="0"/>
          </a:p>
        </p:txBody>
      </p:sp>
      <p:sp>
        <p:nvSpPr>
          <p:cNvPr id="28" name="Text 26">
            <a:extLst>
              <a:ext uri="{FF2B5EF4-FFF2-40B4-BE49-F238E27FC236}">
                <a16:creationId xmlns:a16="http://schemas.microsoft.com/office/drawing/2014/main" id="{5C85BCFA-15C0-2BCB-168B-E907C31508AE}"/>
              </a:ext>
            </a:extLst>
          </p:cNvPr>
          <p:cNvSpPr/>
          <p:nvPr/>
        </p:nvSpPr>
        <p:spPr>
          <a:xfrm>
            <a:off x="274320" y="10296144"/>
            <a:ext cx="1371600" cy="228600"/>
          </a:xfrm>
          <a:prstGeom prst="rect">
            <a:avLst/>
          </a:prstGeom>
          <a:noFill/>
          <a:ln/>
        </p:spPr>
        <p:txBody>
          <a:bodyPr wrap="square" rtlCol="0" anchor="ctr"/>
          <a:lstStyle/>
          <a:p>
            <a:pPr marL="0" indent="0" algn="l">
              <a:buNone/>
            </a:pPr>
            <a:r>
              <a:rPr lang="en-US" sz="900" dirty="0">
                <a:solidFill>
                  <a:srgbClr val="7F7F7F"/>
                </a:solidFill>
                <a:latin typeface="Arial" pitchFamily="34" charset="0"/>
                <a:ea typeface="Arial" pitchFamily="34" charset="-122"/>
                <a:cs typeface="Arial" pitchFamily="34" charset="-120"/>
              </a:rPr>
              <a:t>www.xxx.xx</a:t>
            </a:r>
            <a:endParaRPr lang="en-US" sz="900" dirty="0"/>
          </a:p>
        </p:txBody>
      </p:sp>
      <p:sp>
        <p:nvSpPr>
          <p:cNvPr id="30" name="Rectangle 2">
            <a:extLst>
              <a:ext uri="{FF2B5EF4-FFF2-40B4-BE49-F238E27FC236}">
                <a16:creationId xmlns:a16="http://schemas.microsoft.com/office/drawing/2014/main" id="{08996375-8CBA-D6C7-F821-B0A1A388DC06}"/>
              </a:ext>
            </a:extLst>
          </p:cNvPr>
          <p:cNvSpPr>
            <a:spLocks noChangeArrowheads="1"/>
          </p:cNvSpPr>
          <p:nvPr/>
        </p:nvSpPr>
        <p:spPr bwMode="auto">
          <a:xfrm>
            <a:off x="1004888" y="3541713"/>
            <a:ext cx="7562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3" name="Rectangle 2">
            <a:extLst>
              <a:ext uri="{FF2B5EF4-FFF2-40B4-BE49-F238E27FC236}">
                <a16:creationId xmlns:a16="http://schemas.microsoft.com/office/drawing/2014/main" id="{CD01208B-AAA7-4BF1-9588-40D051556173}"/>
              </a:ext>
            </a:extLst>
          </p:cNvPr>
          <p:cNvSpPr>
            <a:spLocks noChangeArrowheads="1"/>
          </p:cNvSpPr>
          <p:nvPr/>
        </p:nvSpPr>
        <p:spPr bwMode="auto">
          <a:xfrm>
            <a:off x="2236573" y="1108204"/>
            <a:ext cx="3283164"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rtl="1"/>
            <a:r>
              <a:rPr lang="ar-SA" sz="2800" dirty="0">
                <a:solidFill>
                  <a:srgbClr val="0070C0"/>
                </a:solidFill>
                <a:latin typeface="Sakkal Majalla" panose="02000000000000000000" pitchFamily="2" charset="-78"/>
                <a:cs typeface="Sakkal Majalla" panose="02000000000000000000" pitchFamily="2" charset="-78"/>
              </a:rPr>
              <a:t>المؤهل - بكالوريوس</a:t>
            </a:r>
            <a:endParaRPr lang="en-US" sz="2800" dirty="0">
              <a:solidFill>
                <a:srgbClr val="0070C0"/>
              </a:solidFill>
              <a:latin typeface="Sakkal Majalla" panose="02000000000000000000" pitchFamily="2" charset="-78"/>
              <a:cs typeface="Sakkal Majalla" panose="02000000000000000000" pitchFamily="2" charset="-78"/>
            </a:endParaRPr>
          </a:p>
        </p:txBody>
      </p:sp>
      <p:graphicFrame>
        <p:nvGraphicFramePr>
          <p:cNvPr id="22" name="جدول 21">
            <a:extLst>
              <a:ext uri="{FF2B5EF4-FFF2-40B4-BE49-F238E27FC236}">
                <a16:creationId xmlns:a16="http://schemas.microsoft.com/office/drawing/2014/main" id="{349D6CBD-1CFC-E3ED-60A8-3064EFA24DDC}"/>
              </a:ext>
            </a:extLst>
          </p:cNvPr>
          <p:cNvGraphicFramePr>
            <a:graphicFrameLocks noGrp="1"/>
          </p:cNvGraphicFramePr>
          <p:nvPr>
            <p:extLst>
              <p:ext uri="{D42A27DB-BD31-4B8C-83A1-F6EECF244321}">
                <p14:modId xmlns:p14="http://schemas.microsoft.com/office/powerpoint/2010/main" val="2147911172"/>
              </p:ext>
            </p:extLst>
          </p:nvPr>
        </p:nvGraphicFramePr>
        <p:xfrm>
          <a:off x="765749" y="1966993"/>
          <a:ext cx="6124009" cy="7567772"/>
        </p:xfrm>
        <a:graphic>
          <a:graphicData uri="http://schemas.openxmlformats.org/drawingml/2006/table">
            <a:tbl>
              <a:tblPr rtl="1" firstRow="1" bandRow="1">
                <a:solidFill>
                  <a:srgbClr val="EFFBFF"/>
                </a:solidFill>
                <a:tableStyleId>{5C22544A-7EE6-4342-B048-85BDC9FD1C3A}</a:tableStyleId>
              </a:tblPr>
              <a:tblGrid>
                <a:gridCol w="6124009">
                  <a:extLst>
                    <a:ext uri="{9D8B030D-6E8A-4147-A177-3AD203B41FA5}">
                      <a16:colId xmlns:a16="http://schemas.microsoft.com/office/drawing/2014/main" val="41384209"/>
                    </a:ext>
                  </a:extLst>
                </a:gridCol>
              </a:tblGrid>
              <a:tr h="7567772">
                <a:tc>
                  <a:txBody>
                    <a:bodyPr/>
                    <a:lstStyle/>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r>
                        <a:rPr lang="ar-SA" sz="2800" dirty="0">
                          <a:solidFill>
                            <a:schemeClr val="tx1"/>
                          </a:solidFill>
                          <a:latin typeface="Sakkal Majalla" panose="02000000000000000000" pitchFamily="2" charset="-78"/>
                          <a:cs typeface="Sakkal Majalla" panose="02000000000000000000" pitchFamily="2" charset="-78"/>
                        </a:rPr>
                        <a:t>ألصق هنا</a:t>
                      </a:r>
                      <a:endParaRPr lang="ar-SA" sz="2800" dirty="0">
                        <a:latin typeface="Sakkal Majalla" panose="02000000000000000000" pitchFamily="2" charset="-78"/>
                        <a:cs typeface="Sakkal Majalla" panose="02000000000000000000" pitchFamily="2" charset="-78"/>
                      </a:endParaRPr>
                    </a:p>
                  </a:txBody>
                  <a:tcPr>
                    <a:noFill/>
                  </a:tcPr>
                </a:tc>
                <a:extLst>
                  <a:ext uri="{0D108BD9-81ED-4DB2-BD59-A6C34878D82A}">
                    <a16:rowId xmlns:a16="http://schemas.microsoft.com/office/drawing/2014/main" val="1214337073"/>
                  </a:ext>
                </a:extLst>
              </a:tr>
            </a:tbl>
          </a:graphicData>
        </a:graphic>
      </p:graphicFrame>
    </p:spTree>
    <p:extLst>
      <p:ext uri="{BB962C8B-B14F-4D97-AF65-F5344CB8AC3E}">
        <p14:creationId xmlns:p14="http://schemas.microsoft.com/office/powerpoint/2010/main" val="23108076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DCC5E3-2062-8D2C-ECED-1EE3565A7EE4}"/>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4DC2AFB7-063B-13A4-2B15-9C019674F6DE}"/>
              </a:ext>
            </a:extLst>
          </p:cNvPr>
          <p:cNvSpPr/>
          <p:nvPr/>
        </p:nvSpPr>
        <p:spPr>
          <a:xfrm>
            <a:off x="0" y="0"/>
            <a:ext cx="7562088" cy="914400"/>
          </a:xfrm>
          <a:prstGeom prst="rect">
            <a:avLst/>
          </a:prstGeom>
          <a:solidFill>
            <a:srgbClr val="F2F2F2"/>
          </a:solidFill>
          <a:ln/>
        </p:spPr>
        <p:txBody>
          <a:bodyPr/>
          <a:lstStyle/>
          <a:p>
            <a:endParaRPr lang="ar-SA"/>
          </a:p>
        </p:txBody>
      </p:sp>
      <p:sp>
        <p:nvSpPr>
          <p:cNvPr id="3" name="Shape 1">
            <a:extLst>
              <a:ext uri="{FF2B5EF4-FFF2-40B4-BE49-F238E27FC236}">
                <a16:creationId xmlns:a16="http://schemas.microsoft.com/office/drawing/2014/main" id="{CA951A50-F873-4480-8E0E-3F58782FC2F7}"/>
              </a:ext>
            </a:extLst>
          </p:cNvPr>
          <p:cNvSpPr/>
          <p:nvPr/>
        </p:nvSpPr>
        <p:spPr>
          <a:xfrm>
            <a:off x="7452360" y="0"/>
            <a:ext cx="109728" cy="914400"/>
          </a:xfrm>
          <a:prstGeom prst="rect">
            <a:avLst/>
          </a:prstGeom>
          <a:solidFill>
            <a:srgbClr val="13A09F"/>
          </a:solidFill>
          <a:ln/>
        </p:spPr>
        <p:txBody>
          <a:bodyPr/>
          <a:lstStyle/>
          <a:p>
            <a:endParaRPr lang="ar-SA"/>
          </a:p>
        </p:txBody>
      </p:sp>
      <p:sp>
        <p:nvSpPr>
          <p:cNvPr id="4" name="Text 2">
            <a:extLst>
              <a:ext uri="{FF2B5EF4-FFF2-40B4-BE49-F238E27FC236}">
                <a16:creationId xmlns:a16="http://schemas.microsoft.com/office/drawing/2014/main" id="{1499DE2D-B3B2-8F49-46BA-800EB471F307}"/>
              </a:ext>
            </a:extLst>
          </p:cNvPr>
          <p:cNvSpPr/>
          <p:nvPr/>
        </p:nvSpPr>
        <p:spPr>
          <a:xfrm>
            <a:off x="365760" y="0"/>
            <a:ext cx="6830568" cy="914400"/>
          </a:xfrm>
          <a:prstGeom prst="rect">
            <a:avLst/>
          </a:prstGeom>
          <a:noFill/>
          <a:ln/>
        </p:spPr>
        <p:txBody>
          <a:bodyPr wrap="square" rtlCol="0" anchor="ctr"/>
          <a:lstStyle/>
          <a:p>
            <a:pPr marL="0" indent="0" algn="r" rtl="1">
              <a:buNone/>
            </a:pPr>
            <a:r>
              <a:rPr lang="ar-SA" sz="2000" b="1" dirty="0">
                <a:solidFill>
                  <a:srgbClr val="003845"/>
                </a:solidFill>
                <a:latin typeface="Sakkal Majalla" panose="02000000000000000000" pitchFamily="2" charset="-78"/>
                <a:cs typeface="Sakkal Majalla" panose="02000000000000000000" pitchFamily="2" charset="-78"/>
              </a:rPr>
              <a:t>الشواهد</a:t>
            </a:r>
            <a:endParaRPr lang="en-US" sz="2000" dirty="0">
              <a:latin typeface="Sakkal Majalla" panose="02000000000000000000" pitchFamily="2" charset="-78"/>
              <a:cs typeface="Sakkal Majalla" panose="02000000000000000000" pitchFamily="2" charset="-78"/>
            </a:endParaRPr>
          </a:p>
        </p:txBody>
      </p:sp>
      <p:sp>
        <p:nvSpPr>
          <p:cNvPr id="5" name="Shape 3">
            <a:extLst>
              <a:ext uri="{FF2B5EF4-FFF2-40B4-BE49-F238E27FC236}">
                <a16:creationId xmlns:a16="http://schemas.microsoft.com/office/drawing/2014/main" id="{7D7F461A-FDD5-B7BD-7B89-D4454F340369}"/>
              </a:ext>
            </a:extLst>
          </p:cNvPr>
          <p:cNvSpPr/>
          <p:nvPr/>
        </p:nvSpPr>
        <p:spPr>
          <a:xfrm>
            <a:off x="6373368" y="1554480"/>
            <a:ext cx="640080" cy="640080"/>
          </a:xfrm>
          <a:prstGeom prst="line">
            <a:avLst/>
          </a:prstGeom>
          <a:solidFill>
            <a:srgbClr val="13A09F"/>
          </a:solidFill>
          <a:ln/>
        </p:spPr>
        <p:txBody>
          <a:bodyPr/>
          <a:lstStyle/>
          <a:p>
            <a:endParaRPr lang="ar-SA"/>
          </a:p>
        </p:txBody>
      </p:sp>
      <p:sp>
        <p:nvSpPr>
          <p:cNvPr id="6" name="Text 4">
            <a:extLst>
              <a:ext uri="{FF2B5EF4-FFF2-40B4-BE49-F238E27FC236}">
                <a16:creationId xmlns:a16="http://schemas.microsoft.com/office/drawing/2014/main" id="{06639872-775A-521A-CDF6-BE21C1E9A369}"/>
              </a:ext>
            </a:extLst>
          </p:cNvPr>
          <p:cNvSpPr/>
          <p:nvPr/>
        </p:nvSpPr>
        <p:spPr>
          <a:xfrm>
            <a:off x="6373368"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1</a:t>
            </a:r>
            <a:endParaRPr lang="en-US" sz="1800" dirty="0"/>
          </a:p>
        </p:txBody>
      </p:sp>
      <p:sp>
        <p:nvSpPr>
          <p:cNvPr id="8" name="Shape 6">
            <a:extLst>
              <a:ext uri="{FF2B5EF4-FFF2-40B4-BE49-F238E27FC236}">
                <a16:creationId xmlns:a16="http://schemas.microsoft.com/office/drawing/2014/main" id="{F17B6BA3-5E0B-63F6-1CB1-A23B3031D561}"/>
              </a:ext>
            </a:extLst>
          </p:cNvPr>
          <p:cNvSpPr/>
          <p:nvPr/>
        </p:nvSpPr>
        <p:spPr>
          <a:xfrm>
            <a:off x="548640" y="1554480"/>
            <a:ext cx="640080" cy="640080"/>
          </a:xfrm>
          <a:prstGeom prst="line">
            <a:avLst/>
          </a:prstGeom>
          <a:solidFill>
            <a:srgbClr val="31126C"/>
          </a:solidFill>
          <a:ln/>
        </p:spPr>
        <p:txBody>
          <a:bodyPr/>
          <a:lstStyle/>
          <a:p>
            <a:endParaRPr lang="ar-SA"/>
          </a:p>
        </p:txBody>
      </p:sp>
      <p:sp>
        <p:nvSpPr>
          <p:cNvPr id="9" name="Text 7">
            <a:extLst>
              <a:ext uri="{FF2B5EF4-FFF2-40B4-BE49-F238E27FC236}">
                <a16:creationId xmlns:a16="http://schemas.microsoft.com/office/drawing/2014/main" id="{1F8CD438-A53E-86F0-7966-A96F60636BDB}"/>
              </a:ext>
            </a:extLst>
          </p:cNvPr>
          <p:cNvSpPr/>
          <p:nvPr/>
        </p:nvSpPr>
        <p:spPr>
          <a:xfrm>
            <a:off x="548640"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4</a:t>
            </a:r>
            <a:endParaRPr lang="en-US" sz="1800" dirty="0"/>
          </a:p>
        </p:txBody>
      </p:sp>
      <p:sp>
        <p:nvSpPr>
          <p:cNvPr id="11" name="Shape 9">
            <a:extLst>
              <a:ext uri="{FF2B5EF4-FFF2-40B4-BE49-F238E27FC236}">
                <a16:creationId xmlns:a16="http://schemas.microsoft.com/office/drawing/2014/main" id="{D8C05204-4E4A-EBD1-B8BA-5BE15C4349E1}"/>
              </a:ext>
            </a:extLst>
          </p:cNvPr>
          <p:cNvSpPr/>
          <p:nvPr/>
        </p:nvSpPr>
        <p:spPr>
          <a:xfrm>
            <a:off x="6373368" y="2926080"/>
            <a:ext cx="640080" cy="640080"/>
          </a:xfrm>
          <a:prstGeom prst="line">
            <a:avLst/>
          </a:prstGeom>
          <a:solidFill>
            <a:srgbClr val="268CAB"/>
          </a:solidFill>
          <a:ln/>
        </p:spPr>
        <p:txBody>
          <a:bodyPr/>
          <a:lstStyle/>
          <a:p>
            <a:endParaRPr lang="ar-SA"/>
          </a:p>
        </p:txBody>
      </p:sp>
      <p:sp>
        <p:nvSpPr>
          <p:cNvPr id="12" name="Text 10">
            <a:extLst>
              <a:ext uri="{FF2B5EF4-FFF2-40B4-BE49-F238E27FC236}">
                <a16:creationId xmlns:a16="http://schemas.microsoft.com/office/drawing/2014/main" id="{CADD284E-94AE-159D-6778-CE9BD029B175}"/>
              </a:ext>
            </a:extLst>
          </p:cNvPr>
          <p:cNvSpPr/>
          <p:nvPr/>
        </p:nvSpPr>
        <p:spPr>
          <a:xfrm>
            <a:off x="6373368"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2</a:t>
            </a:r>
            <a:endParaRPr lang="en-US" sz="1800" dirty="0"/>
          </a:p>
        </p:txBody>
      </p:sp>
      <p:sp>
        <p:nvSpPr>
          <p:cNvPr id="14" name="Shape 12">
            <a:extLst>
              <a:ext uri="{FF2B5EF4-FFF2-40B4-BE49-F238E27FC236}">
                <a16:creationId xmlns:a16="http://schemas.microsoft.com/office/drawing/2014/main" id="{49EACFD8-5AEA-1D78-70B4-DF04B42CE427}"/>
              </a:ext>
            </a:extLst>
          </p:cNvPr>
          <p:cNvSpPr/>
          <p:nvPr/>
        </p:nvSpPr>
        <p:spPr>
          <a:xfrm>
            <a:off x="548640" y="2926080"/>
            <a:ext cx="640080" cy="640080"/>
          </a:xfrm>
          <a:prstGeom prst="line">
            <a:avLst/>
          </a:prstGeom>
          <a:solidFill>
            <a:srgbClr val="7258A3"/>
          </a:solidFill>
          <a:ln/>
        </p:spPr>
        <p:txBody>
          <a:bodyPr/>
          <a:lstStyle/>
          <a:p>
            <a:endParaRPr lang="ar-SA"/>
          </a:p>
        </p:txBody>
      </p:sp>
      <p:sp>
        <p:nvSpPr>
          <p:cNvPr id="15" name="Text 13">
            <a:extLst>
              <a:ext uri="{FF2B5EF4-FFF2-40B4-BE49-F238E27FC236}">
                <a16:creationId xmlns:a16="http://schemas.microsoft.com/office/drawing/2014/main" id="{67F84EFE-534C-5E45-E6AA-B6BE71BBED95}"/>
              </a:ext>
            </a:extLst>
          </p:cNvPr>
          <p:cNvSpPr/>
          <p:nvPr/>
        </p:nvSpPr>
        <p:spPr>
          <a:xfrm>
            <a:off x="548640"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5</a:t>
            </a:r>
            <a:endParaRPr lang="en-US" sz="1800" dirty="0"/>
          </a:p>
        </p:txBody>
      </p:sp>
      <p:sp>
        <p:nvSpPr>
          <p:cNvPr id="17" name="Shape 15">
            <a:extLst>
              <a:ext uri="{FF2B5EF4-FFF2-40B4-BE49-F238E27FC236}">
                <a16:creationId xmlns:a16="http://schemas.microsoft.com/office/drawing/2014/main" id="{19CA1593-F99D-839E-3684-726853AE778F}"/>
              </a:ext>
            </a:extLst>
          </p:cNvPr>
          <p:cNvSpPr/>
          <p:nvPr/>
        </p:nvSpPr>
        <p:spPr>
          <a:xfrm>
            <a:off x="6373368" y="4297680"/>
            <a:ext cx="640080" cy="640080"/>
          </a:xfrm>
          <a:prstGeom prst="line">
            <a:avLst/>
          </a:prstGeom>
          <a:solidFill>
            <a:srgbClr val="62C1D1"/>
          </a:solidFill>
          <a:ln/>
        </p:spPr>
        <p:txBody>
          <a:bodyPr/>
          <a:lstStyle/>
          <a:p>
            <a:endParaRPr lang="ar-SA"/>
          </a:p>
        </p:txBody>
      </p:sp>
      <p:sp>
        <p:nvSpPr>
          <p:cNvPr id="18" name="Text 16">
            <a:extLst>
              <a:ext uri="{FF2B5EF4-FFF2-40B4-BE49-F238E27FC236}">
                <a16:creationId xmlns:a16="http://schemas.microsoft.com/office/drawing/2014/main" id="{A6D628BC-A75F-9B6A-C2B7-3B8ED1A098AD}"/>
              </a:ext>
            </a:extLst>
          </p:cNvPr>
          <p:cNvSpPr/>
          <p:nvPr/>
        </p:nvSpPr>
        <p:spPr>
          <a:xfrm>
            <a:off x="6373368"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3</a:t>
            </a:r>
            <a:endParaRPr lang="en-US" sz="1800" dirty="0"/>
          </a:p>
        </p:txBody>
      </p:sp>
      <p:sp>
        <p:nvSpPr>
          <p:cNvPr id="20" name="Shape 18">
            <a:extLst>
              <a:ext uri="{FF2B5EF4-FFF2-40B4-BE49-F238E27FC236}">
                <a16:creationId xmlns:a16="http://schemas.microsoft.com/office/drawing/2014/main" id="{E3859B97-2DCF-10DD-62D1-76BE13E06F99}"/>
              </a:ext>
            </a:extLst>
          </p:cNvPr>
          <p:cNvSpPr/>
          <p:nvPr/>
        </p:nvSpPr>
        <p:spPr>
          <a:xfrm>
            <a:off x="548640" y="4297680"/>
            <a:ext cx="640080" cy="640080"/>
          </a:xfrm>
          <a:prstGeom prst="line">
            <a:avLst/>
          </a:prstGeom>
          <a:solidFill>
            <a:srgbClr val="9238FE"/>
          </a:solidFill>
          <a:ln/>
        </p:spPr>
        <p:txBody>
          <a:bodyPr/>
          <a:lstStyle/>
          <a:p>
            <a:endParaRPr lang="ar-SA"/>
          </a:p>
        </p:txBody>
      </p:sp>
      <p:sp>
        <p:nvSpPr>
          <p:cNvPr id="21" name="Text 19">
            <a:extLst>
              <a:ext uri="{FF2B5EF4-FFF2-40B4-BE49-F238E27FC236}">
                <a16:creationId xmlns:a16="http://schemas.microsoft.com/office/drawing/2014/main" id="{FE386F06-DF31-B738-CD70-8BCBA19533D0}"/>
              </a:ext>
            </a:extLst>
          </p:cNvPr>
          <p:cNvSpPr/>
          <p:nvPr/>
        </p:nvSpPr>
        <p:spPr>
          <a:xfrm>
            <a:off x="548640"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6</a:t>
            </a:r>
            <a:endParaRPr lang="en-US" sz="1800" dirty="0"/>
          </a:p>
        </p:txBody>
      </p:sp>
      <p:sp>
        <p:nvSpPr>
          <p:cNvPr id="26" name="Text 24">
            <a:extLst>
              <a:ext uri="{FF2B5EF4-FFF2-40B4-BE49-F238E27FC236}">
                <a16:creationId xmlns:a16="http://schemas.microsoft.com/office/drawing/2014/main" id="{02FED37B-F246-C95E-08E5-0296EB74E29D}"/>
              </a:ext>
            </a:extLst>
          </p:cNvPr>
          <p:cNvSpPr/>
          <p:nvPr/>
        </p:nvSpPr>
        <p:spPr>
          <a:xfrm>
            <a:off x="6784848" y="10296144"/>
            <a:ext cx="201168" cy="201168"/>
          </a:xfrm>
          <a:prstGeom prst="rect">
            <a:avLst/>
          </a:prstGeom>
          <a:noFill/>
          <a:ln/>
        </p:spPr>
        <p:txBody>
          <a:bodyPr wrap="square" rtlCol="0" anchor="ctr"/>
          <a:lstStyle/>
          <a:p>
            <a:pPr marL="0" indent="0" algn="ctr">
              <a:buNone/>
            </a:pPr>
            <a:r>
              <a:rPr lang="en-US" sz="900" b="1" dirty="0">
                <a:solidFill>
                  <a:srgbClr val="FFFFFF"/>
                </a:solidFill>
                <a:latin typeface="Arial" pitchFamily="34" charset="0"/>
                <a:ea typeface="Arial" pitchFamily="34" charset="-122"/>
                <a:cs typeface="Arial" pitchFamily="34" charset="-120"/>
              </a:rPr>
              <a:t>9</a:t>
            </a:r>
            <a:endParaRPr lang="en-US" sz="900" dirty="0"/>
          </a:p>
        </p:txBody>
      </p:sp>
      <p:sp>
        <p:nvSpPr>
          <p:cNvPr id="28" name="Text 26">
            <a:extLst>
              <a:ext uri="{FF2B5EF4-FFF2-40B4-BE49-F238E27FC236}">
                <a16:creationId xmlns:a16="http://schemas.microsoft.com/office/drawing/2014/main" id="{A53F2AD9-F127-08D5-8809-8A0BB3FFC2F5}"/>
              </a:ext>
            </a:extLst>
          </p:cNvPr>
          <p:cNvSpPr/>
          <p:nvPr/>
        </p:nvSpPr>
        <p:spPr>
          <a:xfrm>
            <a:off x="274320" y="10296144"/>
            <a:ext cx="1371600" cy="228600"/>
          </a:xfrm>
          <a:prstGeom prst="rect">
            <a:avLst/>
          </a:prstGeom>
          <a:noFill/>
          <a:ln/>
        </p:spPr>
        <p:txBody>
          <a:bodyPr wrap="square" rtlCol="0" anchor="ctr"/>
          <a:lstStyle/>
          <a:p>
            <a:pPr marL="0" indent="0" algn="l">
              <a:buNone/>
            </a:pPr>
            <a:r>
              <a:rPr lang="en-US" sz="900" dirty="0">
                <a:solidFill>
                  <a:srgbClr val="7F7F7F"/>
                </a:solidFill>
                <a:latin typeface="Arial" pitchFamily="34" charset="0"/>
                <a:ea typeface="Arial" pitchFamily="34" charset="-122"/>
                <a:cs typeface="Arial" pitchFamily="34" charset="-120"/>
              </a:rPr>
              <a:t>www.xxx.xx</a:t>
            </a:r>
            <a:endParaRPr lang="en-US" sz="900" dirty="0"/>
          </a:p>
        </p:txBody>
      </p:sp>
      <p:sp>
        <p:nvSpPr>
          <p:cNvPr id="30" name="Rectangle 2">
            <a:extLst>
              <a:ext uri="{FF2B5EF4-FFF2-40B4-BE49-F238E27FC236}">
                <a16:creationId xmlns:a16="http://schemas.microsoft.com/office/drawing/2014/main" id="{8AD31F1D-3AB8-34FB-4AB5-1317D6F6C3D9}"/>
              </a:ext>
            </a:extLst>
          </p:cNvPr>
          <p:cNvSpPr>
            <a:spLocks noChangeArrowheads="1"/>
          </p:cNvSpPr>
          <p:nvPr/>
        </p:nvSpPr>
        <p:spPr bwMode="auto">
          <a:xfrm>
            <a:off x="1004888" y="3541713"/>
            <a:ext cx="7562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3" name="Rectangle 2">
            <a:extLst>
              <a:ext uri="{FF2B5EF4-FFF2-40B4-BE49-F238E27FC236}">
                <a16:creationId xmlns:a16="http://schemas.microsoft.com/office/drawing/2014/main" id="{0FD125D8-B43D-2555-5F65-27AD24483044}"/>
              </a:ext>
            </a:extLst>
          </p:cNvPr>
          <p:cNvSpPr>
            <a:spLocks noChangeArrowheads="1"/>
          </p:cNvSpPr>
          <p:nvPr/>
        </p:nvSpPr>
        <p:spPr bwMode="auto">
          <a:xfrm>
            <a:off x="2236573" y="1108204"/>
            <a:ext cx="3283164"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rtl="1"/>
            <a:r>
              <a:rPr lang="ar-SA" sz="2800" dirty="0">
                <a:solidFill>
                  <a:srgbClr val="0070C0"/>
                </a:solidFill>
                <a:latin typeface="Sakkal Majalla" panose="02000000000000000000" pitchFamily="2" charset="-78"/>
                <a:cs typeface="Sakkal Majalla" panose="02000000000000000000" pitchFamily="2" charset="-78"/>
              </a:rPr>
              <a:t>المؤهل - ماجستير</a:t>
            </a:r>
            <a:endParaRPr lang="en-US" sz="2800" dirty="0">
              <a:solidFill>
                <a:srgbClr val="0070C0"/>
              </a:solidFill>
              <a:latin typeface="Sakkal Majalla" panose="02000000000000000000" pitchFamily="2" charset="-78"/>
              <a:cs typeface="Sakkal Majalla" panose="02000000000000000000" pitchFamily="2" charset="-78"/>
            </a:endParaRPr>
          </a:p>
        </p:txBody>
      </p:sp>
      <p:graphicFrame>
        <p:nvGraphicFramePr>
          <p:cNvPr id="22" name="جدول 21">
            <a:extLst>
              <a:ext uri="{FF2B5EF4-FFF2-40B4-BE49-F238E27FC236}">
                <a16:creationId xmlns:a16="http://schemas.microsoft.com/office/drawing/2014/main" id="{21326D9D-8361-6C1C-7C84-F0C38B68A56B}"/>
              </a:ext>
            </a:extLst>
          </p:cNvPr>
          <p:cNvGraphicFramePr>
            <a:graphicFrameLocks noGrp="1"/>
          </p:cNvGraphicFramePr>
          <p:nvPr>
            <p:extLst>
              <p:ext uri="{D42A27DB-BD31-4B8C-83A1-F6EECF244321}">
                <p14:modId xmlns:p14="http://schemas.microsoft.com/office/powerpoint/2010/main" val="3122386527"/>
              </p:ext>
            </p:extLst>
          </p:nvPr>
        </p:nvGraphicFramePr>
        <p:xfrm>
          <a:off x="765749" y="1966993"/>
          <a:ext cx="6124009" cy="7567772"/>
        </p:xfrm>
        <a:graphic>
          <a:graphicData uri="http://schemas.openxmlformats.org/drawingml/2006/table">
            <a:tbl>
              <a:tblPr rtl="1" firstRow="1" bandRow="1">
                <a:solidFill>
                  <a:srgbClr val="EFFBFF"/>
                </a:solidFill>
                <a:tableStyleId>{5C22544A-7EE6-4342-B048-85BDC9FD1C3A}</a:tableStyleId>
              </a:tblPr>
              <a:tblGrid>
                <a:gridCol w="6124009">
                  <a:extLst>
                    <a:ext uri="{9D8B030D-6E8A-4147-A177-3AD203B41FA5}">
                      <a16:colId xmlns:a16="http://schemas.microsoft.com/office/drawing/2014/main" val="41384209"/>
                    </a:ext>
                  </a:extLst>
                </a:gridCol>
              </a:tblGrid>
              <a:tr h="7567772">
                <a:tc>
                  <a:txBody>
                    <a:bodyPr/>
                    <a:lstStyle/>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r>
                        <a:rPr lang="ar-SA" sz="2800" dirty="0">
                          <a:solidFill>
                            <a:schemeClr val="tx1"/>
                          </a:solidFill>
                          <a:latin typeface="Sakkal Majalla" panose="02000000000000000000" pitchFamily="2" charset="-78"/>
                          <a:cs typeface="Sakkal Majalla" panose="02000000000000000000" pitchFamily="2" charset="-78"/>
                        </a:rPr>
                        <a:t>ألصق هنا</a:t>
                      </a:r>
                      <a:endParaRPr lang="ar-SA" sz="2800" dirty="0">
                        <a:latin typeface="Sakkal Majalla" panose="02000000000000000000" pitchFamily="2" charset="-78"/>
                        <a:cs typeface="Sakkal Majalla" panose="02000000000000000000" pitchFamily="2" charset="-78"/>
                      </a:endParaRPr>
                    </a:p>
                  </a:txBody>
                  <a:tcPr>
                    <a:noFill/>
                  </a:tcPr>
                </a:tc>
                <a:extLst>
                  <a:ext uri="{0D108BD9-81ED-4DB2-BD59-A6C34878D82A}">
                    <a16:rowId xmlns:a16="http://schemas.microsoft.com/office/drawing/2014/main" val="1214337073"/>
                  </a:ext>
                </a:extLst>
              </a:tr>
            </a:tbl>
          </a:graphicData>
        </a:graphic>
      </p:graphicFrame>
    </p:spTree>
    <p:extLst>
      <p:ext uri="{BB962C8B-B14F-4D97-AF65-F5344CB8AC3E}">
        <p14:creationId xmlns:p14="http://schemas.microsoft.com/office/powerpoint/2010/main" val="2341277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0BC502-3A88-D72D-4E76-147DEFD74F64}"/>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D25D1DF2-4DEF-F4E6-970C-17F956E76E88}"/>
              </a:ext>
            </a:extLst>
          </p:cNvPr>
          <p:cNvSpPr/>
          <p:nvPr/>
        </p:nvSpPr>
        <p:spPr>
          <a:xfrm>
            <a:off x="0" y="0"/>
            <a:ext cx="7562088" cy="914400"/>
          </a:xfrm>
          <a:prstGeom prst="rect">
            <a:avLst/>
          </a:prstGeom>
          <a:solidFill>
            <a:srgbClr val="F2F2F2"/>
          </a:solidFill>
          <a:ln/>
        </p:spPr>
        <p:txBody>
          <a:bodyPr/>
          <a:lstStyle/>
          <a:p>
            <a:endParaRPr lang="ar-SA"/>
          </a:p>
        </p:txBody>
      </p:sp>
      <p:sp>
        <p:nvSpPr>
          <p:cNvPr id="3" name="Shape 1">
            <a:extLst>
              <a:ext uri="{FF2B5EF4-FFF2-40B4-BE49-F238E27FC236}">
                <a16:creationId xmlns:a16="http://schemas.microsoft.com/office/drawing/2014/main" id="{332AC4BB-8ED5-C4F1-429E-A949E301304D}"/>
              </a:ext>
            </a:extLst>
          </p:cNvPr>
          <p:cNvSpPr/>
          <p:nvPr/>
        </p:nvSpPr>
        <p:spPr>
          <a:xfrm>
            <a:off x="7452360" y="0"/>
            <a:ext cx="109728" cy="914400"/>
          </a:xfrm>
          <a:prstGeom prst="rect">
            <a:avLst/>
          </a:prstGeom>
          <a:solidFill>
            <a:srgbClr val="13A09F"/>
          </a:solidFill>
          <a:ln/>
        </p:spPr>
        <p:txBody>
          <a:bodyPr/>
          <a:lstStyle/>
          <a:p>
            <a:endParaRPr lang="ar-SA"/>
          </a:p>
        </p:txBody>
      </p:sp>
      <p:sp>
        <p:nvSpPr>
          <p:cNvPr id="4" name="Text 2">
            <a:extLst>
              <a:ext uri="{FF2B5EF4-FFF2-40B4-BE49-F238E27FC236}">
                <a16:creationId xmlns:a16="http://schemas.microsoft.com/office/drawing/2014/main" id="{F8719F05-93D2-48B5-AAF2-29BD2B5D5FF0}"/>
              </a:ext>
            </a:extLst>
          </p:cNvPr>
          <p:cNvSpPr/>
          <p:nvPr/>
        </p:nvSpPr>
        <p:spPr>
          <a:xfrm>
            <a:off x="365760" y="0"/>
            <a:ext cx="6830568" cy="914400"/>
          </a:xfrm>
          <a:prstGeom prst="rect">
            <a:avLst/>
          </a:prstGeom>
          <a:noFill/>
          <a:ln/>
        </p:spPr>
        <p:txBody>
          <a:bodyPr wrap="square" rtlCol="0" anchor="ctr"/>
          <a:lstStyle/>
          <a:p>
            <a:pPr marL="0" indent="0" algn="r" rtl="1">
              <a:buNone/>
            </a:pPr>
            <a:r>
              <a:rPr lang="ar-SA" sz="2000" b="1" dirty="0">
                <a:solidFill>
                  <a:srgbClr val="003845"/>
                </a:solidFill>
                <a:latin typeface="Sakkal Majalla" panose="02000000000000000000" pitchFamily="2" charset="-78"/>
                <a:cs typeface="Sakkal Majalla" panose="02000000000000000000" pitchFamily="2" charset="-78"/>
              </a:rPr>
              <a:t>الشواهد</a:t>
            </a:r>
            <a:endParaRPr lang="en-US" sz="2000" dirty="0">
              <a:latin typeface="Sakkal Majalla" panose="02000000000000000000" pitchFamily="2" charset="-78"/>
              <a:cs typeface="Sakkal Majalla" panose="02000000000000000000" pitchFamily="2" charset="-78"/>
            </a:endParaRPr>
          </a:p>
        </p:txBody>
      </p:sp>
      <p:sp>
        <p:nvSpPr>
          <p:cNvPr id="5" name="Shape 3">
            <a:extLst>
              <a:ext uri="{FF2B5EF4-FFF2-40B4-BE49-F238E27FC236}">
                <a16:creationId xmlns:a16="http://schemas.microsoft.com/office/drawing/2014/main" id="{E8063740-5FBD-502B-81DE-AC98BAA43874}"/>
              </a:ext>
            </a:extLst>
          </p:cNvPr>
          <p:cNvSpPr/>
          <p:nvPr/>
        </p:nvSpPr>
        <p:spPr>
          <a:xfrm>
            <a:off x="6373368" y="1554480"/>
            <a:ext cx="640080" cy="640080"/>
          </a:xfrm>
          <a:prstGeom prst="line">
            <a:avLst/>
          </a:prstGeom>
          <a:solidFill>
            <a:srgbClr val="13A09F"/>
          </a:solidFill>
          <a:ln/>
        </p:spPr>
        <p:txBody>
          <a:bodyPr/>
          <a:lstStyle/>
          <a:p>
            <a:endParaRPr lang="ar-SA"/>
          </a:p>
        </p:txBody>
      </p:sp>
      <p:sp>
        <p:nvSpPr>
          <p:cNvPr id="6" name="Text 4">
            <a:extLst>
              <a:ext uri="{FF2B5EF4-FFF2-40B4-BE49-F238E27FC236}">
                <a16:creationId xmlns:a16="http://schemas.microsoft.com/office/drawing/2014/main" id="{2C5E3DEE-D98C-5D67-D214-D7A872CE0A9A}"/>
              </a:ext>
            </a:extLst>
          </p:cNvPr>
          <p:cNvSpPr/>
          <p:nvPr/>
        </p:nvSpPr>
        <p:spPr>
          <a:xfrm>
            <a:off x="6373368"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1</a:t>
            </a:r>
            <a:endParaRPr lang="en-US" sz="1800" dirty="0"/>
          </a:p>
        </p:txBody>
      </p:sp>
      <p:sp>
        <p:nvSpPr>
          <p:cNvPr id="8" name="Shape 6">
            <a:extLst>
              <a:ext uri="{FF2B5EF4-FFF2-40B4-BE49-F238E27FC236}">
                <a16:creationId xmlns:a16="http://schemas.microsoft.com/office/drawing/2014/main" id="{B5F2F4D3-7A0C-10E5-EB84-0ECC1A651920}"/>
              </a:ext>
            </a:extLst>
          </p:cNvPr>
          <p:cNvSpPr/>
          <p:nvPr/>
        </p:nvSpPr>
        <p:spPr>
          <a:xfrm>
            <a:off x="548640" y="1554480"/>
            <a:ext cx="640080" cy="640080"/>
          </a:xfrm>
          <a:prstGeom prst="line">
            <a:avLst/>
          </a:prstGeom>
          <a:solidFill>
            <a:srgbClr val="31126C"/>
          </a:solidFill>
          <a:ln/>
        </p:spPr>
        <p:txBody>
          <a:bodyPr/>
          <a:lstStyle/>
          <a:p>
            <a:endParaRPr lang="ar-SA"/>
          </a:p>
        </p:txBody>
      </p:sp>
      <p:sp>
        <p:nvSpPr>
          <p:cNvPr id="9" name="Text 7">
            <a:extLst>
              <a:ext uri="{FF2B5EF4-FFF2-40B4-BE49-F238E27FC236}">
                <a16:creationId xmlns:a16="http://schemas.microsoft.com/office/drawing/2014/main" id="{BA18AD9D-2447-3A65-0904-B34009B17899}"/>
              </a:ext>
            </a:extLst>
          </p:cNvPr>
          <p:cNvSpPr/>
          <p:nvPr/>
        </p:nvSpPr>
        <p:spPr>
          <a:xfrm>
            <a:off x="548640"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4</a:t>
            </a:r>
            <a:endParaRPr lang="en-US" sz="1800" dirty="0"/>
          </a:p>
        </p:txBody>
      </p:sp>
      <p:sp>
        <p:nvSpPr>
          <p:cNvPr id="11" name="Shape 9">
            <a:extLst>
              <a:ext uri="{FF2B5EF4-FFF2-40B4-BE49-F238E27FC236}">
                <a16:creationId xmlns:a16="http://schemas.microsoft.com/office/drawing/2014/main" id="{239A6FEE-FEF1-3C5D-C848-A67D239F3F38}"/>
              </a:ext>
            </a:extLst>
          </p:cNvPr>
          <p:cNvSpPr/>
          <p:nvPr/>
        </p:nvSpPr>
        <p:spPr>
          <a:xfrm>
            <a:off x="6373368" y="2926080"/>
            <a:ext cx="640080" cy="640080"/>
          </a:xfrm>
          <a:prstGeom prst="line">
            <a:avLst/>
          </a:prstGeom>
          <a:solidFill>
            <a:srgbClr val="268CAB"/>
          </a:solidFill>
          <a:ln/>
        </p:spPr>
        <p:txBody>
          <a:bodyPr/>
          <a:lstStyle/>
          <a:p>
            <a:endParaRPr lang="ar-SA"/>
          </a:p>
        </p:txBody>
      </p:sp>
      <p:sp>
        <p:nvSpPr>
          <p:cNvPr id="12" name="Text 10">
            <a:extLst>
              <a:ext uri="{FF2B5EF4-FFF2-40B4-BE49-F238E27FC236}">
                <a16:creationId xmlns:a16="http://schemas.microsoft.com/office/drawing/2014/main" id="{6EB2C560-1309-E919-E8EF-DE3695420D09}"/>
              </a:ext>
            </a:extLst>
          </p:cNvPr>
          <p:cNvSpPr/>
          <p:nvPr/>
        </p:nvSpPr>
        <p:spPr>
          <a:xfrm>
            <a:off x="6373368"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2</a:t>
            </a:r>
            <a:endParaRPr lang="en-US" sz="1800" dirty="0"/>
          </a:p>
        </p:txBody>
      </p:sp>
      <p:sp>
        <p:nvSpPr>
          <p:cNvPr id="14" name="Shape 12">
            <a:extLst>
              <a:ext uri="{FF2B5EF4-FFF2-40B4-BE49-F238E27FC236}">
                <a16:creationId xmlns:a16="http://schemas.microsoft.com/office/drawing/2014/main" id="{EF3E146D-DA50-0D94-7CBB-6324F19F99EE}"/>
              </a:ext>
            </a:extLst>
          </p:cNvPr>
          <p:cNvSpPr/>
          <p:nvPr/>
        </p:nvSpPr>
        <p:spPr>
          <a:xfrm>
            <a:off x="548640" y="2926080"/>
            <a:ext cx="640080" cy="640080"/>
          </a:xfrm>
          <a:prstGeom prst="line">
            <a:avLst/>
          </a:prstGeom>
          <a:solidFill>
            <a:srgbClr val="7258A3"/>
          </a:solidFill>
          <a:ln/>
        </p:spPr>
        <p:txBody>
          <a:bodyPr/>
          <a:lstStyle/>
          <a:p>
            <a:endParaRPr lang="ar-SA"/>
          </a:p>
        </p:txBody>
      </p:sp>
      <p:sp>
        <p:nvSpPr>
          <p:cNvPr id="15" name="Text 13">
            <a:extLst>
              <a:ext uri="{FF2B5EF4-FFF2-40B4-BE49-F238E27FC236}">
                <a16:creationId xmlns:a16="http://schemas.microsoft.com/office/drawing/2014/main" id="{B33EE996-3973-243E-17E5-FC5993B75018}"/>
              </a:ext>
            </a:extLst>
          </p:cNvPr>
          <p:cNvSpPr/>
          <p:nvPr/>
        </p:nvSpPr>
        <p:spPr>
          <a:xfrm>
            <a:off x="548640"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5</a:t>
            </a:r>
            <a:endParaRPr lang="en-US" sz="1800" dirty="0"/>
          </a:p>
        </p:txBody>
      </p:sp>
      <p:sp>
        <p:nvSpPr>
          <p:cNvPr id="17" name="Shape 15">
            <a:extLst>
              <a:ext uri="{FF2B5EF4-FFF2-40B4-BE49-F238E27FC236}">
                <a16:creationId xmlns:a16="http://schemas.microsoft.com/office/drawing/2014/main" id="{27C7D9EA-B246-700B-7B3F-7E62B8386F73}"/>
              </a:ext>
            </a:extLst>
          </p:cNvPr>
          <p:cNvSpPr/>
          <p:nvPr/>
        </p:nvSpPr>
        <p:spPr>
          <a:xfrm>
            <a:off x="6373368" y="4297680"/>
            <a:ext cx="640080" cy="640080"/>
          </a:xfrm>
          <a:prstGeom prst="line">
            <a:avLst/>
          </a:prstGeom>
          <a:solidFill>
            <a:srgbClr val="62C1D1"/>
          </a:solidFill>
          <a:ln/>
        </p:spPr>
        <p:txBody>
          <a:bodyPr/>
          <a:lstStyle/>
          <a:p>
            <a:endParaRPr lang="ar-SA"/>
          </a:p>
        </p:txBody>
      </p:sp>
      <p:sp>
        <p:nvSpPr>
          <p:cNvPr id="18" name="Text 16">
            <a:extLst>
              <a:ext uri="{FF2B5EF4-FFF2-40B4-BE49-F238E27FC236}">
                <a16:creationId xmlns:a16="http://schemas.microsoft.com/office/drawing/2014/main" id="{93A25F3A-39A7-2A29-2839-9858BB33836F}"/>
              </a:ext>
            </a:extLst>
          </p:cNvPr>
          <p:cNvSpPr/>
          <p:nvPr/>
        </p:nvSpPr>
        <p:spPr>
          <a:xfrm>
            <a:off x="6373368"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3</a:t>
            </a:r>
            <a:endParaRPr lang="en-US" sz="1800" dirty="0"/>
          </a:p>
        </p:txBody>
      </p:sp>
      <p:sp>
        <p:nvSpPr>
          <p:cNvPr id="20" name="Shape 18">
            <a:extLst>
              <a:ext uri="{FF2B5EF4-FFF2-40B4-BE49-F238E27FC236}">
                <a16:creationId xmlns:a16="http://schemas.microsoft.com/office/drawing/2014/main" id="{5B7021F0-DBEF-38DB-2EF6-05F36A7C6DE0}"/>
              </a:ext>
            </a:extLst>
          </p:cNvPr>
          <p:cNvSpPr/>
          <p:nvPr/>
        </p:nvSpPr>
        <p:spPr>
          <a:xfrm>
            <a:off x="548640" y="4297680"/>
            <a:ext cx="640080" cy="640080"/>
          </a:xfrm>
          <a:prstGeom prst="line">
            <a:avLst/>
          </a:prstGeom>
          <a:solidFill>
            <a:srgbClr val="9238FE"/>
          </a:solidFill>
          <a:ln/>
        </p:spPr>
        <p:txBody>
          <a:bodyPr/>
          <a:lstStyle/>
          <a:p>
            <a:endParaRPr lang="ar-SA"/>
          </a:p>
        </p:txBody>
      </p:sp>
      <p:sp>
        <p:nvSpPr>
          <p:cNvPr id="21" name="Text 19">
            <a:extLst>
              <a:ext uri="{FF2B5EF4-FFF2-40B4-BE49-F238E27FC236}">
                <a16:creationId xmlns:a16="http://schemas.microsoft.com/office/drawing/2014/main" id="{3BAAF2FB-A569-E6C7-88CE-4053748B460D}"/>
              </a:ext>
            </a:extLst>
          </p:cNvPr>
          <p:cNvSpPr/>
          <p:nvPr/>
        </p:nvSpPr>
        <p:spPr>
          <a:xfrm>
            <a:off x="548640"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6</a:t>
            </a:r>
            <a:endParaRPr lang="en-US" sz="1800" dirty="0"/>
          </a:p>
        </p:txBody>
      </p:sp>
      <p:sp>
        <p:nvSpPr>
          <p:cNvPr id="26" name="Text 24">
            <a:extLst>
              <a:ext uri="{FF2B5EF4-FFF2-40B4-BE49-F238E27FC236}">
                <a16:creationId xmlns:a16="http://schemas.microsoft.com/office/drawing/2014/main" id="{8B3841BC-AC9C-5B24-07FD-6144154E3EBF}"/>
              </a:ext>
            </a:extLst>
          </p:cNvPr>
          <p:cNvSpPr/>
          <p:nvPr/>
        </p:nvSpPr>
        <p:spPr>
          <a:xfrm>
            <a:off x="6784848" y="10296144"/>
            <a:ext cx="201168" cy="201168"/>
          </a:xfrm>
          <a:prstGeom prst="rect">
            <a:avLst/>
          </a:prstGeom>
          <a:noFill/>
          <a:ln/>
        </p:spPr>
        <p:txBody>
          <a:bodyPr wrap="square" rtlCol="0" anchor="ctr"/>
          <a:lstStyle/>
          <a:p>
            <a:pPr marL="0" indent="0" algn="ctr">
              <a:buNone/>
            </a:pPr>
            <a:r>
              <a:rPr lang="en-US" sz="900" b="1" dirty="0">
                <a:solidFill>
                  <a:srgbClr val="FFFFFF"/>
                </a:solidFill>
                <a:latin typeface="Arial" pitchFamily="34" charset="0"/>
                <a:ea typeface="Arial" pitchFamily="34" charset="-122"/>
                <a:cs typeface="Arial" pitchFamily="34" charset="-120"/>
              </a:rPr>
              <a:t>9</a:t>
            </a:r>
            <a:endParaRPr lang="en-US" sz="900" dirty="0"/>
          </a:p>
        </p:txBody>
      </p:sp>
      <p:sp>
        <p:nvSpPr>
          <p:cNvPr id="28" name="Text 26">
            <a:extLst>
              <a:ext uri="{FF2B5EF4-FFF2-40B4-BE49-F238E27FC236}">
                <a16:creationId xmlns:a16="http://schemas.microsoft.com/office/drawing/2014/main" id="{67C6C72B-2C26-CBF7-0381-CE3FE21911DE}"/>
              </a:ext>
            </a:extLst>
          </p:cNvPr>
          <p:cNvSpPr/>
          <p:nvPr/>
        </p:nvSpPr>
        <p:spPr>
          <a:xfrm>
            <a:off x="274320" y="10296144"/>
            <a:ext cx="1371600" cy="228600"/>
          </a:xfrm>
          <a:prstGeom prst="rect">
            <a:avLst/>
          </a:prstGeom>
          <a:noFill/>
          <a:ln/>
        </p:spPr>
        <p:txBody>
          <a:bodyPr wrap="square" rtlCol="0" anchor="ctr"/>
          <a:lstStyle/>
          <a:p>
            <a:pPr marL="0" indent="0" algn="l">
              <a:buNone/>
            </a:pPr>
            <a:r>
              <a:rPr lang="en-US" sz="900" dirty="0">
                <a:solidFill>
                  <a:srgbClr val="7F7F7F"/>
                </a:solidFill>
                <a:latin typeface="Arial" pitchFamily="34" charset="0"/>
                <a:ea typeface="Arial" pitchFamily="34" charset="-122"/>
                <a:cs typeface="Arial" pitchFamily="34" charset="-120"/>
              </a:rPr>
              <a:t>www.xxx.xx</a:t>
            </a:r>
            <a:endParaRPr lang="en-US" sz="900" dirty="0"/>
          </a:p>
        </p:txBody>
      </p:sp>
      <p:sp>
        <p:nvSpPr>
          <p:cNvPr id="30" name="Rectangle 2">
            <a:extLst>
              <a:ext uri="{FF2B5EF4-FFF2-40B4-BE49-F238E27FC236}">
                <a16:creationId xmlns:a16="http://schemas.microsoft.com/office/drawing/2014/main" id="{B6505806-F9E6-B5D8-5B1C-252A367598E9}"/>
              </a:ext>
            </a:extLst>
          </p:cNvPr>
          <p:cNvSpPr>
            <a:spLocks noChangeArrowheads="1"/>
          </p:cNvSpPr>
          <p:nvPr/>
        </p:nvSpPr>
        <p:spPr bwMode="auto">
          <a:xfrm>
            <a:off x="1004888" y="3541713"/>
            <a:ext cx="7562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3" name="Rectangle 2">
            <a:extLst>
              <a:ext uri="{FF2B5EF4-FFF2-40B4-BE49-F238E27FC236}">
                <a16:creationId xmlns:a16="http://schemas.microsoft.com/office/drawing/2014/main" id="{BF583C57-6413-E8FE-9099-D8930BD86717}"/>
              </a:ext>
            </a:extLst>
          </p:cNvPr>
          <p:cNvSpPr>
            <a:spLocks noChangeArrowheads="1"/>
          </p:cNvSpPr>
          <p:nvPr/>
        </p:nvSpPr>
        <p:spPr bwMode="auto">
          <a:xfrm>
            <a:off x="2236573" y="1108204"/>
            <a:ext cx="3283164"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rtl="1"/>
            <a:r>
              <a:rPr lang="ar-SA" sz="2800" dirty="0">
                <a:solidFill>
                  <a:srgbClr val="0070C0"/>
                </a:solidFill>
                <a:latin typeface="Sakkal Majalla" panose="02000000000000000000" pitchFamily="2" charset="-78"/>
                <a:cs typeface="Sakkal Majalla" panose="02000000000000000000" pitchFamily="2" charset="-78"/>
              </a:rPr>
              <a:t>المؤهل - دكتوراة</a:t>
            </a:r>
            <a:endParaRPr lang="en-US" sz="2800" dirty="0">
              <a:solidFill>
                <a:srgbClr val="0070C0"/>
              </a:solidFill>
              <a:latin typeface="Sakkal Majalla" panose="02000000000000000000" pitchFamily="2" charset="-78"/>
              <a:cs typeface="Sakkal Majalla" panose="02000000000000000000" pitchFamily="2" charset="-78"/>
            </a:endParaRPr>
          </a:p>
        </p:txBody>
      </p:sp>
      <p:graphicFrame>
        <p:nvGraphicFramePr>
          <p:cNvPr id="22" name="جدول 21">
            <a:extLst>
              <a:ext uri="{FF2B5EF4-FFF2-40B4-BE49-F238E27FC236}">
                <a16:creationId xmlns:a16="http://schemas.microsoft.com/office/drawing/2014/main" id="{83103CC2-B142-ABDF-1E81-4C7C1E88433F}"/>
              </a:ext>
            </a:extLst>
          </p:cNvPr>
          <p:cNvGraphicFramePr>
            <a:graphicFrameLocks noGrp="1"/>
          </p:cNvGraphicFramePr>
          <p:nvPr>
            <p:extLst>
              <p:ext uri="{D42A27DB-BD31-4B8C-83A1-F6EECF244321}">
                <p14:modId xmlns:p14="http://schemas.microsoft.com/office/powerpoint/2010/main" val="3498603150"/>
              </p:ext>
            </p:extLst>
          </p:nvPr>
        </p:nvGraphicFramePr>
        <p:xfrm>
          <a:off x="765749" y="1966993"/>
          <a:ext cx="6124009" cy="7567772"/>
        </p:xfrm>
        <a:graphic>
          <a:graphicData uri="http://schemas.openxmlformats.org/drawingml/2006/table">
            <a:tbl>
              <a:tblPr rtl="1" firstRow="1" bandRow="1">
                <a:solidFill>
                  <a:srgbClr val="EFFBFF"/>
                </a:solidFill>
                <a:tableStyleId>{5C22544A-7EE6-4342-B048-85BDC9FD1C3A}</a:tableStyleId>
              </a:tblPr>
              <a:tblGrid>
                <a:gridCol w="6124009">
                  <a:extLst>
                    <a:ext uri="{9D8B030D-6E8A-4147-A177-3AD203B41FA5}">
                      <a16:colId xmlns:a16="http://schemas.microsoft.com/office/drawing/2014/main" val="41384209"/>
                    </a:ext>
                  </a:extLst>
                </a:gridCol>
              </a:tblGrid>
              <a:tr h="7567772">
                <a:tc>
                  <a:txBody>
                    <a:bodyPr/>
                    <a:lstStyle/>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r>
                        <a:rPr lang="ar-SA" sz="2800" dirty="0">
                          <a:solidFill>
                            <a:schemeClr val="tx1"/>
                          </a:solidFill>
                          <a:latin typeface="Sakkal Majalla" panose="02000000000000000000" pitchFamily="2" charset="-78"/>
                          <a:cs typeface="Sakkal Majalla" panose="02000000000000000000" pitchFamily="2" charset="-78"/>
                        </a:rPr>
                        <a:t>ألصق هنا</a:t>
                      </a:r>
                      <a:endParaRPr lang="ar-SA" sz="2800" dirty="0">
                        <a:latin typeface="Sakkal Majalla" panose="02000000000000000000" pitchFamily="2" charset="-78"/>
                        <a:cs typeface="Sakkal Majalla" panose="02000000000000000000" pitchFamily="2" charset="-78"/>
                      </a:endParaRPr>
                    </a:p>
                  </a:txBody>
                  <a:tcPr>
                    <a:noFill/>
                  </a:tcPr>
                </a:tc>
                <a:extLst>
                  <a:ext uri="{0D108BD9-81ED-4DB2-BD59-A6C34878D82A}">
                    <a16:rowId xmlns:a16="http://schemas.microsoft.com/office/drawing/2014/main" val="1214337073"/>
                  </a:ext>
                </a:extLst>
              </a:tr>
            </a:tbl>
          </a:graphicData>
        </a:graphic>
      </p:graphicFrame>
    </p:spTree>
    <p:extLst>
      <p:ext uri="{BB962C8B-B14F-4D97-AF65-F5344CB8AC3E}">
        <p14:creationId xmlns:p14="http://schemas.microsoft.com/office/powerpoint/2010/main" val="8642589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0D0303-3ADD-66A2-1A3B-E1BC6259F989}"/>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E4138F56-FF5E-9941-B1AF-131CD30075E7}"/>
              </a:ext>
            </a:extLst>
          </p:cNvPr>
          <p:cNvSpPr/>
          <p:nvPr/>
        </p:nvSpPr>
        <p:spPr>
          <a:xfrm>
            <a:off x="0" y="0"/>
            <a:ext cx="7562088" cy="914400"/>
          </a:xfrm>
          <a:prstGeom prst="rect">
            <a:avLst/>
          </a:prstGeom>
          <a:solidFill>
            <a:srgbClr val="F2F2F2"/>
          </a:solidFill>
          <a:ln/>
        </p:spPr>
        <p:txBody>
          <a:bodyPr/>
          <a:lstStyle/>
          <a:p>
            <a:endParaRPr lang="ar-SA"/>
          </a:p>
        </p:txBody>
      </p:sp>
      <p:sp>
        <p:nvSpPr>
          <p:cNvPr id="3" name="Shape 1">
            <a:extLst>
              <a:ext uri="{FF2B5EF4-FFF2-40B4-BE49-F238E27FC236}">
                <a16:creationId xmlns:a16="http://schemas.microsoft.com/office/drawing/2014/main" id="{C4B23709-D289-B09D-BE2E-9D4487B580EB}"/>
              </a:ext>
            </a:extLst>
          </p:cNvPr>
          <p:cNvSpPr/>
          <p:nvPr/>
        </p:nvSpPr>
        <p:spPr>
          <a:xfrm>
            <a:off x="7452360" y="0"/>
            <a:ext cx="109728" cy="914400"/>
          </a:xfrm>
          <a:prstGeom prst="rect">
            <a:avLst/>
          </a:prstGeom>
          <a:solidFill>
            <a:srgbClr val="13A09F"/>
          </a:solidFill>
          <a:ln/>
        </p:spPr>
        <p:txBody>
          <a:bodyPr/>
          <a:lstStyle/>
          <a:p>
            <a:endParaRPr lang="ar-SA"/>
          </a:p>
        </p:txBody>
      </p:sp>
      <p:sp>
        <p:nvSpPr>
          <p:cNvPr id="4" name="Text 2">
            <a:extLst>
              <a:ext uri="{FF2B5EF4-FFF2-40B4-BE49-F238E27FC236}">
                <a16:creationId xmlns:a16="http://schemas.microsoft.com/office/drawing/2014/main" id="{E3000861-E376-8BFA-9D82-7EA5378C41F7}"/>
              </a:ext>
            </a:extLst>
          </p:cNvPr>
          <p:cNvSpPr/>
          <p:nvPr/>
        </p:nvSpPr>
        <p:spPr>
          <a:xfrm>
            <a:off x="365760" y="0"/>
            <a:ext cx="6830568" cy="914400"/>
          </a:xfrm>
          <a:prstGeom prst="rect">
            <a:avLst/>
          </a:prstGeom>
          <a:noFill/>
          <a:ln/>
        </p:spPr>
        <p:txBody>
          <a:bodyPr wrap="square" rtlCol="0" anchor="ctr"/>
          <a:lstStyle/>
          <a:p>
            <a:pPr marL="0" indent="0" algn="r" rtl="1">
              <a:buNone/>
            </a:pPr>
            <a:r>
              <a:rPr lang="ar-SA" sz="2000" b="1" dirty="0">
                <a:solidFill>
                  <a:srgbClr val="003845"/>
                </a:solidFill>
                <a:latin typeface="Sakkal Majalla" panose="02000000000000000000" pitchFamily="2" charset="-78"/>
                <a:cs typeface="Sakkal Majalla" panose="02000000000000000000" pitchFamily="2" charset="-78"/>
              </a:rPr>
              <a:t>الشواهد</a:t>
            </a:r>
            <a:endParaRPr lang="en-US" sz="2000" dirty="0">
              <a:latin typeface="Sakkal Majalla" panose="02000000000000000000" pitchFamily="2" charset="-78"/>
              <a:cs typeface="Sakkal Majalla" panose="02000000000000000000" pitchFamily="2" charset="-78"/>
            </a:endParaRPr>
          </a:p>
        </p:txBody>
      </p:sp>
      <p:sp>
        <p:nvSpPr>
          <p:cNvPr id="5" name="Shape 3">
            <a:extLst>
              <a:ext uri="{FF2B5EF4-FFF2-40B4-BE49-F238E27FC236}">
                <a16:creationId xmlns:a16="http://schemas.microsoft.com/office/drawing/2014/main" id="{A300C209-5708-FBE8-EA8E-D22E4B6CCFD8}"/>
              </a:ext>
            </a:extLst>
          </p:cNvPr>
          <p:cNvSpPr/>
          <p:nvPr/>
        </p:nvSpPr>
        <p:spPr>
          <a:xfrm>
            <a:off x="6373368" y="1554480"/>
            <a:ext cx="640080" cy="640080"/>
          </a:xfrm>
          <a:prstGeom prst="line">
            <a:avLst/>
          </a:prstGeom>
          <a:solidFill>
            <a:srgbClr val="13A09F"/>
          </a:solidFill>
          <a:ln/>
        </p:spPr>
        <p:txBody>
          <a:bodyPr/>
          <a:lstStyle/>
          <a:p>
            <a:endParaRPr lang="ar-SA"/>
          </a:p>
        </p:txBody>
      </p:sp>
      <p:sp>
        <p:nvSpPr>
          <p:cNvPr id="6" name="Text 4">
            <a:extLst>
              <a:ext uri="{FF2B5EF4-FFF2-40B4-BE49-F238E27FC236}">
                <a16:creationId xmlns:a16="http://schemas.microsoft.com/office/drawing/2014/main" id="{B968A6EA-6562-8260-BA6E-458FDB71429D}"/>
              </a:ext>
            </a:extLst>
          </p:cNvPr>
          <p:cNvSpPr/>
          <p:nvPr/>
        </p:nvSpPr>
        <p:spPr>
          <a:xfrm>
            <a:off x="6373368"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1</a:t>
            </a:r>
            <a:endParaRPr lang="en-US" sz="1800" dirty="0"/>
          </a:p>
        </p:txBody>
      </p:sp>
      <p:sp>
        <p:nvSpPr>
          <p:cNvPr id="8" name="Shape 6">
            <a:extLst>
              <a:ext uri="{FF2B5EF4-FFF2-40B4-BE49-F238E27FC236}">
                <a16:creationId xmlns:a16="http://schemas.microsoft.com/office/drawing/2014/main" id="{7A0AD9DB-C608-95D5-72CD-3A0CAAD57B62}"/>
              </a:ext>
            </a:extLst>
          </p:cNvPr>
          <p:cNvSpPr/>
          <p:nvPr/>
        </p:nvSpPr>
        <p:spPr>
          <a:xfrm>
            <a:off x="548640" y="1554480"/>
            <a:ext cx="640080" cy="640080"/>
          </a:xfrm>
          <a:prstGeom prst="line">
            <a:avLst/>
          </a:prstGeom>
          <a:solidFill>
            <a:srgbClr val="31126C"/>
          </a:solidFill>
          <a:ln/>
        </p:spPr>
        <p:txBody>
          <a:bodyPr/>
          <a:lstStyle/>
          <a:p>
            <a:endParaRPr lang="ar-SA"/>
          </a:p>
        </p:txBody>
      </p:sp>
      <p:sp>
        <p:nvSpPr>
          <p:cNvPr id="9" name="Text 7">
            <a:extLst>
              <a:ext uri="{FF2B5EF4-FFF2-40B4-BE49-F238E27FC236}">
                <a16:creationId xmlns:a16="http://schemas.microsoft.com/office/drawing/2014/main" id="{FDD26C6E-7B34-CFCB-B8E0-A3BEE0C2EF0B}"/>
              </a:ext>
            </a:extLst>
          </p:cNvPr>
          <p:cNvSpPr/>
          <p:nvPr/>
        </p:nvSpPr>
        <p:spPr>
          <a:xfrm>
            <a:off x="548640"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4</a:t>
            </a:r>
            <a:endParaRPr lang="en-US" sz="1800" dirty="0"/>
          </a:p>
        </p:txBody>
      </p:sp>
      <p:sp>
        <p:nvSpPr>
          <p:cNvPr id="11" name="Shape 9">
            <a:extLst>
              <a:ext uri="{FF2B5EF4-FFF2-40B4-BE49-F238E27FC236}">
                <a16:creationId xmlns:a16="http://schemas.microsoft.com/office/drawing/2014/main" id="{A8CEB258-9D93-6E5A-8EA4-31B38E203C60}"/>
              </a:ext>
            </a:extLst>
          </p:cNvPr>
          <p:cNvSpPr/>
          <p:nvPr/>
        </p:nvSpPr>
        <p:spPr>
          <a:xfrm>
            <a:off x="6373368" y="2926080"/>
            <a:ext cx="640080" cy="640080"/>
          </a:xfrm>
          <a:prstGeom prst="line">
            <a:avLst/>
          </a:prstGeom>
          <a:solidFill>
            <a:srgbClr val="268CAB"/>
          </a:solidFill>
          <a:ln/>
        </p:spPr>
        <p:txBody>
          <a:bodyPr/>
          <a:lstStyle/>
          <a:p>
            <a:endParaRPr lang="ar-SA"/>
          </a:p>
        </p:txBody>
      </p:sp>
      <p:sp>
        <p:nvSpPr>
          <p:cNvPr id="12" name="Text 10">
            <a:extLst>
              <a:ext uri="{FF2B5EF4-FFF2-40B4-BE49-F238E27FC236}">
                <a16:creationId xmlns:a16="http://schemas.microsoft.com/office/drawing/2014/main" id="{BF603791-D061-433D-E9FE-3DD0F92A23B3}"/>
              </a:ext>
            </a:extLst>
          </p:cNvPr>
          <p:cNvSpPr/>
          <p:nvPr/>
        </p:nvSpPr>
        <p:spPr>
          <a:xfrm>
            <a:off x="6373368"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2</a:t>
            </a:r>
            <a:endParaRPr lang="en-US" sz="1800" dirty="0"/>
          </a:p>
        </p:txBody>
      </p:sp>
      <p:sp>
        <p:nvSpPr>
          <p:cNvPr id="14" name="Shape 12">
            <a:extLst>
              <a:ext uri="{FF2B5EF4-FFF2-40B4-BE49-F238E27FC236}">
                <a16:creationId xmlns:a16="http://schemas.microsoft.com/office/drawing/2014/main" id="{834FD2F0-D5EB-1995-D490-375C33B54B1A}"/>
              </a:ext>
            </a:extLst>
          </p:cNvPr>
          <p:cNvSpPr/>
          <p:nvPr/>
        </p:nvSpPr>
        <p:spPr>
          <a:xfrm>
            <a:off x="548640" y="2926080"/>
            <a:ext cx="640080" cy="640080"/>
          </a:xfrm>
          <a:prstGeom prst="line">
            <a:avLst/>
          </a:prstGeom>
          <a:solidFill>
            <a:srgbClr val="7258A3"/>
          </a:solidFill>
          <a:ln/>
        </p:spPr>
        <p:txBody>
          <a:bodyPr/>
          <a:lstStyle/>
          <a:p>
            <a:endParaRPr lang="ar-SA"/>
          </a:p>
        </p:txBody>
      </p:sp>
      <p:sp>
        <p:nvSpPr>
          <p:cNvPr id="15" name="Text 13">
            <a:extLst>
              <a:ext uri="{FF2B5EF4-FFF2-40B4-BE49-F238E27FC236}">
                <a16:creationId xmlns:a16="http://schemas.microsoft.com/office/drawing/2014/main" id="{961DE59C-13C3-74E3-B48E-F3891165FD94}"/>
              </a:ext>
            </a:extLst>
          </p:cNvPr>
          <p:cNvSpPr/>
          <p:nvPr/>
        </p:nvSpPr>
        <p:spPr>
          <a:xfrm>
            <a:off x="548640"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5</a:t>
            </a:r>
            <a:endParaRPr lang="en-US" sz="1800" dirty="0"/>
          </a:p>
        </p:txBody>
      </p:sp>
      <p:sp>
        <p:nvSpPr>
          <p:cNvPr id="17" name="Shape 15">
            <a:extLst>
              <a:ext uri="{FF2B5EF4-FFF2-40B4-BE49-F238E27FC236}">
                <a16:creationId xmlns:a16="http://schemas.microsoft.com/office/drawing/2014/main" id="{DA3333BD-0F92-956C-38C1-024C5298EB65}"/>
              </a:ext>
            </a:extLst>
          </p:cNvPr>
          <p:cNvSpPr/>
          <p:nvPr/>
        </p:nvSpPr>
        <p:spPr>
          <a:xfrm>
            <a:off x="6373368" y="4297680"/>
            <a:ext cx="640080" cy="640080"/>
          </a:xfrm>
          <a:prstGeom prst="line">
            <a:avLst/>
          </a:prstGeom>
          <a:solidFill>
            <a:srgbClr val="62C1D1"/>
          </a:solidFill>
          <a:ln/>
        </p:spPr>
        <p:txBody>
          <a:bodyPr/>
          <a:lstStyle/>
          <a:p>
            <a:endParaRPr lang="ar-SA"/>
          </a:p>
        </p:txBody>
      </p:sp>
      <p:sp>
        <p:nvSpPr>
          <p:cNvPr id="18" name="Text 16">
            <a:extLst>
              <a:ext uri="{FF2B5EF4-FFF2-40B4-BE49-F238E27FC236}">
                <a16:creationId xmlns:a16="http://schemas.microsoft.com/office/drawing/2014/main" id="{BDD2678E-56A6-F856-E5F8-1D6DBD1E8BCC}"/>
              </a:ext>
            </a:extLst>
          </p:cNvPr>
          <p:cNvSpPr/>
          <p:nvPr/>
        </p:nvSpPr>
        <p:spPr>
          <a:xfrm>
            <a:off x="6373368"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3</a:t>
            </a:r>
            <a:endParaRPr lang="en-US" sz="1800" dirty="0"/>
          </a:p>
        </p:txBody>
      </p:sp>
      <p:sp>
        <p:nvSpPr>
          <p:cNvPr id="20" name="Shape 18">
            <a:extLst>
              <a:ext uri="{FF2B5EF4-FFF2-40B4-BE49-F238E27FC236}">
                <a16:creationId xmlns:a16="http://schemas.microsoft.com/office/drawing/2014/main" id="{676CF18D-A4FA-C81A-687E-DF1709063ED2}"/>
              </a:ext>
            </a:extLst>
          </p:cNvPr>
          <p:cNvSpPr/>
          <p:nvPr/>
        </p:nvSpPr>
        <p:spPr>
          <a:xfrm>
            <a:off x="548640" y="4297680"/>
            <a:ext cx="640080" cy="640080"/>
          </a:xfrm>
          <a:prstGeom prst="line">
            <a:avLst/>
          </a:prstGeom>
          <a:solidFill>
            <a:srgbClr val="9238FE"/>
          </a:solidFill>
          <a:ln/>
        </p:spPr>
        <p:txBody>
          <a:bodyPr/>
          <a:lstStyle/>
          <a:p>
            <a:endParaRPr lang="ar-SA"/>
          </a:p>
        </p:txBody>
      </p:sp>
      <p:sp>
        <p:nvSpPr>
          <p:cNvPr id="21" name="Text 19">
            <a:extLst>
              <a:ext uri="{FF2B5EF4-FFF2-40B4-BE49-F238E27FC236}">
                <a16:creationId xmlns:a16="http://schemas.microsoft.com/office/drawing/2014/main" id="{C697D3A6-8DFC-740C-A7DC-DC296BA78041}"/>
              </a:ext>
            </a:extLst>
          </p:cNvPr>
          <p:cNvSpPr/>
          <p:nvPr/>
        </p:nvSpPr>
        <p:spPr>
          <a:xfrm>
            <a:off x="548640"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6</a:t>
            </a:r>
            <a:endParaRPr lang="en-US" sz="1800" dirty="0"/>
          </a:p>
        </p:txBody>
      </p:sp>
      <p:sp>
        <p:nvSpPr>
          <p:cNvPr id="26" name="Text 24">
            <a:extLst>
              <a:ext uri="{FF2B5EF4-FFF2-40B4-BE49-F238E27FC236}">
                <a16:creationId xmlns:a16="http://schemas.microsoft.com/office/drawing/2014/main" id="{27E8439C-7104-28D4-8A71-EF67B4663D1D}"/>
              </a:ext>
            </a:extLst>
          </p:cNvPr>
          <p:cNvSpPr/>
          <p:nvPr/>
        </p:nvSpPr>
        <p:spPr>
          <a:xfrm>
            <a:off x="6784848" y="10296144"/>
            <a:ext cx="201168" cy="201168"/>
          </a:xfrm>
          <a:prstGeom prst="rect">
            <a:avLst/>
          </a:prstGeom>
          <a:noFill/>
          <a:ln/>
        </p:spPr>
        <p:txBody>
          <a:bodyPr wrap="square" rtlCol="0" anchor="ctr"/>
          <a:lstStyle/>
          <a:p>
            <a:pPr marL="0" indent="0" algn="ctr">
              <a:buNone/>
            </a:pPr>
            <a:r>
              <a:rPr lang="en-US" sz="900" b="1" dirty="0">
                <a:solidFill>
                  <a:srgbClr val="FFFFFF"/>
                </a:solidFill>
                <a:latin typeface="Arial" pitchFamily="34" charset="0"/>
                <a:ea typeface="Arial" pitchFamily="34" charset="-122"/>
                <a:cs typeface="Arial" pitchFamily="34" charset="-120"/>
              </a:rPr>
              <a:t>9</a:t>
            </a:r>
            <a:endParaRPr lang="en-US" sz="900" dirty="0"/>
          </a:p>
        </p:txBody>
      </p:sp>
      <p:sp>
        <p:nvSpPr>
          <p:cNvPr id="28" name="Text 26">
            <a:extLst>
              <a:ext uri="{FF2B5EF4-FFF2-40B4-BE49-F238E27FC236}">
                <a16:creationId xmlns:a16="http://schemas.microsoft.com/office/drawing/2014/main" id="{D5FFB11A-5E55-392E-1A8E-49DC82A2CF24}"/>
              </a:ext>
            </a:extLst>
          </p:cNvPr>
          <p:cNvSpPr/>
          <p:nvPr/>
        </p:nvSpPr>
        <p:spPr>
          <a:xfrm>
            <a:off x="274320" y="10296144"/>
            <a:ext cx="1371600" cy="228600"/>
          </a:xfrm>
          <a:prstGeom prst="rect">
            <a:avLst/>
          </a:prstGeom>
          <a:noFill/>
          <a:ln/>
        </p:spPr>
        <p:txBody>
          <a:bodyPr wrap="square" rtlCol="0" anchor="ctr"/>
          <a:lstStyle/>
          <a:p>
            <a:pPr marL="0" indent="0" algn="l">
              <a:buNone/>
            </a:pPr>
            <a:r>
              <a:rPr lang="en-US" sz="900" dirty="0">
                <a:solidFill>
                  <a:srgbClr val="7F7F7F"/>
                </a:solidFill>
                <a:latin typeface="Arial" pitchFamily="34" charset="0"/>
                <a:ea typeface="Arial" pitchFamily="34" charset="-122"/>
                <a:cs typeface="Arial" pitchFamily="34" charset="-120"/>
              </a:rPr>
              <a:t>www.xxx.xx</a:t>
            </a:r>
            <a:endParaRPr lang="en-US" sz="900" dirty="0"/>
          </a:p>
        </p:txBody>
      </p:sp>
      <p:sp>
        <p:nvSpPr>
          <p:cNvPr id="30" name="Rectangle 2">
            <a:extLst>
              <a:ext uri="{FF2B5EF4-FFF2-40B4-BE49-F238E27FC236}">
                <a16:creationId xmlns:a16="http://schemas.microsoft.com/office/drawing/2014/main" id="{0695CCF7-B6FC-E62A-20EB-2AAB4E2F4B7F}"/>
              </a:ext>
            </a:extLst>
          </p:cNvPr>
          <p:cNvSpPr>
            <a:spLocks noChangeArrowheads="1"/>
          </p:cNvSpPr>
          <p:nvPr/>
        </p:nvSpPr>
        <p:spPr bwMode="auto">
          <a:xfrm>
            <a:off x="1004888" y="3541713"/>
            <a:ext cx="7562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3" name="Rectangle 2">
            <a:extLst>
              <a:ext uri="{FF2B5EF4-FFF2-40B4-BE49-F238E27FC236}">
                <a16:creationId xmlns:a16="http://schemas.microsoft.com/office/drawing/2014/main" id="{0352692B-DCCC-CA3F-F098-7AFEF4992225}"/>
              </a:ext>
            </a:extLst>
          </p:cNvPr>
          <p:cNvSpPr>
            <a:spLocks noChangeArrowheads="1"/>
          </p:cNvSpPr>
          <p:nvPr/>
        </p:nvSpPr>
        <p:spPr bwMode="auto">
          <a:xfrm>
            <a:off x="2236573" y="1108204"/>
            <a:ext cx="3283164"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rtl="1"/>
            <a:r>
              <a:rPr lang="ar-SA" sz="2800" dirty="0">
                <a:solidFill>
                  <a:srgbClr val="0070C0"/>
                </a:solidFill>
                <a:latin typeface="Sakkal Majalla" panose="02000000000000000000" pitchFamily="2" charset="-78"/>
                <a:cs typeface="Sakkal Majalla" panose="02000000000000000000" pitchFamily="2" charset="-78"/>
              </a:rPr>
              <a:t>الأداء الوظيفي عام 1446</a:t>
            </a:r>
            <a:endParaRPr lang="en-US" sz="2800" dirty="0">
              <a:solidFill>
                <a:srgbClr val="0070C0"/>
              </a:solidFill>
              <a:latin typeface="Sakkal Majalla" panose="02000000000000000000" pitchFamily="2" charset="-78"/>
              <a:cs typeface="Sakkal Majalla" panose="02000000000000000000" pitchFamily="2" charset="-78"/>
            </a:endParaRPr>
          </a:p>
        </p:txBody>
      </p:sp>
      <p:graphicFrame>
        <p:nvGraphicFramePr>
          <p:cNvPr id="22" name="جدول 21">
            <a:extLst>
              <a:ext uri="{FF2B5EF4-FFF2-40B4-BE49-F238E27FC236}">
                <a16:creationId xmlns:a16="http://schemas.microsoft.com/office/drawing/2014/main" id="{41FE051B-5032-B6D3-B735-0CBEDC23CC5F}"/>
              </a:ext>
            </a:extLst>
          </p:cNvPr>
          <p:cNvGraphicFramePr>
            <a:graphicFrameLocks noGrp="1"/>
          </p:cNvGraphicFramePr>
          <p:nvPr>
            <p:extLst>
              <p:ext uri="{D42A27DB-BD31-4B8C-83A1-F6EECF244321}">
                <p14:modId xmlns:p14="http://schemas.microsoft.com/office/powerpoint/2010/main" val="1968724561"/>
              </p:ext>
            </p:extLst>
          </p:nvPr>
        </p:nvGraphicFramePr>
        <p:xfrm>
          <a:off x="765749" y="1966993"/>
          <a:ext cx="6124009" cy="7567772"/>
        </p:xfrm>
        <a:graphic>
          <a:graphicData uri="http://schemas.openxmlformats.org/drawingml/2006/table">
            <a:tbl>
              <a:tblPr rtl="1" firstRow="1" bandRow="1">
                <a:solidFill>
                  <a:srgbClr val="EFFBFF"/>
                </a:solidFill>
                <a:tableStyleId>{5C22544A-7EE6-4342-B048-85BDC9FD1C3A}</a:tableStyleId>
              </a:tblPr>
              <a:tblGrid>
                <a:gridCol w="6124009">
                  <a:extLst>
                    <a:ext uri="{9D8B030D-6E8A-4147-A177-3AD203B41FA5}">
                      <a16:colId xmlns:a16="http://schemas.microsoft.com/office/drawing/2014/main" val="41384209"/>
                    </a:ext>
                  </a:extLst>
                </a:gridCol>
              </a:tblGrid>
              <a:tr h="7567772">
                <a:tc>
                  <a:txBody>
                    <a:bodyPr/>
                    <a:lstStyle/>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r>
                        <a:rPr lang="ar-SA" sz="2800" dirty="0">
                          <a:solidFill>
                            <a:schemeClr val="tx1"/>
                          </a:solidFill>
                          <a:latin typeface="Sakkal Majalla" panose="02000000000000000000" pitchFamily="2" charset="-78"/>
                          <a:cs typeface="Sakkal Majalla" panose="02000000000000000000" pitchFamily="2" charset="-78"/>
                        </a:rPr>
                        <a:t>ألصق هنا</a:t>
                      </a:r>
                    </a:p>
                    <a:p>
                      <a:pPr algn="ctr" rtl="1"/>
                      <a:r>
                        <a:rPr lang="ar-SA" sz="2800" dirty="0">
                          <a:solidFill>
                            <a:schemeClr val="tx1"/>
                          </a:solidFill>
                          <a:latin typeface="Sakkal Majalla" panose="02000000000000000000" pitchFamily="2" charset="-78"/>
                          <a:cs typeface="Sakkal Majalla" panose="02000000000000000000" pitchFamily="2" charset="-78"/>
                        </a:rPr>
                        <a:t>من نظام فارس</a:t>
                      </a:r>
                      <a:endParaRPr lang="ar-SA" sz="2800" dirty="0">
                        <a:latin typeface="Sakkal Majalla" panose="02000000000000000000" pitchFamily="2" charset="-78"/>
                        <a:cs typeface="Sakkal Majalla" panose="02000000000000000000" pitchFamily="2" charset="-78"/>
                      </a:endParaRPr>
                    </a:p>
                  </a:txBody>
                  <a:tcPr>
                    <a:noFill/>
                  </a:tcPr>
                </a:tc>
                <a:extLst>
                  <a:ext uri="{0D108BD9-81ED-4DB2-BD59-A6C34878D82A}">
                    <a16:rowId xmlns:a16="http://schemas.microsoft.com/office/drawing/2014/main" val="1214337073"/>
                  </a:ext>
                </a:extLst>
              </a:tr>
            </a:tbl>
          </a:graphicData>
        </a:graphic>
      </p:graphicFrame>
    </p:spTree>
    <p:extLst>
      <p:ext uri="{BB962C8B-B14F-4D97-AF65-F5344CB8AC3E}">
        <p14:creationId xmlns:p14="http://schemas.microsoft.com/office/powerpoint/2010/main" val="27649716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C37447-B0C9-00AD-2844-5E8287D30F00}"/>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92ED645C-6A8D-2D4C-7155-946CC32786F1}"/>
              </a:ext>
            </a:extLst>
          </p:cNvPr>
          <p:cNvSpPr/>
          <p:nvPr/>
        </p:nvSpPr>
        <p:spPr>
          <a:xfrm>
            <a:off x="0" y="0"/>
            <a:ext cx="7562088" cy="914400"/>
          </a:xfrm>
          <a:prstGeom prst="rect">
            <a:avLst/>
          </a:prstGeom>
          <a:solidFill>
            <a:srgbClr val="F2F2F2"/>
          </a:solidFill>
          <a:ln/>
        </p:spPr>
        <p:txBody>
          <a:bodyPr/>
          <a:lstStyle/>
          <a:p>
            <a:endParaRPr lang="ar-SA"/>
          </a:p>
        </p:txBody>
      </p:sp>
      <p:sp>
        <p:nvSpPr>
          <p:cNvPr id="3" name="Shape 1">
            <a:extLst>
              <a:ext uri="{FF2B5EF4-FFF2-40B4-BE49-F238E27FC236}">
                <a16:creationId xmlns:a16="http://schemas.microsoft.com/office/drawing/2014/main" id="{D62DCD16-8F59-BEDE-A992-894D554033A0}"/>
              </a:ext>
            </a:extLst>
          </p:cNvPr>
          <p:cNvSpPr/>
          <p:nvPr/>
        </p:nvSpPr>
        <p:spPr>
          <a:xfrm>
            <a:off x="7452360" y="0"/>
            <a:ext cx="109728" cy="914400"/>
          </a:xfrm>
          <a:prstGeom prst="rect">
            <a:avLst/>
          </a:prstGeom>
          <a:solidFill>
            <a:srgbClr val="13A09F"/>
          </a:solidFill>
          <a:ln/>
        </p:spPr>
        <p:txBody>
          <a:bodyPr/>
          <a:lstStyle/>
          <a:p>
            <a:endParaRPr lang="ar-SA"/>
          </a:p>
        </p:txBody>
      </p:sp>
      <p:sp>
        <p:nvSpPr>
          <p:cNvPr id="4" name="Text 2">
            <a:extLst>
              <a:ext uri="{FF2B5EF4-FFF2-40B4-BE49-F238E27FC236}">
                <a16:creationId xmlns:a16="http://schemas.microsoft.com/office/drawing/2014/main" id="{72D847E0-5286-5FCF-DBB4-105834D40B7C}"/>
              </a:ext>
            </a:extLst>
          </p:cNvPr>
          <p:cNvSpPr/>
          <p:nvPr/>
        </p:nvSpPr>
        <p:spPr>
          <a:xfrm>
            <a:off x="365760" y="0"/>
            <a:ext cx="6830568" cy="914400"/>
          </a:xfrm>
          <a:prstGeom prst="rect">
            <a:avLst/>
          </a:prstGeom>
          <a:noFill/>
          <a:ln/>
        </p:spPr>
        <p:txBody>
          <a:bodyPr wrap="square" rtlCol="0" anchor="ctr"/>
          <a:lstStyle/>
          <a:p>
            <a:pPr marL="0" indent="0" algn="r" rtl="1">
              <a:buNone/>
            </a:pPr>
            <a:r>
              <a:rPr lang="ar-SA" sz="2000" b="1" dirty="0">
                <a:solidFill>
                  <a:srgbClr val="003845"/>
                </a:solidFill>
                <a:latin typeface="Sakkal Majalla" panose="02000000000000000000" pitchFamily="2" charset="-78"/>
                <a:cs typeface="Sakkal Majalla" panose="02000000000000000000" pitchFamily="2" charset="-78"/>
              </a:rPr>
              <a:t>الشواهد</a:t>
            </a:r>
            <a:endParaRPr lang="en-US" sz="2000" dirty="0">
              <a:latin typeface="Sakkal Majalla" panose="02000000000000000000" pitchFamily="2" charset="-78"/>
              <a:cs typeface="Sakkal Majalla" panose="02000000000000000000" pitchFamily="2" charset="-78"/>
            </a:endParaRPr>
          </a:p>
        </p:txBody>
      </p:sp>
      <p:sp>
        <p:nvSpPr>
          <p:cNvPr id="5" name="Shape 3">
            <a:extLst>
              <a:ext uri="{FF2B5EF4-FFF2-40B4-BE49-F238E27FC236}">
                <a16:creationId xmlns:a16="http://schemas.microsoft.com/office/drawing/2014/main" id="{68B4FDAA-EEB2-1AB8-1A46-1CE67F3CD575}"/>
              </a:ext>
            </a:extLst>
          </p:cNvPr>
          <p:cNvSpPr/>
          <p:nvPr/>
        </p:nvSpPr>
        <p:spPr>
          <a:xfrm>
            <a:off x="6373368" y="1554480"/>
            <a:ext cx="640080" cy="640080"/>
          </a:xfrm>
          <a:prstGeom prst="line">
            <a:avLst/>
          </a:prstGeom>
          <a:solidFill>
            <a:srgbClr val="13A09F"/>
          </a:solidFill>
          <a:ln/>
        </p:spPr>
        <p:txBody>
          <a:bodyPr/>
          <a:lstStyle/>
          <a:p>
            <a:endParaRPr lang="ar-SA"/>
          </a:p>
        </p:txBody>
      </p:sp>
      <p:sp>
        <p:nvSpPr>
          <p:cNvPr id="6" name="Text 4">
            <a:extLst>
              <a:ext uri="{FF2B5EF4-FFF2-40B4-BE49-F238E27FC236}">
                <a16:creationId xmlns:a16="http://schemas.microsoft.com/office/drawing/2014/main" id="{5B411B3B-11AC-0A51-B2BB-2CB4FE646729}"/>
              </a:ext>
            </a:extLst>
          </p:cNvPr>
          <p:cNvSpPr/>
          <p:nvPr/>
        </p:nvSpPr>
        <p:spPr>
          <a:xfrm>
            <a:off x="6373368"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1</a:t>
            </a:r>
            <a:endParaRPr lang="en-US" sz="1800" dirty="0"/>
          </a:p>
        </p:txBody>
      </p:sp>
      <p:sp>
        <p:nvSpPr>
          <p:cNvPr id="8" name="Shape 6">
            <a:extLst>
              <a:ext uri="{FF2B5EF4-FFF2-40B4-BE49-F238E27FC236}">
                <a16:creationId xmlns:a16="http://schemas.microsoft.com/office/drawing/2014/main" id="{94ACA9C7-37E7-5B59-4FF4-A235152815A9}"/>
              </a:ext>
            </a:extLst>
          </p:cNvPr>
          <p:cNvSpPr/>
          <p:nvPr/>
        </p:nvSpPr>
        <p:spPr>
          <a:xfrm>
            <a:off x="548640" y="1554480"/>
            <a:ext cx="640080" cy="640080"/>
          </a:xfrm>
          <a:prstGeom prst="line">
            <a:avLst/>
          </a:prstGeom>
          <a:solidFill>
            <a:srgbClr val="31126C"/>
          </a:solidFill>
          <a:ln/>
        </p:spPr>
        <p:txBody>
          <a:bodyPr/>
          <a:lstStyle/>
          <a:p>
            <a:endParaRPr lang="ar-SA"/>
          </a:p>
        </p:txBody>
      </p:sp>
      <p:sp>
        <p:nvSpPr>
          <p:cNvPr id="9" name="Text 7">
            <a:extLst>
              <a:ext uri="{FF2B5EF4-FFF2-40B4-BE49-F238E27FC236}">
                <a16:creationId xmlns:a16="http://schemas.microsoft.com/office/drawing/2014/main" id="{2ADDCBB0-71C9-35B2-8FF8-BA5901CABC0F}"/>
              </a:ext>
            </a:extLst>
          </p:cNvPr>
          <p:cNvSpPr/>
          <p:nvPr/>
        </p:nvSpPr>
        <p:spPr>
          <a:xfrm>
            <a:off x="548640"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4</a:t>
            </a:r>
            <a:endParaRPr lang="en-US" sz="1800" dirty="0"/>
          </a:p>
        </p:txBody>
      </p:sp>
      <p:sp>
        <p:nvSpPr>
          <p:cNvPr id="11" name="Shape 9">
            <a:extLst>
              <a:ext uri="{FF2B5EF4-FFF2-40B4-BE49-F238E27FC236}">
                <a16:creationId xmlns:a16="http://schemas.microsoft.com/office/drawing/2014/main" id="{01BC5675-A868-970F-58E7-8396DFD1B22E}"/>
              </a:ext>
            </a:extLst>
          </p:cNvPr>
          <p:cNvSpPr/>
          <p:nvPr/>
        </p:nvSpPr>
        <p:spPr>
          <a:xfrm>
            <a:off x="6373368" y="2926080"/>
            <a:ext cx="640080" cy="640080"/>
          </a:xfrm>
          <a:prstGeom prst="line">
            <a:avLst/>
          </a:prstGeom>
          <a:solidFill>
            <a:srgbClr val="268CAB"/>
          </a:solidFill>
          <a:ln/>
        </p:spPr>
        <p:txBody>
          <a:bodyPr/>
          <a:lstStyle/>
          <a:p>
            <a:endParaRPr lang="ar-SA"/>
          </a:p>
        </p:txBody>
      </p:sp>
      <p:sp>
        <p:nvSpPr>
          <p:cNvPr id="12" name="Text 10">
            <a:extLst>
              <a:ext uri="{FF2B5EF4-FFF2-40B4-BE49-F238E27FC236}">
                <a16:creationId xmlns:a16="http://schemas.microsoft.com/office/drawing/2014/main" id="{235C2E0E-DCB3-984F-0339-7ABEB58DD5CA}"/>
              </a:ext>
            </a:extLst>
          </p:cNvPr>
          <p:cNvSpPr/>
          <p:nvPr/>
        </p:nvSpPr>
        <p:spPr>
          <a:xfrm>
            <a:off x="6373368"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2</a:t>
            </a:r>
            <a:endParaRPr lang="en-US" sz="1800" dirty="0"/>
          </a:p>
        </p:txBody>
      </p:sp>
      <p:sp>
        <p:nvSpPr>
          <p:cNvPr id="14" name="Shape 12">
            <a:extLst>
              <a:ext uri="{FF2B5EF4-FFF2-40B4-BE49-F238E27FC236}">
                <a16:creationId xmlns:a16="http://schemas.microsoft.com/office/drawing/2014/main" id="{258A15D8-0A92-9064-2663-E5191737CEA5}"/>
              </a:ext>
            </a:extLst>
          </p:cNvPr>
          <p:cNvSpPr/>
          <p:nvPr/>
        </p:nvSpPr>
        <p:spPr>
          <a:xfrm>
            <a:off x="548640" y="2926080"/>
            <a:ext cx="640080" cy="640080"/>
          </a:xfrm>
          <a:prstGeom prst="line">
            <a:avLst/>
          </a:prstGeom>
          <a:solidFill>
            <a:srgbClr val="7258A3"/>
          </a:solidFill>
          <a:ln/>
        </p:spPr>
        <p:txBody>
          <a:bodyPr/>
          <a:lstStyle/>
          <a:p>
            <a:endParaRPr lang="ar-SA"/>
          </a:p>
        </p:txBody>
      </p:sp>
      <p:sp>
        <p:nvSpPr>
          <p:cNvPr id="15" name="Text 13">
            <a:extLst>
              <a:ext uri="{FF2B5EF4-FFF2-40B4-BE49-F238E27FC236}">
                <a16:creationId xmlns:a16="http://schemas.microsoft.com/office/drawing/2014/main" id="{1304A4AA-4FE1-BC1A-A9E4-C7C3B9B700C2}"/>
              </a:ext>
            </a:extLst>
          </p:cNvPr>
          <p:cNvSpPr/>
          <p:nvPr/>
        </p:nvSpPr>
        <p:spPr>
          <a:xfrm>
            <a:off x="548640"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5</a:t>
            </a:r>
            <a:endParaRPr lang="en-US" sz="1800" dirty="0"/>
          </a:p>
        </p:txBody>
      </p:sp>
      <p:sp>
        <p:nvSpPr>
          <p:cNvPr id="17" name="Shape 15">
            <a:extLst>
              <a:ext uri="{FF2B5EF4-FFF2-40B4-BE49-F238E27FC236}">
                <a16:creationId xmlns:a16="http://schemas.microsoft.com/office/drawing/2014/main" id="{664E7951-E170-D17E-02EE-543F264A1489}"/>
              </a:ext>
            </a:extLst>
          </p:cNvPr>
          <p:cNvSpPr/>
          <p:nvPr/>
        </p:nvSpPr>
        <p:spPr>
          <a:xfrm>
            <a:off x="6373368" y="4297680"/>
            <a:ext cx="640080" cy="640080"/>
          </a:xfrm>
          <a:prstGeom prst="line">
            <a:avLst/>
          </a:prstGeom>
          <a:solidFill>
            <a:srgbClr val="62C1D1"/>
          </a:solidFill>
          <a:ln/>
        </p:spPr>
        <p:txBody>
          <a:bodyPr/>
          <a:lstStyle/>
          <a:p>
            <a:endParaRPr lang="ar-SA"/>
          </a:p>
        </p:txBody>
      </p:sp>
      <p:sp>
        <p:nvSpPr>
          <p:cNvPr id="18" name="Text 16">
            <a:extLst>
              <a:ext uri="{FF2B5EF4-FFF2-40B4-BE49-F238E27FC236}">
                <a16:creationId xmlns:a16="http://schemas.microsoft.com/office/drawing/2014/main" id="{4C8D3D3E-7B86-EBC0-D271-B6B832D80EC9}"/>
              </a:ext>
            </a:extLst>
          </p:cNvPr>
          <p:cNvSpPr/>
          <p:nvPr/>
        </p:nvSpPr>
        <p:spPr>
          <a:xfrm>
            <a:off x="6373368"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3</a:t>
            </a:r>
            <a:endParaRPr lang="en-US" sz="1800" dirty="0"/>
          </a:p>
        </p:txBody>
      </p:sp>
      <p:sp>
        <p:nvSpPr>
          <p:cNvPr id="20" name="Shape 18">
            <a:extLst>
              <a:ext uri="{FF2B5EF4-FFF2-40B4-BE49-F238E27FC236}">
                <a16:creationId xmlns:a16="http://schemas.microsoft.com/office/drawing/2014/main" id="{958C6224-2152-B1BC-A203-6C20AA2967FE}"/>
              </a:ext>
            </a:extLst>
          </p:cNvPr>
          <p:cNvSpPr/>
          <p:nvPr/>
        </p:nvSpPr>
        <p:spPr>
          <a:xfrm>
            <a:off x="548640" y="4297680"/>
            <a:ext cx="640080" cy="640080"/>
          </a:xfrm>
          <a:prstGeom prst="line">
            <a:avLst/>
          </a:prstGeom>
          <a:solidFill>
            <a:srgbClr val="9238FE"/>
          </a:solidFill>
          <a:ln/>
        </p:spPr>
        <p:txBody>
          <a:bodyPr/>
          <a:lstStyle/>
          <a:p>
            <a:endParaRPr lang="ar-SA"/>
          </a:p>
        </p:txBody>
      </p:sp>
      <p:sp>
        <p:nvSpPr>
          <p:cNvPr id="21" name="Text 19">
            <a:extLst>
              <a:ext uri="{FF2B5EF4-FFF2-40B4-BE49-F238E27FC236}">
                <a16:creationId xmlns:a16="http://schemas.microsoft.com/office/drawing/2014/main" id="{BFEC712F-19F2-21F8-8713-1A5B8C177E97}"/>
              </a:ext>
            </a:extLst>
          </p:cNvPr>
          <p:cNvSpPr/>
          <p:nvPr/>
        </p:nvSpPr>
        <p:spPr>
          <a:xfrm>
            <a:off x="548640"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6</a:t>
            </a:r>
            <a:endParaRPr lang="en-US" sz="1800" dirty="0"/>
          </a:p>
        </p:txBody>
      </p:sp>
      <p:sp>
        <p:nvSpPr>
          <p:cNvPr id="26" name="Text 24">
            <a:extLst>
              <a:ext uri="{FF2B5EF4-FFF2-40B4-BE49-F238E27FC236}">
                <a16:creationId xmlns:a16="http://schemas.microsoft.com/office/drawing/2014/main" id="{F6AE80E5-9DB8-1FBB-B141-CBDD1B74BCDD}"/>
              </a:ext>
            </a:extLst>
          </p:cNvPr>
          <p:cNvSpPr/>
          <p:nvPr/>
        </p:nvSpPr>
        <p:spPr>
          <a:xfrm>
            <a:off x="6784848" y="10296144"/>
            <a:ext cx="201168" cy="201168"/>
          </a:xfrm>
          <a:prstGeom prst="rect">
            <a:avLst/>
          </a:prstGeom>
          <a:noFill/>
          <a:ln/>
        </p:spPr>
        <p:txBody>
          <a:bodyPr wrap="square" rtlCol="0" anchor="ctr"/>
          <a:lstStyle/>
          <a:p>
            <a:pPr marL="0" indent="0" algn="ctr">
              <a:buNone/>
            </a:pPr>
            <a:r>
              <a:rPr lang="en-US" sz="900" b="1" dirty="0">
                <a:solidFill>
                  <a:srgbClr val="FFFFFF"/>
                </a:solidFill>
                <a:latin typeface="Arial" pitchFamily="34" charset="0"/>
                <a:ea typeface="Arial" pitchFamily="34" charset="-122"/>
                <a:cs typeface="Arial" pitchFamily="34" charset="-120"/>
              </a:rPr>
              <a:t>9</a:t>
            </a:r>
            <a:endParaRPr lang="en-US" sz="900" dirty="0"/>
          </a:p>
        </p:txBody>
      </p:sp>
      <p:sp>
        <p:nvSpPr>
          <p:cNvPr id="28" name="Text 26">
            <a:extLst>
              <a:ext uri="{FF2B5EF4-FFF2-40B4-BE49-F238E27FC236}">
                <a16:creationId xmlns:a16="http://schemas.microsoft.com/office/drawing/2014/main" id="{D2821095-6489-6948-67E4-50BEAB407150}"/>
              </a:ext>
            </a:extLst>
          </p:cNvPr>
          <p:cNvSpPr/>
          <p:nvPr/>
        </p:nvSpPr>
        <p:spPr>
          <a:xfrm>
            <a:off x="274320" y="10296144"/>
            <a:ext cx="1371600" cy="228600"/>
          </a:xfrm>
          <a:prstGeom prst="rect">
            <a:avLst/>
          </a:prstGeom>
          <a:noFill/>
          <a:ln/>
        </p:spPr>
        <p:txBody>
          <a:bodyPr wrap="square" rtlCol="0" anchor="ctr"/>
          <a:lstStyle/>
          <a:p>
            <a:pPr marL="0" indent="0" algn="l">
              <a:buNone/>
            </a:pPr>
            <a:r>
              <a:rPr lang="en-US" sz="900" dirty="0">
                <a:solidFill>
                  <a:srgbClr val="7F7F7F"/>
                </a:solidFill>
                <a:latin typeface="Arial" pitchFamily="34" charset="0"/>
                <a:ea typeface="Arial" pitchFamily="34" charset="-122"/>
                <a:cs typeface="Arial" pitchFamily="34" charset="-120"/>
              </a:rPr>
              <a:t>www.xxx.xx</a:t>
            </a:r>
            <a:endParaRPr lang="en-US" sz="900" dirty="0"/>
          </a:p>
        </p:txBody>
      </p:sp>
      <p:sp>
        <p:nvSpPr>
          <p:cNvPr id="30" name="Rectangle 2">
            <a:extLst>
              <a:ext uri="{FF2B5EF4-FFF2-40B4-BE49-F238E27FC236}">
                <a16:creationId xmlns:a16="http://schemas.microsoft.com/office/drawing/2014/main" id="{380C94E7-BA2B-9888-DE6A-729FFF4C1715}"/>
              </a:ext>
            </a:extLst>
          </p:cNvPr>
          <p:cNvSpPr>
            <a:spLocks noChangeArrowheads="1"/>
          </p:cNvSpPr>
          <p:nvPr/>
        </p:nvSpPr>
        <p:spPr bwMode="auto">
          <a:xfrm>
            <a:off x="1004888" y="3541713"/>
            <a:ext cx="7562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3" name="Rectangle 2">
            <a:extLst>
              <a:ext uri="{FF2B5EF4-FFF2-40B4-BE49-F238E27FC236}">
                <a16:creationId xmlns:a16="http://schemas.microsoft.com/office/drawing/2014/main" id="{02755FFB-57A5-2446-C756-4EFC4C0CC2D7}"/>
              </a:ext>
            </a:extLst>
          </p:cNvPr>
          <p:cNvSpPr>
            <a:spLocks noChangeArrowheads="1"/>
          </p:cNvSpPr>
          <p:nvPr/>
        </p:nvSpPr>
        <p:spPr bwMode="auto">
          <a:xfrm>
            <a:off x="2236573" y="1108204"/>
            <a:ext cx="3283164"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rtl="1"/>
            <a:r>
              <a:rPr lang="ar-SA" sz="2800" dirty="0">
                <a:solidFill>
                  <a:srgbClr val="0070C0"/>
                </a:solidFill>
                <a:latin typeface="Sakkal Majalla" panose="02000000000000000000" pitchFamily="2" charset="-78"/>
                <a:cs typeface="Sakkal Majalla" panose="02000000000000000000" pitchFamily="2" charset="-78"/>
              </a:rPr>
              <a:t>الأداء الوظيفي عام 1447</a:t>
            </a:r>
            <a:endParaRPr lang="en-US" sz="2800" dirty="0">
              <a:solidFill>
                <a:srgbClr val="0070C0"/>
              </a:solidFill>
              <a:latin typeface="Sakkal Majalla" panose="02000000000000000000" pitchFamily="2" charset="-78"/>
              <a:cs typeface="Sakkal Majalla" panose="02000000000000000000" pitchFamily="2" charset="-78"/>
            </a:endParaRPr>
          </a:p>
        </p:txBody>
      </p:sp>
      <p:graphicFrame>
        <p:nvGraphicFramePr>
          <p:cNvPr id="22" name="جدول 21">
            <a:extLst>
              <a:ext uri="{FF2B5EF4-FFF2-40B4-BE49-F238E27FC236}">
                <a16:creationId xmlns:a16="http://schemas.microsoft.com/office/drawing/2014/main" id="{129F2BBA-25DE-9F81-F37D-0771A6683D6A}"/>
              </a:ext>
            </a:extLst>
          </p:cNvPr>
          <p:cNvGraphicFramePr>
            <a:graphicFrameLocks noGrp="1"/>
          </p:cNvGraphicFramePr>
          <p:nvPr>
            <p:extLst>
              <p:ext uri="{D42A27DB-BD31-4B8C-83A1-F6EECF244321}">
                <p14:modId xmlns:p14="http://schemas.microsoft.com/office/powerpoint/2010/main" val="4176142793"/>
              </p:ext>
            </p:extLst>
          </p:nvPr>
        </p:nvGraphicFramePr>
        <p:xfrm>
          <a:off x="765749" y="1966993"/>
          <a:ext cx="6124009" cy="7567772"/>
        </p:xfrm>
        <a:graphic>
          <a:graphicData uri="http://schemas.openxmlformats.org/drawingml/2006/table">
            <a:tbl>
              <a:tblPr rtl="1" firstRow="1" bandRow="1">
                <a:solidFill>
                  <a:srgbClr val="EFFBFF"/>
                </a:solidFill>
                <a:tableStyleId>{5C22544A-7EE6-4342-B048-85BDC9FD1C3A}</a:tableStyleId>
              </a:tblPr>
              <a:tblGrid>
                <a:gridCol w="6124009">
                  <a:extLst>
                    <a:ext uri="{9D8B030D-6E8A-4147-A177-3AD203B41FA5}">
                      <a16:colId xmlns:a16="http://schemas.microsoft.com/office/drawing/2014/main" val="41384209"/>
                    </a:ext>
                  </a:extLst>
                </a:gridCol>
              </a:tblGrid>
              <a:tr h="7567772">
                <a:tc>
                  <a:txBody>
                    <a:bodyPr/>
                    <a:lstStyle/>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r>
                        <a:rPr lang="ar-SA" sz="2800" dirty="0">
                          <a:solidFill>
                            <a:schemeClr val="tx1"/>
                          </a:solidFill>
                          <a:latin typeface="Sakkal Majalla" panose="02000000000000000000" pitchFamily="2" charset="-78"/>
                          <a:cs typeface="Sakkal Majalla" panose="02000000000000000000" pitchFamily="2" charset="-78"/>
                        </a:rPr>
                        <a:t>ألصق هنا</a:t>
                      </a:r>
                    </a:p>
                    <a:p>
                      <a:pPr marL="0" marR="0" lvl="0" indent="0" algn="ctr" defTabSz="914400" rtl="1" eaLnBrk="1" fontAlgn="auto" latinLnBrk="0" hangingPunct="1">
                        <a:lnSpc>
                          <a:spcPct val="100000"/>
                        </a:lnSpc>
                        <a:spcBef>
                          <a:spcPts val="0"/>
                        </a:spcBef>
                        <a:spcAft>
                          <a:spcPts val="0"/>
                        </a:spcAft>
                        <a:buClrTx/>
                        <a:buSzTx/>
                        <a:buFontTx/>
                        <a:buNone/>
                        <a:tabLst/>
                        <a:defRPr/>
                      </a:pPr>
                      <a:r>
                        <a:rPr lang="ar-SA" sz="2800" dirty="0">
                          <a:solidFill>
                            <a:schemeClr val="tx1"/>
                          </a:solidFill>
                          <a:latin typeface="Sakkal Majalla" panose="02000000000000000000" pitchFamily="2" charset="-78"/>
                          <a:cs typeface="Sakkal Majalla" panose="02000000000000000000" pitchFamily="2" charset="-78"/>
                        </a:rPr>
                        <a:t>من نظام فارس</a:t>
                      </a:r>
                      <a:endParaRPr lang="ar-SA" sz="2800" dirty="0">
                        <a:latin typeface="Sakkal Majalla" panose="02000000000000000000" pitchFamily="2" charset="-78"/>
                        <a:cs typeface="Sakkal Majalla" panose="02000000000000000000" pitchFamily="2" charset="-78"/>
                      </a:endParaRPr>
                    </a:p>
                    <a:p>
                      <a:pPr algn="ctr" rtl="1"/>
                      <a:endParaRPr lang="ar-SA" sz="2800" dirty="0">
                        <a:latin typeface="Sakkal Majalla" panose="02000000000000000000" pitchFamily="2" charset="-78"/>
                        <a:cs typeface="Sakkal Majalla" panose="02000000000000000000" pitchFamily="2" charset="-78"/>
                      </a:endParaRPr>
                    </a:p>
                  </a:txBody>
                  <a:tcPr>
                    <a:noFill/>
                  </a:tcPr>
                </a:tc>
                <a:extLst>
                  <a:ext uri="{0D108BD9-81ED-4DB2-BD59-A6C34878D82A}">
                    <a16:rowId xmlns:a16="http://schemas.microsoft.com/office/drawing/2014/main" val="1214337073"/>
                  </a:ext>
                </a:extLst>
              </a:tr>
            </a:tbl>
          </a:graphicData>
        </a:graphic>
      </p:graphicFrame>
    </p:spTree>
    <p:extLst>
      <p:ext uri="{BB962C8B-B14F-4D97-AF65-F5344CB8AC3E}">
        <p14:creationId xmlns:p14="http://schemas.microsoft.com/office/powerpoint/2010/main" val="9603986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BE86F2-ADD3-ECC3-964B-2C3983670D35}"/>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952D9CEA-6C2E-F3F7-8BF5-4A5288A798FD}"/>
              </a:ext>
            </a:extLst>
          </p:cNvPr>
          <p:cNvSpPr/>
          <p:nvPr/>
        </p:nvSpPr>
        <p:spPr>
          <a:xfrm>
            <a:off x="0" y="0"/>
            <a:ext cx="7562088" cy="914400"/>
          </a:xfrm>
          <a:prstGeom prst="rect">
            <a:avLst/>
          </a:prstGeom>
          <a:solidFill>
            <a:srgbClr val="F2F2F2"/>
          </a:solidFill>
          <a:ln/>
        </p:spPr>
        <p:txBody>
          <a:bodyPr/>
          <a:lstStyle/>
          <a:p>
            <a:endParaRPr lang="ar-SA"/>
          </a:p>
        </p:txBody>
      </p:sp>
      <p:sp>
        <p:nvSpPr>
          <p:cNvPr id="3" name="Shape 1">
            <a:extLst>
              <a:ext uri="{FF2B5EF4-FFF2-40B4-BE49-F238E27FC236}">
                <a16:creationId xmlns:a16="http://schemas.microsoft.com/office/drawing/2014/main" id="{51195CCA-379B-3B5D-7348-5FE9ED1FDAC0}"/>
              </a:ext>
            </a:extLst>
          </p:cNvPr>
          <p:cNvSpPr/>
          <p:nvPr/>
        </p:nvSpPr>
        <p:spPr>
          <a:xfrm>
            <a:off x="7452360" y="0"/>
            <a:ext cx="109728" cy="914400"/>
          </a:xfrm>
          <a:prstGeom prst="rect">
            <a:avLst/>
          </a:prstGeom>
          <a:solidFill>
            <a:srgbClr val="13A09F"/>
          </a:solidFill>
          <a:ln/>
        </p:spPr>
        <p:txBody>
          <a:bodyPr/>
          <a:lstStyle/>
          <a:p>
            <a:endParaRPr lang="ar-SA"/>
          </a:p>
        </p:txBody>
      </p:sp>
      <p:sp>
        <p:nvSpPr>
          <p:cNvPr id="4" name="Text 2">
            <a:extLst>
              <a:ext uri="{FF2B5EF4-FFF2-40B4-BE49-F238E27FC236}">
                <a16:creationId xmlns:a16="http://schemas.microsoft.com/office/drawing/2014/main" id="{A1F7CAE4-F764-F2DA-C438-8E0F8A03C112}"/>
              </a:ext>
            </a:extLst>
          </p:cNvPr>
          <p:cNvSpPr/>
          <p:nvPr/>
        </p:nvSpPr>
        <p:spPr>
          <a:xfrm>
            <a:off x="365760" y="0"/>
            <a:ext cx="6830568" cy="914400"/>
          </a:xfrm>
          <a:prstGeom prst="rect">
            <a:avLst/>
          </a:prstGeom>
          <a:noFill/>
          <a:ln/>
        </p:spPr>
        <p:txBody>
          <a:bodyPr wrap="square" rtlCol="0" anchor="ctr"/>
          <a:lstStyle/>
          <a:p>
            <a:pPr marL="0" indent="0" algn="r" rtl="1">
              <a:buNone/>
            </a:pPr>
            <a:r>
              <a:rPr lang="ar-SA" sz="2000" b="1" dirty="0">
                <a:solidFill>
                  <a:srgbClr val="003845"/>
                </a:solidFill>
                <a:latin typeface="Sakkal Majalla" panose="02000000000000000000" pitchFamily="2" charset="-78"/>
                <a:cs typeface="Sakkal Majalla" panose="02000000000000000000" pitchFamily="2" charset="-78"/>
              </a:rPr>
              <a:t>الشواهد</a:t>
            </a:r>
            <a:endParaRPr lang="en-US" sz="2000" dirty="0">
              <a:latin typeface="Sakkal Majalla" panose="02000000000000000000" pitchFamily="2" charset="-78"/>
              <a:cs typeface="Sakkal Majalla" panose="02000000000000000000" pitchFamily="2" charset="-78"/>
            </a:endParaRPr>
          </a:p>
        </p:txBody>
      </p:sp>
      <p:sp>
        <p:nvSpPr>
          <p:cNvPr id="5" name="Shape 3">
            <a:extLst>
              <a:ext uri="{FF2B5EF4-FFF2-40B4-BE49-F238E27FC236}">
                <a16:creationId xmlns:a16="http://schemas.microsoft.com/office/drawing/2014/main" id="{C53BE5F0-0A7A-EB65-D8D5-3FFC91B05843}"/>
              </a:ext>
            </a:extLst>
          </p:cNvPr>
          <p:cNvSpPr/>
          <p:nvPr/>
        </p:nvSpPr>
        <p:spPr>
          <a:xfrm>
            <a:off x="6373368" y="1554480"/>
            <a:ext cx="640080" cy="640080"/>
          </a:xfrm>
          <a:prstGeom prst="line">
            <a:avLst/>
          </a:prstGeom>
          <a:solidFill>
            <a:srgbClr val="13A09F"/>
          </a:solidFill>
          <a:ln/>
        </p:spPr>
        <p:txBody>
          <a:bodyPr/>
          <a:lstStyle/>
          <a:p>
            <a:endParaRPr lang="ar-SA"/>
          </a:p>
        </p:txBody>
      </p:sp>
      <p:sp>
        <p:nvSpPr>
          <p:cNvPr id="6" name="Text 4">
            <a:extLst>
              <a:ext uri="{FF2B5EF4-FFF2-40B4-BE49-F238E27FC236}">
                <a16:creationId xmlns:a16="http://schemas.microsoft.com/office/drawing/2014/main" id="{2DFA3A9D-48A8-9CA6-A371-88CD8DBA38C1}"/>
              </a:ext>
            </a:extLst>
          </p:cNvPr>
          <p:cNvSpPr/>
          <p:nvPr/>
        </p:nvSpPr>
        <p:spPr>
          <a:xfrm>
            <a:off x="6373368"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1</a:t>
            </a:r>
            <a:endParaRPr lang="en-US" sz="1800" dirty="0"/>
          </a:p>
        </p:txBody>
      </p:sp>
      <p:sp>
        <p:nvSpPr>
          <p:cNvPr id="8" name="Shape 6">
            <a:extLst>
              <a:ext uri="{FF2B5EF4-FFF2-40B4-BE49-F238E27FC236}">
                <a16:creationId xmlns:a16="http://schemas.microsoft.com/office/drawing/2014/main" id="{5345FF43-98F4-51E2-386C-1C955FB47072}"/>
              </a:ext>
            </a:extLst>
          </p:cNvPr>
          <p:cNvSpPr/>
          <p:nvPr/>
        </p:nvSpPr>
        <p:spPr>
          <a:xfrm>
            <a:off x="548640" y="1554480"/>
            <a:ext cx="640080" cy="640080"/>
          </a:xfrm>
          <a:prstGeom prst="line">
            <a:avLst/>
          </a:prstGeom>
          <a:solidFill>
            <a:srgbClr val="31126C"/>
          </a:solidFill>
          <a:ln/>
        </p:spPr>
        <p:txBody>
          <a:bodyPr/>
          <a:lstStyle/>
          <a:p>
            <a:endParaRPr lang="ar-SA"/>
          </a:p>
        </p:txBody>
      </p:sp>
      <p:sp>
        <p:nvSpPr>
          <p:cNvPr id="9" name="Text 7">
            <a:extLst>
              <a:ext uri="{FF2B5EF4-FFF2-40B4-BE49-F238E27FC236}">
                <a16:creationId xmlns:a16="http://schemas.microsoft.com/office/drawing/2014/main" id="{27B82D8B-2218-A5AD-5FD0-69EC2F8AAE03}"/>
              </a:ext>
            </a:extLst>
          </p:cNvPr>
          <p:cNvSpPr/>
          <p:nvPr/>
        </p:nvSpPr>
        <p:spPr>
          <a:xfrm>
            <a:off x="548640"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4</a:t>
            </a:r>
            <a:endParaRPr lang="en-US" sz="1800" dirty="0"/>
          </a:p>
        </p:txBody>
      </p:sp>
      <p:sp>
        <p:nvSpPr>
          <p:cNvPr id="11" name="Shape 9">
            <a:extLst>
              <a:ext uri="{FF2B5EF4-FFF2-40B4-BE49-F238E27FC236}">
                <a16:creationId xmlns:a16="http://schemas.microsoft.com/office/drawing/2014/main" id="{735A3263-2974-2B79-1AA4-C463D547BAAF}"/>
              </a:ext>
            </a:extLst>
          </p:cNvPr>
          <p:cNvSpPr/>
          <p:nvPr/>
        </p:nvSpPr>
        <p:spPr>
          <a:xfrm>
            <a:off x="6373368" y="2926080"/>
            <a:ext cx="640080" cy="640080"/>
          </a:xfrm>
          <a:prstGeom prst="line">
            <a:avLst/>
          </a:prstGeom>
          <a:solidFill>
            <a:srgbClr val="268CAB"/>
          </a:solidFill>
          <a:ln/>
        </p:spPr>
        <p:txBody>
          <a:bodyPr/>
          <a:lstStyle/>
          <a:p>
            <a:endParaRPr lang="ar-SA"/>
          </a:p>
        </p:txBody>
      </p:sp>
      <p:sp>
        <p:nvSpPr>
          <p:cNvPr id="12" name="Text 10">
            <a:extLst>
              <a:ext uri="{FF2B5EF4-FFF2-40B4-BE49-F238E27FC236}">
                <a16:creationId xmlns:a16="http://schemas.microsoft.com/office/drawing/2014/main" id="{A19C0E25-3666-8A0D-0E4F-D18566F118FE}"/>
              </a:ext>
            </a:extLst>
          </p:cNvPr>
          <p:cNvSpPr/>
          <p:nvPr/>
        </p:nvSpPr>
        <p:spPr>
          <a:xfrm>
            <a:off x="6373368"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2</a:t>
            </a:r>
            <a:endParaRPr lang="en-US" sz="1800" dirty="0"/>
          </a:p>
        </p:txBody>
      </p:sp>
      <p:sp>
        <p:nvSpPr>
          <p:cNvPr id="14" name="Shape 12">
            <a:extLst>
              <a:ext uri="{FF2B5EF4-FFF2-40B4-BE49-F238E27FC236}">
                <a16:creationId xmlns:a16="http://schemas.microsoft.com/office/drawing/2014/main" id="{69EA61B8-6A3F-2403-77D6-4CC9805873BB}"/>
              </a:ext>
            </a:extLst>
          </p:cNvPr>
          <p:cNvSpPr/>
          <p:nvPr/>
        </p:nvSpPr>
        <p:spPr>
          <a:xfrm>
            <a:off x="548640" y="2926080"/>
            <a:ext cx="640080" cy="640080"/>
          </a:xfrm>
          <a:prstGeom prst="line">
            <a:avLst/>
          </a:prstGeom>
          <a:solidFill>
            <a:srgbClr val="7258A3"/>
          </a:solidFill>
          <a:ln/>
        </p:spPr>
        <p:txBody>
          <a:bodyPr/>
          <a:lstStyle/>
          <a:p>
            <a:endParaRPr lang="ar-SA"/>
          </a:p>
        </p:txBody>
      </p:sp>
      <p:sp>
        <p:nvSpPr>
          <p:cNvPr id="15" name="Text 13">
            <a:extLst>
              <a:ext uri="{FF2B5EF4-FFF2-40B4-BE49-F238E27FC236}">
                <a16:creationId xmlns:a16="http://schemas.microsoft.com/office/drawing/2014/main" id="{62F0F88E-4407-9B0D-D687-0963AB3CEA04}"/>
              </a:ext>
            </a:extLst>
          </p:cNvPr>
          <p:cNvSpPr/>
          <p:nvPr/>
        </p:nvSpPr>
        <p:spPr>
          <a:xfrm>
            <a:off x="548640"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5</a:t>
            </a:r>
            <a:endParaRPr lang="en-US" sz="1800" dirty="0"/>
          </a:p>
        </p:txBody>
      </p:sp>
      <p:sp>
        <p:nvSpPr>
          <p:cNvPr id="17" name="Shape 15">
            <a:extLst>
              <a:ext uri="{FF2B5EF4-FFF2-40B4-BE49-F238E27FC236}">
                <a16:creationId xmlns:a16="http://schemas.microsoft.com/office/drawing/2014/main" id="{D1AC4702-8731-28DF-563E-53DD3A771905}"/>
              </a:ext>
            </a:extLst>
          </p:cNvPr>
          <p:cNvSpPr/>
          <p:nvPr/>
        </p:nvSpPr>
        <p:spPr>
          <a:xfrm>
            <a:off x="6373368" y="4297680"/>
            <a:ext cx="640080" cy="640080"/>
          </a:xfrm>
          <a:prstGeom prst="line">
            <a:avLst/>
          </a:prstGeom>
          <a:solidFill>
            <a:srgbClr val="62C1D1"/>
          </a:solidFill>
          <a:ln/>
        </p:spPr>
        <p:txBody>
          <a:bodyPr/>
          <a:lstStyle/>
          <a:p>
            <a:endParaRPr lang="ar-SA"/>
          </a:p>
        </p:txBody>
      </p:sp>
      <p:sp>
        <p:nvSpPr>
          <p:cNvPr id="18" name="Text 16">
            <a:extLst>
              <a:ext uri="{FF2B5EF4-FFF2-40B4-BE49-F238E27FC236}">
                <a16:creationId xmlns:a16="http://schemas.microsoft.com/office/drawing/2014/main" id="{C2694E86-17B9-0374-E254-48AF8D7A7C9C}"/>
              </a:ext>
            </a:extLst>
          </p:cNvPr>
          <p:cNvSpPr/>
          <p:nvPr/>
        </p:nvSpPr>
        <p:spPr>
          <a:xfrm>
            <a:off x="6373368"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3</a:t>
            </a:r>
            <a:endParaRPr lang="en-US" sz="1800" dirty="0"/>
          </a:p>
        </p:txBody>
      </p:sp>
      <p:sp>
        <p:nvSpPr>
          <p:cNvPr id="20" name="Shape 18">
            <a:extLst>
              <a:ext uri="{FF2B5EF4-FFF2-40B4-BE49-F238E27FC236}">
                <a16:creationId xmlns:a16="http://schemas.microsoft.com/office/drawing/2014/main" id="{54E420FF-D6F6-87C9-44C8-61604A3A8B6A}"/>
              </a:ext>
            </a:extLst>
          </p:cNvPr>
          <p:cNvSpPr/>
          <p:nvPr/>
        </p:nvSpPr>
        <p:spPr>
          <a:xfrm>
            <a:off x="548640" y="4297680"/>
            <a:ext cx="640080" cy="640080"/>
          </a:xfrm>
          <a:prstGeom prst="line">
            <a:avLst/>
          </a:prstGeom>
          <a:solidFill>
            <a:srgbClr val="9238FE"/>
          </a:solidFill>
          <a:ln/>
        </p:spPr>
        <p:txBody>
          <a:bodyPr/>
          <a:lstStyle/>
          <a:p>
            <a:endParaRPr lang="ar-SA"/>
          </a:p>
        </p:txBody>
      </p:sp>
      <p:sp>
        <p:nvSpPr>
          <p:cNvPr id="21" name="Text 19">
            <a:extLst>
              <a:ext uri="{FF2B5EF4-FFF2-40B4-BE49-F238E27FC236}">
                <a16:creationId xmlns:a16="http://schemas.microsoft.com/office/drawing/2014/main" id="{23ACCF1D-FD56-9303-D55F-FB59130D1AA4}"/>
              </a:ext>
            </a:extLst>
          </p:cNvPr>
          <p:cNvSpPr/>
          <p:nvPr/>
        </p:nvSpPr>
        <p:spPr>
          <a:xfrm>
            <a:off x="548640"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6</a:t>
            </a:r>
            <a:endParaRPr lang="en-US" sz="1800" dirty="0"/>
          </a:p>
        </p:txBody>
      </p:sp>
      <p:sp>
        <p:nvSpPr>
          <p:cNvPr id="26" name="Text 24">
            <a:extLst>
              <a:ext uri="{FF2B5EF4-FFF2-40B4-BE49-F238E27FC236}">
                <a16:creationId xmlns:a16="http://schemas.microsoft.com/office/drawing/2014/main" id="{31B36D46-DF28-A8A5-5E42-3702240A3224}"/>
              </a:ext>
            </a:extLst>
          </p:cNvPr>
          <p:cNvSpPr/>
          <p:nvPr/>
        </p:nvSpPr>
        <p:spPr>
          <a:xfrm>
            <a:off x="6784848" y="10296144"/>
            <a:ext cx="201168" cy="201168"/>
          </a:xfrm>
          <a:prstGeom prst="rect">
            <a:avLst/>
          </a:prstGeom>
          <a:noFill/>
          <a:ln/>
        </p:spPr>
        <p:txBody>
          <a:bodyPr wrap="square" rtlCol="0" anchor="ctr"/>
          <a:lstStyle/>
          <a:p>
            <a:pPr marL="0" indent="0" algn="ctr">
              <a:buNone/>
            </a:pPr>
            <a:r>
              <a:rPr lang="en-US" sz="900" b="1" dirty="0">
                <a:solidFill>
                  <a:srgbClr val="FFFFFF"/>
                </a:solidFill>
                <a:latin typeface="Arial" pitchFamily="34" charset="0"/>
                <a:ea typeface="Arial" pitchFamily="34" charset="-122"/>
                <a:cs typeface="Arial" pitchFamily="34" charset="-120"/>
              </a:rPr>
              <a:t>9</a:t>
            </a:r>
            <a:endParaRPr lang="en-US" sz="900" dirty="0"/>
          </a:p>
        </p:txBody>
      </p:sp>
      <p:sp>
        <p:nvSpPr>
          <p:cNvPr id="28" name="Text 26">
            <a:extLst>
              <a:ext uri="{FF2B5EF4-FFF2-40B4-BE49-F238E27FC236}">
                <a16:creationId xmlns:a16="http://schemas.microsoft.com/office/drawing/2014/main" id="{AAC534B7-A72C-7E63-1167-DD79EA599508}"/>
              </a:ext>
            </a:extLst>
          </p:cNvPr>
          <p:cNvSpPr/>
          <p:nvPr/>
        </p:nvSpPr>
        <p:spPr>
          <a:xfrm>
            <a:off x="274320" y="10296144"/>
            <a:ext cx="1371600" cy="228600"/>
          </a:xfrm>
          <a:prstGeom prst="rect">
            <a:avLst/>
          </a:prstGeom>
          <a:noFill/>
          <a:ln/>
        </p:spPr>
        <p:txBody>
          <a:bodyPr wrap="square" rtlCol="0" anchor="ctr"/>
          <a:lstStyle/>
          <a:p>
            <a:pPr marL="0" indent="0" algn="l">
              <a:buNone/>
            </a:pPr>
            <a:r>
              <a:rPr lang="en-US" sz="900" dirty="0">
                <a:solidFill>
                  <a:srgbClr val="7F7F7F"/>
                </a:solidFill>
                <a:latin typeface="Arial" pitchFamily="34" charset="0"/>
                <a:ea typeface="Arial" pitchFamily="34" charset="-122"/>
                <a:cs typeface="Arial" pitchFamily="34" charset="-120"/>
              </a:rPr>
              <a:t>www.xxx.xx</a:t>
            </a:r>
            <a:endParaRPr lang="en-US" sz="900" dirty="0"/>
          </a:p>
        </p:txBody>
      </p:sp>
      <p:sp>
        <p:nvSpPr>
          <p:cNvPr id="30" name="Rectangle 2">
            <a:extLst>
              <a:ext uri="{FF2B5EF4-FFF2-40B4-BE49-F238E27FC236}">
                <a16:creationId xmlns:a16="http://schemas.microsoft.com/office/drawing/2014/main" id="{8B812D6F-7460-69A8-2848-38E43647CAE7}"/>
              </a:ext>
            </a:extLst>
          </p:cNvPr>
          <p:cNvSpPr>
            <a:spLocks noChangeArrowheads="1"/>
          </p:cNvSpPr>
          <p:nvPr/>
        </p:nvSpPr>
        <p:spPr bwMode="auto">
          <a:xfrm>
            <a:off x="1004888" y="3541713"/>
            <a:ext cx="7562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3" name="Rectangle 2">
            <a:extLst>
              <a:ext uri="{FF2B5EF4-FFF2-40B4-BE49-F238E27FC236}">
                <a16:creationId xmlns:a16="http://schemas.microsoft.com/office/drawing/2014/main" id="{16F42C7D-506A-7105-2736-EE8B7C153CF8}"/>
              </a:ext>
            </a:extLst>
          </p:cNvPr>
          <p:cNvSpPr>
            <a:spLocks noChangeArrowheads="1"/>
          </p:cNvSpPr>
          <p:nvPr/>
        </p:nvSpPr>
        <p:spPr bwMode="auto">
          <a:xfrm>
            <a:off x="2236573" y="1108204"/>
            <a:ext cx="3283164"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rtl="1"/>
            <a:r>
              <a:rPr lang="ar-SA" sz="2800" dirty="0">
                <a:solidFill>
                  <a:srgbClr val="0070C0"/>
                </a:solidFill>
                <a:latin typeface="Sakkal Majalla" panose="02000000000000000000" pitchFamily="2" charset="-78"/>
                <a:cs typeface="Sakkal Majalla" panose="02000000000000000000" pitchFamily="2" charset="-78"/>
              </a:rPr>
              <a:t>بيان الإجازات</a:t>
            </a:r>
            <a:endParaRPr lang="en-US" sz="2800" dirty="0">
              <a:solidFill>
                <a:srgbClr val="0070C0"/>
              </a:solidFill>
              <a:latin typeface="Sakkal Majalla" panose="02000000000000000000" pitchFamily="2" charset="-78"/>
              <a:cs typeface="Sakkal Majalla" panose="02000000000000000000" pitchFamily="2" charset="-78"/>
            </a:endParaRPr>
          </a:p>
        </p:txBody>
      </p:sp>
      <p:graphicFrame>
        <p:nvGraphicFramePr>
          <p:cNvPr id="22" name="جدول 21">
            <a:extLst>
              <a:ext uri="{FF2B5EF4-FFF2-40B4-BE49-F238E27FC236}">
                <a16:creationId xmlns:a16="http://schemas.microsoft.com/office/drawing/2014/main" id="{E6B33662-6134-A242-0764-1CF46498C434}"/>
              </a:ext>
            </a:extLst>
          </p:cNvPr>
          <p:cNvGraphicFramePr>
            <a:graphicFrameLocks noGrp="1"/>
          </p:cNvGraphicFramePr>
          <p:nvPr>
            <p:extLst>
              <p:ext uri="{D42A27DB-BD31-4B8C-83A1-F6EECF244321}">
                <p14:modId xmlns:p14="http://schemas.microsoft.com/office/powerpoint/2010/main" val="3261641429"/>
              </p:ext>
            </p:extLst>
          </p:nvPr>
        </p:nvGraphicFramePr>
        <p:xfrm>
          <a:off x="765749" y="1966993"/>
          <a:ext cx="6124009" cy="7567772"/>
        </p:xfrm>
        <a:graphic>
          <a:graphicData uri="http://schemas.openxmlformats.org/drawingml/2006/table">
            <a:tbl>
              <a:tblPr rtl="1" firstRow="1" bandRow="1">
                <a:solidFill>
                  <a:srgbClr val="EFFBFF"/>
                </a:solidFill>
                <a:tableStyleId>{5C22544A-7EE6-4342-B048-85BDC9FD1C3A}</a:tableStyleId>
              </a:tblPr>
              <a:tblGrid>
                <a:gridCol w="6124009">
                  <a:extLst>
                    <a:ext uri="{9D8B030D-6E8A-4147-A177-3AD203B41FA5}">
                      <a16:colId xmlns:a16="http://schemas.microsoft.com/office/drawing/2014/main" val="41384209"/>
                    </a:ext>
                  </a:extLst>
                </a:gridCol>
              </a:tblGrid>
              <a:tr h="7567772">
                <a:tc>
                  <a:txBody>
                    <a:bodyPr/>
                    <a:lstStyle/>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r>
                        <a:rPr lang="ar-SA" sz="2800" dirty="0">
                          <a:solidFill>
                            <a:schemeClr val="tx1"/>
                          </a:solidFill>
                          <a:latin typeface="Sakkal Majalla" panose="02000000000000000000" pitchFamily="2" charset="-78"/>
                          <a:cs typeface="Sakkal Majalla" panose="02000000000000000000" pitchFamily="2" charset="-78"/>
                        </a:rPr>
                        <a:t>ألصق هنا</a:t>
                      </a:r>
                    </a:p>
                    <a:p>
                      <a:pPr marL="0" marR="0" lvl="0" indent="0" algn="ctr" defTabSz="914400" rtl="1" eaLnBrk="1" fontAlgn="auto" latinLnBrk="0" hangingPunct="1">
                        <a:lnSpc>
                          <a:spcPct val="100000"/>
                        </a:lnSpc>
                        <a:spcBef>
                          <a:spcPts val="0"/>
                        </a:spcBef>
                        <a:spcAft>
                          <a:spcPts val="0"/>
                        </a:spcAft>
                        <a:buClrTx/>
                        <a:buSzTx/>
                        <a:buFontTx/>
                        <a:buNone/>
                        <a:tabLst/>
                        <a:defRPr/>
                      </a:pPr>
                      <a:r>
                        <a:rPr lang="ar-SA" sz="2800" dirty="0">
                          <a:solidFill>
                            <a:schemeClr val="tx1"/>
                          </a:solidFill>
                          <a:latin typeface="Sakkal Majalla" panose="02000000000000000000" pitchFamily="2" charset="-78"/>
                          <a:cs typeface="Sakkal Majalla" panose="02000000000000000000" pitchFamily="2" charset="-78"/>
                        </a:rPr>
                        <a:t>من نظام فارس</a:t>
                      </a:r>
                      <a:endParaRPr lang="ar-SA" sz="2800" dirty="0">
                        <a:latin typeface="Sakkal Majalla" panose="02000000000000000000" pitchFamily="2" charset="-78"/>
                        <a:cs typeface="Sakkal Majalla" panose="02000000000000000000" pitchFamily="2" charset="-78"/>
                      </a:endParaRPr>
                    </a:p>
                    <a:p>
                      <a:pPr algn="ctr" rtl="1"/>
                      <a:endParaRPr lang="ar-SA" sz="2800" dirty="0">
                        <a:latin typeface="Sakkal Majalla" panose="02000000000000000000" pitchFamily="2" charset="-78"/>
                        <a:cs typeface="Sakkal Majalla" panose="02000000000000000000" pitchFamily="2" charset="-78"/>
                      </a:endParaRPr>
                    </a:p>
                  </a:txBody>
                  <a:tcPr>
                    <a:noFill/>
                  </a:tcPr>
                </a:tc>
                <a:extLst>
                  <a:ext uri="{0D108BD9-81ED-4DB2-BD59-A6C34878D82A}">
                    <a16:rowId xmlns:a16="http://schemas.microsoft.com/office/drawing/2014/main" val="1214337073"/>
                  </a:ext>
                </a:extLst>
              </a:tr>
            </a:tbl>
          </a:graphicData>
        </a:graphic>
      </p:graphicFrame>
    </p:spTree>
    <p:extLst>
      <p:ext uri="{BB962C8B-B14F-4D97-AF65-F5344CB8AC3E}">
        <p14:creationId xmlns:p14="http://schemas.microsoft.com/office/powerpoint/2010/main" val="37430330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8FE5D7-1B81-1041-FA53-4AACB3105B46}"/>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AC36D0BE-48FA-3A97-8AFD-D33630FB3990}"/>
              </a:ext>
            </a:extLst>
          </p:cNvPr>
          <p:cNvSpPr/>
          <p:nvPr/>
        </p:nvSpPr>
        <p:spPr>
          <a:xfrm>
            <a:off x="0" y="0"/>
            <a:ext cx="7562088" cy="914400"/>
          </a:xfrm>
          <a:prstGeom prst="rect">
            <a:avLst/>
          </a:prstGeom>
          <a:solidFill>
            <a:srgbClr val="F2F2F2"/>
          </a:solidFill>
          <a:ln/>
        </p:spPr>
        <p:txBody>
          <a:bodyPr/>
          <a:lstStyle/>
          <a:p>
            <a:endParaRPr lang="ar-SA"/>
          </a:p>
        </p:txBody>
      </p:sp>
      <p:sp>
        <p:nvSpPr>
          <p:cNvPr id="3" name="Shape 1">
            <a:extLst>
              <a:ext uri="{FF2B5EF4-FFF2-40B4-BE49-F238E27FC236}">
                <a16:creationId xmlns:a16="http://schemas.microsoft.com/office/drawing/2014/main" id="{F5455DDC-3DF8-34AA-EFD0-224D96CA729F}"/>
              </a:ext>
            </a:extLst>
          </p:cNvPr>
          <p:cNvSpPr/>
          <p:nvPr/>
        </p:nvSpPr>
        <p:spPr>
          <a:xfrm>
            <a:off x="7452360" y="0"/>
            <a:ext cx="109728" cy="914400"/>
          </a:xfrm>
          <a:prstGeom prst="rect">
            <a:avLst/>
          </a:prstGeom>
          <a:solidFill>
            <a:srgbClr val="13A09F"/>
          </a:solidFill>
          <a:ln/>
        </p:spPr>
        <p:txBody>
          <a:bodyPr/>
          <a:lstStyle/>
          <a:p>
            <a:endParaRPr lang="ar-SA"/>
          </a:p>
        </p:txBody>
      </p:sp>
      <p:sp>
        <p:nvSpPr>
          <p:cNvPr id="4" name="Text 2">
            <a:extLst>
              <a:ext uri="{FF2B5EF4-FFF2-40B4-BE49-F238E27FC236}">
                <a16:creationId xmlns:a16="http://schemas.microsoft.com/office/drawing/2014/main" id="{DAC2B525-E91F-5CEF-3E7F-1579A0BF019A}"/>
              </a:ext>
            </a:extLst>
          </p:cNvPr>
          <p:cNvSpPr/>
          <p:nvPr/>
        </p:nvSpPr>
        <p:spPr>
          <a:xfrm>
            <a:off x="365760" y="0"/>
            <a:ext cx="6830568" cy="914400"/>
          </a:xfrm>
          <a:prstGeom prst="rect">
            <a:avLst/>
          </a:prstGeom>
          <a:noFill/>
          <a:ln/>
        </p:spPr>
        <p:txBody>
          <a:bodyPr wrap="square" rtlCol="0" anchor="ctr"/>
          <a:lstStyle/>
          <a:p>
            <a:pPr marL="0" indent="0" algn="r" rtl="1">
              <a:buNone/>
            </a:pPr>
            <a:r>
              <a:rPr lang="ar-SA" sz="2000" b="1" dirty="0">
                <a:solidFill>
                  <a:srgbClr val="003845"/>
                </a:solidFill>
                <a:latin typeface="Sakkal Majalla" panose="02000000000000000000" pitchFamily="2" charset="-78"/>
                <a:cs typeface="Sakkal Majalla" panose="02000000000000000000" pitchFamily="2" charset="-78"/>
              </a:rPr>
              <a:t>الشواهد</a:t>
            </a:r>
            <a:endParaRPr lang="en-US" sz="2000" dirty="0">
              <a:latin typeface="Sakkal Majalla" panose="02000000000000000000" pitchFamily="2" charset="-78"/>
              <a:cs typeface="Sakkal Majalla" panose="02000000000000000000" pitchFamily="2" charset="-78"/>
            </a:endParaRPr>
          </a:p>
        </p:txBody>
      </p:sp>
      <p:sp>
        <p:nvSpPr>
          <p:cNvPr id="5" name="Shape 3">
            <a:extLst>
              <a:ext uri="{FF2B5EF4-FFF2-40B4-BE49-F238E27FC236}">
                <a16:creationId xmlns:a16="http://schemas.microsoft.com/office/drawing/2014/main" id="{35337FD2-9012-5DBD-5568-85C060540C4A}"/>
              </a:ext>
            </a:extLst>
          </p:cNvPr>
          <p:cNvSpPr/>
          <p:nvPr/>
        </p:nvSpPr>
        <p:spPr>
          <a:xfrm>
            <a:off x="6373368" y="1554480"/>
            <a:ext cx="640080" cy="640080"/>
          </a:xfrm>
          <a:prstGeom prst="line">
            <a:avLst/>
          </a:prstGeom>
          <a:solidFill>
            <a:srgbClr val="13A09F"/>
          </a:solidFill>
          <a:ln/>
        </p:spPr>
        <p:txBody>
          <a:bodyPr/>
          <a:lstStyle/>
          <a:p>
            <a:endParaRPr lang="ar-SA"/>
          </a:p>
        </p:txBody>
      </p:sp>
      <p:sp>
        <p:nvSpPr>
          <p:cNvPr id="6" name="Text 4">
            <a:extLst>
              <a:ext uri="{FF2B5EF4-FFF2-40B4-BE49-F238E27FC236}">
                <a16:creationId xmlns:a16="http://schemas.microsoft.com/office/drawing/2014/main" id="{278EB729-E80C-2618-9C35-F8030C1FE976}"/>
              </a:ext>
            </a:extLst>
          </p:cNvPr>
          <p:cNvSpPr/>
          <p:nvPr/>
        </p:nvSpPr>
        <p:spPr>
          <a:xfrm>
            <a:off x="6373368"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1</a:t>
            </a:r>
            <a:endParaRPr lang="en-US" sz="1800" dirty="0"/>
          </a:p>
        </p:txBody>
      </p:sp>
      <p:sp>
        <p:nvSpPr>
          <p:cNvPr id="8" name="Shape 6">
            <a:extLst>
              <a:ext uri="{FF2B5EF4-FFF2-40B4-BE49-F238E27FC236}">
                <a16:creationId xmlns:a16="http://schemas.microsoft.com/office/drawing/2014/main" id="{5D056713-A5F6-BA8D-D781-5C057B0AA942}"/>
              </a:ext>
            </a:extLst>
          </p:cNvPr>
          <p:cNvSpPr/>
          <p:nvPr/>
        </p:nvSpPr>
        <p:spPr>
          <a:xfrm>
            <a:off x="548640" y="1554480"/>
            <a:ext cx="640080" cy="640080"/>
          </a:xfrm>
          <a:prstGeom prst="line">
            <a:avLst/>
          </a:prstGeom>
          <a:solidFill>
            <a:srgbClr val="31126C"/>
          </a:solidFill>
          <a:ln/>
        </p:spPr>
        <p:txBody>
          <a:bodyPr/>
          <a:lstStyle/>
          <a:p>
            <a:endParaRPr lang="ar-SA"/>
          </a:p>
        </p:txBody>
      </p:sp>
      <p:sp>
        <p:nvSpPr>
          <p:cNvPr id="9" name="Text 7">
            <a:extLst>
              <a:ext uri="{FF2B5EF4-FFF2-40B4-BE49-F238E27FC236}">
                <a16:creationId xmlns:a16="http://schemas.microsoft.com/office/drawing/2014/main" id="{A0A5A7A2-D97D-D5E4-35D4-D6760E195517}"/>
              </a:ext>
            </a:extLst>
          </p:cNvPr>
          <p:cNvSpPr/>
          <p:nvPr/>
        </p:nvSpPr>
        <p:spPr>
          <a:xfrm>
            <a:off x="548640"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4</a:t>
            </a:r>
            <a:endParaRPr lang="en-US" sz="1800" dirty="0"/>
          </a:p>
        </p:txBody>
      </p:sp>
      <p:sp>
        <p:nvSpPr>
          <p:cNvPr id="11" name="Shape 9">
            <a:extLst>
              <a:ext uri="{FF2B5EF4-FFF2-40B4-BE49-F238E27FC236}">
                <a16:creationId xmlns:a16="http://schemas.microsoft.com/office/drawing/2014/main" id="{6303CF67-EBEB-20D4-5254-E053F59581E7}"/>
              </a:ext>
            </a:extLst>
          </p:cNvPr>
          <p:cNvSpPr/>
          <p:nvPr/>
        </p:nvSpPr>
        <p:spPr>
          <a:xfrm>
            <a:off x="6373368" y="2926080"/>
            <a:ext cx="640080" cy="640080"/>
          </a:xfrm>
          <a:prstGeom prst="line">
            <a:avLst/>
          </a:prstGeom>
          <a:solidFill>
            <a:srgbClr val="268CAB"/>
          </a:solidFill>
          <a:ln/>
        </p:spPr>
        <p:txBody>
          <a:bodyPr/>
          <a:lstStyle/>
          <a:p>
            <a:endParaRPr lang="ar-SA"/>
          </a:p>
        </p:txBody>
      </p:sp>
      <p:sp>
        <p:nvSpPr>
          <p:cNvPr id="12" name="Text 10">
            <a:extLst>
              <a:ext uri="{FF2B5EF4-FFF2-40B4-BE49-F238E27FC236}">
                <a16:creationId xmlns:a16="http://schemas.microsoft.com/office/drawing/2014/main" id="{9AE8BC52-7C1C-06E2-E030-38996B996C89}"/>
              </a:ext>
            </a:extLst>
          </p:cNvPr>
          <p:cNvSpPr/>
          <p:nvPr/>
        </p:nvSpPr>
        <p:spPr>
          <a:xfrm>
            <a:off x="6373368"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2</a:t>
            </a:r>
            <a:endParaRPr lang="en-US" sz="1800" dirty="0"/>
          </a:p>
        </p:txBody>
      </p:sp>
      <p:sp>
        <p:nvSpPr>
          <p:cNvPr id="14" name="Shape 12">
            <a:extLst>
              <a:ext uri="{FF2B5EF4-FFF2-40B4-BE49-F238E27FC236}">
                <a16:creationId xmlns:a16="http://schemas.microsoft.com/office/drawing/2014/main" id="{77B496FB-89B0-6D22-6B59-7A76BC7DEE91}"/>
              </a:ext>
            </a:extLst>
          </p:cNvPr>
          <p:cNvSpPr/>
          <p:nvPr/>
        </p:nvSpPr>
        <p:spPr>
          <a:xfrm>
            <a:off x="548640" y="2926080"/>
            <a:ext cx="640080" cy="640080"/>
          </a:xfrm>
          <a:prstGeom prst="line">
            <a:avLst/>
          </a:prstGeom>
          <a:solidFill>
            <a:srgbClr val="7258A3"/>
          </a:solidFill>
          <a:ln/>
        </p:spPr>
        <p:txBody>
          <a:bodyPr/>
          <a:lstStyle/>
          <a:p>
            <a:endParaRPr lang="ar-SA"/>
          </a:p>
        </p:txBody>
      </p:sp>
      <p:sp>
        <p:nvSpPr>
          <p:cNvPr id="15" name="Text 13">
            <a:extLst>
              <a:ext uri="{FF2B5EF4-FFF2-40B4-BE49-F238E27FC236}">
                <a16:creationId xmlns:a16="http://schemas.microsoft.com/office/drawing/2014/main" id="{63BD2F15-B9C7-3D61-C34F-ADD1C587C02B}"/>
              </a:ext>
            </a:extLst>
          </p:cNvPr>
          <p:cNvSpPr/>
          <p:nvPr/>
        </p:nvSpPr>
        <p:spPr>
          <a:xfrm>
            <a:off x="548640"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5</a:t>
            </a:r>
            <a:endParaRPr lang="en-US" sz="1800" dirty="0"/>
          </a:p>
        </p:txBody>
      </p:sp>
      <p:sp>
        <p:nvSpPr>
          <p:cNvPr id="17" name="Shape 15">
            <a:extLst>
              <a:ext uri="{FF2B5EF4-FFF2-40B4-BE49-F238E27FC236}">
                <a16:creationId xmlns:a16="http://schemas.microsoft.com/office/drawing/2014/main" id="{7EBA1BD6-C9C3-76E6-7ECF-9BA83BFAB179}"/>
              </a:ext>
            </a:extLst>
          </p:cNvPr>
          <p:cNvSpPr/>
          <p:nvPr/>
        </p:nvSpPr>
        <p:spPr>
          <a:xfrm>
            <a:off x="6373368" y="4297680"/>
            <a:ext cx="640080" cy="640080"/>
          </a:xfrm>
          <a:prstGeom prst="line">
            <a:avLst/>
          </a:prstGeom>
          <a:solidFill>
            <a:srgbClr val="62C1D1"/>
          </a:solidFill>
          <a:ln/>
        </p:spPr>
        <p:txBody>
          <a:bodyPr/>
          <a:lstStyle/>
          <a:p>
            <a:endParaRPr lang="ar-SA"/>
          </a:p>
        </p:txBody>
      </p:sp>
      <p:sp>
        <p:nvSpPr>
          <p:cNvPr id="18" name="Text 16">
            <a:extLst>
              <a:ext uri="{FF2B5EF4-FFF2-40B4-BE49-F238E27FC236}">
                <a16:creationId xmlns:a16="http://schemas.microsoft.com/office/drawing/2014/main" id="{39504DFE-DA9E-E2EB-D5BA-5DDDC24B82B5}"/>
              </a:ext>
            </a:extLst>
          </p:cNvPr>
          <p:cNvSpPr/>
          <p:nvPr/>
        </p:nvSpPr>
        <p:spPr>
          <a:xfrm>
            <a:off x="6373368"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3</a:t>
            </a:r>
            <a:endParaRPr lang="en-US" sz="1800" dirty="0"/>
          </a:p>
        </p:txBody>
      </p:sp>
      <p:sp>
        <p:nvSpPr>
          <p:cNvPr id="20" name="Shape 18">
            <a:extLst>
              <a:ext uri="{FF2B5EF4-FFF2-40B4-BE49-F238E27FC236}">
                <a16:creationId xmlns:a16="http://schemas.microsoft.com/office/drawing/2014/main" id="{D359C9DD-AC76-34B5-BBA9-41A6E2605FB4}"/>
              </a:ext>
            </a:extLst>
          </p:cNvPr>
          <p:cNvSpPr/>
          <p:nvPr/>
        </p:nvSpPr>
        <p:spPr>
          <a:xfrm>
            <a:off x="548640" y="4297680"/>
            <a:ext cx="640080" cy="640080"/>
          </a:xfrm>
          <a:prstGeom prst="line">
            <a:avLst/>
          </a:prstGeom>
          <a:solidFill>
            <a:srgbClr val="9238FE"/>
          </a:solidFill>
          <a:ln/>
        </p:spPr>
        <p:txBody>
          <a:bodyPr/>
          <a:lstStyle/>
          <a:p>
            <a:endParaRPr lang="ar-SA"/>
          </a:p>
        </p:txBody>
      </p:sp>
      <p:sp>
        <p:nvSpPr>
          <p:cNvPr id="21" name="Text 19">
            <a:extLst>
              <a:ext uri="{FF2B5EF4-FFF2-40B4-BE49-F238E27FC236}">
                <a16:creationId xmlns:a16="http://schemas.microsoft.com/office/drawing/2014/main" id="{76E2B00B-1137-4F79-808E-CDDA7DB08DBC}"/>
              </a:ext>
            </a:extLst>
          </p:cNvPr>
          <p:cNvSpPr/>
          <p:nvPr/>
        </p:nvSpPr>
        <p:spPr>
          <a:xfrm>
            <a:off x="548640"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6</a:t>
            </a:r>
            <a:endParaRPr lang="en-US" sz="1800" dirty="0"/>
          </a:p>
        </p:txBody>
      </p:sp>
      <p:sp>
        <p:nvSpPr>
          <p:cNvPr id="26" name="Text 24">
            <a:extLst>
              <a:ext uri="{FF2B5EF4-FFF2-40B4-BE49-F238E27FC236}">
                <a16:creationId xmlns:a16="http://schemas.microsoft.com/office/drawing/2014/main" id="{EB07C25C-7777-A924-BC5A-E498D35D17C3}"/>
              </a:ext>
            </a:extLst>
          </p:cNvPr>
          <p:cNvSpPr/>
          <p:nvPr/>
        </p:nvSpPr>
        <p:spPr>
          <a:xfrm>
            <a:off x="6784848" y="10296144"/>
            <a:ext cx="201168" cy="201168"/>
          </a:xfrm>
          <a:prstGeom prst="rect">
            <a:avLst/>
          </a:prstGeom>
          <a:noFill/>
          <a:ln/>
        </p:spPr>
        <p:txBody>
          <a:bodyPr wrap="square" rtlCol="0" anchor="ctr"/>
          <a:lstStyle/>
          <a:p>
            <a:pPr marL="0" indent="0" algn="ctr">
              <a:buNone/>
            </a:pPr>
            <a:r>
              <a:rPr lang="en-US" sz="900" b="1" dirty="0">
                <a:solidFill>
                  <a:srgbClr val="FFFFFF"/>
                </a:solidFill>
                <a:latin typeface="Arial" pitchFamily="34" charset="0"/>
                <a:ea typeface="Arial" pitchFamily="34" charset="-122"/>
                <a:cs typeface="Arial" pitchFamily="34" charset="-120"/>
              </a:rPr>
              <a:t>9</a:t>
            </a:r>
            <a:endParaRPr lang="en-US" sz="900" dirty="0"/>
          </a:p>
        </p:txBody>
      </p:sp>
      <p:sp>
        <p:nvSpPr>
          <p:cNvPr id="28" name="Text 26">
            <a:extLst>
              <a:ext uri="{FF2B5EF4-FFF2-40B4-BE49-F238E27FC236}">
                <a16:creationId xmlns:a16="http://schemas.microsoft.com/office/drawing/2014/main" id="{31BCC87E-1523-B2BA-46D9-9E9156F884AF}"/>
              </a:ext>
            </a:extLst>
          </p:cNvPr>
          <p:cNvSpPr/>
          <p:nvPr/>
        </p:nvSpPr>
        <p:spPr>
          <a:xfrm>
            <a:off x="274320" y="10296144"/>
            <a:ext cx="1371600" cy="228600"/>
          </a:xfrm>
          <a:prstGeom prst="rect">
            <a:avLst/>
          </a:prstGeom>
          <a:noFill/>
          <a:ln/>
        </p:spPr>
        <p:txBody>
          <a:bodyPr wrap="square" rtlCol="0" anchor="ctr"/>
          <a:lstStyle/>
          <a:p>
            <a:pPr marL="0" indent="0" algn="l">
              <a:buNone/>
            </a:pPr>
            <a:r>
              <a:rPr lang="en-US" sz="900" dirty="0">
                <a:solidFill>
                  <a:srgbClr val="7F7F7F"/>
                </a:solidFill>
                <a:latin typeface="Arial" pitchFamily="34" charset="0"/>
                <a:ea typeface="Arial" pitchFamily="34" charset="-122"/>
                <a:cs typeface="Arial" pitchFamily="34" charset="-120"/>
              </a:rPr>
              <a:t>www.xxx.xx</a:t>
            </a:r>
            <a:endParaRPr lang="en-US" sz="900" dirty="0"/>
          </a:p>
        </p:txBody>
      </p:sp>
      <p:sp>
        <p:nvSpPr>
          <p:cNvPr id="30" name="Rectangle 2">
            <a:extLst>
              <a:ext uri="{FF2B5EF4-FFF2-40B4-BE49-F238E27FC236}">
                <a16:creationId xmlns:a16="http://schemas.microsoft.com/office/drawing/2014/main" id="{64B5CFB0-850E-D34F-2FAE-8A7F9D9E94C2}"/>
              </a:ext>
            </a:extLst>
          </p:cNvPr>
          <p:cNvSpPr>
            <a:spLocks noChangeArrowheads="1"/>
          </p:cNvSpPr>
          <p:nvPr/>
        </p:nvSpPr>
        <p:spPr bwMode="auto">
          <a:xfrm>
            <a:off x="1004888" y="3541713"/>
            <a:ext cx="7562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3" name="Rectangle 2">
            <a:extLst>
              <a:ext uri="{FF2B5EF4-FFF2-40B4-BE49-F238E27FC236}">
                <a16:creationId xmlns:a16="http://schemas.microsoft.com/office/drawing/2014/main" id="{D157C234-CADC-3D1A-0DB3-0E94F52D6F07}"/>
              </a:ext>
            </a:extLst>
          </p:cNvPr>
          <p:cNvSpPr>
            <a:spLocks noChangeArrowheads="1"/>
          </p:cNvSpPr>
          <p:nvPr/>
        </p:nvSpPr>
        <p:spPr bwMode="auto">
          <a:xfrm>
            <a:off x="1004888" y="892761"/>
            <a:ext cx="5981128"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rtl="1"/>
            <a:r>
              <a:rPr lang="ar-SA" sz="2800" dirty="0">
                <a:solidFill>
                  <a:srgbClr val="0070C0"/>
                </a:solidFill>
                <a:latin typeface="Sakkal Majalla" panose="02000000000000000000" pitchFamily="2" charset="-78"/>
                <a:cs typeface="Sakkal Majalla" panose="02000000000000000000" pitchFamily="2" charset="-78"/>
              </a:rPr>
              <a:t>نتائج التقويم المدرسي عام 2025 </a:t>
            </a:r>
          </a:p>
          <a:p>
            <a:pPr algn="ctr" rtl="1"/>
            <a:r>
              <a:rPr lang="ar-SA" sz="2800" dirty="0">
                <a:solidFill>
                  <a:srgbClr val="0070C0"/>
                </a:solidFill>
                <a:latin typeface="Sakkal Majalla" panose="02000000000000000000" pitchFamily="2" charset="-78"/>
                <a:cs typeface="Sakkal Majalla" panose="02000000000000000000" pitchFamily="2" charset="-78"/>
              </a:rPr>
              <a:t>(التقرير الخارجي)</a:t>
            </a:r>
          </a:p>
        </p:txBody>
      </p:sp>
      <p:graphicFrame>
        <p:nvGraphicFramePr>
          <p:cNvPr id="22" name="جدول 21">
            <a:extLst>
              <a:ext uri="{FF2B5EF4-FFF2-40B4-BE49-F238E27FC236}">
                <a16:creationId xmlns:a16="http://schemas.microsoft.com/office/drawing/2014/main" id="{5C6F0BB6-C3B4-2B4F-C9B0-7B78A890D1D9}"/>
              </a:ext>
            </a:extLst>
          </p:cNvPr>
          <p:cNvGraphicFramePr>
            <a:graphicFrameLocks noGrp="1"/>
          </p:cNvGraphicFramePr>
          <p:nvPr>
            <p:extLst>
              <p:ext uri="{D42A27DB-BD31-4B8C-83A1-F6EECF244321}">
                <p14:modId xmlns:p14="http://schemas.microsoft.com/office/powerpoint/2010/main" val="2385522555"/>
              </p:ext>
            </p:extLst>
          </p:nvPr>
        </p:nvGraphicFramePr>
        <p:xfrm>
          <a:off x="765749" y="1966993"/>
          <a:ext cx="6124009" cy="7567772"/>
        </p:xfrm>
        <a:graphic>
          <a:graphicData uri="http://schemas.openxmlformats.org/drawingml/2006/table">
            <a:tbl>
              <a:tblPr rtl="1" firstRow="1" bandRow="1">
                <a:solidFill>
                  <a:srgbClr val="EFFBFF"/>
                </a:solidFill>
                <a:tableStyleId>{5C22544A-7EE6-4342-B048-85BDC9FD1C3A}</a:tableStyleId>
              </a:tblPr>
              <a:tblGrid>
                <a:gridCol w="6124009">
                  <a:extLst>
                    <a:ext uri="{9D8B030D-6E8A-4147-A177-3AD203B41FA5}">
                      <a16:colId xmlns:a16="http://schemas.microsoft.com/office/drawing/2014/main" val="41384209"/>
                    </a:ext>
                  </a:extLst>
                </a:gridCol>
              </a:tblGrid>
              <a:tr h="7567772">
                <a:tc>
                  <a:txBody>
                    <a:bodyPr/>
                    <a:lstStyle/>
                    <a:p>
                      <a:pPr algn="ctr" rtl="1"/>
                      <a:endParaRPr lang="ar-SA" dirty="0">
                        <a:solidFill>
                          <a:schemeClr val="tx1"/>
                        </a:solidFill>
                      </a:endParaRPr>
                    </a:p>
                    <a:p>
                      <a:pPr algn="ctr" rtl="1"/>
                      <a:endParaRPr lang="ar-SA" dirty="0">
                        <a:solidFill>
                          <a:schemeClr val="tx1"/>
                        </a:solidFill>
                      </a:endParaRPr>
                    </a:p>
                    <a:p>
                      <a:pPr algn="ctr" rtl="1"/>
                      <a:r>
                        <a:rPr lang="ar-SA" sz="2800" dirty="0">
                          <a:solidFill>
                            <a:schemeClr val="tx1"/>
                          </a:solidFill>
                          <a:latin typeface="Sakkal Majalla" panose="02000000000000000000" pitchFamily="2" charset="-78"/>
                          <a:cs typeface="Sakkal Majalla" panose="02000000000000000000" pitchFamily="2" charset="-78"/>
                        </a:rPr>
                        <a:t>ألصق هنا</a:t>
                      </a:r>
                    </a:p>
                    <a:p>
                      <a:pPr algn="ctr" rtl="1"/>
                      <a:r>
                        <a:rPr lang="ar-SA" sz="2800" dirty="0">
                          <a:solidFill>
                            <a:schemeClr val="tx1"/>
                          </a:solidFill>
                          <a:latin typeface="Sakkal Majalla" panose="02000000000000000000" pitchFamily="2" charset="-78"/>
                          <a:cs typeface="Sakkal Majalla" panose="02000000000000000000" pitchFamily="2" charset="-78"/>
                        </a:rPr>
                        <a:t>الصفحة المطلوبة</a:t>
                      </a:r>
                      <a:endParaRPr lang="ar-SA" sz="2800" dirty="0">
                        <a:latin typeface="Sakkal Majalla" panose="02000000000000000000" pitchFamily="2" charset="-78"/>
                        <a:cs typeface="Sakkal Majalla" panose="02000000000000000000" pitchFamily="2" charset="-78"/>
                      </a:endParaRPr>
                    </a:p>
                  </a:txBody>
                  <a:tcPr>
                    <a:noFill/>
                  </a:tcPr>
                </a:tc>
                <a:extLst>
                  <a:ext uri="{0D108BD9-81ED-4DB2-BD59-A6C34878D82A}">
                    <a16:rowId xmlns:a16="http://schemas.microsoft.com/office/drawing/2014/main" val="1214337073"/>
                  </a:ext>
                </a:extLst>
              </a:tr>
            </a:tbl>
          </a:graphicData>
        </a:graphic>
      </p:graphicFrame>
      <p:pic>
        <p:nvPicPr>
          <p:cNvPr id="10" name="صورة 9">
            <a:extLst>
              <a:ext uri="{FF2B5EF4-FFF2-40B4-BE49-F238E27FC236}">
                <a16:creationId xmlns:a16="http://schemas.microsoft.com/office/drawing/2014/main" id="{F12CE4B6-C6BE-4FA4-B16E-9D21B41FE035}"/>
              </a:ext>
            </a:extLst>
          </p:cNvPr>
          <p:cNvPicPr>
            <a:picLocks noChangeAspect="1"/>
          </p:cNvPicPr>
          <p:nvPr/>
        </p:nvPicPr>
        <p:blipFill>
          <a:blip r:embed="rId3"/>
          <a:stretch>
            <a:fillRect/>
          </a:stretch>
        </p:blipFill>
        <p:spPr>
          <a:xfrm>
            <a:off x="2154258" y="3998913"/>
            <a:ext cx="3254334" cy="4040356"/>
          </a:xfrm>
          <a:prstGeom prst="rect">
            <a:avLst/>
          </a:prstGeom>
        </p:spPr>
      </p:pic>
    </p:spTree>
    <p:extLst>
      <p:ext uri="{BB962C8B-B14F-4D97-AF65-F5344CB8AC3E}">
        <p14:creationId xmlns:p14="http://schemas.microsoft.com/office/powerpoint/2010/main" val="18178431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EC6C31-B023-E98F-FB06-C46BDAB287DB}"/>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6BECD446-1944-FE68-844F-D694F592DD54}"/>
              </a:ext>
            </a:extLst>
          </p:cNvPr>
          <p:cNvSpPr/>
          <p:nvPr/>
        </p:nvSpPr>
        <p:spPr>
          <a:xfrm>
            <a:off x="0" y="0"/>
            <a:ext cx="7562088" cy="914400"/>
          </a:xfrm>
          <a:prstGeom prst="rect">
            <a:avLst/>
          </a:prstGeom>
          <a:solidFill>
            <a:srgbClr val="F2F2F2"/>
          </a:solidFill>
          <a:ln/>
        </p:spPr>
        <p:txBody>
          <a:bodyPr/>
          <a:lstStyle/>
          <a:p>
            <a:endParaRPr lang="ar-SA"/>
          </a:p>
        </p:txBody>
      </p:sp>
      <p:sp>
        <p:nvSpPr>
          <p:cNvPr id="3" name="Shape 1">
            <a:extLst>
              <a:ext uri="{FF2B5EF4-FFF2-40B4-BE49-F238E27FC236}">
                <a16:creationId xmlns:a16="http://schemas.microsoft.com/office/drawing/2014/main" id="{38CE21D7-A164-0647-0EEE-1B7E823C1FCC}"/>
              </a:ext>
            </a:extLst>
          </p:cNvPr>
          <p:cNvSpPr/>
          <p:nvPr/>
        </p:nvSpPr>
        <p:spPr>
          <a:xfrm>
            <a:off x="7452360" y="0"/>
            <a:ext cx="109728" cy="914400"/>
          </a:xfrm>
          <a:prstGeom prst="rect">
            <a:avLst/>
          </a:prstGeom>
          <a:solidFill>
            <a:srgbClr val="13A09F"/>
          </a:solidFill>
          <a:ln/>
        </p:spPr>
        <p:txBody>
          <a:bodyPr/>
          <a:lstStyle/>
          <a:p>
            <a:endParaRPr lang="ar-SA"/>
          </a:p>
        </p:txBody>
      </p:sp>
      <p:sp>
        <p:nvSpPr>
          <p:cNvPr id="4" name="Text 2">
            <a:extLst>
              <a:ext uri="{FF2B5EF4-FFF2-40B4-BE49-F238E27FC236}">
                <a16:creationId xmlns:a16="http://schemas.microsoft.com/office/drawing/2014/main" id="{7883B9CD-98C8-36BF-1823-C38E7AF62095}"/>
              </a:ext>
            </a:extLst>
          </p:cNvPr>
          <p:cNvSpPr/>
          <p:nvPr/>
        </p:nvSpPr>
        <p:spPr>
          <a:xfrm>
            <a:off x="365760" y="0"/>
            <a:ext cx="6830568" cy="914400"/>
          </a:xfrm>
          <a:prstGeom prst="rect">
            <a:avLst/>
          </a:prstGeom>
          <a:noFill/>
          <a:ln/>
        </p:spPr>
        <p:txBody>
          <a:bodyPr wrap="square" rtlCol="0" anchor="ctr"/>
          <a:lstStyle/>
          <a:p>
            <a:pPr marL="0" indent="0" algn="r" rtl="1">
              <a:buNone/>
            </a:pPr>
            <a:r>
              <a:rPr lang="ar-SA" sz="2000" b="1" dirty="0">
                <a:solidFill>
                  <a:srgbClr val="003845"/>
                </a:solidFill>
                <a:latin typeface="Sakkal Majalla" panose="02000000000000000000" pitchFamily="2" charset="-78"/>
                <a:cs typeface="Sakkal Majalla" panose="02000000000000000000" pitchFamily="2" charset="-78"/>
              </a:rPr>
              <a:t>الشواهد</a:t>
            </a:r>
            <a:endParaRPr lang="en-US" sz="2000" dirty="0">
              <a:latin typeface="Sakkal Majalla" panose="02000000000000000000" pitchFamily="2" charset="-78"/>
              <a:cs typeface="Sakkal Majalla" panose="02000000000000000000" pitchFamily="2" charset="-78"/>
            </a:endParaRPr>
          </a:p>
        </p:txBody>
      </p:sp>
      <p:sp>
        <p:nvSpPr>
          <p:cNvPr id="5" name="Shape 3">
            <a:extLst>
              <a:ext uri="{FF2B5EF4-FFF2-40B4-BE49-F238E27FC236}">
                <a16:creationId xmlns:a16="http://schemas.microsoft.com/office/drawing/2014/main" id="{EBEE9E7A-33C5-2812-8759-D98498749985}"/>
              </a:ext>
            </a:extLst>
          </p:cNvPr>
          <p:cNvSpPr/>
          <p:nvPr/>
        </p:nvSpPr>
        <p:spPr>
          <a:xfrm>
            <a:off x="6373368" y="1554480"/>
            <a:ext cx="640080" cy="640080"/>
          </a:xfrm>
          <a:prstGeom prst="line">
            <a:avLst/>
          </a:prstGeom>
          <a:solidFill>
            <a:srgbClr val="13A09F"/>
          </a:solidFill>
          <a:ln/>
        </p:spPr>
        <p:txBody>
          <a:bodyPr/>
          <a:lstStyle/>
          <a:p>
            <a:endParaRPr lang="ar-SA"/>
          </a:p>
        </p:txBody>
      </p:sp>
      <p:sp>
        <p:nvSpPr>
          <p:cNvPr id="6" name="Text 4">
            <a:extLst>
              <a:ext uri="{FF2B5EF4-FFF2-40B4-BE49-F238E27FC236}">
                <a16:creationId xmlns:a16="http://schemas.microsoft.com/office/drawing/2014/main" id="{951D7AA5-8411-FFA8-0B8C-19A4BB9E5391}"/>
              </a:ext>
            </a:extLst>
          </p:cNvPr>
          <p:cNvSpPr/>
          <p:nvPr/>
        </p:nvSpPr>
        <p:spPr>
          <a:xfrm>
            <a:off x="6373368"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1</a:t>
            </a:r>
            <a:endParaRPr lang="en-US" sz="1800" dirty="0"/>
          </a:p>
        </p:txBody>
      </p:sp>
      <p:sp>
        <p:nvSpPr>
          <p:cNvPr id="8" name="Shape 6">
            <a:extLst>
              <a:ext uri="{FF2B5EF4-FFF2-40B4-BE49-F238E27FC236}">
                <a16:creationId xmlns:a16="http://schemas.microsoft.com/office/drawing/2014/main" id="{08D9790E-0CE7-4276-85D8-5957823AEF85}"/>
              </a:ext>
            </a:extLst>
          </p:cNvPr>
          <p:cNvSpPr/>
          <p:nvPr/>
        </p:nvSpPr>
        <p:spPr>
          <a:xfrm>
            <a:off x="548640" y="1554480"/>
            <a:ext cx="640080" cy="640080"/>
          </a:xfrm>
          <a:prstGeom prst="line">
            <a:avLst/>
          </a:prstGeom>
          <a:solidFill>
            <a:srgbClr val="31126C"/>
          </a:solidFill>
          <a:ln/>
        </p:spPr>
        <p:txBody>
          <a:bodyPr/>
          <a:lstStyle/>
          <a:p>
            <a:endParaRPr lang="ar-SA"/>
          </a:p>
        </p:txBody>
      </p:sp>
      <p:sp>
        <p:nvSpPr>
          <p:cNvPr id="9" name="Text 7">
            <a:extLst>
              <a:ext uri="{FF2B5EF4-FFF2-40B4-BE49-F238E27FC236}">
                <a16:creationId xmlns:a16="http://schemas.microsoft.com/office/drawing/2014/main" id="{988ED0B1-3068-0389-C2CD-188D7D50EDA2}"/>
              </a:ext>
            </a:extLst>
          </p:cNvPr>
          <p:cNvSpPr/>
          <p:nvPr/>
        </p:nvSpPr>
        <p:spPr>
          <a:xfrm>
            <a:off x="548640"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4</a:t>
            </a:r>
            <a:endParaRPr lang="en-US" sz="1800" dirty="0"/>
          </a:p>
        </p:txBody>
      </p:sp>
      <p:sp>
        <p:nvSpPr>
          <p:cNvPr id="11" name="Shape 9">
            <a:extLst>
              <a:ext uri="{FF2B5EF4-FFF2-40B4-BE49-F238E27FC236}">
                <a16:creationId xmlns:a16="http://schemas.microsoft.com/office/drawing/2014/main" id="{634ABD7E-15DF-631E-8E9F-5A71560641FF}"/>
              </a:ext>
            </a:extLst>
          </p:cNvPr>
          <p:cNvSpPr/>
          <p:nvPr/>
        </p:nvSpPr>
        <p:spPr>
          <a:xfrm>
            <a:off x="6373368" y="2926080"/>
            <a:ext cx="640080" cy="640080"/>
          </a:xfrm>
          <a:prstGeom prst="line">
            <a:avLst/>
          </a:prstGeom>
          <a:solidFill>
            <a:srgbClr val="268CAB"/>
          </a:solidFill>
          <a:ln/>
        </p:spPr>
        <p:txBody>
          <a:bodyPr/>
          <a:lstStyle/>
          <a:p>
            <a:endParaRPr lang="ar-SA"/>
          </a:p>
        </p:txBody>
      </p:sp>
      <p:sp>
        <p:nvSpPr>
          <p:cNvPr id="12" name="Text 10">
            <a:extLst>
              <a:ext uri="{FF2B5EF4-FFF2-40B4-BE49-F238E27FC236}">
                <a16:creationId xmlns:a16="http://schemas.microsoft.com/office/drawing/2014/main" id="{FAB41BB1-3AC1-B95D-D810-068ECDEB6469}"/>
              </a:ext>
            </a:extLst>
          </p:cNvPr>
          <p:cNvSpPr/>
          <p:nvPr/>
        </p:nvSpPr>
        <p:spPr>
          <a:xfrm>
            <a:off x="6373368"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2</a:t>
            </a:r>
            <a:endParaRPr lang="en-US" sz="1800" dirty="0"/>
          </a:p>
        </p:txBody>
      </p:sp>
      <p:sp>
        <p:nvSpPr>
          <p:cNvPr id="14" name="Shape 12">
            <a:extLst>
              <a:ext uri="{FF2B5EF4-FFF2-40B4-BE49-F238E27FC236}">
                <a16:creationId xmlns:a16="http://schemas.microsoft.com/office/drawing/2014/main" id="{414A0D3E-3D22-436C-F156-6B3CEDD64CB0}"/>
              </a:ext>
            </a:extLst>
          </p:cNvPr>
          <p:cNvSpPr/>
          <p:nvPr/>
        </p:nvSpPr>
        <p:spPr>
          <a:xfrm>
            <a:off x="548640" y="2926080"/>
            <a:ext cx="640080" cy="640080"/>
          </a:xfrm>
          <a:prstGeom prst="line">
            <a:avLst/>
          </a:prstGeom>
          <a:solidFill>
            <a:srgbClr val="7258A3"/>
          </a:solidFill>
          <a:ln/>
        </p:spPr>
        <p:txBody>
          <a:bodyPr/>
          <a:lstStyle/>
          <a:p>
            <a:endParaRPr lang="ar-SA"/>
          </a:p>
        </p:txBody>
      </p:sp>
      <p:sp>
        <p:nvSpPr>
          <p:cNvPr id="15" name="Text 13">
            <a:extLst>
              <a:ext uri="{FF2B5EF4-FFF2-40B4-BE49-F238E27FC236}">
                <a16:creationId xmlns:a16="http://schemas.microsoft.com/office/drawing/2014/main" id="{805EC054-4351-B815-67F6-5E803C052A2A}"/>
              </a:ext>
            </a:extLst>
          </p:cNvPr>
          <p:cNvSpPr/>
          <p:nvPr/>
        </p:nvSpPr>
        <p:spPr>
          <a:xfrm>
            <a:off x="548640"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5</a:t>
            </a:r>
            <a:endParaRPr lang="en-US" sz="1800" dirty="0"/>
          </a:p>
        </p:txBody>
      </p:sp>
      <p:sp>
        <p:nvSpPr>
          <p:cNvPr id="17" name="Shape 15">
            <a:extLst>
              <a:ext uri="{FF2B5EF4-FFF2-40B4-BE49-F238E27FC236}">
                <a16:creationId xmlns:a16="http://schemas.microsoft.com/office/drawing/2014/main" id="{CD54CBC0-F0A9-9A06-95F3-CC0CD6F7F2A2}"/>
              </a:ext>
            </a:extLst>
          </p:cNvPr>
          <p:cNvSpPr/>
          <p:nvPr/>
        </p:nvSpPr>
        <p:spPr>
          <a:xfrm>
            <a:off x="6373368" y="4297680"/>
            <a:ext cx="640080" cy="640080"/>
          </a:xfrm>
          <a:prstGeom prst="line">
            <a:avLst/>
          </a:prstGeom>
          <a:solidFill>
            <a:srgbClr val="62C1D1"/>
          </a:solidFill>
          <a:ln/>
        </p:spPr>
        <p:txBody>
          <a:bodyPr/>
          <a:lstStyle/>
          <a:p>
            <a:endParaRPr lang="ar-SA"/>
          </a:p>
        </p:txBody>
      </p:sp>
      <p:sp>
        <p:nvSpPr>
          <p:cNvPr id="18" name="Text 16">
            <a:extLst>
              <a:ext uri="{FF2B5EF4-FFF2-40B4-BE49-F238E27FC236}">
                <a16:creationId xmlns:a16="http://schemas.microsoft.com/office/drawing/2014/main" id="{09DFB340-B215-4D13-85DE-A32D1F1CFF03}"/>
              </a:ext>
            </a:extLst>
          </p:cNvPr>
          <p:cNvSpPr/>
          <p:nvPr/>
        </p:nvSpPr>
        <p:spPr>
          <a:xfrm>
            <a:off x="6373368"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3</a:t>
            </a:r>
            <a:endParaRPr lang="en-US" sz="1800" dirty="0"/>
          </a:p>
        </p:txBody>
      </p:sp>
      <p:sp>
        <p:nvSpPr>
          <p:cNvPr id="20" name="Shape 18">
            <a:extLst>
              <a:ext uri="{FF2B5EF4-FFF2-40B4-BE49-F238E27FC236}">
                <a16:creationId xmlns:a16="http://schemas.microsoft.com/office/drawing/2014/main" id="{1E771B84-1DEC-A04C-FB44-CEEEAAFC31C1}"/>
              </a:ext>
            </a:extLst>
          </p:cNvPr>
          <p:cNvSpPr/>
          <p:nvPr/>
        </p:nvSpPr>
        <p:spPr>
          <a:xfrm>
            <a:off x="548640" y="4297680"/>
            <a:ext cx="640080" cy="640080"/>
          </a:xfrm>
          <a:prstGeom prst="line">
            <a:avLst/>
          </a:prstGeom>
          <a:solidFill>
            <a:srgbClr val="9238FE"/>
          </a:solidFill>
          <a:ln/>
        </p:spPr>
        <p:txBody>
          <a:bodyPr/>
          <a:lstStyle/>
          <a:p>
            <a:endParaRPr lang="ar-SA"/>
          </a:p>
        </p:txBody>
      </p:sp>
      <p:sp>
        <p:nvSpPr>
          <p:cNvPr id="21" name="Text 19">
            <a:extLst>
              <a:ext uri="{FF2B5EF4-FFF2-40B4-BE49-F238E27FC236}">
                <a16:creationId xmlns:a16="http://schemas.microsoft.com/office/drawing/2014/main" id="{EBC5DD4F-EC72-58C1-8B41-AB1C675AE26B}"/>
              </a:ext>
            </a:extLst>
          </p:cNvPr>
          <p:cNvSpPr/>
          <p:nvPr/>
        </p:nvSpPr>
        <p:spPr>
          <a:xfrm>
            <a:off x="548640"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6</a:t>
            </a:r>
            <a:endParaRPr lang="en-US" sz="1800" dirty="0"/>
          </a:p>
        </p:txBody>
      </p:sp>
      <p:sp>
        <p:nvSpPr>
          <p:cNvPr id="26" name="Text 24">
            <a:extLst>
              <a:ext uri="{FF2B5EF4-FFF2-40B4-BE49-F238E27FC236}">
                <a16:creationId xmlns:a16="http://schemas.microsoft.com/office/drawing/2014/main" id="{7828D267-5DAD-B977-DBAA-4604B36E9731}"/>
              </a:ext>
            </a:extLst>
          </p:cNvPr>
          <p:cNvSpPr/>
          <p:nvPr/>
        </p:nvSpPr>
        <p:spPr>
          <a:xfrm>
            <a:off x="6784848" y="10296144"/>
            <a:ext cx="201168" cy="201168"/>
          </a:xfrm>
          <a:prstGeom prst="rect">
            <a:avLst/>
          </a:prstGeom>
          <a:noFill/>
          <a:ln/>
        </p:spPr>
        <p:txBody>
          <a:bodyPr wrap="square" rtlCol="0" anchor="ctr"/>
          <a:lstStyle/>
          <a:p>
            <a:pPr marL="0" indent="0" algn="ctr">
              <a:buNone/>
            </a:pPr>
            <a:r>
              <a:rPr lang="en-US" sz="900" b="1" dirty="0">
                <a:solidFill>
                  <a:srgbClr val="FFFFFF"/>
                </a:solidFill>
                <a:latin typeface="Arial" pitchFamily="34" charset="0"/>
                <a:ea typeface="Arial" pitchFamily="34" charset="-122"/>
                <a:cs typeface="Arial" pitchFamily="34" charset="-120"/>
              </a:rPr>
              <a:t>9</a:t>
            </a:r>
            <a:endParaRPr lang="en-US" sz="900" dirty="0"/>
          </a:p>
        </p:txBody>
      </p:sp>
      <p:sp>
        <p:nvSpPr>
          <p:cNvPr id="28" name="Text 26">
            <a:extLst>
              <a:ext uri="{FF2B5EF4-FFF2-40B4-BE49-F238E27FC236}">
                <a16:creationId xmlns:a16="http://schemas.microsoft.com/office/drawing/2014/main" id="{49311B58-D94D-0FD9-C789-B681360EA2C5}"/>
              </a:ext>
            </a:extLst>
          </p:cNvPr>
          <p:cNvSpPr/>
          <p:nvPr/>
        </p:nvSpPr>
        <p:spPr>
          <a:xfrm>
            <a:off x="274320" y="10296144"/>
            <a:ext cx="1371600" cy="228600"/>
          </a:xfrm>
          <a:prstGeom prst="rect">
            <a:avLst/>
          </a:prstGeom>
          <a:noFill/>
          <a:ln/>
        </p:spPr>
        <p:txBody>
          <a:bodyPr wrap="square" rtlCol="0" anchor="ctr"/>
          <a:lstStyle/>
          <a:p>
            <a:pPr marL="0" indent="0" algn="l">
              <a:buNone/>
            </a:pPr>
            <a:r>
              <a:rPr lang="en-US" sz="900" dirty="0">
                <a:solidFill>
                  <a:srgbClr val="7F7F7F"/>
                </a:solidFill>
                <a:latin typeface="Arial" pitchFamily="34" charset="0"/>
                <a:ea typeface="Arial" pitchFamily="34" charset="-122"/>
                <a:cs typeface="Arial" pitchFamily="34" charset="-120"/>
              </a:rPr>
              <a:t>www.xxx.xx</a:t>
            </a:r>
            <a:endParaRPr lang="en-US" sz="900" dirty="0"/>
          </a:p>
        </p:txBody>
      </p:sp>
      <p:sp>
        <p:nvSpPr>
          <p:cNvPr id="30" name="Rectangle 2">
            <a:extLst>
              <a:ext uri="{FF2B5EF4-FFF2-40B4-BE49-F238E27FC236}">
                <a16:creationId xmlns:a16="http://schemas.microsoft.com/office/drawing/2014/main" id="{B8269998-F6F2-ABF9-E404-EC310441245F}"/>
              </a:ext>
            </a:extLst>
          </p:cNvPr>
          <p:cNvSpPr>
            <a:spLocks noChangeArrowheads="1"/>
          </p:cNvSpPr>
          <p:nvPr/>
        </p:nvSpPr>
        <p:spPr bwMode="auto">
          <a:xfrm>
            <a:off x="1004888" y="3541713"/>
            <a:ext cx="7562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3" name="Rectangle 2">
            <a:extLst>
              <a:ext uri="{FF2B5EF4-FFF2-40B4-BE49-F238E27FC236}">
                <a16:creationId xmlns:a16="http://schemas.microsoft.com/office/drawing/2014/main" id="{3DB5B798-7A92-E580-B58F-C0D8C9A72DF8}"/>
              </a:ext>
            </a:extLst>
          </p:cNvPr>
          <p:cNvSpPr>
            <a:spLocks noChangeArrowheads="1"/>
          </p:cNvSpPr>
          <p:nvPr/>
        </p:nvSpPr>
        <p:spPr bwMode="auto">
          <a:xfrm>
            <a:off x="1645920" y="892761"/>
            <a:ext cx="3873817"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rtl="1"/>
            <a:r>
              <a:rPr lang="ar-SA" sz="2800" dirty="0">
                <a:solidFill>
                  <a:srgbClr val="0070C0"/>
                </a:solidFill>
                <a:latin typeface="Sakkal Majalla" panose="02000000000000000000" pitchFamily="2" charset="-78"/>
                <a:cs typeface="Sakkal Majalla" panose="02000000000000000000" pitchFamily="2" charset="-78"/>
              </a:rPr>
              <a:t>البرامج التدريبية لآخر ثلاث سنوات</a:t>
            </a:r>
          </a:p>
          <a:p>
            <a:pPr algn="ctr" rtl="1"/>
            <a:r>
              <a:rPr lang="ar-SA" sz="2800" dirty="0">
                <a:solidFill>
                  <a:srgbClr val="0070C0"/>
                </a:solidFill>
                <a:latin typeface="Sakkal Majalla" panose="02000000000000000000" pitchFamily="2" charset="-78"/>
                <a:cs typeface="Sakkal Majalla" panose="02000000000000000000" pitchFamily="2" charset="-78"/>
              </a:rPr>
              <a:t>في مجال الإدارة المدرسية</a:t>
            </a:r>
            <a:endParaRPr lang="en-US" sz="2800" dirty="0">
              <a:solidFill>
                <a:srgbClr val="0070C0"/>
              </a:solidFill>
              <a:latin typeface="Sakkal Majalla" panose="02000000000000000000" pitchFamily="2" charset="-78"/>
              <a:cs typeface="Sakkal Majalla" panose="02000000000000000000" pitchFamily="2" charset="-78"/>
            </a:endParaRPr>
          </a:p>
        </p:txBody>
      </p:sp>
      <p:graphicFrame>
        <p:nvGraphicFramePr>
          <p:cNvPr id="22" name="جدول 21">
            <a:extLst>
              <a:ext uri="{FF2B5EF4-FFF2-40B4-BE49-F238E27FC236}">
                <a16:creationId xmlns:a16="http://schemas.microsoft.com/office/drawing/2014/main" id="{4D37353E-81DB-99B7-BC51-85CB9978DAF4}"/>
              </a:ext>
            </a:extLst>
          </p:cNvPr>
          <p:cNvGraphicFramePr>
            <a:graphicFrameLocks noGrp="1"/>
          </p:cNvGraphicFramePr>
          <p:nvPr>
            <p:extLst>
              <p:ext uri="{D42A27DB-BD31-4B8C-83A1-F6EECF244321}">
                <p14:modId xmlns:p14="http://schemas.microsoft.com/office/powerpoint/2010/main" val="2138929870"/>
              </p:ext>
            </p:extLst>
          </p:nvPr>
        </p:nvGraphicFramePr>
        <p:xfrm>
          <a:off x="765749" y="1966993"/>
          <a:ext cx="6124009" cy="7567772"/>
        </p:xfrm>
        <a:graphic>
          <a:graphicData uri="http://schemas.openxmlformats.org/drawingml/2006/table">
            <a:tbl>
              <a:tblPr rtl="1" firstRow="1" bandRow="1">
                <a:solidFill>
                  <a:srgbClr val="EFFBFF"/>
                </a:solidFill>
                <a:tableStyleId>{5C22544A-7EE6-4342-B048-85BDC9FD1C3A}</a:tableStyleId>
              </a:tblPr>
              <a:tblGrid>
                <a:gridCol w="6124009">
                  <a:extLst>
                    <a:ext uri="{9D8B030D-6E8A-4147-A177-3AD203B41FA5}">
                      <a16:colId xmlns:a16="http://schemas.microsoft.com/office/drawing/2014/main" val="41384209"/>
                    </a:ext>
                  </a:extLst>
                </a:gridCol>
              </a:tblGrid>
              <a:tr h="7567772">
                <a:tc>
                  <a:txBody>
                    <a:bodyPr/>
                    <a:lstStyle/>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r>
                        <a:rPr lang="ar-SA" dirty="0">
                          <a:solidFill>
                            <a:schemeClr val="tx1"/>
                          </a:solidFill>
                          <a:latin typeface="Sakkal Majalla" panose="02000000000000000000" pitchFamily="2" charset="-78"/>
                          <a:cs typeface="Sakkal Majalla" panose="02000000000000000000" pitchFamily="2" charset="-78"/>
                        </a:rPr>
                        <a:t>ألصق هنا</a:t>
                      </a:r>
                    </a:p>
                    <a:p>
                      <a:pPr algn="ctr" rtl="1"/>
                      <a:r>
                        <a:rPr lang="ar-SA" dirty="0">
                          <a:solidFill>
                            <a:schemeClr val="tx1"/>
                          </a:solidFill>
                          <a:latin typeface="Sakkal Majalla" panose="02000000000000000000" pitchFamily="2" charset="-78"/>
                          <a:cs typeface="Sakkal Majalla" panose="02000000000000000000" pitchFamily="2" charset="-78"/>
                        </a:rPr>
                        <a:t>برنامج رقم 1</a:t>
                      </a:r>
                      <a:endParaRPr lang="ar-SA" dirty="0">
                        <a:latin typeface="Sakkal Majalla" panose="02000000000000000000" pitchFamily="2" charset="-78"/>
                        <a:cs typeface="Sakkal Majalla" panose="02000000000000000000" pitchFamily="2" charset="-78"/>
                      </a:endParaRPr>
                    </a:p>
                  </a:txBody>
                  <a:tcPr>
                    <a:noFill/>
                  </a:tcPr>
                </a:tc>
                <a:extLst>
                  <a:ext uri="{0D108BD9-81ED-4DB2-BD59-A6C34878D82A}">
                    <a16:rowId xmlns:a16="http://schemas.microsoft.com/office/drawing/2014/main" val="1214337073"/>
                  </a:ext>
                </a:extLst>
              </a:tr>
            </a:tbl>
          </a:graphicData>
        </a:graphic>
      </p:graphicFrame>
    </p:spTree>
    <p:extLst>
      <p:ext uri="{BB962C8B-B14F-4D97-AF65-F5344CB8AC3E}">
        <p14:creationId xmlns:p14="http://schemas.microsoft.com/office/powerpoint/2010/main" val="42007940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EC6C31-B023-E98F-FB06-C46BDAB287DB}"/>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6BECD446-1944-FE68-844F-D694F592DD54}"/>
              </a:ext>
            </a:extLst>
          </p:cNvPr>
          <p:cNvSpPr/>
          <p:nvPr/>
        </p:nvSpPr>
        <p:spPr>
          <a:xfrm>
            <a:off x="0" y="0"/>
            <a:ext cx="7562088" cy="914400"/>
          </a:xfrm>
          <a:prstGeom prst="rect">
            <a:avLst/>
          </a:prstGeom>
          <a:solidFill>
            <a:srgbClr val="F2F2F2"/>
          </a:solidFill>
          <a:ln/>
        </p:spPr>
        <p:txBody>
          <a:bodyPr/>
          <a:lstStyle/>
          <a:p>
            <a:endParaRPr lang="ar-SA"/>
          </a:p>
        </p:txBody>
      </p:sp>
      <p:sp>
        <p:nvSpPr>
          <p:cNvPr id="3" name="Shape 1">
            <a:extLst>
              <a:ext uri="{FF2B5EF4-FFF2-40B4-BE49-F238E27FC236}">
                <a16:creationId xmlns:a16="http://schemas.microsoft.com/office/drawing/2014/main" id="{38CE21D7-A164-0647-0EEE-1B7E823C1FCC}"/>
              </a:ext>
            </a:extLst>
          </p:cNvPr>
          <p:cNvSpPr/>
          <p:nvPr/>
        </p:nvSpPr>
        <p:spPr>
          <a:xfrm>
            <a:off x="7452360" y="0"/>
            <a:ext cx="109728" cy="914400"/>
          </a:xfrm>
          <a:prstGeom prst="rect">
            <a:avLst/>
          </a:prstGeom>
          <a:solidFill>
            <a:srgbClr val="13A09F"/>
          </a:solidFill>
          <a:ln/>
        </p:spPr>
        <p:txBody>
          <a:bodyPr/>
          <a:lstStyle/>
          <a:p>
            <a:endParaRPr lang="ar-SA"/>
          </a:p>
        </p:txBody>
      </p:sp>
      <p:sp>
        <p:nvSpPr>
          <p:cNvPr id="4" name="Text 2">
            <a:extLst>
              <a:ext uri="{FF2B5EF4-FFF2-40B4-BE49-F238E27FC236}">
                <a16:creationId xmlns:a16="http://schemas.microsoft.com/office/drawing/2014/main" id="{7883B9CD-98C8-36BF-1823-C38E7AF62095}"/>
              </a:ext>
            </a:extLst>
          </p:cNvPr>
          <p:cNvSpPr/>
          <p:nvPr/>
        </p:nvSpPr>
        <p:spPr>
          <a:xfrm>
            <a:off x="365760" y="0"/>
            <a:ext cx="6830568" cy="914400"/>
          </a:xfrm>
          <a:prstGeom prst="rect">
            <a:avLst/>
          </a:prstGeom>
          <a:noFill/>
          <a:ln/>
        </p:spPr>
        <p:txBody>
          <a:bodyPr wrap="square" rtlCol="0" anchor="ctr"/>
          <a:lstStyle/>
          <a:p>
            <a:pPr marL="0" indent="0" algn="r" rtl="1">
              <a:buNone/>
            </a:pPr>
            <a:r>
              <a:rPr lang="ar-SA" sz="2000" b="1" dirty="0">
                <a:solidFill>
                  <a:srgbClr val="003845"/>
                </a:solidFill>
                <a:latin typeface="Sakkal Majalla" panose="02000000000000000000" pitchFamily="2" charset="-78"/>
                <a:cs typeface="Sakkal Majalla" panose="02000000000000000000" pitchFamily="2" charset="-78"/>
              </a:rPr>
              <a:t>الشواهد</a:t>
            </a:r>
            <a:endParaRPr lang="en-US" sz="2000" dirty="0">
              <a:latin typeface="Sakkal Majalla" panose="02000000000000000000" pitchFamily="2" charset="-78"/>
              <a:cs typeface="Sakkal Majalla" panose="02000000000000000000" pitchFamily="2" charset="-78"/>
            </a:endParaRPr>
          </a:p>
        </p:txBody>
      </p:sp>
      <p:sp>
        <p:nvSpPr>
          <p:cNvPr id="5" name="Shape 3">
            <a:extLst>
              <a:ext uri="{FF2B5EF4-FFF2-40B4-BE49-F238E27FC236}">
                <a16:creationId xmlns:a16="http://schemas.microsoft.com/office/drawing/2014/main" id="{EBEE9E7A-33C5-2812-8759-D98498749985}"/>
              </a:ext>
            </a:extLst>
          </p:cNvPr>
          <p:cNvSpPr/>
          <p:nvPr/>
        </p:nvSpPr>
        <p:spPr>
          <a:xfrm>
            <a:off x="6373368" y="1554480"/>
            <a:ext cx="640080" cy="640080"/>
          </a:xfrm>
          <a:prstGeom prst="line">
            <a:avLst/>
          </a:prstGeom>
          <a:solidFill>
            <a:srgbClr val="13A09F"/>
          </a:solidFill>
          <a:ln/>
        </p:spPr>
        <p:txBody>
          <a:bodyPr/>
          <a:lstStyle/>
          <a:p>
            <a:endParaRPr lang="ar-SA"/>
          </a:p>
        </p:txBody>
      </p:sp>
      <p:sp>
        <p:nvSpPr>
          <p:cNvPr id="6" name="Text 4">
            <a:extLst>
              <a:ext uri="{FF2B5EF4-FFF2-40B4-BE49-F238E27FC236}">
                <a16:creationId xmlns:a16="http://schemas.microsoft.com/office/drawing/2014/main" id="{951D7AA5-8411-FFA8-0B8C-19A4BB9E5391}"/>
              </a:ext>
            </a:extLst>
          </p:cNvPr>
          <p:cNvSpPr/>
          <p:nvPr/>
        </p:nvSpPr>
        <p:spPr>
          <a:xfrm>
            <a:off x="6373368"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1</a:t>
            </a:r>
            <a:endParaRPr lang="en-US" sz="1800" dirty="0"/>
          </a:p>
        </p:txBody>
      </p:sp>
      <p:sp>
        <p:nvSpPr>
          <p:cNvPr id="8" name="Shape 6">
            <a:extLst>
              <a:ext uri="{FF2B5EF4-FFF2-40B4-BE49-F238E27FC236}">
                <a16:creationId xmlns:a16="http://schemas.microsoft.com/office/drawing/2014/main" id="{08D9790E-0CE7-4276-85D8-5957823AEF85}"/>
              </a:ext>
            </a:extLst>
          </p:cNvPr>
          <p:cNvSpPr/>
          <p:nvPr/>
        </p:nvSpPr>
        <p:spPr>
          <a:xfrm>
            <a:off x="548640" y="1554480"/>
            <a:ext cx="640080" cy="640080"/>
          </a:xfrm>
          <a:prstGeom prst="line">
            <a:avLst/>
          </a:prstGeom>
          <a:solidFill>
            <a:srgbClr val="31126C"/>
          </a:solidFill>
          <a:ln/>
        </p:spPr>
        <p:txBody>
          <a:bodyPr/>
          <a:lstStyle/>
          <a:p>
            <a:endParaRPr lang="ar-SA"/>
          </a:p>
        </p:txBody>
      </p:sp>
      <p:sp>
        <p:nvSpPr>
          <p:cNvPr id="9" name="Text 7">
            <a:extLst>
              <a:ext uri="{FF2B5EF4-FFF2-40B4-BE49-F238E27FC236}">
                <a16:creationId xmlns:a16="http://schemas.microsoft.com/office/drawing/2014/main" id="{988ED0B1-3068-0389-C2CD-188D7D50EDA2}"/>
              </a:ext>
            </a:extLst>
          </p:cNvPr>
          <p:cNvSpPr/>
          <p:nvPr/>
        </p:nvSpPr>
        <p:spPr>
          <a:xfrm>
            <a:off x="548640"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4</a:t>
            </a:r>
            <a:endParaRPr lang="en-US" sz="1800" dirty="0"/>
          </a:p>
        </p:txBody>
      </p:sp>
      <p:sp>
        <p:nvSpPr>
          <p:cNvPr id="11" name="Shape 9">
            <a:extLst>
              <a:ext uri="{FF2B5EF4-FFF2-40B4-BE49-F238E27FC236}">
                <a16:creationId xmlns:a16="http://schemas.microsoft.com/office/drawing/2014/main" id="{634ABD7E-15DF-631E-8E9F-5A71560641FF}"/>
              </a:ext>
            </a:extLst>
          </p:cNvPr>
          <p:cNvSpPr/>
          <p:nvPr/>
        </p:nvSpPr>
        <p:spPr>
          <a:xfrm>
            <a:off x="6373368" y="2926080"/>
            <a:ext cx="640080" cy="640080"/>
          </a:xfrm>
          <a:prstGeom prst="line">
            <a:avLst/>
          </a:prstGeom>
          <a:solidFill>
            <a:srgbClr val="268CAB"/>
          </a:solidFill>
          <a:ln/>
        </p:spPr>
        <p:txBody>
          <a:bodyPr/>
          <a:lstStyle/>
          <a:p>
            <a:endParaRPr lang="ar-SA"/>
          </a:p>
        </p:txBody>
      </p:sp>
      <p:sp>
        <p:nvSpPr>
          <p:cNvPr id="12" name="Text 10">
            <a:extLst>
              <a:ext uri="{FF2B5EF4-FFF2-40B4-BE49-F238E27FC236}">
                <a16:creationId xmlns:a16="http://schemas.microsoft.com/office/drawing/2014/main" id="{FAB41BB1-3AC1-B95D-D810-068ECDEB6469}"/>
              </a:ext>
            </a:extLst>
          </p:cNvPr>
          <p:cNvSpPr/>
          <p:nvPr/>
        </p:nvSpPr>
        <p:spPr>
          <a:xfrm>
            <a:off x="6373368"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2</a:t>
            </a:r>
            <a:endParaRPr lang="en-US" sz="1800" dirty="0"/>
          </a:p>
        </p:txBody>
      </p:sp>
      <p:sp>
        <p:nvSpPr>
          <p:cNvPr id="14" name="Shape 12">
            <a:extLst>
              <a:ext uri="{FF2B5EF4-FFF2-40B4-BE49-F238E27FC236}">
                <a16:creationId xmlns:a16="http://schemas.microsoft.com/office/drawing/2014/main" id="{414A0D3E-3D22-436C-F156-6B3CEDD64CB0}"/>
              </a:ext>
            </a:extLst>
          </p:cNvPr>
          <p:cNvSpPr/>
          <p:nvPr/>
        </p:nvSpPr>
        <p:spPr>
          <a:xfrm>
            <a:off x="548640" y="2926080"/>
            <a:ext cx="640080" cy="640080"/>
          </a:xfrm>
          <a:prstGeom prst="line">
            <a:avLst/>
          </a:prstGeom>
          <a:solidFill>
            <a:srgbClr val="7258A3"/>
          </a:solidFill>
          <a:ln/>
        </p:spPr>
        <p:txBody>
          <a:bodyPr/>
          <a:lstStyle/>
          <a:p>
            <a:endParaRPr lang="ar-SA"/>
          </a:p>
        </p:txBody>
      </p:sp>
      <p:sp>
        <p:nvSpPr>
          <p:cNvPr id="15" name="Text 13">
            <a:extLst>
              <a:ext uri="{FF2B5EF4-FFF2-40B4-BE49-F238E27FC236}">
                <a16:creationId xmlns:a16="http://schemas.microsoft.com/office/drawing/2014/main" id="{805EC054-4351-B815-67F6-5E803C052A2A}"/>
              </a:ext>
            </a:extLst>
          </p:cNvPr>
          <p:cNvSpPr/>
          <p:nvPr/>
        </p:nvSpPr>
        <p:spPr>
          <a:xfrm>
            <a:off x="548640"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5</a:t>
            </a:r>
            <a:endParaRPr lang="en-US" sz="1800" dirty="0"/>
          </a:p>
        </p:txBody>
      </p:sp>
      <p:sp>
        <p:nvSpPr>
          <p:cNvPr id="17" name="Shape 15">
            <a:extLst>
              <a:ext uri="{FF2B5EF4-FFF2-40B4-BE49-F238E27FC236}">
                <a16:creationId xmlns:a16="http://schemas.microsoft.com/office/drawing/2014/main" id="{CD54CBC0-F0A9-9A06-95F3-CC0CD6F7F2A2}"/>
              </a:ext>
            </a:extLst>
          </p:cNvPr>
          <p:cNvSpPr/>
          <p:nvPr/>
        </p:nvSpPr>
        <p:spPr>
          <a:xfrm>
            <a:off x="6373368" y="4297680"/>
            <a:ext cx="640080" cy="640080"/>
          </a:xfrm>
          <a:prstGeom prst="line">
            <a:avLst/>
          </a:prstGeom>
          <a:solidFill>
            <a:srgbClr val="62C1D1"/>
          </a:solidFill>
          <a:ln/>
        </p:spPr>
        <p:txBody>
          <a:bodyPr/>
          <a:lstStyle/>
          <a:p>
            <a:endParaRPr lang="ar-SA"/>
          </a:p>
        </p:txBody>
      </p:sp>
      <p:sp>
        <p:nvSpPr>
          <p:cNvPr id="18" name="Text 16">
            <a:extLst>
              <a:ext uri="{FF2B5EF4-FFF2-40B4-BE49-F238E27FC236}">
                <a16:creationId xmlns:a16="http://schemas.microsoft.com/office/drawing/2014/main" id="{09DFB340-B215-4D13-85DE-A32D1F1CFF03}"/>
              </a:ext>
            </a:extLst>
          </p:cNvPr>
          <p:cNvSpPr/>
          <p:nvPr/>
        </p:nvSpPr>
        <p:spPr>
          <a:xfrm>
            <a:off x="6373368"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3</a:t>
            </a:r>
            <a:endParaRPr lang="en-US" sz="1800" dirty="0"/>
          </a:p>
        </p:txBody>
      </p:sp>
      <p:sp>
        <p:nvSpPr>
          <p:cNvPr id="20" name="Shape 18">
            <a:extLst>
              <a:ext uri="{FF2B5EF4-FFF2-40B4-BE49-F238E27FC236}">
                <a16:creationId xmlns:a16="http://schemas.microsoft.com/office/drawing/2014/main" id="{1E771B84-1DEC-A04C-FB44-CEEEAAFC31C1}"/>
              </a:ext>
            </a:extLst>
          </p:cNvPr>
          <p:cNvSpPr/>
          <p:nvPr/>
        </p:nvSpPr>
        <p:spPr>
          <a:xfrm>
            <a:off x="548640" y="4297680"/>
            <a:ext cx="640080" cy="640080"/>
          </a:xfrm>
          <a:prstGeom prst="line">
            <a:avLst/>
          </a:prstGeom>
          <a:solidFill>
            <a:srgbClr val="9238FE"/>
          </a:solidFill>
          <a:ln/>
        </p:spPr>
        <p:txBody>
          <a:bodyPr/>
          <a:lstStyle/>
          <a:p>
            <a:endParaRPr lang="ar-SA"/>
          </a:p>
        </p:txBody>
      </p:sp>
      <p:sp>
        <p:nvSpPr>
          <p:cNvPr id="21" name="Text 19">
            <a:extLst>
              <a:ext uri="{FF2B5EF4-FFF2-40B4-BE49-F238E27FC236}">
                <a16:creationId xmlns:a16="http://schemas.microsoft.com/office/drawing/2014/main" id="{EBC5DD4F-EC72-58C1-8B41-AB1C675AE26B}"/>
              </a:ext>
            </a:extLst>
          </p:cNvPr>
          <p:cNvSpPr/>
          <p:nvPr/>
        </p:nvSpPr>
        <p:spPr>
          <a:xfrm>
            <a:off x="548640"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6</a:t>
            </a:r>
            <a:endParaRPr lang="en-US" sz="1800" dirty="0"/>
          </a:p>
        </p:txBody>
      </p:sp>
      <p:sp>
        <p:nvSpPr>
          <p:cNvPr id="26" name="Text 24">
            <a:extLst>
              <a:ext uri="{FF2B5EF4-FFF2-40B4-BE49-F238E27FC236}">
                <a16:creationId xmlns:a16="http://schemas.microsoft.com/office/drawing/2014/main" id="{7828D267-5DAD-B977-DBAA-4604B36E9731}"/>
              </a:ext>
            </a:extLst>
          </p:cNvPr>
          <p:cNvSpPr/>
          <p:nvPr/>
        </p:nvSpPr>
        <p:spPr>
          <a:xfrm>
            <a:off x="6784848" y="10296144"/>
            <a:ext cx="201168" cy="201168"/>
          </a:xfrm>
          <a:prstGeom prst="rect">
            <a:avLst/>
          </a:prstGeom>
          <a:noFill/>
          <a:ln/>
        </p:spPr>
        <p:txBody>
          <a:bodyPr wrap="square" rtlCol="0" anchor="ctr"/>
          <a:lstStyle/>
          <a:p>
            <a:pPr marL="0" indent="0" algn="ctr">
              <a:buNone/>
            </a:pPr>
            <a:r>
              <a:rPr lang="en-US" sz="900" b="1" dirty="0">
                <a:solidFill>
                  <a:srgbClr val="FFFFFF"/>
                </a:solidFill>
                <a:latin typeface="Arial" pitchFamily="34" charset="0"/>
                <a:ea typeface="Arial" pitchFamily="34" charset="-122"/>
                <a:cs typeface="Arial" pitchFamily="34" charset="-120"/>
              </a:rPr>
              <a:t>9</a:t>
            </a:r>
            <a:endParaRPr lang="en-US" sz="900" dirty="0"/>
          </a:p>
        </p:txBody>
      </p:sp>
      <p:sp>
        <p:nvSpPr>
          <p:cNvPr id="28" name="Text 26">
            <a:extLst>
              <a:ext uri="{FF2B5EF4-FFF2-40B4-BE49-F238E27FC236}">
                <a16:creationId xmlns:a16="http://schemas.microsoft.com/office/drawing/2014/main" id="{49311B58-D94D-0FD9-C789-B681360EA2C5}"/>
              </a:ext>
            </a:extLst>
          </p:cNvPr>
          <p:cNvSpPr/>
          <p:nvPr/>
        </p:nvSpPr>
        <p:spPr>
          <a:xfrm>
            <a:off x="274320" y="10296144"/>
            <a:ext cx="1371600" cy="228600"/>
          </a:xfrm>
          <a:prstGeom prst="rect">
            <a:avLst/>
          </a:prstGeom>
          <a:noFill/>
          <a:ln/>
        </p:spPr>
        <p:txBody>
          <a:bodyPr wrap="square" rtlCol="0" anchor="ctr"/>
          <a:lstStyle/>
          <a:p>
            <a:pPr marL="0" indent="0" algn="l">
              <a:buNone/>
            </a:pPr>
            <a:r>
              <a:rPr lang="en-US" sz="900" dirty="0">
                <a:solidFill>
                  <a:srgbClr val="7F7F7F"/>
                </a:solidFill>
                <a:latin typeface="Arial" pitchFamily="34" charset="0"/>
                <a:ea typeface="Arial" pitchFamily="34" charset="-122"/>
                <a:cs typeface="Arial" pitchFamily="34" charset="-120"/>
              </a:rPr>
              <a:t>www.xxx.xx</a:t>
            </a:r>
            <a:endParaRPr lang="en-US" sz="900" dirty="0"/>
          </a:p>
        </p:txBody>
      </p:sp>
      <p:sp>
        <p:nvSpPr>
          <p:cNvPr id="30" name="Rectangle 2">
            <a:extLst>
              <a:ext uri="{FF2B5EF4-FFF2-40B4-BE49-F238E27FC236}">
                <a16:creationId xmlns:a16="http://schemas.microsoft.com/office/drawing/2014/main" id="{B8269998-F6F2-ABF9-E404-EC310441245F}"/>
              </a:ext>
            </a:extLst>
          </p:cNvPr>
          <p:cNvSpPr>
            <a:spLocks noChangeArrowheads="1"/>
          </p:cNvSpPr>
          <p:nvPr/>
        </p:nvSpPr>
        <p:spPr bwMode="auto">
          <a:xfrm>
            <a:off x="1004888" y="3541713"/>
            <a:ext cx="7562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3" name="Rectangle 2">
            <a:extLst>
              <a:ext uri="{FF2B5EF4-FFF2-40B4-BE49-F238E27FC236}">
                <a16:creationId xmlns:a16="http://schemas.microsoft.com/office/drawing/2014/main" id="{3DB5B798-7A92-E580-B58F-C0D8C9A72DF8}"/>
              </a:ext>
            </a:extLst>
          </p:cNvPr>
          <p:cNvSpPr>
            <a:spLocks noChangeArrowheads="1"/>
          </p:cNvSpPr>
          <p:nvPr/>
        </p:nvSpPr>
        <p:spPr bwMode="auto">
          <a:xfrm>
            <a:off x="1645920" y="892761"/>
            <a:ext cx="3873817"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rtl="1"/>
            <a:r>
              <a:rPr lang="ar-SA" sz="2800" dirty="0">
                <a:solidFill>
                  <a:srgbClr val="0070C0"/>
                </a:solidFill>
                <a:latin typeface="Sakkal Majalla" panose="02000000000000000000" pitchFamily="2" charset="-78"/>
                <a:cs typeface="Sakkal Majalla" panose="02000000000000000000" pitchFamily="2" charset="-78"/>
              </a:rPr>
              <a:t>البرامج التدريبية لآخر ثلاث سنوات</a:t>
            </a:r>
          </a:p>
          <a:p>
            <a:pPr algn="ctr" rtl="1"/>
            <a:r>
              <a:rPr lang="ar-SA" sz="2800" dirty="0">
                <a:solidFill>
                  <a:srgbClr val="0070C0"/>
                </a:solidFill>
                <a:latin typeface="Sakkal Majalla" panose="02000000000000000000" pitchFamily="2" charset="-78"/>
                <a:cs typeface="Sakkal Majalla" panose="02000000000000000000" pitchFamily="2" charset="-78"/>
              </a:rPr>
              <a:t>في مجال الإدارة المدرسية</a:t>
            </a:r>
            <a:endParaRPr lang="en-US" sz="2800" dirty="0">
              <a:solidFill>
                <a:srgbClr val="0070C0"/>
              </a:solidFill>
              <a:latin typeface="Sakkal Majalla" panose="02000000000000000000" pitchFamily="2" charset="-78"/>
              <a:cs typeface="Sakkal Majalla" panose="02000000000000000000" pitchFamily="2" charset="-78"/>
            </a:endParaRPr>
          </a:p>
        </p:txBody>
      </p:sp>
      <p:graphicFrame>
        <p:nvGraphicFramePr>
          <p:cNvPr id="22" name="جدول 21">
            <a:extLst>
              <a:ext uri="{FF2B5EF4-FFF2-40B4-BE49-F238E27FC236}">
                <a16:creationId xmlns:a16="http://schemas.microsoft.com/office/drawing/2014/main" id="{4D37353E-81DB-99B7-BC51-85CB9978DAF4}"/>
              </a:ext>
            </a:extLst>
          </p:cNvPr>
          <p:cNvGraphicFramePr>
            <a:graphicFrameLocks noGrp="1"/>
          </p:cNvGraphicFramePr>
          <p:nvPr>
            <p:extLst>
              <p:ext uri="{D42A27DB-BD31-4B8C-83A1-F6EECF244321}">
                <p14:modId xmlns:p14="http://schemas.microsoft.com/office/powerpoint/2010/main" val="560647551"/>
              </p:ext>
            </p:extLst>
          </p:nvPr>
        </p:nvGraphicFramePr>
        <p:xfrm>
          <a:off x="765749" y="1966993"/>
          <a:ext cx="6124009" cy="7567772"/>
        </p:xfrm>
        <a:graphic>
          <a:graphicData uri="http://schemas.openxmlformats.org/drawingml/2006/table">
            <a:tbl>
              <a:tblPr rtl="1" firstRow="1" bandRow="1">
                <a:solidFill>
                  <a:srgbClr val="EFFBFF"/>
                </a:solidFill>
                <a:tableStyleId>{5C22544A-7EE6-4342-B048-85BDC9FD1C3A}</a:tableStyleId>
              </a:tblPr>
              <a:tblGrid>
                <a:gridCol w="6124009">
                  <a:extLst>
                    <a:ext uri="{9D8B030D-6E8A-4147-A177-3AD203B41FA5}">
                      <a16:colId xmlns:a16="http://schemas.microsoft.com/office/drawing/2014/main" val="41384209"/>
                    </a:ext>
                  </a:extLst>
                </a:gridCol>
              </a:tblGrid>
              <a:tr h="7567772">
                <a:tc>
                  <a:txBody>
                    <a:bodyPr/>
                    <a:lstStyle/>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r>
                        <a:rPr lang="ar-SA" dirty="0">
                          <a:solidFill>
                            <a:schemeClr val="tx1"/>
                          </a:solidFill>
                          <a:latin typeface="Sakkal Majalla" panose="02000000000000000000" pitchFamily="2" charset="-78"/>
                          <a:cs typeface="Sakkal Majalla" panose="02000000000000000000" pitchFamily="2" charset="-78"/>
                        </a:rPr>
                        <a:t>ألصق هنا</a:t>
                      </a:r>
                    </a:p>
                    <a:p>
                      <a:pPr algn="ctr" rtl="1"/>
                      <a:r>
                        <a:rPr lang="ar-SA" dirty="0">
                          <a:solidFill>
                            <a:schemeClr val="tx1"/>
                          </a:solidFill>
                          <a:latin typeface="Sakkal Majalla" panose="02000000000000000000" pitchFamily="2" charset="-78"/>
                          <a:cs typeface="Sakkal Majalla" panose="02000000000000000000" pitchFamily="2" charset="-78"/>
                        </a:rPr>
                        <a:t>برنامج رقم 2</a:t>
                      </a:r>
                      <a:endParaRPr lang="ar-SA" dirty="0">
                        <a:latin typeface="Sakkal Majalla" panose="02000000000000000000" pitchFamily="2" charset="-78"/>
                        <a:cs typeface="Sakkal Majalla" panose="02000000000000000000" pitchFamily="2" charset="-78"/>
                      </a:endParaRPr>
                    </a:p>
                  </a:txBody>
                  <a:tcPr>
                    <a:noFill/>
                  </a:tcPr>
                </a:tc>
                <a:extLst>
                  <a:ext uri="{0D108BD9-81ED-4DB2-BD59-A6C34878D82A}">
                    <a16:rowId xmlns:a16="http://schemas.microsoft.com/office/drawing/2014/main" val="1214337073"/>
                  </a:ext>
                </a:extLst>
              </a:tr>
            </a:tbl>
          </a:graphicData>
        </a:graphic>
      </p:graphicFrame>
    </p:spTree>
    <p:extLst>
      <p:ext uri="{BB962C8B-B14F-4D97-AF65-F5344CB8AC3E}">
        <p14:creationId xmlns:p14="http://schemas.microsoft.com/office/powerpoint/2010/main" val="27144643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D03143-E9B3-891F-29EF-D16635B15542}"/>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6F9E110E-58B0-A644-CCF3-9A8C824F5BC1}"/>
              </a:ext>
            </a:extLst>
          </p:cNvPr>
          <p:cNvSpPr/>
          <p:nvPr/>
        </p:nvSpPr>
        <p:spPr>
          <a:xfrm>
            <a:off x="0" y="0"/>
            <a:ext cx="7562088" cy="914400"/>
          </a:xfrm>
          <a:prstGeom prst="rect">
            <a:avLst/>
          </a:prstGeom>
          <a:solidFill>
            <a:srgbClr val="F2F2F2"/>
          </a:solidFill>
          <a:ln/>
        </p:spPr>
        <p:txBody>
          <a:bodyPr/>
          <a:lstStyle/>
          <a:p>
            <a:endParaRPr lang="ar-SA"/>
          </a:p>
        </p:txBody>
      </p:sp>
      <p:sp>
        <p:nvSpPr>
          <p:cNvPr id="3" name="Shape 1">
            <a:extLst>
              <a:ext uri="{FF2B5EF4-FFF2-40B4-BE49-F238E27FC236}">
                <a16:creationId xmlns:a16="http://schemas.microsoft.com/office/drawing/2014/main" id="{37FF2251-D00C-1B0B-4C8F-50A0FF48F167}"/>
              </a:ext>
            </a:extLst>
          </p:cNvPr>
          <p:cNvSpPr/>
          <p:nvPr/>
        </p:nvSpPr>
        <p:spPr>
          <a:xfrm>
            <a:off x="7452360" y="0"/>
            <a:ext cx="109728" cy="914400"/>
          </a:xfrm>
          <a:prstGeom prst="rect">
            <a:avLst/>
          </a:prstGeom>
          <a:solidFill>
            <a:srgbClr val="13A09F"/>
          </a:solidFill>
          <a:ln/>
        </p:spPr>
        <p:txBody>
          <a:bodyPr/>
          <a:lstStyle/>
          <a:p>
            <a:endParaRPr lang="ar-SA"/>
          </a:p>
        </p:txBody>
      </p:sp>
      <p:sp>
        <p:nvSpPr>
          <p:cNvPr id="4" name="Text 2">
            <a:extLst>
              <a:ext uri="{FF2B5EF4-FFF2-40B4-BE49-F238E27FC236}">
                <a16:creationId xmlns:a16="http://schemas.microsoft.com/office/drawing/2014/main" id="{4A29039D-6D64-1BDD-1235-1CC14CD84069}"/>
              </a:ext>
            </a:extLst>
          </p:cNvPr>
          <p:cNvSpPr/>
          <p:nvPr/>
        </p:nvSpPr>
        <p:spPr>
          <a:xfrm>
            <a:off x="365760" y="0"/>
            <a:ext cx="6830568" cy="914400"/>
          </a:xfrm>
          <a:prstGeom prst="rect">
            <a:avLst/>
          </a:prstGeom>
          <a:noFill/>
          <a:ln/>
        </p:spPr>
        <p:txBody>
          <a:bodyPr wrap="square" rtlCol="0" anchor="ctr"/>
          <a:lstStyle/>
          <a:p>
            <a:pPr marL="0" indent="0" algn="r" rtl="1">
              <a:buNone/>
            </a:pPr>
            <a:r>
              <a:rPr lang="ar-SA" sz="2000" b="1" dirty="0">
                <a:solidFill>
                  <a:srgbClr val="003845"/>
                </a:solidFill>
                <a:latin typeface="Sakkal Majalla" panose="02000000000000000000" pitchFamily="2" charset="-78"/>
                <a:cs typeface="Sakkal Majalla" panose="02000000000000000000" pitchFamily="2" charset="-78"/>
              </a:rPr>
              <a:t>الشواهد</a:t>
            </a:r>
            <a:endParaRPr lang="en-US" sz="2000" dirty="0">
              <a:latin typeface="Sakkal Majalla" panose="02000000000000000000" pitchFamily="2" charset="-78"/>
              <a:cs typeface="Sakkal Majalla" panose="02000000000000000000" pitchFamily="2" charset="-78"/>
            </a:endParaRPr>
          </a:p>
        </p:txBody>
      </p:sp>
      <p:sp>
        <p:nvSpPr>
          <p:cNvPr id="5" name="Shape 3">
            <a:extLst>
              <a:ext uri="{FF2B5EF4-FFF2-40B4-BE49-F238E27FC236}">
                <a16:creationId xmlns:a16="http://schemas.microsoft.com/office/drawing/2014/main" id="{B2457259-F377-5A41-9EA5-0A98AF12F972}"/>
              </a:ext>
            </a:extLst>
          </p:cNvPr>
          <p:cNvSpPr/>
          <p:nvPr/>
        </p:nvSpPr>
        <p:spPr>
          <a:xfrm>
            <a:off x="6373368" y="1554480"/>
            <a:ext cx="640080" cy="640080"/>
          </a:xfrm>
          <a:prstGeom prst="line">
            <a:avLst/>
          </a:prstGeom>
          <a:solidFill>
            <a:srgbClr val="13A09F"/>
          </a:solidFill>
          <a:ln/>
        </p:spPr>
        <p:txBody>
          <a:bodyPr/>
          <a:lstStyle/>
          <a:p>
            <a:endParaRPr lang="ar-SA"/>
          </a:p>
        </p:txBody>
      </p:sp>
      <p:sp>
        <p:nvSpPr>
          <p:cNvPr id="6" name="Text 4">
            <a:extLst>
              <a:ext uri="{FF2B5EF4-FFF2-40B4-BE49-F238E27FC236}">
                <a16:creationId xmlns:a16="http://schemas.microsoft.com/office/drawing/2014/main" id="{54AA837A-55A8-1F97-3973-F14225C509CE}"/>
              </a:ext>
            </a:extLst>
          </p:cNvPr>
          <p:cNvSpPr/>
          <p:nvPr/>
        </p:nvSpPr>
        <p:spPr>
          <a:xfrm>
            <a:off x="6373368"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1</a:t>
            </a:r>
            <a:endParaRPr lang="en-US" sz="1800" dirty="0"/>
          </a:p>
        </p:txBody>
      </p:sp>
      <p:sp>
        <p:nvSpPr>
          <p:cNvPr id="8" name="Shape 6">
            <a:extLst>
              <a:ext uri="{FF2B5EF4-FFF2-40B4-BE49-F238E27FC236}">
                <a16:creationId xmlns:a16="http://schemas.microsoft.com/office/drawing/2014/main" id="{DCBAE878-0F30-B8BD-928A-73C1E345978F}"/>
              </a:ext>
            </a:extLst>
          </p:cNvPr>
          <p:cNvSpPr/>
          <p:nvPr/>
        </p:nvSpPr>
        <p:spPr>
          <a:xfrm>
            <a:off x="548640" y="1554480"/>
            <a:ext cx="640080" cy="640080"/>
          </a:xfrm>
          <a:prstGeom prst="line">
            <a:avLst/>
          </a:prstGeom>
          <a:solidFill>
            <a:srgbClr val="31126C"/>
          </a:solidFill>
          <a:ln/>
        </p:spPr>
        <p:txBody>
          <a:bodyPr/>
          <a:lstStyle/>
          <a:p>
            <a:endParaRPr lang="ar-SA"/>
          </a:p>
        </p:txBody>
      </p:sp>
      <p:sp>
        <p:nvSpPr>
          <p:cNvPr id="9" name="Text 7">
            <a:extLst>
              <a:ext uri="{FF2B5EF4-FFF2-40B4-BE49-F238E27FC236}">
                <a16:creationId xmlns:a16="http://schemas.microsoft.com/office/drawing/2014/main" id="{C8CDB601-2C69-009B-D961-C7426AAFBBF1}"/>
              </a:ext>
            </a:extLst>
          </p:cNvPr>
          <p:cNvSpPr/>
          <p:nvPr/>
        </p:nvSpPr>
        <p:spPr>
          <a:xfrm>
            <a:off x="548640"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4</a:t>
            </a:r>
            <a:endParaRPr lang="en-US" sz="1800" dirty="0"/>
          </a:p>
        </p:txBody>
      </p:sp>
      <p:sp>
        <p:nvSpPr>
          <p:cNvPr id="11" name="Shape 9">
            <a:extLst>
              <a:ext uri="{FF2B5EF4-FFF2-40B4-BE49-F238E27FC236}">
                <a16:creationId xmlns:a16="http://schemas.microsoft.com/office/drawing/2014/main" id="{B16B4D76-3794-2BFD-46CD-532CD2A6C2F6}"/>
              </a:ext>
            </a:extLst>
          </p:cNvPr>
          <p:cNvSpPr/>
          <p:nvPr/>
        </p:nvSpPr>
        <p:spPr>
          <a:xfrm>
            <a:off x="6373368" y="2926080"/>
            <a:ext cx="640080" cy="640080"/>
          </a:xfrm>
          <a:prstGeom prst="line">
            <a:avLst/>
          </a:prstGeom>
          <a:solidFill>
            <a:srgbClr val="268CAB"/>
          </a:solidFill>
          <a:ln/>
        </p:spPr>
        <p:txBody>
          <a:bodyPr/>
          <a:lstStyle/>
          <a:p>
            <a:endParaRPr lang="ar-SA"/>
          </a:p>
        </p:txBody>
      </p:sp>
      <p:sp>
        <p:nvSpPr>
          <p:cNvPr id="12" name="Text 10">
            <a:extLst>
              <a:ext uri="{FF2B5EF4-FFF2-40B4-BE49-F238E27FC236}">
                <a16:creationId xmlns:a16="http://schemas.microsoft.com/office/drawing/2014/main" id="{953B0A5D-CB71-61E7-53F1-E2239C6BB28D}"/>
              </a:ext>
            </a:extLst>
          </p:cNvPr>
          <p:cNvSpPr/>
          <p:nvPr/>
        </p:nvSpPr>
        <p:spPr>
          <a:xfrm>
            <a:off x="6373368"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2</a:t>
            </a:r>
            <a:endParaRPr lang="en-US" sz="1800" dirty="0"/>
          </a:p>
        </p:txBody>
      </p:sp>
      <p:sp>
        <p:nvSpPr>
          <p:cNvPr id="14" name="Shape 12">
            <a:extLst>
              <a:ext uri="{FF2B5EF4-FFF2-40B4-BE49-F238E27FC236}">
                <a16:creationId xmlns:a16="http://schemas.microsoft.com/office/drawing/2014/main" id="{58D43BB0-1454-6E2C-3B4F-5F8BF08BE0E5}"/>
              </a:ext>
            </a:extLst>
          </p:cNvPr>
          <p:cNvSpPr/>
          <p:nvPr/>
        </p:nvSpPr>
        <p:spPr>
          <a:xfrm>
            <a:off x="548640" y="2926080"/>
            <a:ext cx="640080" cy="640080"/>
          </a:xfrm>
          <a:prstGeom prst="line">
            <a:avLst/>
          </a:prstGeom>
          <a:solidFill>
            <a:srgbClr val="7258A3"/>
          </a:solidFill>
          <a:ln/>
        </p:spPr>
        <p:txBody>
          <a:bodyPr/>
          <a:lstStyle/>
          <a:p>
            <a:endParaRPr lang="ar-SA"/>
          </a:p>
        </p:txBody>
      </p:sp>
      <p:sp>
        <p:nvSpPr>
          <p:cNvPr id="15" name="Text 13">
            <a:extLst>
              <a:ext uri="{FF2B5EF4-FFF2-40B4-BE49-F238E27FC236}">
                <a16:creationId xmlns:a16="http://schemas.microsoft.com/office/drawing/2014/main" id="{899E8119-CC5A-7A9B-5855-0C36C4A5C838}"/>
              </a:ext>
            </a:extLst>
          </p:cNvPr>
          <p:cNvSpPr/>
          <p:nvPr/>
        </p:nvSpPr>
        <p:spPr>
          <a:xfrm>
            <a:off x="548640"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5</a:t>
            </a:r>
            <a:endParaRPr lang="en-US" sz="1800" dirty="0"/>
          </a:p>
        </p:txBody>
      </p:sp>
      <p:sp>
        <p:nvSpPr>
          <p:cNvPr id="17" name="Shape 15">
            <a:extLst>
              <a:ext uri="{FF2B5EF4-FFF2-40B4-BE49-F238E27FC236}">
                <a16:creationId xmlns:a16="http://schemas.microsoft.com/office/drawing/2014/main" id="{DB556FBC-0785-DFD9-CC25-08D4D3030198}"/>
              </a:ext>
            </a:extLst>
          </p:cNvPr>
          <p:cNvSpPr/>
          <p:nvPr/>
        </p:nvSpPr>
        <p:spPr>
          <a:xfrm>
            <a:off x="6373368" y="4297680"/>
            <a:ext cx="640080" cy="640080"/>
          </a:xfrm>
          <a:prstGeom prst="line">
            <a:avLst/>
          </a:prstGeom>
          <a:solidFill>
            <a:srgbClr val="62C1D1"/>
          </a:solidFill>
          <a:ln/>
        </p:spPr>
        <p:txBody>
          <a:bodyPr/>
          <a:lstStyle/>
          <a:p>
            <a:endParaRPr lang="ar-SA"/>
          </a:p>
        </p:txBody>
      </p:sp>
      <p:sp>
        <p:nvSpPr>
          <p:cNvPr id="18" name="Text 16">
            <a:extLst>
              <a:ext uri="{FF2B5EF4-FFF2-40B4-BE49-F238E27FC236}">
                <a16:creationId xmlns:a16="http://schemas.microsoft.com/office/drawing/2014/main" id="{2C4ADAD6-6181-9FC3-9AD1-FDCDA96A4E16}"/>
              </a:ext>
            </a:extLst>
          </p:cNvPr>
          <p:cNvSpPr/>
          <p:nvPr/>
        </p:nvSpPr>
        <p:spPr>
          <a:xfrm>
            <a:off x="6373368"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3</a:t>
            </a:r>
            <a:endParaRPr lang="en-US" sz="1800" dirty="0"/>
          </a:p>
        </p:txBody>
      </p:sp>
      <p:sp>
        <p:nvSpPr>
          <p:cNvPr id="20" name="Shape 18">
            <a:extLst>
              <a:ext uri="{FF2B5EF4-FFF2-40B4-BE49-F238E27FC236}">
                <a16:creationId xmlns:a16="http://schemas.microsoft.com/office/drawing/2014/main" id="{B24EEDDC-46C6-9509-9682-16FDBBF78645}"/>
              </a:ext>
            </a:extLst>
          </p:cNvPr>
          <p:cNvSpPr/>
          <p:nvPr/>
        </p:nvSpPr>
        <p:spPr>
          <a:xfrm>
            <a:off x="548640" y="4297680"/>
            <a:ext cx="640080" cy="640080"/>
          </a:xfrm>
          <a:prstGeom prst="line">
            <a:avLst/>
          </a:prstGeom>
          <a:solidFill>
            <a:srgbClr val="9238FE"/>
          </a:solidFill>
          <a:ln/>
        </p:spPr>
        <p:txBody>
          <a:bodyPr/>
          <a:lstStyle/>
          <a:p>
            <a:endParaRPr lang="ar-SA"/>
          </a:p>
        </p:txBody>
      </p:sp>
      <p:sp>
        <p:nvSpPr>
          <p:cNvPr id="21" name="Text 19">
            <a:extLst>
              <a:ext uri="{FF2B5EF4-FFF2-40B4-BE49-F238E27FC236}">
                <a16:creationId xmlns:a16="http://schemas.microsoft.com/office/drawing/2014/main" id="{9DC491CE-DCAF-C3DA-1D06-5A136E14FBB5}"/>
              </a:ext>
            </a:extLst>
          </p:cNvPr>
          <p:cNvSpPr/>
          <p:nvPr/>
        </p:nvSpPr>
        <p:spPr>
          <a:xfrm>
            <a:off x="548640"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6</a:t>
            </a:r>
            <a:endParaRPr lang="en-US" sz="1800" dirty="0"/>
          </a:p>
        </p:txBody>
      </p:sp>
      <p:sp>
        <p:nvSpPr>
          <p:cNvPr id="26" name="Text 24">
            <a:extLst>
              <a:ext uri="{FF2B5EF4-FFF2-40B4-BE49-F238E27FC236}">
                <a16:creationId xmlns:a16="http://schemas.microsoft.com/office/drawing/2014/main" id="{D5DF7755-80EB-7528-8F3D-A593A45C51F9}"/>
              </a:ext>
            </a:extLst>
          </p:cNvPr>
          <p:cNvSpPr/>
          <p:nvPr/>
        </p:nvSpPr>
        <p:spPr>
          <a:xfrm>
            <a:off x="6784848" y="10296144"/>
            <a:ext cx="201168" cy="201168"/>
          </a:xfrm>
          <a:prstGeom prst="rect">
            <a:avLst/>
          </a:prstGeom>
          <a:noFill/>
          <a:ln/>
        </p:spPr>
        <p:txBody>
          <a:bodyPr wrap="square" rtlCol="0" anchor="ctr"/>
          <a:lstStyle/>
          <a:p>
            <a:pPr marL="0" indent="0" algn="ctr">
              <a:buNone/>
            </a:pPr>
            <a:r>
              <a:rPr lang="en-US" sz="900" b="1" dirty="0">
                <a:solidFill>
                  <a:srgbClr val="FFFFFF"/>
                </a:solidFill>
                <a:latin typeface="Arial" pitchFamily="34" charset="0"/>
                <a:ea typeface="Arial" pitchFamily="34" charset="-122"/>
                <a:cs typeface="Arial" pitchFamily="34" charset="-120"/>
              </a:rPr>
              <a:t>9</a:t>
            </a:r>
            <a:endParaRPr lang="en-US" sz="900" dirty="0"/>
          </a:p>
        </p:txBody>
      </p:sp>
      <p:sp>
        <p:nvSpPr>
          <p:cNvPr id="28" name="Text 26">
            <a:extLst>
              <a:ext uri="{FF2B5EF4-FFF2-40B4-BE49-F238E27FC236}">
                <a16:creationId xmlns:a16="http://schemas.microsoft.com/office/drawing/2014/main" id="{54E153DC-A6FB-D490-87AD-2B766873CC28}"/>
              </a:ext>
            </a:extLst>
          </p:cNvPr>
          <p:cNvSpPr/>
          <p:nvPr/>
        </p:nvSpPr>
        <p:spPr>
          <a:xfrm>
            <a:off x="274320" y="10296144"/>
            <a:ext cx="1371600" cy="228600"/>
          </a:xfrm>
          <a:prstGeom prst="rect">
            <a:avLst/>
          </a:prstGeom>
          <a:noFill/>
          <a:ln/>
        </p:spPr>
        <p:txBody>
          <a:bodyPr wrap="square" rtlCol="0" anchor="ctr"/>
          <a:lstStyle/>
          <a:p>
            <a:pPr marL="0" indent="0" algn="l">
              <a:buNone/>
            </a:pPr>
            <a:r>
              <a:rPr lang="en-US" sz="900" dirty="0">
                <a:solidFill>
                  <a:srgbClr val="7F7F7F"/>
                </a:solidFill>
                <a:latin typeface="Arial" pitchFamily="34" charset="0"/>
                <a:ea typeface="Arial" pitchFamily="34" charset="-122"/>
                <a:cs typeface="Arial" pitchFamily="34" charset="-120"/>
              </a:rPr>
              <a:t>www.xxx.xx</a:t>
            </a:r>
            <a:endParaRPr lang="en-US" sz="900" dirty="0"/>
          </a:p>
        </p:txBody>
      </p:sp>
      <p:sp>
        <p:nvSpPr>
          <p:cNvPr id="30" name="Rectangle 2">
            <a:extLst>
              <a:ext uri="{FF2B5EF4-FFF2-40B4-BE49-F238E27FC236}">
                <a16:creationId xmlns:a16="http://schemas.microsoft.com/office/drawing/2014/main" id="{D9E272E8-AD7F-02E8-CB1B-C0BE84035D4D}"/>
              </a:ext>
            </a:extLst>
          </p:cNvPr>
          <p:cNvSpPr>
            <a:spLocks noChangeArrowheads="1"/>
          </p:cNvSpPr>
          <p:nvPr/>
        </p:nvSpPr>
        <p:spPr bwMode="auto">
          <a:xfrm>
            <a:off x="1004888" y="3541713"/>
            <a:ext cx="7562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3" name="Rectangle 2">
            <a:extLst>
              <a:ext uri="{FF2B5EF4-FFF2-40B4-BE49-F238E27FC236}">
                <a16:creationId xmlns:a16="http://schemas.microsoft.com/office/drawing/2014/main" id="{EBDE3E18-AB6B-FD8E-C26B-088C26A67D52}"/>
              </a:ext>
            </a:extLst>
          </p:cNvPr>
          <p:cNvSpPr>
            <a:spLocks noChangeArrowheads="1"/>
          </p:cNvSpPr>
          <p:nvPr/>
        </p:nvSpPr>
        <p:spPr bwMode="auto">
          <a:xfrm>
            <a:off x="1645920" y="892761"/>
            <a:ext cx="3873817"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rtl="1"/>
            <a:r>
              <a:rPr lang="ar-SA" sz="2800" dirty="0">
                <a:solidFill>
                  <a:srgbClr val="0070C0"/>
                </a:solidFill>
                <a:latin typeface="Sakkal Majalla" panose="02000000000000000000" pitchFamily="2" charset="-78"/>
                <a:cs typeface="Sakkal Majalla" panose="02000000000000000000" pitchFamily="2" charset="-78"/>
              </a:rPr>
              <a:t>البرامج التدريبية لآخر ثلاث سنوات</a:t>
            </a:r>
          </a:p>
          <a:p>
            <a:pPr algn="ctr" rtl="1"/>
            <a:r>
              <a:rPr lang="ar-SA" sz="2800" dirty="0">
                <a:solidFill>
                  <a:srgbClr val="0070C0"/>
                </a:solidFill>
                <a:latin typeface="Sakkal Majalla" panose="02000000000000000000" pitchFamily="2" charset="-78"/>
                <a:cs typeface="Sakkal Majalla" panose="02000000000000000000" pitchFamily="2" charset="-78"/>
              </a:rPr>
              <a:t>في المجال التعليمي</a:t>
            </a:r>
            <a:endParaRPr lang="en-US" sz="2800" dirty="0">
              <a:solidFill>
                <a:srgbClr val="0070C0"/>
              </a:solidFill>
              <a:latin typeface="Sakkal Majalla" panose="02000000000000000000" pitchFamily="2" charset="-78"/>
              <a:cs typeface="Sakkal Majalla" panose="02000000000000000000" pitchFamily="2" charset="-78"/>
            </a:endParaRPr>
          </a:p>
        </p:txBody>
      </p:sp>
      <p:graphicFrame>
        <p:nvGraphicFramePr>
          <p:cNvPr id="22" name="جدول 21">
            <a:extLst>
              <a:ext uri="{FF2B5EF4-FFF2-40B4-BE49-F238E27FC236}">
                <a16:creationId xmlns:a16="http://schemas.microsoft.com/office/drawing/2014/main" id="{D59034C2-6BBC-9591-8423-2B8F1BA5C607}"/>
              </a:ext>
            </a:extLst>
          </p:cNvPr>
          <p:cNvGraphicFramePr>
            <a:graphicFrameLocks noGrp="1"/>
          </p:cNvGraphicFramePr>
          <p:nvPr>
            <p:extLst>
              <p:ext uri="{D42A27DB-BD31-4B8C-83A1-F6EECF244321}">
                <p14:modId xmlns:p14="http://schemas.microsoft.com/office/powerpoint/2010/main" val="479945124"/>
              </p:ext>
            </p:extLst>
          </p:nvPr>
        </p:nvGraphicFramePr>
        <p:xfrm>
          <a:off x="765749" y="1966993"/>
          <a:ext cx="6124009" cy="7567772"/>
        </p:xfrm>
        <a:graphic>
          <a:graphicData uri="http://schemas.openxmlformats.org/drawingml/2006/table">
            <a:tbl>
              <a:tblPr rtl="1" firstRow="1" bandRow="1">
                <a:solidFill>
                  <a:srgbClr val="EFFBFF"/>
                </a:solidFill>
                <a:tableStyleId>{5C22544A-7EE6-4342-B048-85BDC9FD1C3A}</a:tableStyleId>
              </a:tblPr>
              <a:tblGrid>
                <a:gridCol w="6124009">
                  <a:extLst>
                    <a:ext uri="{9D8B030D-6E8A-4147-A177-3AD203B41FA5}">
                      <a16:colId xmlns:a16="http://schemas.microsoft.com/office/drawing/2014/main" val="41384209"/>
                    </a:ext>
                  </a:extLst>
                </a:gridCol>
              </a:tblGrid>
              <a:tr h="7567772">
                <a:tc>
                  <a:txBody>
                    <a:bodyPr/>
                    <a:lstStyle/>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r>
                        <a:rPr lang="ar-SA" dirty="0">
                          <a:solidFill>
                            <a:schemeClr val="tx1"/>
                          </a:solidFill>
                          <a:latin typeface="Sakkal Majalla" panose="02000000000000000000" pitchFamily="2" charset="-78"/>
                          <a:cs typeface="Sakkal Majalla" panose="02000000000000000000" pitchFamily="2" charset="-78"/>
                        </a:rPr>
                        <a:t>ألصق هنا</a:t>
                      </a:r>
                    </a:p>
                  </a:txBody>
                  <a:tcPr>
                    <a:noFill/>
                  </a:tcPr>
                </a:tc>
                <a:extLst>
                  <a:ext uri="{0D108BD9-81ED-4DB2-BD59-A6C34878D82A}">
                    <a16:rowId xmlns:a16="http://schemas.microsoft.com/office/drawing/2014/main" val="1214337073"/>
                  </a:ext>
                </a:extLst>
              </a:tr>
            </a:tbl>
          </a:graphicData>
        </a:graphic>
      </p:graphicFrame>
    </p:spTree>
    <p:extLst>
      <p:ext uri="{BB962C8B-B14F-4D97-AF65-F5344CB8AC3E}">
        <p14:creationId xmlns:p14="http://schemas.microsoft.com/office/powerpoint/2010/main" val="37906588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BEDDB-4E69-9838-A4FE-2ADF5BB40348}"/>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E6565657-8F88-E455-CCC1-2B2A5C0B7F4D}"/>
              </a:ext>
            </a:extLst>
          </p:cNvPr>
          <p:cNvSpPr/>
          <p:nvPr/>
        </p:nvSpPr>
        <p:spPr>
          <a:xfrm>
            <a:off x="0" y="0"/>
            <a:ext cx="7562088" cy="914400"/>
          </a:xfrm>
          <a:prstGeom prst="rect">
            <a:avLst/>
          </a:prstGeom>
          <a:solidFill>
            <a:srgbClr val="F2F2F2"/>
          </a:solidFill>
          <a:ln/>
        </p:spPr>
        <p:txBody>
          <a:bodyPr/>
          <a:lstStyle/>
          <a:p>
            <a:endParaRPr lang="ar-SA"/>
          </a:p>
        </p:txBody>
      </p:sp>
      <p:sp>
        <p:nvSpPr>
          <p:cNvPr id="3" name="Shape 1">
            <a:extLst>
              <a:ext uri="{FF2B5EF4-FFF2-40B4-BE49-F238E27FC236}">
                <a16:creationId xmlns:a16="http://schemas.microsoft.com/office/drawing/2014/main" id="{B0D47354-D781-7531-0450-BCCE3EC8E4C1}"/>
              </a:ext>
            </a:extLst>
          </p:cNvPr>
          <p:cNvSpPr/>
          <p:nvPr/>
        </p:nvSpPr>
        <p:spPr>
          <a:xfrm>
            <a:off x="7452360" y="0"/>
            <a:ext cx="109728" cy="914400"/>
          </a:xfrm>
          <a:prstGeom prst="rect">
            <a:avLst/>
          </a:prstGeom>
          <a:solidFill>
            <a:srgbClr val="13A09F"/>
          </a:solidFill>
          <a:ln/>
        </p:spPr>
        <p:txBody>
          <a:bodyPr/>
          <a:lstStyle/>
          <a:p>
            <a:endParaRPr lang="ar-SA"/>
          </a:p>
        </p:txBody>
      </p:sp>
      <p:sp>
        <p:nvSpPr>
          <p:cNvPr id="4" name="Text 2">
            <a:extLst>
              <a:ext uri="{FF2B5EF4-FFF2-40B4-BE49-F238E27FC236}">
                <a16:creationId xmlns:a16="http://schemas.microsoft.com/office/drawing/2014/main" id="{ADD2AACB-DBCE-1F12-910E-561340B67CBB}"/>
              </a:ext>
            </a:extLst>
          </p:cNvPr>
          <p:cNvSpPr/>
          <p:nvPr/>
        </p:nvSpPr>
        <p:spPr>
          <a:xfrm>
            <a:off x="365760" y="0"/>
            <a:ext cx="6830568" cy="914400"/>
          </a:xfrm>
          <a:prstGeom prst="rect">
            <a:avLst/>
          </a:prstGeom>
          <a:noFill/>
          <a:ln/>
        </p:spPr>
        <p:txBody>
          <a:bodyPr wrap="square" rtlCol="0" anchor="ctr"/>
          <a:lstStyle/>
          <a:p>
            <a:pPr marL="0" indent="0" algn="r" rtl="1">
              <a:buNone/>
            </a:pPr>
            <a:r>
              <a:rPr lang="ar-SA" sz="2000" b="1" dirty="0">
                <a:solidFill>
                  <a:srgbClr val="003845"/>
                </a:solidFill>
                <a:latin typeface="Sakkal Majalla" panose="02000000000000000000" pitchFamily="2" charset="-78"/>
                <a:cs typeface="Sakkal Majalla" panose="02000000000000000000" pitchFamily="2" charset="-78"/>
              </a:rPr>
              <a:t>الشواهد</a:t>
            </a:r>
            <a:endParaRPr lang="en-US" sz="2000" dirty="0">
              <a:latin typeface="Sakkal Majalla" panose="02000000000000000000" pitchFamily="2" charset="-78"/>
              <a:cs typeface="Sakkal Majalla" panose="02000000000000000000" pitchFamily="2" charset="-78"/>
            </a:endParaRPr>
          </a:p>
        </p:txBody>
      </p:sp>
      <p:sp>
        <p:nvSpPr>
          <p:cNvPr id="5" name="Shape 3">
            <a:extLst>
              <a:ext uri="{FF2B5EF4-FFF2-40B4-BE49-F238E27FC236}">
                <a16:creationId xmlns:a16="http://schemas.microsoft.com/office/drawing/2014/main" id="{7D681416-F3E1-DC59-4761-42F75EE0003A}"/>
              </a:ext>
            </a:extLst>
          </p:cNvPr>
          <p:cNvSpPr/>
          <p:nvPr/>
        </p:nvSpPr>
        <p:spPr>
          <a:xfrm>
            <a:off x="6373368" y="1554480"/>
            <a:ext cx="640080" cy="640080"/>
          </a:xfrm>
          <a:prstGeom prst="line">
            <a:avLst/>
          </a:prstGeom>
          <a:solidFill>
            <a:srgbClr val="13A09F"/>
          </a:solidFill>
          <a:ln/>
        </p:spPr>
        <p:txBody>
          <a:bodyPr/>
          <a:lstStyle/>
          <a:p>
            <a:endParaRPr lang="ar-SA"/>
          </a:p>
        </p:txBody>
      </p:sp>
      <p:sp>
        <p:nvSpPr>
          <p:cNvPr id="6" name="Text 4">
            <a:extLst>
              <a:ext uri="{FF2B5EF4-FFF2-40B4-BE49-F238E27FC236}">
                <a16:creationId xmlns:a16="http://schemas.microsoft.com/office/drawing/2014/main" id="{4B46E8B0-FFF0-3094-69DF-1ECBB422691C}"/>
              </a:ext>
            </a:extLst>
          </p:cNvPr>
          <p:cNvSpPr/>
          <p:nvPr/>
        </p:nvSpPr>
        <p:spPr>
          <a:xfrm>
            <a:off x="6373368"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1</a:t>
            </a:r>
            <a:endParaRPr lang="en-US" sz="1800" dirty="0"/>
          </a:p>
        </p:txBody>
      </p:sp>
      <p:sp>
        <p:nvSpPr>
          <p:cNvPr id="8" name="Shape 6">
            <a:extLst>
              <a:ext uri="{FF2B5EF4-FFF2-40B4-BE49-F238E27FC236}">
                <a16:creationId xmlns:a16="http://schemas.microsoft.com/office/drawing/2014/main" id="{B963442D-328F-04F5-4D58-1C77770CF88F}"/>
              </a:ext>
            </a:extLst>
          </p:cNvPr>
          <p:cNvSpPr/>
          <p:nvPr/>
        </p:nvSpPr>
        <p:spPr>
          <a:xfrm>
            <a:off x="548640" y="1554480"/>
            <a:ext cx="640080" cy="640080"/>
          </a:xfrm>
          <a:prstGeom prst="line">
            <a:avLst/>
          </a:prstGeom>
          <a:solidFill>
            <a:srgbClr val="31126C"/>
          </a:solidFill>
          <a:ln/>
        </p:spPr>
        <p:txBody>
          <a:bodyPr/>
          <a:lstStyle/>
          <a:p>
            <a:endParaRPr lang="ar-SA"/>
          </a:p>
        </p:txBody>
      </p:sp>
      <p:sp>
        <p:nvSpPr>
          <p:cNvPr id="9" name="Text 7">
            <a:extLst>
              <a:ext uri="{FF2B5EF4-FFF2-40B4-BE49-F238E27FC236}">
                <a16:creationId xmlns:a16="http://schemas.microsoft.com/office/drawing/2014/main" id="{0AE6EDB2-E193-DE98-0C4D-A71D485B86CA}"/>
              </a:ext>
            </a:extLst>
          </p:cNvPr>
          <p:cNvSpPr/>
          <p:nvPr/>
        </p:nvSpPr>
        <p:spPr>
          <a:xfrm>
            <a:off x="548640"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4</a:t>
            </a:r>
            <a:endParaRPr lang="en-US" sz="1800" dirty="0"/>
          </a:p>
        </p:txBody>
      </p:sp>
      <p:sp>
        <p:nvSpPr>
          <p:cNvPr id="11" name="Shape 9">
            <a:extLst>
              <a:ext uri="{FF2B5EF4-FFF2-40B4-BE49-F238E27FC236}">
                <a16:creationId xmlns:a16="http://schemas.microsoft.com/office/drawing/2014/main" id="{BFE0A7E2-196E-225D-FA42-58615D0919D9}"/>
              </a:ext>
            </a:extLst>
          </p:cNvPr>
          <p:cNvSpPr/>
          <p:nvPr/>
        </p:nvSpPr>
        <p:spPr>
          <a:xfrm>
            <a:off x="6373368" y="2926080"/>
            <a:ext cx="640080" cy="640080"/>
          </a:xfrm>
          <a:prstGeom prst="line">
            <a:avLst/>
          </a:prstGeom>
          <a:solidFill>
            <a:srgbClr val="268CAB"/>
          </a:solidFill>
          <a:ln/>
        </p:spPr>
        <p:txBody>
          <a:bodyPr/>
          <a:lstStyle/>
          <a:p>
            <a:endParaRPr lang="ar-SA"/>
          </a:p>
        </p:txBody>
      </p:sp>
      <p:sp>
        <p:nvSpPr>
          <p:cNvPr id="12" name="Text 10">
            <a:extLst>
              <a:ext uri="{FF2B5EF4-FFF2-40B4-BE49-F238E27FC236}">
                <a16:creationId xmlns:a16="http://schemas.microsoft.com/office/drawing/2014/main" id="{FE3BAB4D-EE95-22FF-4060-5BA665D26216}"/>
              </a:ext>
            </a:extLst>
          </p:cNvPr>
          <p:cNvSpPr/>
          <p:nvPr/>
        </p:nvSpPr>
        <p:spPr>
          <a:xfrm>
            <a:off x="6373368"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2</a:t>
            </a:r>
            <a:endParaRPr lang="en-US" sz="1800" dirty="0"/>
          </a:p>
        </p:txBody>
      </p:sp>
      <p:sp>
        <p:nvSpPr>
          <p:cNvPr id="14" name="Shape 12">
            <a:extLst>
              <a:ext uri="{FF2B5EF4-FFF2-40B4-BE49-F238E27FC236}">
                <a16:creationId xmlns:a16="http://schemas.microsoft.com/office/drawing/2014/main" id="{67311982-932B-8819-2BFA-10D51CC8F0F5}"/>
              </a:ext>
            </a:extLst>
          </p:cNvPr>
          <p:cNvSpPr/>
          <p:nvPr/>
        </p:nvSpPr>
        <p:spPr>
          <a:xfrm>
            <a:off x="548640" y="2926080"/>
            <a:ext cx="640080" cy="640080"/>
          </a:xfrm>
          <a:prstGeom prst="line">
            <a:avLst/>
          </a:prstGeom>
          <a:solidFill>
            <a:srgbClr val="7258A3"/>
          </a:solidFill>
          <a:ln/>
        </p:spPr>
        <p:txBody>
          <a:bodyPr/>
          <a:lstStyle/>
          <a:p>
            <a:endParaRPr lang="ar-SA"/>
          </a:p>
        </p:txBody>
      </p:sp>
      <p:sp>
        <p:nvSpPr>
          <p:cNvPr id="15" name="Text 13">
            <a:extLst>
              <a:ext uri="{FF2B5EF4-FFF2-40B4-BE49-F238E27FC236}">
                <a16:creationId xmlns:a16="http://schemas.microsoft.com/office/drawing/2014/main" id="{4DBF6967-78E6-414E-008B-5E0CA0C4EB48}"/>
              </a:ext>
            </a:extLst>
          </p:cNvPr>
          <p:cNvSpPr/>
          <p:nvPr/>
        </p:nvSpPr>
        <p:spPr>
          <a:xfrm>
            <a:off x="548640"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5</a:t>
            </a:r>
            <a:endParaRPr lang="en-US" sz="1800" dirty="0"/>
          </a:p>
        </p:txBody>
      </p:sp>
      <p:sp>
        <p:nvSpPr>
          <p:cNvPr id="17" name="Shape 15">
            <a:extLst>
              <a:ext uri="{FF2B5EF4-FFF2-40B4-BE49-F238E27FC236}">
                <a16:creationId xmlns:a16="http://schemas.microsoft.com/office/drawing/2014/main" id="{44BACF99-0AF0-7214-EA1C-BC84064F1B98}"/>
              </a:ext>
            </a:extLst>
          </p:cNvPr>
          <p:cNvSpPr/>
          <p:nvPr/>
        </p:nvSpPr>
        <p:spPr>
          <a:xfrm>
            <a:off x="6373368" y="4297680"/>
            <a:ext cx="640080" cy="640080"/>
          </a:xfrm>
          <a:prstGeom prst="line">
            <a:avLst/>
          </a:prstGeom>
          <a:solidFill>
            <a:srgbClr val="62C1D1"/>
          </a:solidFill>
          <a:ln/>
        </p:spPr>
        <p:txBody>
          <a:bodyPr/>
          <a:lstStyle/>
          <a:p>
            <a:endParaRPr lang="ar-SA"/>
          </a:p>
        </p:txBody>
      </p:sp>
      <p:sp>
        <p:nvSpPr>
          <p:cNvPr id="18" name="Text 16">
            <a:extLst>
              <a:ext uri="{FF2B5EF4-FFF2-40B4-BE49-F238E27FC236}">
                <a16:creationId xmlns:a16="http://schemas.microsoft.com/office/drawing/2014/main" id="{95C40B92-BB8D-E254-DFBA-B03AE05E386D}"/>
              </a:ext>
            </a:extLst>
          </p:cNvPr>
          <p:cNvSpPr/>
          <p:nvPr/>
        </p:nvSpPr>
        <p:spPr>
          <a:xfrm>
            <a:off x="6373368"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3</a:t>
            </a:r>
            <a:endParaRPr lang="en-US" sz="1800" dirty="0"/>
          </a:p>
        </p:txBody>
      </p:sp>
      <p:sp>
        <p:nvSpPr>
          <p:cNvPr id="20" name="Shape 18">
            <a:extLst>
              <a:ext uri="{FF2B5EF4-FFF2-40B4-BE49-F238E27FC236}">
                <a16:creationId xmlns:a16="http://schemas.microsoft.com/office/drawing/2014/main" id="{BF4482A7-203B-D6B6-EEEF-7A398C23368A}"/>
              </a:ext>
            </a:extLst>
          </p:cNvPr>
          <p:cNvSpPr/>
          <p:nvPr/>
        </p:nvSpPr>
        <p:spPr>
          <a:xfrm>
            <a:off x="548640" y="4297680"/>
            <a:ext cx="640080" cy="640080"/>
          </a:xfrm>
          <a:prstGeom prst="line">
            <a:avLst/>
          </a:prstGeom>
          <a:solidFill>
            <a:srgbClr val="9238FE"/>
          </a:solidFill>
          <a:ln/>
        </p:spPr>
        <p:txBody>
          <a:bodyPr/>
          <a:lstStyle/>
          <a:p>
            <a:endParaRPr lang="ar-SA"/>
          </a:p>
        </p:txBody>
      </p:sp>
      <p:sp>
        <p:nvSpPr>
          <p:cNvPr id="21" name="Text 19">
            <a:extLst>
              <a:ext uri="{FF2B5EF4-FFF2-40B4-BE49-F238E27FC236}">
                <a16:creationId xmlns:a16="http://schemas.microsoft.com/office/drawing/2014/main" id="{74424746-F58B-E2B3-0E34-538995C35E83}"/>
              </a:ext>
            </a:extLst>
          </p:cNvPr>
          <p:cNvSpPr/>
          <p:nvPr/>
        </p:nvSpPr>
        <p:spPr>
          <a:xfrm>
            <a:off x="548640"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6</a:t>
            </a:r>
            <a:endParaRPr lang="en-US" sz="1800" dirty="0"/>
          </a:p>
        </p:txBody>
      </p:sp>
      <p:sp>
        <p:nvSpPr>
          <p:cNvPr id="26" name="Text 24">
            <a:extLst>
              <a:ext uri="{FF2B5EF4-FFF2-40B4-BE49-F238E27FC236}">
                <a16:creationId xmlns:a16="http://schemas.microsoft.com/office/drawing/2014/main" id="{C95DD608-A37E-CD6E-1007-4E966E740CB9}"/>
              </a:ext>
            </a:extLst>
          </p:cNvPr>
          <p:cNvSpPr/>
          <p:nvPr/>
        </p:nvSpPr>
        <p:spPr>
          <a:xfrm>
            <a:off x="6784848" y="10296144"/>
            <a:ext cx="201168" cy="201168"/>
          </a:xfrm>
          <a:prstGeom prst="rect">
            <a:avLst/>
          </a:prstGeom>
          <a:noFill/>
          <a:ln/>
        </p:spPr>
        <p:txBody>
          <a:bodyPr wrap="square" rtlCol="0" anchor="ctr"/>
          <a:lstStyle/>
          <a:p>
            <a:pPr marL="0" indent="0" algn="ctr">
              <a:buNone/>
            </a:pPr>
            <a:r>
              <a:rPr lang="en-US" sz="900" b="1" dirty="0">
                <a:solidFill>
                  <a:srgbClr val="FFFFFF"/>
                </a:solidFill>
                <a:latin typeface="Arial" pitchFamily="34" charset="0"/>
                <a:ea typeface="Arial" pitchFamily="34" charset="-122"/>
                <a:cs typeface="Arial" pitchFamily="34" charset="-120"/>
              </a:rPr>
              <a:t>9</a:t>
            </a:r>
            <a:endParaRPr lang="en-US" sz="900" dirty="0"/>
          </a:p>
        </p:txBody>
      </p:sp>
      <p:sp>
        <p:nvSpPr>
          <p:cNvPr id="28" name="Text 26">
            <a:extLst>
              <a:ext uri="{FF2B5EF4-FFF2-40B4-BE49-F238E27FC236}">
                <a16:creationId xmlns:a16="http://schemas.microsoft.com/office/drawing/2014/main" id="{B01E59F3-8BB3-436C-76DF-D1B293085701}"/>
              </a:ext>
            </a:extLst>
          </p:cNvPr>
          <p:cNvSpPr/>
          <p:nvPr/>
        </p:nvSpPr>
        <p:spPr>
          <a:xfrm>
            <a:off x="274320" y="10296144"/>
            <a:ext cx="1371600" cy="228600"/>
          </a:xfrm>
          <a:prstGeom prst="rect">
            <a:avLst/>
          </a:prstGeom>
          <a:noFill/>
          <a:ln/>
        </p:spPr>
        <p:txBody>
          <a:bodyPr wrap="square" rtlCol="0" anchor="ctr"/>
          <a:lstStyle/>
          <a:p>
            <a:pPr marL="0" indent="0" algn="l">
              <a:buNone/>
            </a:pPr>
            <a:r>
              <a:rPr lang="en-US" sz="900" dirty="0">
                <a:solidFill>
                  <a:srgbClr val="7F7F7F"/>
                </a:solidFill>
                <a:latin typeface="Arial" pitchFamily="34" charset="0"/>
                <a:ea typeface="Arial" pitchFamily="34" charset="-122"/>
                <a:cs typeface="Arial" pitchFamily="34" charset="-120"/>
              </a:rPr>
              <a:t>www.xxx.xx</a:t>
            </a:r>
            <a:endParaRPr lang="en-US" sz="900" dirty="0"/>
          </a:p>
        </p:txBody>
      </p:sp>
      <p:sp>
        <p:nvSpPr>
          <p:cNvPr id="30" name="Rectangle 2">
            <a:extLst>
              <a:ext uri="{FF2B5EF4-FFF2-40B4-BE49-F238E27FC236}">
                <a16:creationId xmlns:a16="http://schemas.microsoft.com/office/drawing/2014/main" id="{F2AC6854-9EE4-9001-F2E5-B0DF3B7BAE7B}"/>
              </a:ext>
            </a:extLst>
          </p:cNvPr>
          <p:cNvSpPr>
            <a:spLocks noChangeArrowheads="1"/>
          </p:cNvSpPr>
          <p:nvPr/>
        </p:nvSpPr>
        <p:spPr bwMode="auto">
          <a:xfrm>
            <a:off x="1004888" y="3541713"/>
            <a:ext cx="7562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3" name="Rectangle 2">
            <a:extLst>
              <a:ext uri="{FF2B5EF4-FFF2-40B4-BE49-F238E27FC236}">
                <a16:creationId xmlns:a16="http://schemas.microsoft.com/office/drawing/2014/main" id="{17472BAF-FC6E-CF3B-A6E2-8334193CDB14}"/>
              </a:ext>
            </a:extLst>
          </p:cNvPr>
          <p:cNvSpPr>
            <a:spLocks noChangeArrowheads="1"/>
          </p:cNvSpPr>
          <p:nvPr/>
        </p:nvSpPr>
        <p:spPr bwMode="auto">
          <a:xfrm>
            <a:off x="1405829" y="1052979"/>
            <a:ext cx="5138928"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rtl="1"/>
            <a:r>
              <a:rPr lang="ar-SA" sz="2800" dirty="0">
                <a:solidFill>
                  <a:srgbClr val="0070C0"/>
                </a:solidFill>
                <a:latin typeface="Sakkal Majalla" panose="02000000000000000000" pitchFamily="2" charset="-78"/>
                <a:cs typeface="Sakkal Majalla" panose="02000000000000000000" pitchFamily="2" charset="-78"/>
              </a:rPr>
              <a:t>المشاركة في اللجان والفرق على مستوى إدارة التعليم خلال ثلاث سنوات</a:t>
            </a:r>
            <a:endParaRPr lang="en-US" sz="2800" dirty="0">
              <a:solidFill>
                <a:srgbClr val="0070C0"/>
              </a:solidFill>
              <a:latin typeface="Sakkal Majalla" panose="02000000000000000000" pitchFamily="2" charset="-78"/>
              <a:cs typeface="Sakkal Majalla" panose="02000000000000000000" pitchFamily="2" charset="-78"/>
            </a:endParaRPr>
          </a:p>
        </p:txBody>
      </p:sp>
      <p:graphicFrame>
        <p:nvGraphicFramePr>
          <p:cNvPr id="22" name="جدول 21">
            <a:extLst>
              <a:ext uri="{FF2B5EF4-FFF2-40B4-BE49-F238E27FC236}">
                <a16:creationId xmlns:a16="http://schemas.microsoft.com/office/drawing/2014/main" id="{59FA534A-7E05-1042-E18E-4BC2A858D502}"/>
              </a:ext>
            </a:extLst>
          </p:cNvPr>
          <p:cNvGraphicFramePr>
            <a:graphicFrameLocks noGrp="1"/>
          </p:cNvGraphicFramePr>
          <p:nvPr/>
        </p:nvGraphicFramePr>
        <p:xfrm>
          <a:off x="765749" y="1966993"/>
          <a:ext cx="6124009" cy="7567772"/>
        </p:xfrm>
        <a:graphic>
          <a:graphicData uri="http://schemas.openxmlformats.org/drawingml/2006/table">
            <a:tbl>
              <a:tblPr rtl="1" firstRow="1" bandRow="1">
                <a:solidFill>
                  <a:srgbClr val="EFFBFF"/>
                </a:solidFill>
                <a:tableStyleId>{5C22544A-7EE6-4342-B048-85BDC9FD1C3A}</a:tableStyleId>
              </a:tblPr>
              <a:tblGrid>
                <a:gridCol w="6124009">
                  <a:extLst>
                    <a:ext uri="{9D8B030D-6E8A-4147-A177-3AD203B41FA5}">
                      <a16:colId xmlns:a16="http://schemas.microsoft.com/office/drawing/2014/main" val="41384209"/>
                    </a:ext>
                  </a:extLst>
                </a:gridCol>
              </a:tblGrid>
              <a:tr h="7567772">
                <a:tc>
                  <a:txBody>
                    <a:bodyPr/>
                    <a:lstStyle/>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r>
                        <a:rPr lang="ar-SA" dirty="0">
                          <a:solidFill>
                            <a:schemeClr val="tx1"/>
                          </a:solidFill>
                          <a:latin typeface="Sakkal Majalla" panose="02000000000000000000" pitchFamily="2" charset="-78"/>
                          <a:cs typeface="Sakkal Majalla" panose="02000000000000000000" pitchFamily="2" charset="-78"/>
                        </a:rPr>
                        <a:t>ألصق هنا</a:t>
                      </a:r>
                      <a:endParaRPr lang="ar-SA" dirty="0">
                        <a:latin typeface="Sakkal Majalla" panose="02000000000000000000" pitchFamily="2" charset="-78"/>
                        <a:cs typeface="Sakkal Majalla" panose="02000000000000000000" pitchFamily="2" charset="-78"/>
                      </a:endParaRPr>
                    </a:p>
                  </a:txBody>
                  <a:tcPr>
                    <a:noFill/>
                  </a:tcPr>
                </a:tc>
                <a:extLst>
                  <a:ext uri="{0D108BD9-81ED-4DB2-BD59-A6C34878D82A}">
                    <a16:rowId xmlns:a16="http://schemas.microsoft.com/office/drawing/2014/main" val="1214337073"/>
                  </a:ext>
                </a:extLst>
              </a:tr>
            </a:tbl>
          </a:graphicData>
        </a:graphic>
      </p:graphicFrame>
    </p:spTree>
    <p:extLst>
      <p:ext uri="{BB962C8B-B14F-4D97-AF65-F5344CB8AC3E}">
        <p14:creationId xmlns:p14="http://schemas.microsoft.com/office/powerpoint/2010/main" val="1958935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785EBC-BEA6-A155-988B-C04AB8A8E2AD}"/>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053A651A-02A2-3F75-DBC0-3CC68EED98A0}"/>
              </a:ext>
            </a:extLst>
          </p:cNvPr>
          <p:cNvSpPr/>
          <p:nvPr/>
        </p:nvSpPr>
        <p:spPr>
          <a:xfrm>
            <a:off x="0" y="0"/>
            <a:ext cx="7562088" cy="914400"/>
          </a:xfrm>
          <a:prstGeom prst="rect">
            <a:avLst/>
          </a:prstGeom>
          <a:solidFill>
            <a:srgbClr val="F2F2F2"/>
          </a:solidFill>
          <a:ln/>
        </p:spPr>
        <p:txBody>
          <a:bodyPr/>
          <a:lstStyle/>
          <a:p>
            <a:endParaRPr lang="ar-SA"/>
          </a:p>
        </p:txBody>
      </p:sp>
      <p:sp>
        <p:nvSpPr>
          <p:cNvPr id="3" name="Shape 1">
            <a:extLst>
              <a:ext uri="{FF2B5EF4-FFF2-40B4-BE49-F238E27FC236}">
                <a16:creationId xmlns:a16="http://schemas.microsoft.com/office/drawing/2014/main" id="{B30BDD73-6A26-A532-18F7-23DE7B72BB68}"/>
              </a:ext>
            </a:extLst>
          </p:cNvPr>
          <p:cNvSpPr/>
          <p:nvPr/>
        </p:nvSpPr>
        <p:spPr>
          <a:xfrm>
            <a:off x="7452360" y="0"/>
            <a:ext cx="109728" cy="914400"/>
          </a:xfrm>
          <a:prstGeom prst="rect">
            <a:avLst/>
          </a:prstGeom>
          <a:solidFill>
            <a:srgbClr val="13A09F"/>
          </a:solidFill>
          <a:ln/>
        </p:spPr>
        <p:txBody>
          <a:bodyPr/>
          <a:lstStyle/>
          <a:p>
            <a:endParaRPr lang="ar-SA"/>
          </a:p>
        </p:txBody>
      </p:sp>
      <p:sp>
        <p:nvSpPr>
          <p:cNvPr id="4" name="Text 2">
            <a:extLst>
              <a:ext uri="{FF2B5EF4-FFF2-40B4-BE49-F238E27FC236}">
                <a16:creationId xmlns:a16="http://schemas.microsoft.com/office/drawing/2014/main" id="{92FC46B8-D417-FE30-C03B-AF0016939FAC}"/>
              </a:ext>
            </a:extLst>
          </p:cNvPr>
          <p:cNvSpPr/>
          <p:nvPr/>
        </p:nvSpPr>
        <p:spPr>
          <a:xfrm>
            <a:off x="365760" y="0"/>
            <a:ext cx="6830568" cy="914400"/>
          </a:xfrm>
          <a:prstGeom prst="rect">
            <a:avLst/>
          </a:prstGeom>
          <a:noFill/>
          <a:ln/>
        </p:spPr>
        <p:txBody>
          <a:bodyPr wrap="square" rtlCol="0" anchor="ctr"/>
          <a:lstStyle/>
          <a:p>
            <a:pPr marL="0" indent="0" algn="r" rtl="1">
              <a:buNone/>
            </a:pPr>
            <a:r>
              <a:rPr lang="ar-SA" sz="2000" b="1" dirty="0">
                <a:solidFill>
                  <a:srgbClr val="003845"/>
                </a:solidFill>
                <a:latin typeface="Sakkal Majalla" panose="02000000000000000000" pitchFamily="2" charset="-78"/>
                <a:cs typeface="Sakkal Majalla" panose="02000000000000000000" pitchFamily="2" charset="-78"/>
              </a:rPr>
              <a:t>الشواهد</a:t>
            </a:r>
            <a:endParaRPr lang="en-US" sz="2000" dirty="0">
              <a:latin typeface="Sakkal Majalla" panose="02000000000000000000" pitchFamily="2" charset="-78"/>
              <a:cs typeface="Sakkal Majalla" panose="02000000000000000000" pitchFamily="2" charset="-78"/>
            </a:endParaRPr>
          </a:p>
        </p:txBody>
      </p:sp>
      <p:sp>
        <p:nvSpPr>
          <p:cNvPr id="5" name="Shape 3">
            <a:extLst>
              <a:ext uri="{FF2B5EF4-FFF2-40B4-BE49-F238E27FC236}">
                <a16:creationId xmlns:a16="http://schemas.microsoft.com/office/drawing/2014/main" id="{1491BECE-C6CC-6ED9-40D0-8D3947100CEA}"/>
              </a:ext>
            </a:extLst>
          </p:cNvPr>
          <p:cNvSpPr/>
          <p:nvPr/>
        </p:nvSpPr>
        <p:spPr>
          <a:xfrm>
            <a:off x="6373368" y="1554480"/>
            <a:ext cx="640080" cy="640080"/>
          </a:xfrm>
          <a:prstGeom prst="line">
            <a:avLst/>
          </a:prstGeom>
          <a:solidFill>
            <a:srgbClr val="13A09F"/>
          </a:solidFill>
          <a:ln/>
        </p:spPr>
        <p:txBody>
          <a:bodyPr/>
          <a:lstStyle/>
          <a:p>
            <a:endParaRPr lang="ar-SA"/>
          </a:p>
        </p:txBody>
      </p:sp>
      <p:sp>
        <p:nvSpPr>
          <p:cNvPr id="6" name="Text 4">
            <a:extLst>
              <a:ext uri="{FF2B5EF4-FFF2-40B4-BE49-F238E27FC236}">
                <a16:creationId xmlns:a16="http://schemas.microsoft.com/office/drawing/2014/main" id="{347DD58B-AB79-4999-2B36-B9D4679E6CB1}"/>
              </a:ext>
            </a:extLst>
          </p:cNvPr>
          <p:cNvSpPr/>
          <p:nvPr/>
        </p:nvSpPr>
        <p:spPr>
          <a:xfrm>
            <a:off x="6373368"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1</a:t>
            </a:r>
            <a:endParaRPr lang="en-US" sz="1800" dirty="0"/>
          </a:p>
        </p:txBody>
      </p:sp>
      <p:sp>
        <p:nvSpPr>
          <p:cNvPr id="8" name="Shape 6">
            <a:extLst>
              <a:ext uri="{FF2B5EF4-FFF2-40B4-BE49-F238E27FC236}">
                <a16:creationId xmlns:a16="http://schemas.microsoft.com/office/drawing/2014/main" id="{B4E2CD2F-E261-8EBD-863F-D9B6FF0D69D2}"/>
              </a:ext>
            </a:extLst>
          </p:cNvPr>
          <p:cNvSpPr/>
          <p:nvPr/>
        </p:nvSpPr>
        <p:spPr>
          <a:xfrm>
            <a:off x="548640" y="1554480"/>
            <a:ext cx="640080" cy="640080"/>
          </a:xfrm>
          <a:prstGeom prst="line">
            <a:avLst/>
          </a:prstGeom>
          <a:solidFill>
            <a:srgbClr val="31126C"/>
          </a:solidFill>
          <a:ln/>
        </p:spPr>
        <p:txBody>
          <a:bodyPr/>
          <a:lstStyle/>
          <a:p>
            <a:endParaRPr lang="ar-SA"/>
          </a:p>
        </p:txBody>
      </p:sp>
      <p:sp>
        <p:nvSpPr>
          <p:cNvPr id="9" name="Text 7">
            <a:extLst>
              <a:ext uri="{FF2B5EF4-FFF2-40B4-BE49-F238E27FC236}">
                <a16:creationId xmlns:a16="http://schemas.microsoft.com/office/drawing/2014/main" id="{60AA1906-516D-A487-CE6E-C2CDA81DF048}"/>
              </a:ext>
            </a:extLst>
          </p:cNvPr>
          <p:cNvSpPr/>
          <p:nvPr/>
        </p:nvSpPr>
        <p:spPr>
          <a:xfrm>
            <a:off x="548640"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4</a:t>
            </a:r>
            <a:endParaRPr lang="en-US" sz="1800" dirty="0"/>
          </a:p>
        </p:txBody>
      </p:sp>
      <p:sp>
        <p:nvSpPr>
          <p:cNvPr id="11" name="Shape 9">
            <a:extLst>
              <a:ext uri="{FF2B5EF4-FFF2-40B4-BE49-F238E27FC236}">
                <a16:creationId xmlns:a16="http://schemas.microsoft.com/office/drawing/2014/main" id="{D6F73A4D-A6BC-166D-6D72-545D9157998A}"/>
              </a:ext>
            </a:extLst>
          </p:cNvPr>
          <p:cNvSpPr/>
          <p:nvPr/>
        </p:nvSpPr>
        <p:spPr>
          <a:xfrm>
            <a:off x="6373368" y="2926080"/>
            <a:ext cx="640080" cy="640080"/>
          </a:xfrm>
          <a:prstGeom prst="line">
            <a:avLst/>
          </a:prstGeom>
          <a:solidFill>
            <a:srgbClr val="268CAB"/>
          </a:solidFill>
          <a:ln/>
        </p:spPr>
        <p:txBody>
          <a:bodyPr/>
          <a:lstStyle/>
          <a:p>
            <a:endParaRPr lang="ar-SA"/>
          </a:p>
        </p:txBody>
      </p:sp>
      <p:sp>
        <p:nvSpPr>
          <p:cNvPr id="12" name="Text 10">
            <a:extLst>
              <a:ext uri="{FF2B5EF4-FFF2-40B4-BE49-F238E27FC236}">
                <a16:creationId xmlns:a16="http://schemas.microsoft.com/office/drawing/2014/main" id="{64DE0B53-A9D2-0E68-BE7A-1444B90648E2}"/>
              </a:ext>
            </a:extLst>
          </p:cNvPr>
          <p:cNvSpPr/>
          <p:nvPr/>
        </p:nvSpPr>
        <p:spPr>
          <a:xfrm>
            <a:off x="6373368"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2</a:t>
            </a:r>
            <a:endParaRPr lang="en-US" sz="1800" dirty="0"/>
          </a:p>
        </p:txBody>
      </p:sp>
      <p:sp>
        <p:nvSpPr>
          <p:cNvPr id="14" name="Shape 12">
            <a:extLst>
              <a:ext uri="{FF2B5EF4-FFF2-40B4-BE49-F238E27FC236}">
                <a16:creationId xmlns:a16="http://schemas.microsoft.com/office/drawing/2014/main" id="{A813123D-F1B0-792F-06C1-23D29AAA5C73}"/>
              </a:ext>
            </a:extLst>
          </p:cNvPr>
          <p:cNvSpPr/>
          <p:nvPr/>
        </p:nvSpPr>
        <p:spPr>
          <a:xfrm>
            <a:off x="548640" y="2926080"/>
            <a:ext cx="640080" cy="640080"/>
          </a:xfrm>
          <a:prstGeom prst="line">
            <a:avLst/>
          </a:prstGeom>
          <a:solidFill>
            <a:srgbClr val="7258A3"/>
          </a:solidFill>
          <a:ln/>
        </p:spPr>
        <p:txBody>
          <a:bodyPr/>
          <a:lstStyle/>
          <a:p>
            <a:endParaRPr lang="ar-SA"/>
          </a:p>
        </p:txBody>
      </p:sp>
      <p:sp>
        <p:nvSpPr>
          <p:cNvPr id="15" name="Text 13">
            <a:extLst>
              <a:ext uri="{FF2B5EF4-FFF2-40B4-BE49-F238E27FC236}">
                <a16:creationId xmlns:a16="http://schemas.microsoft.com/office/drawing/2014/main" id="{6FA22AFF-53B1-A68E-0BF0-65AC6A45A744}"/>
              </a:ext>
            </a:extLst>
          </p:cNvPr>
          <p:cNvSpPr/>
          <p:nvPr/>
        </p:nvSpPr>
        <p:spPr>
          <a:xfrm>
            <a:off x="548640"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5</a:t>
            </a:r>
            <a:endParaRPr lang="en-US" sz="1800" dirty="0"/>
          </a:p>
        </p:txBody>
      </p:sp>
      <p:sp>
        <p:nvSpPr>
          <p:cNvPr id="17" name="Shape 15">
            <a:extLst>
              <a:ext uri="{FF2B5EF4-FFF2-40B4-BE49-F238E27FC236}">
                <a16:creationId xmlns:a16="http://schemas.microsoft.com/office/drawing/2014/main" id="{DE25E1EC-4B68-9D8E-D7D4-AC4EB4FC4C2E}"/>
              </a:ext>
            </a:extLst>
          </p:cNvPr>
          <p:cNvSpPr/>
          <p:nvPr/>
        </p:nvSpPr>
        <p:spPr>
          <a:xfrm>
            <a:off x="6373368" y="4297680"/>
            <a:ext cx="640080" cy="640080"/>
          </a:xfrm>
          <a:prstGeom prst="line">
            <a:avLst/>
          </a:prstGeom>
          <a:solidFill>
            <a:srgbClr val="62C1D1"/>
          </a:solidFill>
          <a:ln/>
        </p:spPr>
        <p:txBody>
          <a:bodyPr/>
          <a:lstStyle/>
          <a:p>
            <a:endParaRPr lang="ar-SA"/>
          </a:p>
        </p:txBody>
      </p:sp>
      <p:sp>
        <p:nvSpPr>
          <p:cNvPr id="18" name="Text 16">
            <a:extLst>
              <a:ext uri="{FF2B5EF4-FFF2-40B4-BE49-F238E27FC236}">
                <a16:creationId xmlns:a16="http://schemas.microsoft.com/office/drawing/2014/main" id="{A70D844D-8A62-DF8B-8BF7-5FD43CDE84A1}"/>
              </a:ext>
            </a:extLst>
          </p:cNvPr>
          <p:cNvSpPr/>
          <p:nvPr/>
        </p:nvSpPr>
        <p:spPr>
          <a:xfrm>
            <a:off x="6373368"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3</a:t>
            </a:r>
            <a:endParaRPr lang="en-US" sz="1800" dirty="0"/>
          </a:p>
        </p:txBody>
      </p:sp>
      <p:sp>
        <p:nvSpPr>
          <p:cNvPr id="20" name="Shape 18">
            <a:extLst>
              <a:ext uri="{FF2B5EF4-FFF2-40B4-BE49-F238E27FC236}">
                <a16:creationId xmlns:a16="http://schemas.microsoft.com/office/drawing/2014/main" id="{31254824-69E3-ECEA-53C3-09934AFC105B}"/>
              </a:ext>
            </a:extLst>
          </p:cNvPr>
          <p:cNvSpPr/>
          <p:nvPr/>
        </p:nvSpPr>
        <p:spPr>
          <a:xfrm>
            <a:off x="548640" y="4297680"/>
            <a:ext cx="640080" cy="640080"/>
          </a:xfrm>
          <a:prstGeom prst="line">
            <a:avLst/>
          </a:prstGeom>
          <a:solidFill>
            <a:srgbClr val="9238FE"/>
          </a:solidFill>
          <a:ln/>
        </p:spPr>
        <p:txBody>
          <a:bodyPr/>
          <a:lstStyle/>
          <a:p>
            <a:endParaRPr lang="ar-SA"/>
          </a:p>
        </p:txBody>
      </p:sp>
      <p:sp>
        <p:nvSpPr>
          <p:cNvPr id="21" name="Text 19">
            <a:extLst>
              <a:ext uri="{FF2B5EF4-FFF2-40B4-BE49-F238E27FC236}">
                <a16:creationId xmlns:a16="http://schemas.microsoft.com/office/drawing/2014/main" id="{F19B442B-14D3-C984-90F3-AD1FC8C468A8}"/>
              </a:ext>
            </a:extLst>
          </p:cNvPr>
          <p:cNvSpPr/>
          <p:nvPr/>
        </p:nvSpPr>
        <p:spPr>
          <a:xfrm>
            <a:off x="548640"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6</a:t>
            </a:r>
            <a:endParaRPr lang="en-US" sz="1800" dirty="0"/>
          </a:p>
        </p:txBody>
      </p:sp>
      <p:sp>
        <p:nvSpPr>
          <p:cNvPr id="26" name="Text 24">
            <a:extLst>
              <a:ext uri="{FF2B5EF4-FFF2-40B4-BE49-F238E27FC236}">
                <a16:creationId xmlns:a16="http://schemas.microsoft.com/office/drawing/2014/main" id="{D98AA73C-19D6-2913-A101-BE5EC0EEFDFD}"/>
              </a:ext>
            </a:extLst>
          </p:cNvPr>
          <p:cNvSpPr/>
          <p:nvPr/>
        </p:nvSpPr>
        <p:spPr>
          <a:xfrm>
            <a:off x="6784848" y="10296144"/>
            <a:ext cx="201168" cy="201168"/>
          </a:xfrm>
          <a:prstGeom prst="rect">
            <a:avLst/>
          </a:prstGeom>
          <a:noFill/>
          <a:ln/>
        </p:spPr>
        <p:txBody>
          <a:bodyPr wrap="square" rtlCol="0" anchor="ctr"/>
          <a:lstStyle/>
          <a:p>
            <a:pPr marL="0" indent="0" algn="ctr">
              <a:buNone/>
            </a:pPr>
            <a:r>
              <a:rPr lang="en-US" sz="900" b="1" dirty="0">
                <a:solidFill>
                  <a:srgbClr val="FFFFFF"/>
                </a:solidFill>
                <a:latin typeface="Arial" pitchFamily="34" charset="0"/>
                <a:ea typeface="Arial" pitchFamily="34" charset="-122"/>
                <a:cs typeface="Arial" pitchFamily="34" charset="-120"/>
              </a:rPr>
              <a:t>9</a:t>
            </a:r>
            <a:endParaRPr lang="en-US" sz="900" dirty="0"/>
          </a:p>
        </p:txBody>
      </p:sp>
      <p:sp>
        <p:nvSpPr>
          <p:cNvPr id="28" name="Text 26">
            <a:extLst>
              <a:ext uri="{FF2B5EF4-FFF2-40B4-BE49-F238E27FC236}">
                <a16:creationId xmlns:a16="http://schemas.microsoft.com/office/drawing/2014/main" id="{59662782-2C4C-B645-93AE-4178AC050753}"/>
              </a:ext>
            </a:extLst>
          </p:cNvPr>
          <p:cNvSpPr/>
          <p:nvPr/>
        </p:nvSpPr>
        <p:spPr>
          <a:xfrm>
            <a:off x="274320" y="10296144"/>
            <a:ext cx="1371600" cy="228600"/>
          </a:xfrm>
          <a:prstGeom prst="rect">
            <a:avLst/>
          </a:prstGeom>
          <a:noFill/>
          <a:ln/>
        </p:spPr>
        <p:txBody>
          <a:bodyPr wrap="square" rtlCol="0" anchor="ctr"/>
          <a:lstStyle/>
          <a:p>
            <a:pPr marL="0" indent="0" algn="l">
              <a:buNone/>
            </a:pPr>
            <a:r>
              <a:rPr lang="en-US" sz="900" dirty="0">
                <a:solidFill>
                  <a:srgbClr val="7F7F7F"/>
                </a:solidFill>
                <a:latin typeface="Arial" pitchFamily="34" charset="0"/>
                <a:ea typeface="Arial" pitchFamily="34" charset="-122"/>
                <a:cs typeface="Arial" pitchFamily="34" charset="-120"/>
              </a:rPr>
              <a:t>www.xxx.xx</a:t>
            </a:r>
            <a:endParaRPr lang="en-US" sz="900" dirty="0"/>
          </a:p>
        </p:txBody>
      </p:sp>
      <p:sp>
        <p:nvSpPr>
          <p:cNvPr id="30" name="Rectangle 2">
            <a:extLst>
              <a:ext uri="{FF2B5EF4-FFF2-40B4-BE49-F238E27FC236}">
                <a16:creationId xmlns:a16="http://schemas.microsoft.com/office/drawing/2014/main" id="{FC882C98-1742-3B35-5C7C-1C8B1D1847C7}"/>
              </a:ext>
            </a:extLst>
          </p:cNvPr>
          <p:cNvSpPr>
            <a:spLocks noChangeArrowheads="1"/>
          </p:cNvSpPr>
          <p:nvPr/>
        </p:nvSpPr>
        <p:spPr bwMode="auto">
          <a:xfrm>
            <a:off x="1004888" y="3541713"/>
            <a:ext cx="7562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3" name="Rectangle 2">
            <a:extLst>
              <a:ext uri="{FF2B5EF4-FFF2-40B4-BE49-F238E27FC236}">
                <a16:creationId xmlns:a16="http://schemas.microsoft.com/office/drawing/2014/main" id="{0DD24A20-B172-EC6B-59D7-FC18ECFC0D75}"/>
              </a:ext>
            </a:extLst>
          </p:cNvPr>
          <p:cNvSpPr>
            <a:spLocks noChangeArrowheads="1"/>
          </p:cNvSpPr>
          <p:nvPr/>
        </p:nvSpPr>
        <p:spPr bwMode="auto">
          <a:xfrm>
            <a:off x="1405829" y="1052979"/>
            <a:ext cx="5138928"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rtl="1"/>
            <a:r>
              <a:rPr lang="ar-SA" sz="2800" dirty="0">
                <a:solidFill>
                  <a:srgbClr val="0070C0"/>
                </a:solidFill>
                <a:latin typeface="Sakkal Majalla" panose="02000000000000000000" pitchFamily="2" charset="-78"/>
                <a:cs typeface="Sakkal Majalla" panose="02000000000000000000" pitchFamily="2" charset="-78"/>
              </a:rPr>
              <a:t>سجل الإنجاز والخبرة والتميز في مجال الإدارة المدرسية والتحسين</a:t>
            </a:r>
            <a:endParaRPr lang="en-US" sz="2800" dirty="0">
              <a:solidFill>
                <a:srgbClr val="0070C0"/>
              </a:solidFill>
              <a:latin typeface="Sakkal Majalla" panose="02000000000000000000" pitchFamily="2" charset="-78"/>
              <a:cs typeface="Sakkal Majalla" panose="02000000000000000000" pitchFamily="2" charset="-78"/>
            </a:endParaRPr>
          </a:p>
        </p:txBody>
      </p:sp>
      <p:graphicFrame>
        <p:nvGraphicFramePr>
          <p:cNvPr id="22" name="جدول 21">
            <a:extLst>
              <a:ext uri="{FF2B5EF4-FFF2-40B4-BE49-F238E27FC236}">
                <a16:creationId xmlns:a16="http://schemas.microsoft.com/office/drawing/2014/main" id="{489CFC01-5893-489C-1BED-E84DF959B1BE}"/>
              </a:ext>
            </a:extLst>
          </p:cNvPr>
          <p:cNvGraphicFramePr>
            <a:graphicFrameLocks noGrp="1"/>
          </p:cNvGraphicFramePr>
          <p:nvPr>
            <p:extLst>
              <p:ext uri="{D42A27DB-BD31-4B8C-83A1-F6EECF244321}">
                <p14:modId xmlns:p14="http://schemas.microsoft.com/office/powerpoint/2010/main" val="496844946"/>
              </p:ext>
            </p:extLst>
          </p:nvPr>
        </p:nvGraphicFramePr>
        <p:xfrm>
          <a:off x="765749" y="1966993"/>
          <a:ext cx="6124009" cy="7567772"/>
        </p:xfrm>
        <a:graphic>
          <a:graphicData uri="http://schemas.openxmlformats.org/drawingml/2006/table">
            <a:tbl>
              <a:tblPr rtl="1" firstRow="1" bandRow="1">
                <a:solidFill>
                  <a:srgbClr val="EFFBFF"/>
                </a:solidFill>
                <a:tableStyleId>{5C22544A-7EE6-4342-B048-85BDC9FD1C3A}</a:tableStyleId>
              </a:tblPr>
              <a:tblGrid>
                <a:gridCol w="6124009">
                  <a:extLst>
                    <a:ext uri="{9D8B030D-6E8A-4147-A177-3AD203B41FA5}">
                      <a16:colId xmlns:a16="http://schemas.microsoft.com/office/drawing/2014/main" val="41384209"/>
                    </a:ext>
                  </a:extLst>
                </a:gridCol>
              </a:tblGrid>
              <a:tr h="7567772">
                <a:tc>
                  <a:txBody>
                    <a:bodyPr/>
                    <a:lstStyle/>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r>
                        <a:rPr lang="ar-SA" dirty="0">
                          <a:solidFill>
                            <a:schemeClr val="tx1"/>
                          </a:solidFill>
                          <a:latin typeface="Sakkal Majalla" panose="02000000000000000000" pitchFamily="2" charset="-78"/>
                          <a:cs typeface="Sakkal Majalla" panose="02000000000000000000" pitchFamily="2" charset="-78"/>
                        </a:rPr>
                        <a:t>ألصق هنا</a:t>
                      </a:r>
                    </a:p>
                    <a:p>
                      <a:pPr algn="ctr" rtl="1"/>
                      <a:endParaRPr lang="ar-SA" dirty="0">
                        <a:solidFill>
                          <a:schemeClr val="tx1"/>
                        </a:solidFill>
                        <a:latin typeface="Sakkal Majalla" panose="02000000000000000000" pitchFamily="2" charset="-78"/>
                        <a:cs typeface="Sakkal Majalla" panose="02000000000000000000" pitchFamily="2" charset="-78"/>
                      </a:endParaRPr>
                    </a:p>
                    <a:p>
                      <a:pPr algn="ctr" rtl="1"/>
                      <a:r>
                        <a:rPr lang="ar-SA" dirty="0">
                          <a:solidFill>
                            <a:schemeClr val="tx1"/>
                          </a:solidFill>
                          <a:latin typeface="Sakkal Majalla" panose="02000000000000000000" pitchFamily="2" charset="-78"/>
                          <a:cs typeface="Sakkal Majalla" panose="02000000000000000000" pitchFamily="2" charset="-78"/>
                        </a:rPr>
                        <a:t>ملحوظة: يقدم بما </a:t>
                      </a:r>
                      <a:r>
                        <a:rPr lang="ar-SA" dirty="0" err="1">
                          <a:solidFill>
                            <a:schemeClr val="tx1"/>
                          </a:solidFill>
                          <a:latin typeface="Sakkal Majalla" panose="02000000000000000000" pitchFamily="2" charset="-78"/>
                          <a:cs typeface="Sakkal Majalla" panose="02000000000000000000" pitchFamily="2" charset="-78"/>
                        </a:rPr>
                        <a:t>لايزيد</a:t>
                      </a:r>
                      <a:r>
                        <a:rPr lang="ar-SA" dirty="0">
                          <a:solidFill>
                            <a:schemeClr val="tx1"/>
                          </a:solidFill>
                          <a:latin typeface="Sakkal Majalla" panose="02000000000000000000" pitchFamily="2" charset="-78"/>
                          <a:cs typeface="Sakkal Majalla" panose="02000000000000000000" pitchFamily="2" charset="-78"/>
                        </a:rPr>
                        <a:t>  عن صفحتين أبرز الإنجازات والخبرة </a:t>
                      </a:r>
                      <a:endParaRPr lang="ar-SA" dirty="0">
                        <a:latin typeface="Sakkal Majalla" panose="02000000000000000000" pitchFamily="2" charset="-78"/>
                        <a:cs typeface="Sakkal Majalla" panose="02000000000000000000" pitchFamily="2" charset="-78"/>
                      </a:endParaRPr>
                    </a:p>
                  </a:txBody>
                  <a:tcPr>
                    <a:noFill/>
                  </a:tcPr>
                </a:tc>
                <a:extLst>
                  <a:ext uri="{0D108BD9-81ED-4DB2-BD59-A6C34878D82A}">
                    <a16:rowId xmlns:a16="http://schemas.microsoft.com/office/drawing/2014/main" val="1214337073"/>
                  </a:ext>
                </a:extLst>
              </a:tr>
            </a:tbl>
          </a:graphicData>
        </a:graphic>
      </p:graphicFrame>
    </p:spTree>
    <p:extLst>
      <p:ext uri="{BB962C8B-B14F-4D97-AF65-F5344CB8AC3E}">
        <p14:creationId xmlns:p14="http://schemas.microsoft.com/office/powerpoint/2010/main" val="22237341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1671B3-3E8A-8D2C-7BA4-A26003CE3794}"/>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0F448354-920E-B9CB-0665-2AEB41962999}"/>
              </a:ext>
            </a:extLst>
          </p:cNvPr>
          <p:cNvSpPr/>
          <p:nvPr/>
        </p:nvSpPr>
        <p:spPr>
          <a:xfrm>
            <a:off x="0" y="0"/>
            <a:ext cx="7562088" cy="914400"/>
          </a:xfrm>
          <a:prstGeom prst="rect">
            <a:avLst/>
          </a:prstGeom>
          <a:solidFill>
            <a:srgbClr val="F2F2F2"/>
          </a:solidFill>
          <a:ln/>
        </p:spPr>
        <p:txBody>
          <a:bodyPr/>
          <a:lstStyle/>
          <a:p>
            <a:endParaRPr lang="ar-SA"/>
          </a:p>
        </p:txBody>
      </p:sp>
      <p:sp>
        <p:nvSpPr>
          <p:cNvPr id="3" name="Shape 1">
            <a:extLst>
              <a:ext uri="{FF2B5EF4-FFF2-40B4-BE49-F238E27FC236}">
                <a16:creationId xmlns:a16="http://schemas.microsoft.com/office/drawing/2014/main" id="{BE64A9AC-13E9-DBA4-4CAB-B58FE443F18A}"/>
              </a:ext>
            </a:extLst>
          </p:cNvPr>
          <p:cNvSpPr/>
          <p:nvPr/>
        </p:nvSpPr>
        <p:spPr>
          <a:xfrm>
            <a:off x="7452360" y="0"/>
            <a:ext cx="109728" cy="914400"/>
          </a:xfrm>
          <a:prstGeom prst="rect">
            <a:avLst/>
          </a:prstGeom>
          <a:solidFill>
            <a:srgbClr val="13A09F"/>
          </a:solidFill>
          <a:ln/>
        </p:spPr>
        <p:txBody>
          <a:bodyPr/>
          <a:lstStyle/>
          <a:p>
            <a:endParaRPr lang="ar-SA"/>
          </a:p>
        </p:txBody>
      </p:sp>
      <p:sp>
        <p:nvSpPr>
          <p:cNvPr id="4" name="Text 2">
            <a:extLst>
              <a:ext uri="{FF2B5EF4-FFF2-40B4-BE49-F238E27FC236}">
                <a16:creationId xmlns:a16="http://schemas.microsoft.com/office/drawing/2014/main" id="{0702AA81-2804-BDA3-E618-6D77BADC5C4A}"/>
              </a:ext>
            </a:extLst>
          </p:cNvPr>
          <p:cNvSpPr/>
          <p:nvPr/>
        </p:nvSpPr>
        <p:spPr>
          <a:xfrm>
            <a:off x="365760" y="0"/>
            <a:ext cx="6830568" cy="914400"/>
          </a:xfrm>
          <a:prstGeom prst="rect">
            <a:avLst/>
          </a:prstGeom>
          <a:noFill/>
          <a:ln/>
        </p:spPr>
        <p:txBody>
          <a:bodyPr wrap="square" rtlCol="0" anchor="ctr"/>
          <a:lstStyle/>
          <a:p>
            <a:pPr marL="0" indent="0" algn="r" rtl="1">
              <a:buNone/>
            </a:pPr>
            <a:r>
              <a:rPr lang="ar-SA" sz="2000" b="1" dirty="0">
                <a:solidFill>
                  <a:srgbClr val="003845"/>
                </a:solidFill>
                <a:latin typeface="Sakkal Majalla" panose="02000000000000000000" pitchFamily="2" charset="-78"/>
                <a:cs typeface="Sakkal Majalla" panose="02000000000000000000" pitchFamily="2" charset="-78"/>
              </a:rPr>
              <a:t>الشواهد</a:t>
            </a:r>
            <a:endParaRPr lang="en-US" sz="2000" dirty="0">
              <a:latin typeface="Sakkal Majalla" panose="02000000000000000000" pitchFamily="2" charset="-78"/>
              <a:cs typeface="Sakkal Majalla" panose="02000000000000000000" pitchFamily="2" charset="-78"/>
            </a:endParaRPr>
          </a:p>
        </p:txBody>
      </p:sp>
      <p:sp>
        <p:nvSpPr>
          <p:cNvPr id="5" name="Shape 3">
            <a:extLst>
              <a:ext uri="{FF2B5EF4-FFF2-40B4-BE49-F238E27FC236}">
                <a16:creationId xmlns:a16="http://schemas.microsoft.com/office/drawing/2014/main" id="{8AC753C3-B23D-2440-4B8E-247BB8440B8F}"/>
              </a:ext>
            </a:extLst>
          </p:cNvPr>
          <p:cNvSpPr/>
          <p:nvPr/>
        </p:nvSpPr>
        <p:spPr>
          <a:xfrm>
            <a:off x="6373368" y="1554480"/>
            <a:ext cx="640080" cy="640080"/>
          </a:xfrm>
          <a:prstGeom prst="line">
            <a:avLst/>
          </a:prstGeom>
          <a:solidFill>
            <a:srgbClr val="13A09F"/>
          </a:solidFill>
          <a:ln/>
        </p:spPr>
        <p:txBody>
          <a:bodyPr/>
          <a:lstStyle/>
          <a:p>
            <a:endParaRPr lang="ar-SA"/>
          </a:p>
        </p:txBody>
      </p:sp>
      <p:sp>
        <p:nvSpPr>
          <p:cNvPr id="6" name="Text 4">
            <a:extLst>
              <a:ext uri="{FF2B5EF4-FFF2-40B4-BE49-F238E27FC236}">
                <a16:creationId xmlns:a16="http://schemas.microsoft.com/office/drawing/2014/main" id="{30570E23-C577-E8CF-D558-AB7FE40723EE}"/>
              </a:ext>
            </a:extLst>
          </p:cNvPr>
          <p:cNvSpPr/>
          <p:nvPr/>
        </p:nvSpPr>
        <p:spPr>
          <a:xfrm>
            <a:off x="6373368"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1</a:t>
            </a:r>
            <a:endParaRPr lang="en-US" sz="1800" dirty="0"/>
          </a:p>
        </p:txBody>
      </p:sp>
      <p:sp>
        <p:nvSpPr>
          <p:cNvPr id="8" name="Shape 6">
            <a:extLst>
              <a:ext uri="{FF2B5EF4-FFF2-40B4-BE49-F238E27FC236}">
                <a16:creationId xmlns:a16="http://schemas.microsoft.com/office/drawing/2014/main" id="{3CD08FF7-B4E2-9232-07D7-4C266AEA55AF}"/>
              </a:ext>
            </a:extLst>
          </p:cNvPr>
          <p:cNvSpPr/>
          <p:nvPr/>
        </p:nvSpPr>
        <p:spPr>
          <a:xfrm>
            <a:off x="548640" y="1554480"/>
            <a:ext cx="640080" cy="640080"/>
          </a:xfrm>
          <a:prstGeom prst="line">
            <a:avLst/>
          </a:prstGeom>
          <a:solidFill>
            <a:srgbClr val="31126C"/>
          </a:solidFill>
          <a:ln/>
        </p:spPr>
        <p:txBody>
          <a:bodyPr/>
          <a:lstStyle/>
          <a:p>
            <a:endParaRPr lang="ar-SA"/>
          </a:p>
        </p:txBody>
      </p:sp>
      <p:sp>
        <p:nvSpPr>
          <p:cNvPr id="9" name="Text 7">
            <a:extLst>
              <a:ext uri="{FF2B5EF4-FFF2-40B4-BE49-F238E27FC236}">
                <a16:creationId xmlns:a16="http://schemas.microsoft.com/office/drawing/2014/main" id="{46D8C295-5329-18A6-0DCB-685B49E90FC2}"/>
              </a:ext>
            </a:extLst>
          </p:cNvPr>
          <p:cNvSpPr/>
          <p:nvPr/>
        </p:nvSpPr>
        <p:spPr>
          <a:xfrm>
            <a:off x="548640"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4</a:t>
            </a:r>
            <a:endParaRPr lang="en-US" sz="1800" dirty="0"/>
          </a:p>
        </p:txBody>
      </p:sp>
      <p:sp>
        <p:nvSpPr>
          <p:cNvPr id="11" name="Shape 9">
            <a:extLst>
              <a:ext uri="{FF2B5EF4-FFF2-40B4-BE49-F238E27FC236}">
                <a16:creationId xmlns:a16="http://schemas.microsoft.com/office/drawing/2014/main" id="{14B1CD71-7BB9-4554-D93B-6E782572D42E}"/>
              </a:ext>
            </a:extLst>
          </p:cNvPr>
          <p:cNvSpPr/>
          <p:nvPr/>
        </p:nvSpPr>
        <p:spPr>
          <a:xfrm>
            <a:off x="6373368" y="2926080"/>
            <a:ext cx="640080" cy="640080"/>
          </a:xfrm>
          <a:prstGeom prst="line">
            <a:avLst/>
          </a:prstGeom>
          <a:solidFill>
            <a:srgbClr val="268CAB"/>
          </a:solidFill>
          <a:ln/>
        </p:spPr>
        <p:txBody>
          <a:bodyPr/>
          <a:lstStyle/>
          <a:p>
            <a:endParaRPr lang="ar-SA"/>
          </a:p>
        </p:txBody>
      </p:sp>
      <p:sp>
        <p:nvSpPr>
          <p:cNvPr id="12" name="Text 10">
            <a:extLst>
              <a:ext uri="{FF2B5EF4-FFF2-40B4-BE49-F238E27FC236}">
                <a16:creationId xmlns:a16="http://schemas.microsoft.com/office/drawing/2014/main" id="{AD9D1E7C-1CB7-A256-D1CF-F5CDEB5A992C}"/>
              </a:ext>
            </a:extLst>
          </p:cNvPr>
          <p:cNvSpPr/>
          <p:nvPr/>
        </p:nvSpPr>
        <p:spPr>
          <a:xfrm>
            <a:off x="6373368"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2</a:t>
            </a:r>
            <a:endParaRPr lang="en-US" sz="1800" dirty="0"/>
          </a:p>
        </p:txBody>
      </p:sp>
      <p:sp>
        <p:nvSpPr>
          <p:cNvPr id="14" name="Shape 12">
            <a:extLst>
              <a:ext uri="{FF2B5EF4-FFF2-40B4-BE49-F238E27FC236}">
                <a16:creationId xmlns:a16="http://schemas.microsoft.com/office/drawing/2014/main" id="{216B6CB8-E630-BF56-3B15-CD14C9D29650}"/>
              </a:ext>
            </a:extLst>
          </p:cNvPr>
          <p:cNvSpPr/>
          <p:nvPr/>
        </p:nvSpPr>
        <p:spPr>
          <a:xfrm>
            <a:off x="548640" y="2926080"/>
            <a:ext cx="640080" cy="640080"/>
          </a:xfrm>
          <a:prstGeom prst="line">
            <a:avLst/>
          </a:prstGeom>
          <a:solidFill>
            <a:srgbClr val="7258A3"/>
          </a:solidFill>
          <a:ln/>
        </p:spPr>
        <p:txBody>
          <a:bodyPr/>
          <a:lstStyle/>
          <a:p>
            <a:endParaRPr lang="ar-SA"/>
          </a:p>
        </p:txBody>
      </p:sp>
      <p:sp>
        <p:nvSpPr>
          <p:cNvPr id="15" name="Text 13">
            <a:extLst>
              <a:ext uri="{FF2B5EF4-FFF2-40B4-BE49-F238E27FC236}">
                <a16:creationId xmlns:a16="http://schemas.microsoft.com/office/drawing/2014/main" id="{BC0C3B3B-02A8-E365-83E5-D39D0913F9E3}"/>
              </a:ext>
            </a:extLst>
          </p:cNvPr>
          <p:cNvSpPr/>
          <p:nvPr/>
        </p:nvSpPr>
        <p:spPr>
          <a:xfrm>
            <a:off x="548640"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5</a:t>
            </a:r>
            <a:endParaRPr lang="en-US" sz="1800" dirty="0"/>
          </a:p>
        </p:txBody>
      </p:sp>
      <p:sp>
        <p:nvSpPr>
          <p:cNvPr id="17" name="Shape 15">
            <a:extLst>
              <a:ext uri="{FF2B5EF4-FFF2-40B4-BE49-F238E27FC236}">
                <a16:creationId xmlns:a16="http://schemas.microsoft.com/office/drawing/2014/main" id="{A8683370-D509-F835-773E-9D965E38C82C}"/>
              </a:ext>
            </a:extLst>
          </p:cNvPr>
          <p:cNvSpPr/>
          <p:nvPr/>
        </p:nvSpPr>
        <p:spPr>
          <a:xfrm>
            <a:off x="6373368" y="4297680"/>
            <a:ext cx="640080" cy="640080"/>
          </a:xfrm>
          <a:prstGeom prst="line">
            <a:avLst/>
          </a:prstGeom>
          <a:solidFill>
            <a:srgbClr val="62C1D1"/>
          </a:solidFill>
          <a:ln/>
        </p:spPr>
        <p:txBody>
          <a:bodyPr/>
          <a:lstStyle/>
          <a:p>
            <a:endParaRPr lang="ar-SA"/>
          </a:p>
        </p:txBody>
      </p:sp>
      <p:sp>
        <p:nvSpPr>
          <p:cNvPr id="18" name="Text 16">
            <a:extLst>
              <a:ext uri="{FF2B5EF4-FFF2-40B4-BE49-F238E27FC236}">
                <a16:creationId xmlns:a16="http://schemas.microsoft.com/office/drawing/2014/main" id="{235D2C66-1ABA-B92A-0BB1-632DBCEC89B1}"/>
              </a:ext>
            </a:extLst>
          </p:cNvPr>
          <p:cNvSpPr/>
          <p:nvPr/>
        </p:nvSpPr>
        <p:spPr>
          <a:xfrm>
            <a:off x="6373368"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3</a:t>
            </a:r>
            <a:endParaRPr lang="en-US" sz="1800" dirty="0"/>
          </a:p>
        </p:txBody>
      </p:sp>
      <p:sp>
        <p:nvSpPr>
          <p:cNvPr id="20" name="Shape 18">
            <a:extLst>
              <a:ext uri="{FF2B5EF4-FFF2-40B4-BE49-F238E27FC236}">
                <a16:creationId xmlns:a16="http://schemas.microsoft.com/office/drawing/2014/main" id="{662234F6-45C9-3035-B4AF-91FEE43DADDA}"/>
              </a:ext>
            </a:extLst>
          </p:cNvPr>
          <p:cNvSpPr/>
          <p:nvPr/>
        </p:nvSpPr>
        <p:spPr>
          <a:xfrm>
            <a:off x="548640" y="4297680"/>
            <a:ext cx="640080" cy="640080"/>
          </a:xfrm>
          <a:prstGeom prst="line">
            <a:avLst/>
          </a:prstGeom>
          <a:solidFill>
            <a:srgbClr val="9238FE"/>
          </a:solidFill>
          <a:ln/>
        </p:spPr>
        <p:txBody>
          <a:bodyPr/>
          <a:lstStyle/>
          <a:p>
            <a:endParaRPr lang="ar-SA"/>
          </a:p>
        </p:txBody>
      </p:sp>
      <p:sp>
        <p:nvSpPr>
          <p:cNvPr id="21" name="Text 19">
            <a:extLst>
              <a:ext uri="{FF2B5EF4-FFF2-40B4-BE49-F238E27FC236}">
                <a16:creationId xmlns:a16="http://schemas.microsoft.com/office/drawing/2014/main" id="{C92CAF5F-FF12-1C5F-775A-C29F4EBD2642}"/>
              </a:ext>
            </a:extLst>
          </p:cNvPr>
          <p:cNvSpPr/>
          <p:nvPr/>
        </p:nvSpPr>
        <p:spPr>
          <a:xfrm>
            <a:off x="548640"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6</a:t>
            </a:r>
            <a:endParaRPr lang="en-US" sz="1800" dirty="0"/>
          </a:p>
        </p:txBody>
      </p:sp>
      <p:sp>
        <p:nvSpPr>
          <p:cNvPr id="26" name="Text 24">
            <a:extLst>
              <a:ext uri="{FF2B5EF4-FFF2-40B4-BE49-F238E27FC236}">
                <a16:creationId xmlns:a16="http://schemas.microsoft.com/office/drawing/2014/main" id="{6654DE2D-E712-2B19-F515-8D1808D6D511}"/>
              </a:ext>
            </a:extLst>
          </p:cNvPr>
          <p:cNvSpPr/>
          <p:nvPr/>
        </p:nvSpPr>
        <p:spPr>
          <a:xfrm>
            <a:off x="6784848" y="10296144"/>
            <a:ext cx="201168" cy="201168"/>
          </a:xfrm>
          <a:prstGeom prst="rect">
            <a:avLst/>
          </a:prstGeom>
          <a:noFill/>
          <a:ln/>
        </p:spPr>
        <p:txBody>
          <a:bodyPr wrap="square" rtlCol="0" anchor="ctr"/>
          <a:lstStyle/>
          <a:p>
            <a:pPr marL="0" indent="0" algn="ctr">
              <a:buNone/>
            </a:pPr>
            <a:r>
              <a:rPr lang="en-US" sz="900" b="1" dirty="0">
                <a:solidFill>
                  <a:srgbClr val="FFFFFF"/>
                </a:solidFill>
                <a:latin typeface="Arial" pitchFamily="34" charset="0"/>
                <a:ea typeface="Arial" pitchFamily="34" charset="-122"/>
                <a:cs typeface="Arial" pitchFamily="34" charset="-120"/>
              </a:rPr>
              <a:t>9</a:t>
            </a:r>
            <a:endParaRPr lang="en-US" sz="900" dirty="0"/>
          </a:p>
        </p:txBody>
      </p:sp>
      <p:sp>
        <p:nvSpPr>
          <p:cNvPr id="28" name="Text 26">
            <a:extLst>
              <a:ext uri="{FF2B5EF4-FFF2-40B4-BE49-F238E27FC236}">
                <a16:creationId xmlns:a16="http://schemas.microsoft.com/office/drawing/2014/main" id="{2A38A1DF-0D29-FEAE-C669-42ECF6F3B443}"/>
              </a:ext>
            </a:extLst>
          </p:cNvPr>
          <p:cNvSpPr/>
          <p:nvPr/>
        </p:nvSpPr>
        <p:spPr>
          <a:xfrm>
            <a:off x="274320" y="10296144"/>
            <a:ext cx="1371600" cy="228600"/>
          </a:xfrm>
          <a:prstGeom prst="rect">
            <a:avLst/>
          </a:prstGeom>
          <a:noFill/>
          <a:ln/>
        </p:spPr>
        <p:txBody>
          <a:bodyPr wrap="square" rtlCol="0" anchor="ctr"/>
          <a:lstStyle/>
          <a:p>
            <a:pPr marL="0" indent="0" algn="l">
              <a:buNone/>
            </a:pPr>
            <a:r>
              <a:rPr lang="en-US" sz="900" dirty="0">
                <a:solidFill>
                  <a:srgbClr val="7F7F7F"/>
                </a:solidFill>
                <a:latin typeface="Arial" pitchFamily="34" charset="0"/>
                <a:ea typeface="Arial" pitchFamily="34" charset="-122"/>
                <a:cs typeface="Arial" pitchFamily="34" charset="-120"/>
              </a:rPr>
              <a:t>www.xxx.xx</a:t>
            </a:r>
            <a:endParaRPr lang="en-US" sz="900" dirty="0"/>
          </a:p>
        </p:txBody>
      </p:sp>
      <p:sp>
        <p:nvSpPr>
          <p:cNvPr id="30" name="Rectangle 2">
            <a:extLst>
              <a:ext uri="{FF2B5EF4-FFF2-40B4-BE49-F238E27FC236}">
                <a16:creationId xmlns:a16="http://schemas.microsoft.com/office/drawing/2014/main" id="{466E951E-5911-CD7A-D578-53EE583E9FFA}"/>
              </a:ext>
            </a:extLst>
          </p:cNvPr>
          <p:cNvSpPr>
            <a:spLocks noChangeArrowheads="1"/>
          </p:cNvSpPr>
          <p:nvPr/>
        </p:nvSpPr>
        <p:spPr bwMode="auto">
          <a:xfrm>
            <a:off x="1004888" y="3541713"/>
            <a:ext cx="7562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3" name="Rectangle 2">
            <a:extLst>
              <a:ext uri="{FF2B5EF4-FFF2-40B4-BE49-F238E27FC236}">
                <a16:creationId xmlns:a16="http://schemas.microsoft.com/office/drawing/2014/main" id="{688C08D9-431F-D787-8065-9BB1B7EDB4D6}"/>
              </a:ext>
            </a:extLst>
          </p:cNvPr>
          <p:cNvSpPr>
            <a:spLocks noChangeArrowheads="1"/>
          </p:cNvSpPr>
          <p:nvPr/>
        </p:nvSpPr>
        <p:spPr bwMode="auto">
          <a:xfrm>
            <a:off x="1405829" y="1268422"/>
            <a:ext cx="513892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rtl="1"/>
            <a:r>
              <a:rPr lang="ar-SA" sz="2800" dirty="0">
                <a:solidFill>
                  <a:srgbClr val="0070C0"/>
                </a:solidFill>
                <a:latin typeface="Sakkal Majalla" panose="02000000000000000000" pitchFamily="2" charset="-78"/>
                <a:cs typeface="Sakkal Majalla" panose="02000000000000000000" pitchFamily="2" charset="-78"/>
              </a:rPr>
              <a:t>جوائز التميز</a:t>
            </a:r>
            <a:endParaRPr lang="en-US" sz="2800" dirty="0">
              <a:solidFill>
                <a:srgbClr val="0070C0"/>
              </a:solidFill>
              <a:latin typeface="Sakkal Majalla" panose="02000000000000000000" pitchFamily="2" charset="-78"/>
              <a:cs typeface="Sakkal Majalla" panose="02000000000000000000" pitchFamily="2" charset="-78"/>
            </a:endParaRPr>
          </a:p>
        </p:txBody>
      </p:sp>
      <p:graphicFrame>
        <p:nvGraphicFramePr>
          <p:cNvPr id="22" name="جدول 21">
            <a:extLst>
              <a:ext uri="{FF2B5EF4-FFF2-40B4-BE49-F238E27FC236}">
                <a16:creationId xmlns:a16="http://schemas.microsoft.com/office/drawing/2014/main" id="{7E1CD2D7-910A-5787-3950-B8811E3B3B44}"/>
              </a:ext>
            </a:extLst>
          </p:cNvPr>
          <p:cNvGraphicFramePr>
            <a:graphicFrameLocks noGrp="1"/>
          </p:cNvGraphicFramePr>
          <p:nvPr>
            <p:extLst>
              <p:ext uri="{D42A27DB-BD31-4B8C-83A1-F6EECF244321}">
                <p14:modId xmlns:p14="http://schemas.microsoft.com/office/powerpoint/2010/main" val="2822020420"/>
              </p:ext>
            </p:extLst>
          </p:nvPr>
        </p:nvGraphicFramePr>
        <p:xfrm>
          <a:off x="765749" y="1966993"/>
          <a:ext cx="6124009" cy="7567772"/>
        </p:xfrm>
        <a:graphic>
          <a:graphicData uri="http://schemas.openxmlformats.org/drawingml/2006/table">
            <a:tbl>
              <a:tblPr rtl="1" firstRow="1" bandRow="1">
                <a:solidFill>
                  <a:srgbClr val="EFFBFF"/>
                </a:solidFill>
                <a:tableStyleId>{5C22544A-7EE6-4342-B048-85BDC9FD1C3A}</a:tableStyleId>
              </a:tblPr>
              <a:tblGrid>
                <a:gridCol w="6124009">
                  <a:extLst>
                    <a:ext uri="{9D8B030D-6E8A-4147-A177-3AD203B41FA5}">
                      <a16:colId xmlns:a16="http://schemas.microsoft.com/office/drawing/2014/main" val="41384209"/>
                    </a:ext>
                  </a:extLst>
                </a:gridCol>
              </a:tblGrid>
              <a:tr h="7567772">
                <a:tc>
                  <a:txBody>
                    <a:bodyPr/>
                    <a:lstStyle/>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r>
                        <a:rPr lang="ar-SA" dirty="0">
                          <a:solidFill>
                            <a:schemeClr val="tx1"/>
                          </a:solidFill>
                          <a:latin typeface="Sakkal Majalla" panose="02000000000000000000" pitchFamily="2" charset="-78"/>
                          <a:cs typeface="Sakkal Majalla" panose="02000000000000000000" pitchFamily="2" charset="-78"/>
                        </a:rPr>
                        <a:t>ألصق هنا</a:t>
                      </a:r>
                    </a:p>
                    <a:p>
                      <a:pPr algn="ctr" rtl="1"/>
                      <a:r>
                        <a:rPr lang="ar-SA" dirty="0">
                          <a:solidFill>
                            <a:schemeClr val="tx1"/>
                          </a:solidFill>
                          <a:latin typeface="Sakkal Majalla" panose="02000000000000000000" pitchFamily="2" charset="-78"/>
                          <a:cs typeface="Sakkal Majalla" panose="02000000000000000000" pitchFamily="2" charset="-78"/>
                        </a:rPr>
                        <a:t>جائزة رقم 1</a:t>
                      </a:r>
                    </a:p>
                    <a:p>
                      <a:pPr algn="ctr" rtl="1"/>
                      <a:endParaRPr lang="ar-SA" dirty="0">
                        <a:latin typeface="Sakkal Majalla" panose="02000000000000000000" pitchFamily="2" charset="-78"/>
                        <a:cs typeface="Sakkal Majalla" panose="02000000000000000000" pitchFamily="2" charset="-78"/>
                      </a:endParaRPr>
                    </a:p>
                  </a:txBody>
                  <a:tcPr>
                    <a:noFill/>
                  </a:tcPr>
                </a:tc>
                <a:extLst>
                  <a:ext uri="{0D108BD9-81ED-4DB2-BD59-A6C34878D82A}">
                    <a16:rowId xmlns:a16="http://schemas.microsoft.com/office/drawing/2014/main" val="1214337073"/>
                  </a:ext>
                </a:extLst>
              </a:tr>
            </a:tbl>
          </a:graphicData>
        </a:graphic>
      </p:graphicFrame>
    </p:spTree>
    <p:extLst>
      <p:ext uri="{BB962C8B-B14F-4D97-AF65-F5344CB8AC3E}">
        <p14:creationId xmlns:p14="http://schemas.microsoft.com/office/powerpoint/2010/main" val="37612749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1671B3-3E8A-8D2C-7BA4-A26003CE3794}"/>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0F448354-920E-B9CB-0665-2AEB41962999}"/>
              </a:ext>
            </a:extLst>
          </p:cNvPr>
          <p:cNvSpPr/>
          <p:nvPr/>
        </p:nvSpPr>
        <p:spPr>
          <a:xfrm>
            <a:off x="0" y="0"/>
            <a:ext cx="7562088" cy="914400"/>
          </a:xfrm>
          <a:prstGeom prst="rect">
            <a:avLst/>
          </a:prstGeom>
          <a:solidFill>
            <a:srgbClr val="F2F2F2"/>
          </a:solidFill>
          <a:ln/>
        </p:spPr>
        <p:txBody>
          <a:bodyPr/>
          <a:lstStyle/>
          <a:p>
            <a:endParaRPr lang="ar-SA"/>
          </a:p>
        </p:txBody>
      </p:sp>
      <p:sp>
        <p:nvSpPr>
          <p:cNvPr id="3" name="Shape 1">
            <a:extLst>
              <a:ext uri="{FF2B5EF4-FFF2-40B4-BE49-F238E27FC236}">
                <a16:creationId xmlns:a16="http://schemas.microsoft.com/office/drawing/2014/main" id="{BE64A9AC-13E9-DBA4-4CAB-B58FE443F18A}"/>
              </a:ext>
            </a:extLst>
          </p:cNvPr>
          <p:cNvSpPr/>
          <p:nvPr/>
        </p:nvSpPr>
        <p:spPr>
          <a:xfrm>
            <a:off x="7452360" y="0"/>
            <a:ext cx="109728" cy="914400"/>
          </a:xfrm>
          <a:prstGeom prst="rect">
            <a:avLst/>
          </a:prstGeom>
          <a:solidFill>
            <a:srgbClr val="13A09F"/>
          </a:solidFill>
          <a:ln/>
        </p:spPr>
        <p:txBody>
          <a:bodyPr/>
          <a:lstStyle/>
          <a:p>
            <a:endParaRPr lang="ar-SA"/>
          </a:p>
        </p:txBody>
      </p:sp>
      <p:sp>
        <p:nvSpPr>
          <p:cNvPr id="4" name="Text 2">
            <a:extLst>
              <a:ext uri="{FF2B5EF4-FFF2-40B4-BE49-F238E27FC236}">
                <a16:creationId xmlns:a16="http://schemas.microsoft.com/office/drawing/2014/main" id="{0702AA81-2804-BDA3-E618-6D77BADC5C4A}"/>
              </a:ext>
            </a:extLst>
          </p:cNvPr>
          <p:cNvSpPr/>
          <p:nvPr/>
        </p:nvSpPr>
        <p:spPr>
          <a:xfrm>
            <a:off x="365760" y="0"/>
            <a:ext cx="6830568" cy="914400"/>
          </a:xfrm>
          <a:prstGeom prst="rect">
            <a:avLst/>
          </a:prstGeom>
          <a:noFill/>
          <a:ln/>
        </p:spPr>
        <p:txBody>
          <a:bodyPr wrap="square" rtlCol="0" anchor="ctr"/>
          <a:lstStyle/>
          <a:p>
            <a:pPr marL="0" indent="0" algn="r" rtl="1">
              <a:buNone/>
            </a:pPr>
            <a:r>
              <a:rPr lang="ar-SA" sz="2000" b="1" dirty="0">
                <a:solidFill>
                  <a:srgbClr val="003845"/>
                </a:solidFill>
                <a:latin typeface="Sakkal Majalla" panose="02000000000000000000" pitchFamily="2" charset="-78"/>
                <a:cs typeface="Sakkal Majalla" panose="02000000000000000000" pitchFamily="2" charset="-78"/>
              </a:rPr>
              <a:t>الشواهد</a:t>
            </a:r>
            <a:endParaRPr lang="en-US" sz="2000" dirty="0">
              <a:latin typeface="Sakkal Majalla" panose="02000000000000000000" pitchFamily="2" charset="-78"/>
              <a:cs typeface="Sakkal Majalla" panose="02000000000000000000" pitchFamily="2" charset="-78"/>
            </a:endParaRPr>
          </a:p>
        </p:txBody>
      </p:sp>
      <p:sp>
        <p:nvSpPr>
          <p:cNvPr id="5" name="Shape 3">
            <a:extLst>
              <a:ext uri="{FF2B5EF4-FFF2-40B4-BE49-F238E27FC236}">
                <a16:creationId xmlns:a16="http://schemas.microsoft.com/office/drawing/2014/main" id="{8AC753C3-B23D-2440-4B8E-247BB8440B8F}"/>
              </a:ext>
            </a:extLst>
          </p:cNvPr>
          <p:cNvSpPr/>
          <p:nvPr/>
        </p:nvSpPr>
        <p:spPr>
          <a:xfrm>
            <a:off x="6373368" y="1554480"/>
            <a:ext cx="640080" cy="640080"/>
          </a:xfrm>
          <a:prstGeom prst="line">
            <a:avLst/>
          </a:prstGeom>
          <a:solidFill>
            <a:srgbClr val="13A09F"/>
          </a:solidFill>
          <a:ln/>
        </p:spPr>
        <p:txBody>
          <a:bodyPr/>
          <a:lstStyle/>
          <a:p>
            <a:endParaRPr lang="ar-SA"/>
          </a:p>
        </p:txBody>
      </p:sp>
      <p:sp>
        <p:nvSpPr>
          <p:cNvPr id="6" name="Text 4">
            <a:extLst>
              <a:ext uri="{FF2B5EF4-FFF2-40B4-BE49-F238E27FC236}">
                <a16:creationId xmlns:a16="http://schemas.microsoft.com/office/drawing/2014/main" id="{30570E23-C577-E8CF-D558-AB7FE40723EE}"/>
              </a:ext>
            </a:extLst>
          </p:cNvPr>
          <p:cNvSpPr/>
          <p:nvPr/>
        </p:nvSpPr>
        <p:spPr>
          <a:xfrm>
            <a:off x="6373368"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1</a:t>
            </a:r>
            <a:endParaRPr lang="en-US" sz="1800" dirty="0"/>
          </a:p>
        </p:txBody>
      </p:sp>
      <p:sp>
        <p:nvSpPr>
          <p:cNvPr id="8" name="Shape 6">
            <a:extLst>
              <a:ext uri="{FF2B5EF4-FFF2-40B4-BE49-F238E27FC236}">
                <a16:creationId xmlns:a16="http://schemas.microsoft.com/office/drawing/2014/main" id="{3CD08FF7-B4E2-9232-07D7-4C266AEA55AF}"/>
              </a:ext>
            </a:extLst>
          </p:cNvPr>
          <p:cNvSpPr/>
          <p:nvPr/>
        </p:nvSpPr>
        <p:spPr>
          <a:xfrm>
            <a:off x="548640" y="1554480"/>
            <a:ext cx="640080" cy="640080"/>
          </a:xfrm>
          <a:prstGeom prst="line">
            <a:avLst/>
          </a:prstGeom>
          <a:solidFill>
            <a:srgbClr val="31126C"/>
          </a:solidFill>
          <a:ln/>
        </p:spPr>
        <p:txBody>
          <a:bodyPr/>
          <a:lstStyle/>
          <a:p>
            <a:endParaRPr lang="ar-SA"/>
          </a:p>
        </p:txBody>
      </p:sp>
      <p:sp>
        <p:nvSpPr>
          <p:cNvPr id="9" name="Text 7">
            <a:extLst>
              <a:ext uri="{FF2B5EF4-FFF2-40B4-BE49-F238E27FC236}">
                <a16:creationId xmlns:a16="http://schemas.microsoft.com/office/drawing/2014/main" id="{46D8C295-5329-18A6-0DCB-685B49E90FC2}"/>
              </a:ext>
            </a:extLst>
          </p:cNvPr>
          <p:cNvSpPr/>
          <p:nvPr/>
        </p:nvSpPr>
        <p:spPr>
          <a:xfrm>
            <a:off x="548640"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4</a:t>
            </a:r>
            <a:endParaRPr lang="en-US" sz="1800" dirty="0"/>
          </a:p>
        </p:txBody>
      </p:sp>
      <p:sp>
        <p:nvSpPr>
          <p:cNvPr id="11" name="Shape 9">
            <a:extLst>
              <a:ext uri="{FF2B5EF4-FFF2-40B4-BE49-F238E27FC236}">
                <a16:creationId xmlns:a16="http://schemas.microsoft.com/office/drawing/2014/main" id="{14B1CD71-7BB9-4554-D93B-6E782572D42E}"/>
              </a:ext>
            </a:extLst>
          </p:cNvPr>
          <p:cNvSpPr/>
          <p:nvPr/>
        </p:nvSpPr>
        <p:spPr>
          <a:xfrm>
            <a:off x="6373368" y="2926080"/>
            <a:ext cx="640080" cy="640080"/>
          </a:xfrm>
          <a:prstGeom prst="line">
            <a:avLst/>
          </a:prstGeom>
          <a:solidFill>
            <a:srgbClr val="268CAB"/>
          </a:solidFill>
          <a:ln/>
        </p:spPr>
        <p:txBody>
          <a:bodyPr/>
          <a:lstStyle/>
          <a:p>
            <a:endParaRPr lang="ar-SA"/>
          </a:p>
        </p:txBody>
      </p:sp>
      <p:sp>
        <p:nvSpPr>
          <p:cNvPr id="12" name="Text 10">
            <a:extLst>
              <a:ext uri="{FF2B5EF4-FFF2-40B4-BE49-F238E27FC236}">
                <a16:creationId xmlns:a16="http://schemas.microsoft.com/office/drawing/2014/main" id="{AD9D1E7C-1CB7-A256-D1CF-F5CDEB5A992C}"/>
              </a:ext>
            </a:extLst>
          </p:cNvPr>
          <p:cNvSpPr/>
          <p:nvPr/>
        </p:nvSpPr>
        <p:spPr>
          <a:xfrm>
            <a:off x="6373368"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2</a:t>
            </a:r>
            <a:endParaRPr lang="en-US" sz="1800" dirty="0"/>
          </a:p>
        </p:txBody>
      </p:sp>
      <p:sp>
        <p:nvSpPr>
          <p:cNvPr id="14" name="Shape 12">
            <a:extLst>
              <a:ext uri="{FF2B5EF4-FFF2-40B4-BE49-F238E27FC236}">
                <a16:creationId xmlns:a16="http://schemas.microsoft.com/office/drawing/2014/main" id="{216B6CB8-E630-BF56-3B15-CD14C9D29650}"/>
              </a:ext>
            </a:extLst>
          </p:cNvPr>
          <p:cNvSpPr/>
          <p:nvPr/>
        </p:nvSpPr>
        <p:spPr>
          <a:xfrm>
            <a:off x="548640" y="2926080"/>
            <a:ext cx="640080" cy="640080"/>
          </a:xfrm>
          <a:prstGeom prst="line">
            <a:avLst/>
          </a:prstGeom>
          <a:solidFill>
            <a:srgbClr val="7258A3"/>
          </a:solidFill>
          <a:ln/>
        </p:spPr>
        <p:txBody>
          <a:bodyPr/>
          <a:lstStyle/>
          <a:p>
            <a:endParaRPr lang="ar-SA"/>
          </a:p>
        </p:txBody>
      </p:sp>
      <p:sp>
        <p:nvSpPr>
          <p:cNvPr id="15" name="Text 13">
            <a:extLst>
              <a:ext uri="{FF2B5EF4-FFF2-40B4-BE49-F238E27FC236}">
                <a16:creationId xmlns:a16="http://schemas.microsoft.com/office/drawing/2014/main" id="{BC0C3B3B-02A8-E365-83E5-D39D0913F9E3}"/>
              </a:ext>
            </a:extLst>
          </p:cNvPr>
          <p:cNvSpPr/>
          <p:nvPr/>
        </p:nvSpPr>
        <p:spPr>
          <a:xfrm>
            <a:off x="548640"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5</a:t>
            </a:r>
            <a:endParaRPr lang="en-US" sz="1800" dirty="0"/>
          </a:p>
        </p:txBody>
      </p:sp>
      <p:sp>
        <p:nvSpPr>
          <p:cNvPr id="17" name="Shape 15">
            <a:extLst>
              <a:ext uri="{FF2B5EF4-FFF2-40B4-BE49-F238E27FC236}">
                <a16:creationId xmlns:a16="http://schemas.microsoft.com/office/drawing/2014/main" id="{A8683370-D509-F835-773E-9D965E38C82C}"/>
              </a:ext>
            </a:extLst>
          </p:cNvPr>
          <p:cNvSpPr/>
          <p:nvPr/>
        </p:nvSpPr>
        <p:spPr>
          <a:xfrm>
            <a:off x="6373368" y="4297680"/>
            <a:ext cx="640080" cy="640080"/>
          </a:xfrm>
          <a:prstGeom prst="line">
            <a:avLst/>
          </a:prstGeom>
          <a:solidFill>
            <a:srgbClr val="62C1D1"/>
          </a:solidFill>
          <a:ln/>
        </p:spPr>
        <p:txBody>
          <a:bodyPr/>
          <a:lstStyle/>
          <a:p>
            <a:endParaRPr lang="ar-SA"/>
          </a:p>
        </p:txBody>
      </p:sp>
      <p:sp>
        <p:nvSpPr>
          <p:cNvPr id="18" name="Text 16">
            <a:extLst>
              <a:ext uri="{FF2B5EF4-FFF2-40B4-BE49-F238E27FC236}">
                <a16:creationId xmlns:a16="http://schemas.microsoft.com/office/drawing/2014/main" id="{235D2C66-1ABA-B92A-0BB1-632DBCEC89B1}"/>
              </a:ext>
            </a:extLst>
          </p:cNvPr>
          <p:cNvSpPr/>
          <p:nvPr/>
        </p:nvSpPr>
        <p:spPr>
          <a:xfrm>
            <a:off x="6373368"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3</a:t>
            </a:r>
            <a:endParaRPr lang="en-US" sz="1800" dirty="0"/>
          </a:p>
        </p:txBody>
      </p:sp>
      <p:sp>
        <p:nvSpPr>
          <p:cNvPr id="20" name="Shape 18">
            <a:extLst>
              <a:ext uri="{FF2B5EF4-FFF2-40B4-BE49-F238E27FC236}">
                <a16:creationId xmlns:a16="http://schemas.microsoft.com/office/drawing/2014/main" id="{662234F6-45C9-3035-B4AF-91FEE43DADDA}"/>
              </a:ext>
            </a:extLst>
          </p:cNvPr>
          <p:cNvSpPr/>
          <p:nvPr/>
        </p:nvSpPr>
        <p:spPr>
          <a:xfrm>
            <a:off x="548640" y="4297680"/>
            <a:ext cx="640080" cy="640080"/>
          </a:xfrm>
          <a:prstGeom prst="line">
            <a:avLst/>
          </a:prstGeom>
          <a:solidFill>
            <a:srgbClr val="9238FE"/>
          </a:solidFill>
          <a:ln/>
        </p:spPr>
        <p:txBody>
          <a:bodyPr/>
          <a:lstStyle/>
          <a:p>
            <a:endParaRPr lang="ar-SA"/>
          </a:p>
        </p:txBody>
      </p:sp>
      <p:sp>
        <p:nvSpPr>
          <p:cNvPr id="21" name="Text 19">
            <a:extLst>
              <a:ext uri="{FF2B5EF4-FFF2-40B4-BE49-F238E27FC236}">
                <a16:creationId xmlns:a16="http://schemas.microsoft.com/office/drawing/2014/main" id="{C92CAF5F-FF12-1C5F-775A-C29F4EBD2642}"/>
              </a:ext>
            </a:extLst>
          </p:cNvPr>
          <p:cNvSpPr/>
          <p:nvPr/>
        </p:nvSpPr>
        <p:spPr>
          <a:xfrm>
            <a:off x="548640"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6</a:t>
            </a:r>
            <a:endParaRPr lang="en-US" sz="1800" dirty="0"/>
          </a:p>
        </p:txBody>
      </p:sp>
      <p:sp>
        <p:nvSpPr>
          <p:cNvPr id="26" name="Text 24">
            <a:extLst>
              <a:ext uri="{FF2B5EF4-FFF2-40B4-BE49-F238E27FC236}">
                <a16:creationId xmlns:a16="http://schemas.microsoft.com/office/drawing/2014/main" id="{6654DE2D-E712-2B19-F515-8D1808D6D511}"/>
              </a:ext>
            </a:extLst>
          </p:cNvPr>
          <p:cNvSpPr/>
          <p:nvPr/>
        </p:nvSpPr>
        <p:spPr>
          <a:xfrm>
            <a:off x="6784848" y="10296144"/>
            <a:ext cx="201168" cy="201168"/>
          </a:xfrm>
          <a:prstGeom prst="rect">
            <a:avLst/>
          </a:prstGeom>
          <a:noFill/>
          <a:ln/>
        </p:spPr>
        <p:txBody>
          <a:bodyPr wrap="square" rtlCol="0" anchor="ctr"/>
          <a:lstStyle/>
          <a:p>
            <a:pPr marL="0" indent="0" algn="ctr">
              <a:buNone/>
            </a:pPr>
            <a:r>
              <a:rPr lang="en-US" sz="900" b="1" dirty="0">
                <a:solidFill>
                  <a:srgbClr val="FFFFFF"/>
                </a:solidFill>
                <a:latin typeface="Arial" pitchFamily="34" charset="0"/>
                <a:ea typeface="Arial" pitchFamily="34" charset="-122"/>
                <a:cs typeface="Arial" pitchFamily="34" charset="-120"/>
              </a:rPr>
              <a:t>9</a:t>
            </a:r>
            <a:endParaRPr lang="en-US" sz="900" dirty="0"/>
          </a:p>
        </p:txBody>
      </p:sp>
      <p:sp>
        <p:nvSpPr>
          <p:cNvPr id="28" name="Text 26">
            <a:extLst>
              <a:ext uri="{FF2B5EF4-FFF2-40B4-BE49-F238E27FC236}">
                <a16:creationId xmlns:a16="http://schemas.microsoft.com/office/drawing/2014/main" id="{2A38A1DF-0D29-FEAE-C669-42ECF6F3B443}"/>
              </a:ext>
            </a:extLst>
          </p:cNvPr>
          <p:cNvSpPr/>
          <p:nvPr/>
        </p:nvSpPr>
        <p:spPr>
          <a:xfrm>
            <a:off x="274320" y="10296144"/>
            <a:ext cx="1371600" cy="228600"/>
          </a:xfrm>
          <a:prstGeom prst="rect">
            <a:avLst/>
          </a:prstGeom>
          <a:noFill/>
          <a:ln/>
        </p:spPr>
        <p:txBody>
          <a:bodyPr wrap="square" rtlCol="0" anchor="ctr"/>
          <a:lstStyle/>
          <a:p>
            <a:pPr marL="0" indent="0" algn="l">
              <a:buNone/>
            </a:pPr>
            <a:r>
              <a:rPr lang="en-US" sz="900" dirty="0">
                <a:solidFill>
                  <a:srgbClr val="7F7F7F"/>
                </a:solidFill>
                <a:latin typeface="Arial" pitchFamily="34" charset="0"/>
                <a:ea typeface="Arial" pitchFamily="34" charset="-122"/>
                <a:cs typeface="Arial" pitchFamily="34" charset="-120"/>
              </a:rPr>
              <a:t>www.xxx.xx</a:t>
            </a:r>
            <a:endParaRPr lang="en-US" sz="900" dirty="0"/>
          </a:p>
        </p:txBody>
      </p:sp>
      <p:sp>
        <p:nvSpPr>
          <p:cNvPr id="30" name="Rectangle 2">
            <a:extLst>
              <a:ext uri="{FF2B5EF4-FFF2-40B4-BE49-F238E27FC236}">
                <a16:creationId xmlns:a16="http://schemas.microsoft.com/office/drawing/2014/main" id="{466E951E-5911-CD7A-D578-53EE583E9FFA}"/>
              </a:ext>
            </a:extLst>
          </p:cNvPr>
          <p:cNvSpPr>
            <a:spLocks noChangeArrowheads="1"/>
          </p:cNvSpPr>
          <p:nvPr/>
        </p:nvSpPr>
        <p:spPr bwMode="auto">
          <a:xfrm>
            <a:off x="1004888" y="3541713"/>
            <a:ext cx="7562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3" name="Rectangle 2">
            <a:extLst>
              <a:ext uri="{FF2B5EF4-FFF2-40B4-BE49-F238E27FC236}">
                <a16:creationId xmlns:a16="http://schemas.microsoft.com/office/drawing/2014/main" id="{688C08D9-431F-D787-8065-9BB1B7EDB4D6}"/>
              </a:ext>
            </a:extLst>
          </p:cNvPr>
          <p:cNvSpPr>
            <a:spLocks noChangeArrowheads="1"/>
          </p:cNvSpPr>
          <p:nvPr/>
        </p:nvSpPr>
        <p:spPr bwMode="auto">
          <a:xfrm>
            <a:off x="1405829" y="1268422"/>
            <a:ext cx="513892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rtl="1"/>
            <a:r>
              <a:rPr lang="ar-SA" sz="2800" dirty="0">
                <a:solidFill>
                  <a:srgbClr val="0070C0"/>
                </a:solidFill>
                <a:latin typeface="Sakkal Majalla" panose="02000000000000000000" pitchFamily="2" charset="-78"/>
                <a:cs typeface="Sakkal Majalla" panose="02000000000000000000" pitchFamily="2" charset="-78"/>
              </a:rPr>
              <a:t>جوائز التميز</a:t>
            </a:r>
            <a:endParaRPr lang="en-US" sz="2800" dirty="0">
              <a:solidFill>
                <a:srgbClr val="0070C0"/>
              </a:solidFill>
              <a:latin typeface="Sakkal Majalla" panose="02000000000000000000" pitchFamily="2" charset="-78"/>
              <a:cs typeface="Sakkal Majalla" panose="02000000000000000000" pitchFamily="2" charset="-78"/>
            </a:endParaRPr>
          </a:p>
        </p:txBody>
      </p:sp>
      <p:graphicFrame>
        <p:nvGraphicFramePr>
          <p:cNvPr id="22" name="جدول 21">
            <a:extLst>
              <a:ext uri="{FF2B5EF4-FFF2-40B4-BE49-F238E27FC236}">
                <a16:creationId xmlns:a16="http://schemas.microsoft.com/office/drawing/2014/main" id="{7E1CD2D7-910A-5787-3950-B8811E3B3B44}"/>
              </a:ext>
            </a:extLst>
          </p:cNvPr>
          <p:cNvGraphicFramePr>
            <a:graphicFrameLocks noGrp="1"/>
          </p:cNvGraphicFramePr>
          <p:nvPr>
            <p:extLst>
              <p:ext uri="{D42A27DB-BD31-4B8C-83A1-F6EECF244321}">
                <p14:modId xmlns:p14="http://schemas.microsoft.com/office/powerpoint/2010/main" val="3651904059"/>
              </p:ext>
            </p:extLst>
          </p:nvPr>
        </p:nvGraphicFramePr>
        <p:xfrm>
          <a:off x="765749" y="1966993"/>
          <a:ext cx="6124009" cy="7567772"/>
        </p:xfrm>
        <a:graphic>
          <a:graphicData uri="http://schemas.openxmlformats.org/drawingml/2006/table">
            <a:tbl>
              <a:tblPr rtl="1" firstRow="1" bandRow="1">
                <a:solidFill>
                  <a:srgbClr val="EFFBFF"/>
                </a:solidFill>
                <a:tableStyleId>{5C22544A-7EE6-4342-B048-85BDC9FD1C3A}</a:tableStyleId>
              </a:tblPr>
              <a:tblGrid>
                <a:gridCol w="6124009">
                  <a:extLst>
                    <a:ext uri="{9D8B030D-6E8A-4147-A177-3AD203B41FA5}">
                      <a16:colId xmlns:a16="http://schemas.microsoft.com/office/drawing/2014/main" val="41384209"/>
                    </a:ext>
                  </a:extLst>
                </a:gridCol>
              </a:tblGrid>
              <a:tr h="7567772">
                <a:tc>
                  <a:txBody>
                    <a:bodyPr/>
                    <a:lstStyle/>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r>
                        <a:rPr lang="ar-SA" dirty="0">
                          <a:solidFill>
                            <a:schemeClr val="tx1"/>
                          </a:solidFill>
                          <a:latin typeface="Sakkal Majalla" panose="02000000000000000000" pitchFamily="2" charset="-78"/>
                          <a:cs typeface="Sakkal Majalla" panose="02000000000000000000" pitchFamily="2" charset="-78"/>
                        </a:rPr>
                        <a:t>ألصق هنا</a:t>
                      </a:r>
                    </a:p>
                    <a:p>
                      <a:pPr algn="ctr" rtl="1"/>
                      <a:r>
                        <a:rPr lang="ar-SA" dirty="0">
                          <a:solidFill>
                            <a:schemeClr val="tx1"/>
                          </a:solidFill>
                          <a:latin typeface="Sakkal Majalla" panose="02000000000000000000" pitchFamily="2" charset="-78"/>
                          <a:cs typeface="Sakkal Majalla" panose="02000000000000000000" pitchFamily="2" charset="-78"/>
                        </a:rPr>
                        <a:t>جائزة رقم 2</a:t>
                      </a:r>
                    </a:p>
                    <a:p>
                      <a:pPr algn="ctr" rtl="1"/>
                      <a:endParaRPr lang="ar-SA" dirty="0">
                        <a:latin typeface="Sakkal Majalla" panose="02000000000000000000" pitchFamily="2" charset="-78"/>
                        <a:cs typeface="Sakkal Majalla" panose="02000000000000000000" pitchFamily="2" charset="-78"/>
                      </a:endParaRPr>
                    </a:p>
                  </a:txBody>
                  <a:tcPr>
                    <a:noFill/>
                  </a:tcPr>
                </a:tc>
                <a:extLst>
                  <a:ext uri="{0D108BD9-81ED-4DB2-BD59-A6C34878D82A}">
                    <a16:rowId xmlns:a16="http://schemas.microsoft.com/office/drawing/2014/main" val="1214337073"/>
                  </a:ext>
                </a:extLst>
              </a:tr>
            </a:tbl>
          </a:graphicData>
        </a:graphic>
      </p:graphicFrame>
    </p:spTree>
    <p:extLst>
      <p:ext uri="{BB962C8B-B14F-4D97-AF65-F5344CB8AC3E}">
        <p14:creationId xmlns:p14="http://schemas.microsoft.com/office/powerpoint/2010/main" val="28988481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4E9857-EA9D-EC59-CE0D-F94D4C0406C4}"/>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8B8CE834-04BF-4D11-1FF0-986A7F5AB1DE}"/>
              </a:ext>
            </a:extLst>
          </p:cNvPr>
          <p:cNvSpPr/>
          <p:nvPr/>
        </p:nvSpPr>
        <p:spPr>
          <a:xfrm>
            <a:off x="0" y="0"/>
            <a:ext cx="7562088" cy="914400"/>
          </a:xfrm>
          <a:prstGeom prst="rect">
            <a:avLst/>
          </a:prstGeom>
          <a:solidFill>
            <a:srgbClr val="F2F2F2"/>
          </a:solidFill>
          <a:ln/>
        </p:spPr>
        <p:txBody>
          <a:bodyPr/>
          <a:lstStyle/>
          <a:p>
            <a:endParaRPr lang="ar-SA"/>
          </a:p>
        </p:txBody>
      </p:sp>
      <p:sp>
        <p:nvSpPr>
          <p:cNvPr id="3" name="Shape 1">
            <a:extLst>
              <a:ext uri="{FF2B5EF4-FFF2-40B4-BE49-F238E27FC236}">
                <a16:creationId xmlns:a16="http://schemas.microsoft.com/office/drawing/2014/main" id="{1EB41C62-93C8-0A98-7005-B7576E9B9DF0}"/>
              </a:ext>
            </a:extLst>
          </p:cNvPr>
          <p:cNvSpPr/>
          <p:nvPr/>
        </p:nvSpPr>
        <p:spPr>
          <a:xfrm>
            <a:off x="7452360" y="0"/>
            <a:ext cx="109728" cy="914400"/>
          </a:xfrm>
          <a:prstGeom prst="rect">
            <a:avLst/>
          </a:prstGeom>
          <a:solidFill>
            <a:srgbClr val="13A09F"/>
          </a:solidFill>
          <a:ln/>
        </p:spPr>
        <p:txBody>
          <a:bodyPr/>
          <a:lstStyle/>
          <a:p>
            <a:endParaRPr lang="ar-SA"/>
          </a:p>
        </p:txBody>
      </p:sp>
      <p:sp>
        <p:nvSpPr>
          <p:cNvPr id="4" name="Text 2">
            <a:extLst>
              <a:ext uri="{FF2B5EF4-FFF2-40B4-BE49-F238E27FC236}">
                <a16:creationId xmlns:a16="http://schemas.microsoft.com/office/drawing/2014/main" id="{BAEB921B-12B6-4159-DF2D-A1912E08044F}"/>
              </a:ext>
            </a:extLst>
          </p:cNvPr>
          <p:cNvSpPr/>
          <p:nvPr/>
        </p:nvSpPr>
        <p:spPr>
          <a:xfrm>
            <a:off x="365760" y="0"/>
            <a:ext cx="6830568" cy="914400"/>
          </a:xfrm>
          <a:prstGeom prst="rect">
            <a:avLst/>
          </a:prstGeom>
          <a:noFill/>
          <a:ln/>
        </p:spPr>
        <p:txBody>
          <a:bodyPr wrap="square" rtlCol="0" anchor="ctr"/>
          <a:lstStyle/>
          <a:p>
            <a:pPr marL="0" indent="0" algn="r" rtl="1">
              <a:buNone/>
            </a:pPr>
            <a:r>
              <a:rPr lang="ar-SA" sz="2000" b="1" dirty="0">
                <a:solidFill>
                  <a:srgbClr val="003845"/>
                </a:solidFill>
                <a:latin typeface="Sakkal Majalla" panose="02000000000000000000" pitchFamily="2" charset="-78"/>
                <a:cs typeface="Sakkal Majalla" panose="02000000000000000000" pitchFamily="2" charset="-78"/>
              </a:rPr>
              <a:t>الشواهد</a:t>
            </a:r>
            <a:endParaRPr lang="en-US" sz="2000" dirty="0">
              <a:latin typeface="Sakkal Majalla" panose="02000000000000000000" pitchFamily="2" charset="-78"/>
              <a:cs typeface="Sakkal Majalla" panose="02000000000000000000" pitchFamily="2" charset="-78"/>
            </a:endParaRPr>
          </a:p>
        </p:txBody>
      </p:sp>
      <p:sp>
        <p:nvSpPr>
          <p:cNvPr id="5" name="Shape 3">
            <a:extLst>
              <a:ext uri="{FF2B5EF4-FFF2-40B4-BE49-F238E27FC236}">
                <a16:creationId xmlns:a16="http://schemas.microsoft.com/office/drawing/2014/main" id="{AF11DB97-C2FD-F3A6-8692-A53B05C3727C}"/>
              </a:ext>
            </a:extLst>
          </p:cNvPr>
          <p:cNvSpPr/>
          <p:nvPr/>
        </p:nvSpPr>
        <p:spPr>
          <a:xfrm>
            <a:off x="6373368" y="1554480"/>
            <a:ext cx="640080" cy="640080"/>
          </a:xfrm>
          <a:prstGeom prst="line">
            <a:avLst/>
          </a:prstGeom>
          <a:solidFill>
            <a:srgbClr val="13A09F"/>
          </a:solidFill>
          <a:ln/>
        </p:spPr>
        <p:txBody>
          <a:bodyPr/>
          <a:lstStyle/>
          <a:p>
            <a:endParaRPr lang="ar-SA"/>
          </a:p>
        </p:txBody>
      </p:sp>
      <p:sp>
        <p:nvSpPr>
          <p:cNvPr id="6" name="Text 4">
            <a:extLst>
              <a:ext uri="{FF2B5EF4-FFF2-40B4-BE49-F238E27FC236}">
                <a16:creationId xmlns:a16="http://schemas.microsoft.com/office/drawing/2014/main" id="{D08DF4D2-F785-8E44-B8FA-DE7F5A9A0838}"/>
              </a:ext>
            </a:extLst>
          </p:cNvPr>
          <p:cNvSpPr/>
          <p:nvPr/>
        </p:nvSpPr>
        <p:spPr>
          <a:xfrm>
            <a:off x="6373368"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1</a:t>
            </a:r>
            <a:endParaRPr lang="en-US" sz="1800" dirty="0"/>
          </a:p>
        </p:txBody>
      </p:sp>
      <p:sp>
        <p:nvSpPr>
          <p:cNvPr id="8" name="Shape 6">
            <a:extLst>
              <a:ext uri="{FF2B5EF4-FFF2-40B4-BE49-F238E27FC236}">
                <a16:creationId xmlns:a16="http://schemas.microsoft.com/office/drawing/2014/main" id="{9A92CCD3-D783-B755-8B0A-441438DE0B94}"/>
              </a:ext>
            </a:extLst>
          </p:cNvPr>
          <p:cNvSpPr/>
          <p:nvPr/>
        </p:nvSpPr>
        <p:spPr>
          <a:xfrm>
            <a:off x="548640" y="1554480"/>
            <a:ext cx="640080" cy="640080"/>
          </a:xfrm>
          <a:prstGeom prst="line">
            <a:avLst/>
          </a:prstGeom>
          <a:solidFill>
            <a:srgbClr val="31126C"/>
          </a:solidFill>
          <a:ln/>
        </p:spPr>
        <p:txBody>
          <a:bodyPr/>
          <a:lstStyle/>
          <a:p>
            <a:endParaRPr lang="ar-SA"/>
          </a:p>
        </p:txBody>
      </p:sp>
      <p:sp>
        <p:nvSpPr>
          <p:cNvPr id="9" name="Text 7">
            <a:extLst>
              <a:ext uri="{FF2B5EF4-FFF2-40B4-BE49-F238E27FC236}">
                <a16:creationId xmlns:a16="http://schemas.microsoft.com/office/drawing/2014/main" id="{245C6C50-AD00-6195-E855-C95261443285}"/>
              </a:ext>
            </a:extLst>
          </p:cNvPr>
          <p:cNvSpPr/>
          <p:nvPr/>
        </p:nvSpPr>
        <p:spPr>
          <a:xfrm>
            <a:off x="548640"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4</a:t>
            </a:r>
            <a:endParaRPr lang="en-US" sz="1800" dirty="0"/>
          </a:p>
        </p:txBody>
      </p:sp>
      <p:sp>
        <p:nvSpPr>
          <p:cNvPr id="11" name="Shape 9">
            <a:extLst>
              <a:ext uri="{FF2B5EF4-FFF2-40B4-BE49-F238E27FC236}">
                <a16:creationId xmlns:a16="http://schemas.microsoft.com/office/drawing/2014/main" id="{32088B02-32E3-D343-D2CD-EB6E8F3F2E88}"/>
              </a:ext>
            </a:extLst>
          </p:cNvPr>
          <p:cNvSpPr/>
          <p:nvPr/>
        </p:nvSpPr>
        <p:spPr>
          <a:xfrm>
            <a:off x="6373368" y="2926080"/>
            <a:ext cx="640080" cy="640080"/>
          </a:xfrm>
          <a:prstGeom prst="line">
            <a:avLst/>
          </a:prstGeom>
          <a:solidFill>
            <a:srgbClr val="268CAB"/>
          </a:solidFill>
          <a:ln/>
        </p:spPr>
        <p:txBody>
          <a:bodyPr/>
          <a:lstStyle/>
          <a:p>
            <a:endParaRPr lang="ar-SA"/>
          </a:p>
        </p:txBody>
      </p:sp>
      <p:sp>
        <p:nvSpPr>
          <p:cNvPr id="12" name="Text 10">
            <a:extLst>
              <a:ext uri="{FF2B5EF4-FFF2-40B4-BE49-F238E27FC236}">
                <a16:creationId xmlns:a16="http://schemas.microsoft.com/office/drawing/2014/main" id="{7C2FE6F5-26AD-363D-BACF-223F34126AE8}"/>
              </a:ext>
            </a:extLst>
          </p:cNvPr>
          <p:cNvSpPr/>
          <p:nvPr/>
        </p:nvSpPr>
        <p:spPr>
          <a:xfrm>
            <a:off x="6373368"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2</a:t>
            </a:r>
            <a:endParaRPr lang="en-US" sz="1800" dirty="0"/>
          </a:p>
        </p:txBody>
      </p:sp>
      <p:sp>
        <p:nvSpPr>
          <p:cNvPr id="14" name="Shape 12">
            <a:extLst>
              <a:ext uri="{FF2B5EF4-FFF2-40B4-BE49-F238E27FC236}">
                <a16:creationId xmlns:a16="http://schemas.microsoft.com/office/drawing/2014/main" id="{5323552F-4248-1032-4855-386903A5409D}"/>
              </a:ext>
            </a:extLst>
          </p:cNvPr>
          <p:cNvSpPr/>
          <p:nvPr/>
        </p:nvSpPr>
        <p:spPr>
          <a:xfrm>
            <a:off x="548640" y="2926080"/>
            <a:ext cx="640080" cy="640080"/>
          </a:xfrm>
          <a:prstGeom prst="line">
            <a:avLst/>
          </a:prstGeom>
          <a:solidFill>
            <a:srgbClr val="7258A3"/>
          </a:solidFill>
          <a:ln/>
        </p:spPr>
        <p:txBody>
          <a:bodyPr/>
          <a:lstStyle/>
          <a:p>
            <a:endParaRPr lang="ar-SA"/>
          </a:p>
        </p:txBody>
      </p:sp>
      <p:sp>
        <p:nvSpPr>
          <p:cNvPr id="15" name="Text 13">
            <a:extLst>
              <a:ext uri="{FF2B5EF4-FFF2-40B4-BE49-F238E27FC236}">
                <a16:creationId xmlns:a16="http://schemas.microsoft.com/office/drawing/2014/main" id="{643A8AE1-7529-068E-3E82-9180900CF898}"/>
              </a:ext>
            </a:extLst>
          </p:cNvPr>
          <p:cNvSpPr/>
          <p:nvPr/>
        </p:nvSpPr>
        <p:spPr>
          <a:xfrm>
            <a:off x="548640"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5</a:t>
            </a:r>
            <a:endParaRPr lang="en-US" sz="1800" dirty="0"/>
          </a:p>
        </p:txBody>
      </p:sp>
      <p:sp>
        <p:nvSpPr>
          <p:cNvPr id="17" name="Shape 15">
            <a:extLst>
              <a:ext uri="{FF2B5EF4-FFF2-40B4-BE49-F238E27FC236}">
                <a16:creationId xmlns:a16="http://schemas.microsoft.com/office/drawing/2014/main" id="{2C046CA2-1BF9-3AD3-0570-27925D305EE4}"/>
              </a:ext>
            </a:extLst>
          </p:cNvPr>
          <p:cNvSpPr/>
          <p:nvPr/>
        </p:nvSpPr>
        <p:spPr>
          <a:xfrm>
            <a:off x="6373368" y="4297680"/>
            <a:ext cx="640080" cy="640080"/>
          </a:xfrm>
          <a:prstGeom prst="line">
            <a:avLst/>
          </a:prstGeom>
          <a:solidFill>
            <a:srgbClr val="62C1D1"/>
          </a:solidFill>
          <a:ln/>
        </p:spPr>
        <p:txBody>
          <a:bodyPr/>
          <a:lstStyle/>
          <a:p>
            <a:endParaRPr lang="ar-SA"/>
          </a:p>
        </p:txBody>
      </p:sp>
      <p:sp>
        <p:nvSpPr>
          <p:cNvPr id="18" name="Text 16">
            <a:extLst>
              <a:ext uri="{FF2B5EF4-FFF2-40B4-BE49-F238E27FC236}">
                <a16:creationId xmlns:a16="http://schemas.microsoft.com/office/drawing/2014/main" id="{63F6E96F-3020-3A7F-91CB-D79122A021EE}"/>
              </a:ext>
            </a:extLst>
          </p:cNvPr>
          <p:cNvSpPr/>
          <p:nvPr/>
        </p:nvSpPr>
        <p:spPr>
          <a:xfrm>
            <a:off x="6373368"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3</a:t>
            </a:r>
            <a:endParaRPr lang="en-US" sz="1800" dirty="0"/>
          </a:p>
        </p:txBody>
      </p:sp>
      <p:sp>
        <p:nvSpPr>
          <p:cNvPr id="20" name="Shape 18">
            <a:extLst>
              <a:ext uri="{FF2B5EF4-FFF2-40B4-BE49-F238E27FC236}">
                <a16:creationId xmlns:a16="http://schemas.microsoft.com/office/drawing/2014/main" id="{A564A376-6D7F-26C9-F4E1-ED02F0DC4097}"/>
              </a:ext>
            </a:extLst>
          </p:cNvPr>
          <p:cNvSpPr/>
          <p:nvPr/>
        </p:nvSpPr>
        <p:spPr>
          <a:xfrm>
            <a:off x="548640" y="4297680"/>
            <a:ext cx="640080" cy="640080"/>
          </a:xfrm>
          <a:prstGeom prst="line">
            <a:avLst/>
          </a:prstGeom>
          <a:solidFill>
            <a:srgbClr val="9238FE"/>
          </a:solidFill>
          <a:ln/>
        </p:spPr>
        <p:txBody>
          <a:bodyPr/>
          <a:lstStyle/>
          <a:p>
            <a:endParaRPr lang="ar-SA"/>
          </a:p>
        </p:txBody>
      </p:sp>
      <p:sp>
        <p:nvSpPr>
          <p:cNvPr id="21" name="Text 19">
            <a:extLst>
              <a:ext uri="{FF2B5EF4-FFF2-40B4-BE49-F238E27FC236}">
                <a16:creationId xmlns:a16="http://schemas.microsoft.com/office/drawing/2014/main" id="{8EAD6193-0D33-94DB-0466-8868EC5663B6}"/>
              </a:ext>
            </a:extLst>
          </p:cNvPr>
          <p:cNvSpPr/>
          <p:nvPr/>
        </p:nvSpPr>
        <p:spPr>
          <a:xfrm>
            <a:off x="548640"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6</a:t>
            </a:r>
            <a:endParaRPr lang="en-US" sz="1800" dirty="0"/>
          </a:p>
        </p:txBody>
      </p:sp>
      <p:sp>
        <p:nvSpPr>
          <p:cNvPr id="26" name="Text 24">
            <a:extLst>
              <a:ext uri="{FF2B5EF4-FFF2-40B4-BE49-F238E27FC236}">
                <a16:creationId xmlns:a16="http://schemas.microsoft.com/office/drawing/2014/main" id="{E31CA2FB-E2FC-1248-4D10-5AA111879992}"/>
              </a:ext>
            </a:extLst>
          </p:cNvPr>
          <p:cNvSpPr/>
          <p:nvPr/>
        </p:nvSpPr>
        <p:spPr>
          <a:xfrm>
            <a:off x="6784848" y="10296144"/>
            <a:ext cx="201168" cy="201168"/>
          </a:xfrm>
          <a:prstGeom prst="rect">
            <a:avLst/>
          </a:prstGeom>
          <a:noFill/>
          <a:ln/>
        </p:spPr>
        <p:txBody>
          <a:bodyPr wrap="square" rtlCol="0" anchor="ctr"/>
          <a:lstStyle/>
          <a:p>
            <a:pPr marL="0" indent="0" algn="ctr">
              <a:buNone/>
            </a:pPr>
            <a:r>
              <a:rPr lang="en-US" sz="900" b="1" dirty="0">
                <a:solidFill>
                  <a:srgbClr val="FFFFFF"/>
                </a:solidFill>
                <a:latin typeface="Arial" pitchFamily="34" charset="0"/>
                <a:ea typeface="Arial" pitchFamily="34" charset="-122"/>
                <a:cs typeface="Arial" pitchFamily="34" charset="-120"/>
              </a:rPr>
              <a:t>9</a:t>
            </a:r>
            <a:endParaRPr lang="en-US" sz="900" dirty="0"/>
          </a:p>
        </p:txBody>
      </p:sp>
      <p:sp>
        <p:nvSpPr>
          <p:cNvPr id="28" name="Text 26">
            <a:extLst>
              <a:ext uri="{FF2B5EF4-FFF2-40B4-BE49-F238E27FC236}">
                <a16:creationId xmlns:a16="http://schemas.microsoft.com/office/drawing/2014/main" id="{BB3F551B-9B06-88B5-1863-D1140A41AC27}"/>
              </a:ext>
            </a:extLst>
          </p:cNvPr>
          <p:cNvSpPr/>
          <p:nvPr/>
        </p:nvSpPr>
        <p:spPr>
          <a:xfrm>
            <a:off x="274320" y="10296144"/>
            <a:ext cx="1371600" cy="228600"/>
          </a:xfrm>
          <a:prstGeom prst="rect">
            <a:avLst/>
          </a:prstGeom>
          <a:noFill/>
          <a:ln/>
        </p:spPr>
        <p:txBody>
          <a:bodyPr wrap="square" rtlCol="0" anchor="ctr"/>
          <a:lstStyle/>
          <a:p>
            <a:pPr marL="0" indent="0" algn="l">
              <a:buNone/>
            </a:pPr>
            <a:r>
              <a:rPr lang="en-US" sz="900" dirty="0">
                <a:solidFill>
                  <a:srgbClr val="7F7F7F"/>
                </a:solidFill>
                <a:latin typeface="Arial" pitchFamily="34" charset="0"/>
                <a:ea typeface="Arial" pitchFamily="34" charset="-122"/>
                <a:cs typeface="Arial" pitchFamily="34" charset="-120"/>
              </a:rPr>
              <a:t>www.xxx.xx</a:t>
            </a:r>
            <a:endParaRPr lang="en-US" sz="900" dirty="0"/>
          </a:p>
        </p:txBody>
      </p:sp>
      <p:sp>
        <p:nvSpPr>
          <p:cNvPr id="30" name="Rectangle 2">
            <a:extLst>
              <a:ext uri="{FF2B5EF4-FFF2-40B4-BE49-F238E27FC236}">
                <a16:creationId xmlns:a16="http://schemas.microsoft.com/office/drawing/2014/main" id="{2A6E26E0-EC54-279B-603D-5CB16A8D2540}"/>
              </a:ext>
            </a:extLst>
          </p:cNvPr>
          <p:cNvSpPr>
            <a:spLocks noChangeArrowheads="1"/>
          </p:cNvSpPr>
          <p:nvPr/>
        </p:nvSpPr>
        <p:spPr bwMode="auto">
          <a:xfrm>
            <a:off x="1004888" y="3541713"/>
            <a:ext cx="7562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3" name="Rectangle 2">
            <a:extLst>
              <a:ext uri="{FF2B5EF4-FFF2-40B4-BE49-F238E27FC236}">
                <a16:creationId xmlns:a16="http://schemas.microsoft.com/office/drawing/2014/main" id="{9812A585-F036-5D30-571F-41BBD79A397D}"/>
              </a:ext>
            </a:extLst>
          </p:cNvPr>
          <p:cNvSpPr>
            <a:spLocks noChangeArrowheads="1"/>
          </p:cNvSpPr>
          <p:nvPr/>
        </p:nvSpPr>
        <p:spPr bwMode="auto">
          <a:xfrm>
            <a:off x="1405829" y="1268422"/>
            <a:ext cx="513892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rtl="1"/>
            <a:r>
              <a:rPr lang="ar-SA" sz="2800" dirty="0">
                <a:solidFill>
                  <a:srgbClr val="0070C0"/>
                </a:solidFill>
                <a:latin typeface="Sakkal Majalla" panose="02000000000000000000" pitchFamily="2" charset="-78"/>
                <a:cs typeface="Sakkal Majalla" panose="02000000000000000000" pitchFamily="2" charset="-78"/>
              </a:rPr>
              <a:t>ساعات التطوع</a:t>
            </a:r>
            <a:endParaRPr lang="en-US" sz="2800" dirty="0">
              <a:solidFill>
                <a:srgbClr val="0070C0"/>
              </a:solidFill>
              <a:latin typeface="Sakkal Majalla" panose="02000000000000000000" pitchFamily="2" charset="-78"/>
              <a:cs typeface="Sakkal Majalla" panose="02000000000000000000" pitchFamily="2" charset="-78"/>
            </a:endParaRPr>
          </a:p>
        </p:txBody>
      </p:sp>
      <p:graphicFrame>
        <p:nvGraphicFramePr>
          <p:cNvPr id="22" name="جدول 21">
            <a:extLst>
              <a:ext uri="{FF2B5EF4-FFF2-40B4-BE49-F238E27FC236}">
                <a16:creationId xmlns:a16="http://schemas.microsoft.com/office/drawing/2014/main" id="{A88E52B6-D5E8-F375-1657-65AA8C8ACD57}"/>
              </a:ext>
            </a:extLst>
          </p:cNvPr>
          <p:cNvGraphicFramePr>
            <a:graphicFrameLocks noGrp="1"/>
          </p:cNvGraphicFramePr>
          <p:nvPr>
            <p:extLst>
              <p:ext uri="{D42A27DB-BD31-4B8C-83A1-F6EECF244321}">
                <p14:modId xmlns:p14="http://schemas.microsoft.com/office/powerpoint/2010/main" val="3847983982"/>
              </p:ext>
            </p:extLst>
          </p:nvPr>
        </p:nvGraphicFramePr>
        <p:xfrm>
          <a:off x="765749" y="1966993"/>
          <a:ext cx="6124009" cy="7567772"/>
        </p:xfrm>
        <a:graphic>
          <a:graphicData uri="http://schemas.openxmlformats.org/drawingml/2006/table">
            <a:tbl>
              <a:tblPr rtl="1" firstRow="1" bandRow="1">
                <a:solidFill>
                  <a:srgbClr val="EFFBFF"/>
                </a:solidFill>
                <a:tableStyleId>{5C22544A-7EE6-4342-B048-85BDC9FD1C3A}</a:tableStyleId>
              </a:tblPr>
              <a:tblGrid>
                <a:gridCol w="6124009">
                  <a:extLst>
                    <a:ext uri="{9D8B030D-6E8A-4147-A177-3AD203B41FA5}">
                      <a16:colId xmlns:a16="http://schemas.microsoft.com/office/drawing/2014/main" val="41384209"/>
                    </a:ext>
                  </a:extLst>
                </a:gridCol>
              </a:tblGrid>
              <a:tr h="7567772">
                <a:tc>
                  <a:txBody>
                    <a:bodyPr/>
                    <a:lstStyle/>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endParaRPr lang="ar-SA" dirty="0">
                        <a:solidFill>
                          <a:schemeClr val="tx1"/>
                        </a:solidFill>
                      </a:endParaRPr>
                    </a:p>
                    <a:p>
                      <a:pPr algn="ctr" rtl="1"/>
                      <a:r>
                        <a:rPr lang="ar-SA" dirty="0">
                          <a:solidFill>
                            <a:schemeClr val="tx1"/>
                          </a:solidFill>
                          <a:latin typeface="Sakkal Majalla" panose="02000000000000000000" pitchFamily="2" charset="-78"/>
                          <a:cs typeface="Sakkal Majalla" panose="02000000000000000000" pitchFamily="2" charset="-78"/>
                        </a:rPr>
                        <a:t>ألصق هنا</a:t>
                      </a:r>
                    </a:p>
                    <a:p>
                      <a:pPr algn="ctr" rtl="1"/>
                      <a:r>
                        <a:rPr lang="ar-SA" dirty="0">
                          <a:solidFill>
                            <a:schemeClr val="tx1"/>
                          </a:solidFill>
                          <a:latin typeface="Sakkal Majalla" panose="02000000000000000000" pitchFamily="2" charset="-78"/>
                          <a:cs typeface="Sakkal Majalla" panose="02000000000000000000" pitchFamily="2" charset="-78"/>
                        </a:rPr>
                        <a:t>من منصة التطوع</a:t>
                      </a:r>
                      <a:endParaRPr lang="ar-SA" dirty="0">
                        <a:latin typeface="Sakkal Majalla" panose="02000000000000000000" pitchFamily="2" charset="-78"/>
                        <a:cs typeface="Sakkal Majalla" panose="02000000000000000000" pitchFamily="2" charset="-78"/>
                      </a:endParaRPr>
                    </a:p>
                  </a:txBody>
                  <a:tcPr>
                    <a:noFill/>
                  </a:tcPr>
                </a:tc>
                <a:extLst>
                  <a:ext uri="{0D108BD9-81ED-4DB2-BD59-A6C34878D82A}">
                    <a16:rowId xmlns:a16="http://schemas.microsoft.com/office/drawing/2014/main" val="1214337073"/>
                  </a:ext>
                </a:extLst>
              </a:tr>
            </a:tbl>
          </a:graphicData>
        </a:graphic>
      </p:graphicFrame>
    </p:spTree>
    <p:extLst>
      <p:ext uri="{BB962C8B-B14F-4D97-AF65-F5344CB8AC3E}">
        <p14:creationId xmlns:p14="http://schemas.microsoft.com/office/powerpoint/2010/main" val="2861146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09F47F-F745-B2DC-6692-BA7CC38AE8DC}"/>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86865EE2-BBD8-8667-C41D-EA486E628638}"/>
              </a:ext>
            </a:extLst>
          </p:cNvPr>
          <p:cNvSpPr/>
          <p:nvPr/>
        </p:nvSpPr>
        <p:spPr>
          <a:xfrm>
            <a:off x="0" y="0"/>
            <a:ext cx="7562088" cy="914400"/>
          </a:xfrm>
          <a:prstGeom prst="rect">
            <a:avLst/>
          </a:prstGeom>
          <a:solidFill>
            <a:srgbClr val="F2F2F2"/>
          </a:solidFill>
          <a:ln/>
        </p:spPr>
        <p:txBody>
          <a:bodyPr/>
          <a:lstStyle/>
          <a:p>
            <a:endParaRPr lang="ar-SA" dirty="0"/>
          </a:p>
        </p:txBody>
      </p:sp>
      <p:sp>
        <p:nvSpPr>
          <p:cNvPr id="3" name="Shape 1">
            <a:extLst>
              <a:ext uri="{FF2B5EF4-FFF2-40B4-BE49-F238E27FC236}">
                <a16:creationId xmlns:a16="http://schemas.microsoft.com/office/drawing/2014/main" id="{47ED9FED-B1CB-CEC5-F868-A64D1D42EA4E}"/>
              </a:ext>
            </a:extLst>
          </p:cNvPr>
          <p:cNvSpPr/>
          <p:nvPr/>
        </p:nvSpPr>
        <p:spPr>
          <a:xfrm>
            <a:off x="7452360" y="0"/>
            <a:ext cx="109728" cy="914400"/>
          </a:xfrm>
          <a:prstGeom prst="rect">
            <a:avLst/>
          </a:prstGeom>
          <a:solidFill>
            <a:srgbClr val="13A09F"/>
          </a:solidFill>
          <a:ln/>
        </p:spPr>
        <p:txBody>
          <a:bodyPr/>
          <a:lstStyle/>
          <a:p>
            <a:endParaRPr lang="ar-SA"/>
          </a:p>
        </p:txBody>
      </p:sp>
      <p:sp>
        <p:nvSpPr>
          <p:cNvPr id="4" name="Text 2">
            <a:extLst>
              <a:ext uri="{FF2B5EF4-FFF2-40B4-BE49-F238E27FC236}">
                <a16:creationId xmlns:a16="http://schemas.microsoft.com/office/drawing/2014/main" id="{A65191BA-B21C-A723-A4C3-11F4EA6FF62E}"/>
              </a:ext>
            </a:extLst>
          </p:cNvPr>
          <p:cNvSpPr/>
          <p:nvPr/>
        </p:nvSpPr>
        <p:spPr>
          <a:xfrm>
            <a:off x="365760" y="0"/>
            <a:ext cx="6830568" cy="914400"/>
          </a:xfrm>
          <a:prstGeom prst="rect">
            <a:avLst/>
          </a:prstGeom>
          <a:noFill/>
          <a:ln/>
        </p:spPr>
        <p:txBody>
          <a:bodyPr wrap="square" rtlCol="0" anchor="ctr"/>
          <a:lstStyle/>
          <a:p>
            <a:pPr algn="r" rtl="1"/>
            <a:r>
              <a:rPr lang="ar-SA" dirty="0">
                <a:latin typeface="Sakkal Majalla" panose="02000000000000000000" pitchFamily="2" charset="-78"/>
                <a:cs typeface="Sakkal Majalla" panose="02000000000000000000" pitchFamily="2" charset="-78"/>
              </a:rPr>
              <a:t>إقرار</a:t>
            </a:r>
            <a:r>
              <a:rPr lang="ar-SA" u="sng" dirty="0"/>
              <a:t> </a:t>
            </a:r>
            <a:endParaRPr lang="en-US" sz="2000" dirty="0"/>
          </a:p>
        </p:txBody>
      </p:sp>
      <p:sp>
        <p:nvSpPr>
          <p:cNvPr id="5" name="Shape 3">
            <a:extLst>
              <a:ext uri="{FF2B5EF4-FFF2-40B4-BE49-F238E27FC236}">
                <a16:creationId xmlns:a16="http://schemas.microsoft.com/office/drawing/2014/main" id="{57E7A116-42A4-AAE7-9156-E36CAFBBD30D}"/>
              </a:ext>
            </a:extLst>
          </p:cNvPr>
          <p:cNvSpPr/>
          <p:nvPr/>
        </p:nvSpPr>
        <p:spPr>
          <a:xfrm>
            <a:off x="6373368" y="1554480"/>
            <a:ext cx="640080" cy="640080"/>
          </a:xfrm>
          <a:prstGeom prst="line">
            <a:avLst/>
          </a:prstGeom>
          <a:solidFill>
            <a:srgbClr val="13A09F"/>
          </a:solidFill>
          <a:ln/>
        </p:spPr>
        <p:txBody>
          <a:bodyPr/>
          <a:lstStyle/>
          <a:p>
            <a:endParaRPr lang="ar-SA"/>
          </a:p>
        </p:txBody>
      </p:sp>
      <p:sp>
        <p:nvSpPr>
          <p:cNvPr id="6" name="Text 4">
            <a:extLst>
              <a:ext uri="{FF2B5EF4-FFF2-40B4-BE49-F238E27FC236}">
                <a16:creationId xmlns:a16="http://schemas.microsoft.com/office/drawing/2014/main" id="{7AC4F878-3A0C-5DC8-0EDF-863C3E13E267}"/>
              </a:ext>
            </a:extLst>
          </p:cNvPr>
          <p:cNvSpPr/>
          <p:nvPr/>
        </p:nvSpPr>
        <p:spPr>
          <a:xfrm>
            <a:off x="6373368"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1</a:t>
            </a:r>
            <a:endParaRPr lang="en-US" sz="1800" dirty="0"/>
          </a:p>
        </p:txBody>
      </p:sp>
      <p:sp>
        <p:nvSpPr>
          <p:cNvPr id="8" name="Shape 6">
            <a:extLst>
              <a:ext uri="{FF2B5EF4-FFF2-40B4-BE49-F238E27FC236}">
                <a16:creationId xmlns:a16="http://schemas.microsoft.com/office/drawing/2014/main" id="{C31745EC-6FEA-D1E2-176A-9E88C71612E1}"/>
              </a:ext>
            </a:extLst>
          </p:cNvPr>
          <p:cNvSpPr/>
          <p:nvPr/>
        </p:nvSpPr>
        <p:spPr>
          <a:xfrm>
            <a:off x="548640" y="1554480"/>
            <a:ext cx="640080" cy="640080"/>
          </a:xfrm>
          <a:prstGeom prst="line">
            <a:avLst/>
          </a:prstGeom>
          <a:solidFill>
            <a:srgbClr val="31126C"/>
          </a:solidFill>
          <a:ln/>
        </p:spPr>
        <p:txBody>
          <a:bodyPr/>
          <a:lstStyle/>
          <a:p>
            <a:endParaRPr lang="ar-SA"/>
          </a:p>
        </p:txBody>
      </p:sp>
      <p:sp>
        <p:nvSpPr>
          <p:cNvPr id="9" name="Text 7">
            <a:extLst>
              <a:ext uri="{FF2B5EF4-FFF2-40B4-BE49-F238E27FC236}">
                <a16:creationId xmlns:a16="http://schemas.microsoft.com/office/drawing/2014/main" id="{9891DC67-0DC0-6EB8-BDF5-80FFCD83F9A8}"/>
              </a:ext>
            </a:extLst>
          </p:cNvPr>
          <p:cNvSpPr/>
          <p:nvPr/>
        </p:nvSpPr>
        <p:spPr>
          <a:xfrm>
            <a:off x="548640"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4</a:t>
            </a:r>
            <a:endParaRPr lang="en-US" sz="1800" dirty="0"/>
          </a:p>
        </p:txBody>
      </p:sp>
      <p:sp>
        <p:nvSpPr>
          <p:cNvPr id="11" name="Shape 9">
            <a:extLst>
              <a:ext uri="{FF2B5EF4-FFF2-40B4-BE49-F238E27FC236}">
                <a16:creationId xmlns:a16="http://schemas.microsoft.com/office/drawing/2014/main" id="{C69292CE-BF97-95CB-E249-53C840E4B589}"/>
              </a:ext>
            </a:extLst>
          </p:cNvPr>
          <p:cNvSpPr/>
          <p:nvPr/>
        </p:nvSpPr>
        <p:spPr>
          <a:xfrm>
            <a:off x="6373368" y="2926080"/>
            <a:ext cx="640080" cy="640080"/>
          </a:xfrm>
          <a:prstGeom prst="line">
            <a:avLst/>
          </a:prstGeom>
          <a:solidFill>
            <a:srgbClr val="268CAB"/>
          </a:solidFill>
          <a:ln/>
        </p:spPr>
        <p:txBody>
          <a:bodyPr/>
          <a:lstStyle/>
          <a:p>
            <a:endParaRPr lang="ar-SA"/>
          </a:p>
        </p:txBody>
      </p:sp>
      <p:sp>
        <p:nvSpPr>
          <p:cNvPr id="12" name="Text 10">
            <a:extLst>
              <a:ext uri="{FF2B5EF4-FFF2-40B4-BE49-F238E27FC236}">
                <a16:creationId xmlns:a16="http://schemas.microsoft.com/office/drawing/2014/main" id="{ADEB8217-C711-3D60-F030-59F8D42D5967}"/>
              </a:ext>
            </a:extLst>
          </p:cNvPr>
          <p:cNvSpPr/>
          <p:nvPr/>
        </p:nvSpPr>
        <p:spPr>
          <a:xfrm>
            <a:off x="6373368"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2</a:t>
            </a:r>
            <a:endParaRPr lang="en-US" sz="1800" dirty="0"/>
          </a:p>
        </p:txBody>
      </p:sp>
      <p:sp>
        <p:nvSpPr>
          <p:cNvPr id="14" name="Shape 12">
            <a:extLst>
              <a:ext uri="{FF2B5EF4-FFF2-40B4-BE49-F238E27FC236}">
                <a16:creationId xmlns:a16="http://schemas.microsoft.com/office/drawing/2014/main" id="{BCC315D8-BCBA-7049-0E0F-4351EC6AE0DE}"/>
              </a:ext>
            </a:extLst>
          </p:cNvPr>
          <p:cNvSpPr/>
          <p:nvPr/>
        </p:nvSpPr>
        <p:spPr>
          <a:xfrm>
            <a:off x="548640" y="2926080"/>
            <a:ext cx="640080" cy="640080"/>
          </a:xfrm>
          <a:prstGeom prst="line">
            <a:avLst/>
          </a:prstGeom>
          <a:solidFill>
            <a:srgbClr val="7258A3"/>
          </a:solidFill>
          <a:ln/>
        </p:spPr>
        <p:txBody>
          <a:bodyPr/>
          <a:lstStyle/>
          <a:p>
            <a:endParaRPr lang="ar-SA"/>
          </a:p>
        </p:txBody>
      </p:sp>
      <p:sp>
        <p:nvSpPr>
          <p:cNvPr id="15" name="Text 13">
            <a:extLst>
              <a:ext uri="{FF2B5EF4-FFF2-40B4-BE49-F238E27FC236}">
                <a16:creationId xmlns:a16="http://schemas.microsoft.com/office/drawing/2014/main" id="{3AC27BE1-0EEF-732B-9867-7908CEEB37AB}"/>
              </a:ext>
            </a:extLst>
          </p:cNvPr>
          <p:cNvSpPr/>
          <p:nvPr/>
        </p:nvSpPr>
        <p:spPr>
          <a:xfrm>
            <a:off x="548640"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5</a:t>
            </a:r>
            <a:endParaRPr lang="en-US" sz="1800" dirty="0"/>
          </a:p>
        </p:txBody>
      </p:sp>
      <p:sp>
        <p:nvSpPr>
          <p:cNvPr id="17" name="Shape 15">
            <a:extLst>
              <a:ext uri="{FF2B5EF4-FFF2-40B4-BE49-F238E27FC236}">
                <a16:creationId xmlns:a16="http://schemas.microsoft.com/office/drawing/2014/main" id="{45D42332-C2B9-7401-C35B-9242CFBB2192}"/>
              </a:ext>
            </a:extLst>
          </p:cNvPr>
          <p:cNvSpPr/>
          <p:nvPr/>
        </p:nvSpPr>
        <p:spPr>
          <a:xfrm>
            <a:off x="6373368" y="4297680"/>
            <a:ext cx="640080" cy="640080"/>
          </a:xfrm>
          <a:prstGeom prst="line">
            <a:avLst/>
          </a:prstGeom>
          <a:solidFill>
            <a:srgbClr val="62C1D1"/>
          </a:solidFill>
          <a:ln/>
        </p:spPr>
        <p:txBody>
          <a:bodyPr/>
          <a:lstStyle/>
          <a:p>
            <a:endParaRPr lang="ar-SA"/>
          </a:p>
        </p:txBody>
      </p:sp>
      <p:sp>
        <p:nvSpPr>
          <p:cNvPr id="18" name="Text 16">
            <a:extLst>
              <a:ext uri="{FF2B5EF4-FFF2-40B4-BE49-F238E27FC236}">
                <a16:creationId xmlns:a16="http://schemas.microsoft.com/office/drawing/2014/main" id="{88CD49BD-4526-3760-A3A8-DC74BABDF8D6}"/>
              </a:ext>
            </a:extLst>
          </p:cNvPr>
          <p:cNvSpPr/>
          <p:nvPr/>
        </p:nvSpPr>
        <p:spPr>
          <a:xfrm>
            <a:off x="6373368"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3</a:t>
            </a:r>
            <a:endParaRPr lang="en-US" sz="1800" dirty="0"/>
          </a:p>
        </p:txBody>
      </p:sp>
      <p:sp>
        <p:nvSpPr>
          <p:cNvPr id="20" name="Shape 18">
            <a:extLst>
              <a:ext uri="{FF2B5EF4-FFF2-40B4-BE49-F238E27FC236}">
                <a16:creationId xmlns:a16="http://schemas.microsoft.com/office/drawing/2014/main" id="{E31E7EF4-10F1-065B-A40C-6D59B4B81EF9}"/>
              </a:ext>
            </a:extLst>
          </p:cNvPr>
          <p:cNvSpPr/>
          <p:nvPr/>
        </p:nvSpPr>
        <p:spPr>
          <a:xfrm>
            <a:off x="548640" y="4297680"/>
            <a:ext cx="640080" cy="640080"/>
          </a:xfrm>
          <a:prstGeom prst="line">
            <a:avLst/>
          </a:prstGeom>
          <a:solidFill>
            <a:srgbClr val="9238FE"/>
          </a:solidFill>
          <a:ln/>
        </p:spPr>
        <p:txBody>
          <a:bodyPr/>
          <a:lstStyle/>
          <a:p>
            <a:endParaRPr lang="ar-SA"/>
          </a:p>
        </p:txBody>
      </p:sp>
      <p:sp>
        <p:nvSpPr>
          <p:cNvPr id="21" name="Text 19">
            <a:extLst>
              <a:ext uri="{FF2B5EF4-FFF2-40B4-BE49-F238E27FC236}">
                <a16:creationId xmlns:a16="http://schemas.microsoft.com/office/drawing/2014/main" id="{87C5C230-14F6-92A2-24CA-6397F280F559}"/>
              </a:ext>
            </a:extLst>
          </p:cNvPr>
          <p:cNvSpPr/>
          <p:nvPr/>
        </p:nvSpPr>
        <p:spPr>
          <a:xfrm>
            <a:off x="548640"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6</a:t>
            </a:r>
            <a:endParaRPr lang="en-US" sz="1800" dirty="0"/>
          </a:p>
        </p:txBody>
      </p:sp>
      <p:sp>
        <p:nvSpPr>
          <p:cNvPr id="26" name="Text 24">
            <a:extLst>
              <a:ext uri="{FF2B5EF4-FFF2-40B4-BE49-F238E27FC236}">
                <a16:creationId xmlns:a16="http://schemas.microsoft.com/office/drawing/2014/main" id="{6C9ED241-6C6A-3A23-3B7A-626E0DE4AE97}"/>
              </a:ext>
            </a:extLst>
          </p:cNvPr>
          <p:cNvSpPr/>
          <p:nvPr/>
        </p:nvSpPr>
        <p:spPr>
          <a:xfrm>
            <a:off x="6784848" y="10296144"/>
            <a:ext cx="201168" cy="201168"/>
          </a:xfrm>
          <a:prstGeom prst="rect">
            <a:avLst/>
          </a:prstGeom>
          <a:noFill/>
          <a:ln/>
        </p:spPr>
        <p:txBody>
          <a:bodyPr wrap="square" rtlCol="0" anchor="ctr"/>
          <a:lstStyle/>
          <a:p>
            <a:pPr marL="0" indent="0" algn="ctr">
              <a:buNone/>
            </a:pPr>
            <a:r>
              <a:rPr lang="en-US" sz="900" b="1" dirty="0">
                <a:solidFill>
                  <a:srgbClr val="FFFFFF"/>
                </a:solidFill>
                <a:latin typeface="Arial" pitchFamily="34" charset="0"/>
                <a:ea typeface="Arial" pitchFamily="34" charset="-122"/>
                <a:cs typeface="Arial" pitchFamily="34" charset="-120"/>
              </a:rPr>
              <a:t>9</a:t>
            </a:r>
            <a:endParaRPr lang="en-US" sz="900" dirty="0"/>
          </a:p>
        </p:txBody>
      </p:sp>
      <p:sp>
        <p:nvSpPr>
          <p:cNvPr id="28" name="Text 26">
            <a:extLst>
              <a:ext uri="{FF2B5EF4-FFF2-40B4-BE49-F238E27FC236}">
                <a16:creationId xmlns:a16="http://schemas.microsoft.com/office/drawing/2014/main" id="{7C8E6565-A3B9-B56B-FE7D-DA18FA8799BF}"/>
              </a:ext>
            </a:extLst>
          </p:cNvPr>
          <p:cNvSpPr/>
          <p:nvPr/>
        </p:nvSpPr>
        <p:spPr>
          <a:xfrm>
            <a:off x="274320" y="10296144"/>
            <a:ext cx="1371600" cy="228600"/>
          </a:xfrm>
          <a:prstGeom prst="rect">
            <a:avLst/>
          </a:prstGeom>
          <a:noFill/>
          <a:ln/>
        </p:spPr>
        <p:txBody>
          <a:bodyPr wrap="square" rtlCol="0" anchor="ctr"/>
          <a:lstStyle/>
          <a:p>
            <a:pPr marL="0" indent="0" algn="l">
              <a:buNone/>
            </a:pPr>
            <a:r>
              <a:rPr lang="en-US" sz="900" dirty="0">
                <a:solidFill>
                  <a:srgbClr val="7F7F7F"/>
                </a:solidFill>
                <a:latin typeface="Arial" pitchFamily="34" charset="0"/>
                <a:ea typeface="Arial" pitchFamily="34" charset="-122"/>
                <a:cs typeface="Arial" pitchFamily="34" charset="-120"/>
              </a:rPr>
              <a:t>www.xxx.xx</a:t>
            </a:r>
            <a:endParaRPr lang="en-US" sz="900" dirty="0"/>
          </a:p>
        </p:txBody>
      </p:sp>
      <p:sp>
        <p:nvSpPr>
          <p:cNvPr id="30" name="Rectangle 2">
            <a:extLst>
              <a:ext uri="{FF2B5EF4-FFF2-40B4-BE49-F238E27FC236}">
                <a16:creationId xmlns:a16="http://schemas.microsoft.com/office/drawing/2014/main" id="{8E2703DA-138F-EACB-5904-F82F87904BC4}"/>
              </a:ext>
            </a:extLst>
          </p:cNvPr>
          <p:cNvSpPr>
            <a:spLocks noChangeArrowheads="1"/>
          </p:cNvSpPr>
          <p:nvPr/>
        </p:nvSpPr>
        <p:spPr bwMode="auto">
          <a:xfrm>
            <a:off x="185843" y="3246120"/>
            <a:ext cx="7044561"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rtl="1"/>
            <a:r>
              <a:rPr lang="ar-SA" dirty="0">
                <a:latin typeface="Sakkal Majalla" panose="02000000000000000000" pitchFamily="2" charset="-78"/>
                <a:cs typeface="Sakkal Majalla" panose="02000000000000000000" pitchFamily="2" charset="-78"/>
              </a:rPr>
              <a:t>أقر وأتعهد أنا المتقدم أن جميع المعلومات والوثائق المرفقة صحيحة ودقيقة، ولإدارة التعليم الحق في استبعاد طلبي في حال ثبوت خلاف ذلك، وأوافق على أن يكون الترشيح والتكليف حسب مقتضيات مصلحة العمل والاحتياج الذي تقره الإدارة العامة للتعليم بمحافظة الأحساء.</a:t>
            </a:r>
            <a:endParaRPr lang="en-US" dirty="0">
              <a:latin typeface="Sakkal Majalla" panose="02000000000000000000" pitchFamily="2" charset="-78"/>
              <a:cs typeface="Sakkal Majalla" panose="02000000000000000000" pitchFamily="2" charset="-78"/>
            </a:endParaRPr>
          </a:p>
        </p:txBody>
      </p:sp>
      <p:sp>
        <p:nvSpPr>
          <p:cNvPr id="13" name="مربع نص 12">
            <a:extLst>
              <a:ext uri="{FF2B5EF4-FFF2-40B4-BE49-F238E27FC236}">
                <a16:creationId xmlns:a16="http://schemas.microsoft.com/office/drawing/2014/main" id="{1C92A17A-EE1D-4593-1BCE-16253F240350}"/>
              </a:ext>
            </a:extLst>
          </p:cNvPr>
          <p:cNvSpPr txBox="1"/>
          <p:nvPr/>
        </p:nvSpPr>
        <p:spPr>
          <a:xfrm>
            <a:off x="2491217" y="1198543"/>
            <a:ext cx="2801524" cy="646331"/>
          </a:xfrm>
          <a:prstGeom prst="rect">
            <a:avLst/>
          </a:prstGeom>
          <a:noFill/>
        </p:spPr>
        <p:txBody>
          <a:bodyPr wrap="square">
            <a:spAutoFit/>
          </a:bodyPr>
          <a:lstStyle/>
          <a:p>
            <a:pPr algn="ctr"/>
            <a:r>
              <a:rPr lang="ar-SA" sz="3600" dirty="0">
                <a:latin typeface="Sakkal Majalla" panose="02000000000000000000" pitchFamily="2" charset="-78"/>
                <a:cs typeface="Sakkal Majalla" panose="02000000000000000000" pitchFamily="2" charset="-78"/>
              </a:rPr>
              <a:t>إقرار</a:t>
            </a:r>
            <a:endParaRPr lang="ar-SA" sz="3600" dirty="0"/>
          </a:p>
        </p:txBody>
      </p:sp>
      <p:graphicFrame>
        <p:nvGraphicFramePr>
          <p:cNvPr id="16" name="جدول 15">
            <a:extLst>
              <a:ext uri="{FF2B5EF4-FFF2-40B4-BE49-F238E27FC236}">
                <a16:creationId xmlns:a16="http://schemas.microsoft.com/office/drawing/2014/main" id="{2CF97905-212D-4932-4996-60671082E60D}"/>
              </a:ext>
            </a:extLst>
          </p:cNvPr>
          <p:cNvGraphicFramePr>
            <a:graphicFrameLocks noGrp="1"/>
          </p:cNvGraphicFramePr>
          <p:nvPr>
            <p:extLst>
              <p:ext uri="{D42A27DB-BD31-4B8C-83A1-F6EECF244321}">
                <p14:modId xmlns:p14="http://schemas.microsoft.com/office/powerpoint/2010/main" val="2547295704"/>
              </p:ext>
            </p:extLst>
          </p:nvPr>
        </p:nvGraphicFramePr>
        <p:xfrm>
          <a:off x="476695" y="2040097"/>
          <a:ext cx="6830568" cy="741680"/>
        </p:xfrm>
        <a:graphic>
          <a:graphicData uri="http://schemas.openxmlformats.org/drawingml/2006/table">
            <a:tbl>
              <a:tblPr rtl="1" firstRow="1" bandRow="1">
                <a:tableStyleId>{5C22544A-7EE6-4342-B048-85BDC9FD1C3A}</a:tableStyleId>
              </a:tblPr>
              <a:tblGrid>
                <a:gridCol w="2276856">
                  <a:extLst>
                    <a:ext uri="{9D8B030D-6E8A-4147-A177-3AD203B41FA5}">
                      <a16:colId xmlns:a16="http://schemas.microsoft.com/office/drawing/2014/main" val="3067344329"/>
                    </a:ext>
                  </a:extLst>
                </a:gridCol>
                <a:gridCol w="2276856">
                  <a:extLst>
                    <a:ext uri="{9D8B030D-6E8A-4147-A177-3AD203B41FA5}">
                      <a16:colId xmlns:a16="http://schemas.microsoft.com/office/drawing/2014/main" val="2479202518"/>
                    </a:ext>
                  </a:extLst>
                </a:gridCol>
                <a:gridCol w="227686">
                  <a:extLst>
                    <a:ext uri="{9D8B030D-6E8A-4147-A177-3AD203B41FA5}">
                      <a16:colId xmlns:a16="http://schemas.microsoft.com/office/drawing/2014/main" val="2150520261"/>
                    </a:ext>
                  </a:extLst>
                </a:gridCol>
                <a:gridCol w="227685">
                  <a:extLst>
                    <a:ext uri="{9D8B030D-6E8A-4147-A177-3AD203B41FA5}">
                      <a16:colId xmlns:a16="http://schemas.microsoft.com/office/drawing/2014/main" val="3077995663"/>
                    </a:ext>
                  </a:extLst>
                </a:gridCol>
                <a:gridCol w="227686">
                  <a:extLst>
                    <a:ext uri="{9D8B030D-6E8A-4147-A177-3AD203B41FA5}">
                      <a16:colId xmlns:a16="http://schemas.microsoft.com/office/drawing/2014/main" val="1192918599"/>
                    </a:ext>
                  </a:extLst>
                </a:gridCol>
                <a:gridCol w="227685">
                  <a:extLst>
                    <a:ext uri="{9D8B030D-6E8A-4147-A177-3AD203B41FA5}">
                      <a16:colId xmlns:a16="http://schemas.microsoft.com/office/drawing/2014/main" val="13463258"/>
                    </a:ext>
                  </a:extLst>
                </a:gridCol>
                <a:gridCol w="227686">
                  <a:extLst>
                    <a:ext uri="{9D8B030D-6E8A-4147-A177-3AD203B41FA5}">
                      <a16:colId xmlns:a16="http://schemas.microsoft.com/office/drawing/2014/main" val="1120413852"/>
                    </a:ext>
                  </a:extLst>
                </a:gridCol>
                <a:gridCol w="227686">
                  <a:extLst>
                    <a:ext uri="{9D8B030D-6E8A-4147-A177-3AD203B41FA5}">
                      <a16:colId xmlns:a16="http://schemas.microsoft.com/office/drawing/2014/main" val="2717720324"/>
                    </a:ext>
                  </a:extLst>
                </a:gridCol>
                <a:gridCol w="227685">
                  <a:extLst>
                    <a:ext uri="{9D8B030D-6E8A-4147-A177-3AD203B41FA5}">
                      <a16:colId xmlns:a16="http://schemas.microsoft.com/office/drawing/2014/main" val="3002937858"/>
                    </a:ext>
                  </a:extLst>
                </a:gridCol>
                <a:gridCol w="227686">
                  <a:extLst>
                    <a:ext uri="{9D8B030D-6E8A-4147-A177-3AD203B41FA5}">
                      <a16:colId xmlns:a16="http://schemas.microsoft.com/office/drawing/2014/main" val="2908215401"/>
                    </a:ext>
                  </a:extLst>
                </a:gridCol>
                <a:gridCol w="227685">
                  <a:extLst>
                    <a:ext uri="{9D8B030D-6E8A-4147-A177-3AD203B41FA5}">
                      <a16:colId xmlns:a16="http://schemas.microsoft.com/office/drawing/2014/main" val="4158258994"/>
                    </a:ext>
                  </a:extLst>
                </a:gridCol>
                <a:gridCol w="227686">
                  <a:extLst>
                    <a:ext uri="{9D8B030D-6E8A-4147-A177-3AD203B41FA5}">
                      <a16:colId xmlns:a16="http://schemas.microsoft.com/office/drawing/2014/main" val="707249700"/>
                    </a:ext>
                  </a:extLst>
                </a:gridCol>
              </a:tblGrid>
              <a:tr h="370840">
                <a:tc>
                  <a:txBody>
                    <a:bodyPr/>
                    <a:lstStyle/>
                    <a:p>
                      <a:pPr algn="ctr" rtl="1"/>
                      <a:r>
                        <a:rPr lang="ar-SA" dirty="0">
                          <a:solidFill>
                            <a:schemeClr val="tx1"/>
                          </a:solidFill>
                          <a:latin typeface="Sakkal Majalla" panose="02000000000000000000" pitchFamily="2" charset="-78"/>
                          <a:cs typeface="Sakkal Majalla" panose="02000000000000000000" pitchFamily="2" charset="-78"/>
                        </a:rPr>
                        <a:t>اسم المرشح</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2C1D1"/>
                    </a:solidFill>
                  </a:tcPr>
                </a:tc>
                <a:tc>
                  <a:txBody>
                    <a:bodyPr/>
                    <a:lstStyle/>
                    <a:p>
                      <a:pPr algn="ctr" rtl="1"/>
                      <a:r>
                        <a:rPr lang="ar-SA" dirty="0">
                          <a:solidFill>
                            <a:schemeClr val="tx1"/>
                          </a:solidFill>
                          <a:latin typeface="Sakkal Majalla" panose="02000000000000000000" pitchFamily="2" charset="-78"/>
                          <a:cs typeface="Sakkal Majalla" panose="02000000000000000000" pitchFamily="2" charset="-78"/>
                        </a:rPr>
                        <a:t>الإدارة/ القسم/ المدرسة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2C1D1"/>
                    </a:solidFill>
                  </a:tcPr>
                </a:tc>
                <a:tc gridSpan="10">
                  <a:txBody>
                    <a:bodyPr/>
                    <a:lstStyle/>
                    <a:p>
                      <a:pPr algn="ctr" rtl="1"/>
                      <a:r>
                        <a:rPr lang="ar-SA" dirty="0">
                          <a:solidFill>
                            <a:schemeClr val="tx1"/>
                          </a:solidFill>
                          <a:latin typeface="Sakkal Majalla" panose="02000000000000000000" pitchFamily="2" charset="-78"/>
                          <a:cs typeface="Sakkal Majalla" panose="02000000000000000000" pitchFamily="2" charset="-78"/>
                        </a:rPr>
                        <a:t>رقم الهوية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2C1D1"/>
                    </a:solid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extLst>
                  <a:ext uri="{0D108BD9-81ED-4DB2-BD59-A6C34878D82A}">
                    <a16:rowId xmlns:a16="http://schemas.microsoft.com/office/drawing/2014/main" val="4091174479"/>
                  </a:ext>
                </a:extLst>
              </a:tr>
              <a:tr h="370840">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55648029"/>
                  </a:ext>
                </a:extLst>
              </a:tr>
            </a:tbl>
          </a:graphicData>
        </a:graphic>
      </p:graphicFrame>
      <p:sp>
        <p:nvSpPr>
          <p:cNvPr id="22" name="مربع نص 21">
            <a:extLst>
              <a:ext uri="{FF2B5EF4-FFF2-40B4-BE49-F238E27FC236}">
                <a16:creationId xmlns:a16="http://schemas.microsoft.com/office/drawing/2014/main" id="{3CD23EA2-0D1B-0E35-80BB-6C2665342228}"/>
              </a:ext>
            </a:extLst>
          </p:cNvPr>
          <p:cNvSpPr txBox="1"/>
          <p:nvPr/>
        </p:nvSpPr>
        <p:spPr>
          <a:xfrm>
            <a:off x="3323967" y="4559895"/>
            <a:ext cx="3781166" cy="2674386"/>
          </a:xfrm>
          <a:prstGeom prst="rect">
            <a:avLst/>
          </a:prstGeom>
          <a:noFill/>
        </p:spPr>
        <p:txBody>
          <a:bodyPr wrap="square">
            <a:spAutoFit/>
          </a:bodyPr>
          <a:lstStyle/>
          <a:p>
            <a:pPr algn="just" rtl="1">
              <a:lnSpc>
                <a:spcPct val="107000"/>
              </a:lnSpc>
              <a:spcAft>
                <a:spcPts val="800"/>
              </a:spcAft>
              <a:buNone/>
            </a:pPr>
            <a:r>
              <a:rPr lang="ar-SA" sz="1600" dirty="0">
                <a:effectLst/>
                <a:latin typeface="Sakkal Majalla" panose="02000000000000000000" pitchFamily="2" charset="-78"/>
                <a:ea typeface="Calibri" panose="020F0502020204030204" pitchFamily="34" charset="0"/>
                <a:cs typeface="Sakkal Majalla" panose="02000000000000000000" pitchFamily="2" charset="-78"/>
              </a:rPr>
              <a:t>التوقيع بالإقرار </a:t>
            </a:r>
            <a:endParaRPr lang="en-US" sz="1600" dirty="0">
              <a:effectLst/>
              <a:latin typeface="Sakkal Majalla" panose="02000000000000000000" pitchFamily="2" charset="-78"/>
              <a:ea typeface="Calibri" panose="020F0502020204030204" pitchFamily="34" charset="0"/>
              <a:cs typeface="Sakkal Majalla" panose="02000000000000000000" pitchFamily="2" charset="-78"/>
            </a:endParaRPr>
          </a:p>
          <a:p>
            <a:pPr algn="just" rtl="1">
              <a:buNone/>
            </a:pPr>
            <a:r>
              <a:rPr lang="ar-SA" sz="1600" dirty="0">
                <a:effectLst/>
                <a:latin typeface="Sakkal Majalla" panose="02000000000000000000" pitchFamily="2" charset="-78"/>
                <a:ea typeface="Calibri" panose="020F0502020204030204" pitchFamily="34" charset="0"/>
                <a:cs typeface="Sakkal Majalla" panose="02000000000000000000" pitchFamily="2" charset="-78"/>
              </a:rPr>
              <a:t>الاســم: ............................................................................................................</a:t>
            </a:r>
            <a:endParaRPr lang="en-US" sz="1600" dirty="0">
              <a:effectLst/>
              <a:latin typeface="Sakkal Majalla" panose="02000000000000000000" pitchFamily="2" charset="-78"/>
              <a:ea typeface="Calibri" panose="020F0502020204030204" pitchFamily="34" charset="0"/>
              <a:cs typeface="Sakkal Majalla" panose="02000000000000000000" pitchFamily="2" charset="-78"/>
            </a:endParaRPr>
          </a:p>
          <a:p>
            <a:pPr algn="just" rtl="1">
              <a:buNone/>
            </a:pPr>
            <a:r>
              <a:rPr lang="ar-SA" sz="1600" dirty="0">
                <a:effectLst/>
                <a:latin typeface="Sakkal Majalla" panose="02000000000000000000" pitchFamily="2" charset="-78"/>
                <a:ea typeface="Calibri" panose="020F0502020204030204" pitchFamily="34" charset="0"/>
                <a:cs typeface="Sakkal Majalla" panose="02000000000000000000" pitchFamily="2" charset="-78"/>
              </a:rPr>
              <a:t>التوقيع: ............................................................................................................</a:t>
            </a:r>
            <a:endParaRPr lang="en-US" sz="1600" dirty="0">
              <a:effectLst/>
              <a:latin typeface="Sakkal Majalla" panose="02000000000000000000" pitchFamily="2" charset="-78"/>
              <a:ea typeface="Calibri" panose="020F0502020204030204" pitchFamily="34" charset="0"/>
              <a:cs typeface="Sakkal Majalla" panose="02000000000000000000" pitchFamily="2" charset="-78"/>
            </a:endParaRPr>
          </a:p>
          <a:p>
            <a:pPr algn="just" rtl="1">
              <a:buNone/>
            </a:pPr>
            <a:r>
              <a:rPr lang="ar-SA" sz="1600" dirty="0">
                <a:effectLst/>
                <a:latin typeface="Sakkal Majalla" panose="02000000000000000000" pitchFamily="2" charset="-78"/>
                <a:ea typeface="Calibri" panose="020F0502020204030204" pitchFamily="34" charset="0"/>
                <a:cs typeface="Sakkal Majalla" panose="02000000000000000000" pitchFamily="2" charset="-78"/>
              </a:rPr>
              <a:t>التاريخ:       /    / 1448 هـ</a:t>
            </a:r>
            <a:endParaRPr lang="en-US" sz="1600" dirty="0">
              <a:effectLst/>
              <a:latin typeface="Sakkal Majalla" panose="02000000000000000000" pitchFamily="2" charset="-78"/>
              <a:ea typeface="Calibri" panose="020F0502020204030204" pitchFamily="34" charset="0"/>
              <a:cs typeface="Sakkal Majalla" panose="02000000000000000000" pitchFamily="2" charset="-78"/>
            </a:endParaRPr>
          </a:p>
          <a:p>
            <a:pPr algn="r" rtl="1">
              <a:buNone/>
            </a:pPr>
            <a:r>
              <a:rPr lang="ar-SA" sz="1600" dirty="0">
                <a:effectLst/>
                <a:latin typeface="Sakkal Majalla" panose="02000000000000000000" pitchFamily="2" charset="-78"/>
                <a:ea typeface="Calibri" panose="020F0502020204030204" pitchFamily="34" charset="0"/>
                <a:cs typeface="Sakkal Majalla" panose="02000000000000000000" pitchFamily="2" charset="-78"/>
              </a:rPr>
              <a:t> </a:t>
            </a:r>
            <a:endParaRPr lang="en-US" sz="1600" dirty="0">
              <a:effectLst/>
              <a:latin typeface="Sakkal Majalla" panose="02000000000000000000" pitchFamily="2" charset="-78"/>
              <a:ea typeface="Calibri" panose="020F0502020204030204" pitchFamily="34" charset="0"/>
              <a:cs typeface="Sakkal Majalla" panose="02000000000000000000" pitchFamily="2" charset="-78"/>
            </a:endParaRPr>
          </a:p>
          <a:p>
            <a:pPr algn="l" rtl="1">
              <a:buNone/>
            </a:pPr>
            <a:r>
              <a:rPr lang="ar-SA" sz="1600" dirty="0">
                <a:effectLst/>
                <a:latin typeface="Sakkal Majalla" panose="02000000000000000000" pitchFamily="2" charset="-78"/>
                <a:ea typeface="Calibri" panose="020F0502020204030204" pitchFamily="34" charset="0"/>
                <a:cs typeface="Sakkal Majalla" panose="02000000000000000000" pitchFamily="2" charset="-78"/>
              </a:rPr>
              <a:t> </a:t>
            </a:r>
            <a:endParaRPr lang="en-US" sz="1600" dirty="0">
              <a:effectLst/>
              <a:latin typeface="Sakkal Majalla" panose="02000000000000000000" pitchFamily="2" charset="-78"/>
              <a:ea typeface="Calibri" panose="020F0502020204030204" pitchFamily="34" charset="0"/>
              <a:cs typeface="Sakkal Majalla" panose="02000000000000000000" pitchFamily="2" charset="-78"/>
            </a:endParaRPr>
          </a:p>
        </p:txBody>
      </p:sp>
    </p:spTree>
    <p:extLst>
      <p:ext uri="{BB962C8B-B14F-4D97-AF65-F5344CB8AC3E}">
        <p14:creationId xmlns:p14="http://schemas.microsoft.com/office/powerpoint/2010/main" val="31418618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09F47F-F745-B2DC-6692-BA7CC38AE8DC}"/>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86865EE2-BBD8-8667-C41D-EA486E628638}"/>
              </a:ext>
            </a:extLst>
          </p:cNvPr>
          <p:cNvSpPr/>
          <p:nvPr/>
        </p:nvSpPr>
        <p:spPr>
          <a:xfrm>
            <a:off x="0" y="0"/>
            <a:ext cx="7562088" cy="914400"/>
          </a:xfrm>
          <a:prstGeom prst="rect">
            <a:avLst/>
          </a:prstGeom>
          <a:solidFill>
            <a:srgbClr val="F2F2F2"/>
          </a:solidFill>
          <a:ln/>
        </p:spPr>
        <p:txBody>
          <a:bodyPr/>
          <a:lstStyle/>
          <a:p>
            <a:endParaRPr lang="ar-SA" dirty="0"/>
          </a:p>
        </p:txBody>
      </p:sp>
      <p:sp>
        <p:nvSpPr>
          <p:cNvPr id="3" name="Shape 1">
            <a:extLst>
              <a:ext uri="{FF2B5EF4-FFF2-40B4-BE49-F238E27FC236}">
                <a16:creationId xmlns:a16="http://schemas.microsoft.com/office/drawing/2014/main" id="{47ED9FED-B1CB-CEC5-F868-A64D1D42EA4E}"/>
              </a:ext>
            </a:extLst>
          </p:cNvPr>
          <p:cNvSpPr/>
          <p:nvPr/>
        </p:nvSpPr>
        <p:spPr>
          <a:xfrm>
            <a:off x="7452360" y="0"/>
            <a:ext cx="109728" cy="914400"/>
          </a:xfrm>
          <a:prstGeom prst="rect">
            <a:avLst/>
          </a:prstGeom>
          <a:solidFill>
            <a:srgbClr val="13A09F"/>
          </a:solidFill>
          <a:ln/>
        </p:spPr>
        <p:txBody>
          <a:bodyPr/>
          <a:lstStyle/>
          <a:p>
            <a:endParaRPr lang="ar-SA"/>
          </a:p>
        </p:txBody>
      </p:sp>
      <p:sp>
        <p:nvSpPr>
          <p:cNvPr id="4" name="Text 2">
            <a:extLst>
              <a:ext uri="{FF2B5EF4-FFF2-40B4-BE49-F238E27FC236}">
                <a16:creationId xmlns:a16="http://schemas.microsoft.com/office/drawing/2014/main" id="{A65191BA-B21C-A723-A4C3-11F4EA6FF62E}"/>
              </a:ext>
            </a:extLst>
          </p:cNvPr>
          <p:cNvSpPr/>
          <p:nvPr/>
        </p:nvSpPr>
        <p:spPr>
          <a:xfrm>
            <a:off x="365760" y="0"/>
            <a:ext cx="6830568" cy="914400"/>
          </a:xfrm>
          <a:prstGeom prst="rect">
            <a:avLst/>
          </a:prstGeom>
          <a:noFill/>
          <a:ln/>
        </p:spPr>
        <p:txBody>
          <a:bodyPr wrap="square" rtlCol="0" anchor="ctr"/>
          <a:lstStyle/>
          <a:p>
            <a:pPr algn="r" rtl="1"/>
            <a:r>
              <a:rPr lang="ar-SA" dirty="0">
                <a:latin typeface="Sakkal Majalla" panose="02000000000000000000" pitchFamily="2" charset="-78"/>
                <a:cs typeface="Sakkal Majalla" panose="02000000000000000000" pitchFamily="2" charset="-78"/>
              </a:rPr>
              <a:t>بطاقة المفاضلة للمتقدم</a:t>
            </a:r>
            <a:r>
              <a:rPr lang="ar-SA" u="sng" dirty="0"/>
              <a:t> </a:t>
            </a:r>
            <a:endParaRPr lang="en-US" sz="2000" dirty="0"/>
          </a:p>
        </p:txBody>
      </p:sp>
      <p:sp>
        <p:nvSpPr>
          <p:cNvPr id="5" name="Shape 3">
            <a:extLst>
              <a:ext uri="{FF2B5EF4-FFF2-40B4-BE49-F238E27FC236}">
                <a16:creationId xmlns:a16="http://schemas.microsoft.com/office/drawing/2014/main" id="{57E7A116-42A4-AAE7-9156-E36CAFBBD30D}"/>
              </a:ext>
            </a:extLst>
          </p:cNvPr>
          <p:cNvSpPr/>
          <p:nvPr/>
        </p:nvSpPr>
        <p:spPr>
          <a:xfrm>
            <a:off x="6373368" y="1554480"/>
            <a:ext cx="640080" cy="640080"/>
          </a:xfrm>
          <a:prstGeom prst="line">
            <a:avLst/>
          </a:prstGeom>
          <a:solidFill>
            <a:srgbClr val="13A09F"/>
          </a:solidFill>
          <a:ln/>
        </p:spPr>
        <p:txBody>
          <a:bodyPr/>
          <a:lstStyle/>
          <a:p>
            <a:endParaRPr lang="ar-SA"/>
          </a:p>
        </p:txBody>
      </p:sp>
      <p:sp>
        <p:nvSpPr>
          <p:cNvPr id="6" name="Text 4">
            <a:extLst>
              <a:ext uri="{FF2B5EF4-FFF2-40B4-BE49-F238E27FC236}">
                <a16:creationId xmlns:a16="http://schemas.microsoft.com/office/drawing/2014/main" id="{7AC4F878-3A0C-5DC8-0EDF-863C3E13E267}"/>
              </a:ext>
            </a:extLst>
          </p:cNvPr>
          <p:cNvSpPr/>
          <p:nvPr/>
        </p:nvSpPr>
        <p:spPr>
          <a:xfrm>
            <a:off x="6373368"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1</a:t>
            </a:r>
            <a:endParaRPr lang="en-US" sz="1800" dirty="0"/>
          </a:p>
        </p:txBody>
      </p:sp>
      <p:sp>
        <p:nvSpPr>
          <p:cNvPr id="8" name="Shape 6">
            <a:extLst>
              <a:ext uri="{FF2B5EF4-FFF2-40B4-BE49-F238E27FC236}">
                <a16:creationId xmlns:a16="http://schemas.microsoft.com/office/drawing/2014/main" id="{C31745EC-6FEA-D1E2-176A-9E88C71612E1}"/>
              </a:ext>
            </a:extLst>
          </p:cNvPr>
          <p:cNvSpPr/>
          <p:nvPr/>
        </p:nvSpPr>
        <p:spPr>
          <a:xfrm>
            <a:off x="548640" y="1554480"/>
            <a:ext cx="640080" cy="640080"/>
          </a:xfrm>
          <a:prstGeom prst="line">
            <a:avLst/>
          </a:prstGeom>
          <a:solidFill>
            <a:srgbClr val="31126C"/>
          </a:solidFill>
          <a:ln/>
        </p:spPr>
        <p:txBody>
          <a:bodyPr/>
          <a:lstStyle/>
          <a:p>
            <a:endParaRPr lang="ar-SA"/>
          </a:p>
        </p:txBody>
      </p:sp>
      <p:sp>
        <p:nvSpPr>
          <p:cNvPr id="9" name="Text 7">
            <a:extLst>
              <a:ext uri="{FF2B5EF4-FFF2-40B4-BE49-F238E27FC236}">
                <a16:creationId xmlns:a16="http://schemas.microsoft.com/office/drawing/2014/main" id="{9891DC67-0DC0-6EB8-BDF5-80FFCD83F9A8}"/>
              </a:ext>
            </a:extLst>
          </p:cNvPr>
          <p:cNvSpPr/>
          <p:nvPr/>
        </p:nvSpPr>
        <p:spPr>
          <a:xfrm>
            <a:off x="548640" y="15544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4</a:t>
            </a:r>
            <a:endParaRPr lang="en-US" sz="1800" dirty="0"/>
          </a:p>
        </p:txBody>
      </p:sp>
      <p:sp>
        <p:nvSpPr>
          <p:cNvPr id="11" name="Shape 9">
            <a:extLst>
              <a:ext uri="{FF2B5EF4-FFF2-40B4-BE49-F238E27FC236}">
                <a16:creationId xmlns:a16="http://schemas.microsoft.com/office/drawing/2014/main" id="{C69292CE-BF97-95CB-E249-53C840E4B589}"/>
              </a:ext>
            </a:extLst>
          </p:cNvPr>
          <p:cNvSpPr/>
          <p:nvPr/>
        </p:nvSpPr>
        <p:spPr>
          <a:xfrm>
            <a:off x="6373368" y="2926080"/>
            <a:ext cx="640080" cy="640080"/>
          </a:xfrm>
          <a:prstGeom prst="line">
            <a:avLst/>
          </a:prstGeom>
          <a:solidFill>
            <a:srgbClr val="268CAB"/>
          </a:solidFill>
          <a:ln/>
        </p:spPr>
        <p:txBody>
          <a:bodyPr/>
          <a:lstStyle/>
          <a:p>
            <a:endParaRPr lang="ar-SA"/>
          </a:p>
        </p:txBody>
      </p:sp>
      <p:sp>
        <p:nvSpPr>
          <p:cNvPr id="12" name="Text 10">
            <a:extLst>
              <a:ext uri="{FF2B5EF4-FFF2-40B4-BE49-F238E27FC236}">
                <a16:creationId xmlns:a16="http://schemas.microsoft.com/office/drawing/2014/main" id="{ADEB8217-C711-3D60-F030-59F8D42D5967}"/>
              </a:ext>
            </a:extLst>
          </p:cNvPr>
          <p:cNvSpPr/>
          <p:nvPr/>
        </p:nvSpPr>
        <p:spPr>
          <a:xfrm>
            <a:off x="6373368"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2</a:t>
            </a:r>
            <a:endParaRPr lang="en-US" sz="1800" dirty="0"/>
          </a:p>
        </p:txBody>
      </p:sp>
      <p:sp>
        <p:nvSpPr>
          <p:cNvPr id="14" name="Shape 12">
            <a:extLst>
              <a:ext uri="{FF2B5EF4-FFF2-40B4-BE49-F238E27FC236}">
                <a16:creationId xmlns:a16="http://schemas.microsoft.com/office/drawing/2014/main" id="{BCC315D8-BCBA-7049-0E0F-4351EC6AE0DE}"/>
              </a:ext>
            </a:extLst>
          </p:cNvPr>
          <p:cNvSpPr/>
          <p:nvPr/>
        </p:nvSpPr>
        <p:spPr>
          <a:xfrm>
            <a:off x="548640" y="2926080"/>
            <a:ext cx="640080" cy="640080"/>
          </a:xfrm>
          <a:prstGeom prst="line">
            <a:avLst/>
          </a:prstGeom>
          <a:solidFill>
            <a:srgbClr val="7258A3"/>
          </a:solidFill>
          <a:ln/>
        </p:spPr>
        <p:txBody>
          <a:bodyPr/>
          <a:lstStyle/>
          <a:p>
            <a:endParaRPr lang="ar-SA"/>
          </a:p>
        </p:txBody>
      </p:sp>
      <p:sp>
        <p:nvSpPr>
          <p:cNvPr id="15" name="Text 13">
            <a:extLst>
              <a:ext uri="{FF2B5EF4-FFF2-40B4-BE49-F238E27FC236}">
                <a16:creationId xmlns:a16="http://schemas.microsoft.com/office/drawing/2014/main" id="{3AC27BE1-0EEF-732B-9867-7908CEEB37AB}"/>
              </a:ext>
            </a:extLst>
          </p:cNvPr>
          <p:cNvSpPr/>
          <p:nvPr/>
        </p:nvSpPr>
        <p:spPr>
          <a:xfrm>
            <a:off x="548640" y="29260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5</a:t>
            </a:r>
            <a:endParaRPr lang="en-US" sz="1800" dirty="0"/>
          </a:p>
        </p:txBody>
      </p:sp>
      <p:sp>
        <p:nvSpPr>
          <p:cNvPr id="17" name="Shape 15">
            <a:extLst>
              <a:ext uri="{FF2B5EF4-FFF2-40B4-BE49-F238E27FC236}">
                <a16:creationId xmlns:a16="http://schemas.microsoft.com/office/drawing/2014/main" id="{45D42332-C2B9-7401-C35B-9242CFBB2192}"/>
              </a:ext>
            </a:extLst>
          </p:cNvPr>
          <p:cNvSpPr/>
          <p:nvPr/>
        </p:nvSpPr>
        <p:spPr>
          <a:xfrm>
            <a:off x="6373368" y="4297680"/>
            <a:ext cx="640080" cy="640080"/>
          </a:xfrm>
          <a:prstGeom prst="line">
            <a:avLst/>
          </a:prstGeom>
          <a:solidFill>
            <a:srgbClr val="62C1D1"/>
          </a:solidFill>
          <a:ln/>
        </p:spPr>
        <p:txBody>
          <a:bodyPr/>
          <a:lstStyle/>
          <a:p>
            <a:endParaRPr lang="ar-SA"/>
          </a:p>
        </p:txBody>
      </p:sp>
      <p:sp>
        <p:nvSpPr>
          <p:cNvPr id="18" name="Text 16">
            <a:extLst>
              <a:ext uri="{FF2B5EF4-FFF2-40B4-BE49-F238E27FC236}">
                <a16:creationId xmlns:a16="http://schemas.microsoft.com/office/drawing/2014/main" id="{88CD49BD-4526-3760-A3A8-DC74BABDF8D6}"/>
              </a:ext>
            </a:extLst>
          </p:cNvPr>
          <p:cNvSpPr/>
          <p:nvPr/>
        </p:nvSpPr>
        <p:spPr>
          <a:xfrm>
            <a:off x="6373368"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3</a:t>
            </a:r>
            <a:endParaRPr lang="en-US" sz="1800" dirty="0"/>
          </a:p>
        </p:txBody>
      </p:sp>
      <p:sp>
        <p:nvSpPr>
          <p:cNvPr id="20" name="Shape 18">
            <a:extLst>
              <a:ext uri="{FF2B5EF4-FFF2-40B4-BE49-F238E27FC236}">
                <a16:creationId xmlns:a16="http://schemas.microsoft.com/office/drawing/2014/main" id="{E31E7EF4-10F1-065B-A40C-6D59B4B81EF9}"/>
              </a:ext>
            </a:extLst>
          </p:cNvPr>
          <p:cNvSpPr/>
          <p:nvPr/>
        </p:nvSpPr>
        <p:spPr>
          <a:xfrm>
            <a:off x="548640" y="4297680"/>
            <a:ext cx="640080" cy="640080"/>
          </a:xfrm>
          <a:prstGeom prst="line">
            <a:avLst/>
          </a:prstGeom>
          <a:solidFill>
            <a:srgbClr val="9238FE"/>
          </a:solidFill>
          <a:ln/>
        </p:spPr>
        <p:txBody>
          <a:bodyPr/>
          <a:lstStyle/>
          <a:p>
            <a:endParaRPr lang="ar-SA"/>
          </a:p>
        </p:txBody>
      </p:sp>
      <p:sp>
        <p:nvSpPr>
          <p:cNvPr id="21" name="Text 19">
            <a:extLst>
              <a:ext uri="{FF2B5EF4-FFF2-40B4-BE49-F238E27FC236}">
                <a16:creationId xmlns:a16="http://schemas.microsoft.com/office/drawing/2014/main" id="{87C5C230-14F6-92A2-24CA-6397F280F559}"/>
              </a:ext>
            </a:extLst>
          </p:cNvPr>
          <p:cNvSpPr/>
          <p:nvPr/>
        </p:nvSpPr>
        <p:spPr>
          <a:xfrm>
            <a:off x="548640" y="4297680"/>
            <a:ext cx="640080" cy="640080"/>
          </a:xfrm>
          <a:prstGeom prst="rect">
            <a:avLst/>
          </a:prstGeom>
          <a:noFill/>
          <a:ln/>
        </p:spPr>
        <p:txBody>
          <a:bodyPr wrap="square" rtlCol="0" anchor="ctr"/>
          <a:lstStyle/>
          <a:p>
            <a:pPr marL="0" indent="0" algn="ctr">
              <a:buNone/>
            </a:pPr>
            <a:r>
              <a:rPr lang="en-US" sz="1800" b="1" dirty="0">
                <a:solidFill>
                  <a:srgbClr val="FFFFFF"/>
                </a:solidFill>
                <a:latin typeface="Arial" pitchFamily="34" charset="0"/>
                <a:ea typeface="Arial" pitchFamily="34" charset="-122"/>
                <a:cs typeface="Arial" pitchFamily="34" charset="-120"/>
              </a:rPr>
              <a:t>6</a:t>
            </a:r>
            <a:endParaRPr lang="en-US" sz="1800" dirty="0"/>
          </a:p>
        </p:txBody>
      </p:sp>
      <p:sp>
        <p:nvSpPr>
          <p:cNvPr id="26" name="Text 24">
            <a:extLst>
              <a:ext uri="{FF2B5EF4-FFF2-40B4-BE49-F238E27FC236}">
                <a16:creationId xmlns:a16="http://schemas.microsoft.com/office/drawing/2014/main" id="{6C9ED241-6C6A-3A23-3B7A-626E0DE4AE97}"/>
              </a:ext>
            </a:extLst>
          </p:cNvPr>
          <p:cNvSpPr/>
          <p:nvPr/>
        </p:nvSpPr>
        <p:spPr>
          <a:xfrm>
            <a:off x="6784848" y="10296144"/>
            <a:ext cx="201168" cy="201168"/>
          </a:xfrm>
          <a:prstGeom prst="rect">
            <a:avLst/>
          </a:prstGeom>
          <a:noFill/>
          <a:ln/>
        </p:spPr>
        <p:txBody>
          <a:bodyPr wrap="square" rtlCol="0" anchor="ctr"/>
          <a:lstStyle/>
          <a:p>
            <a:pPr marL="0" indent="0" algn="ctr">
              <a:buNone/>
            </a:pPr>
            <a:r>
              <a:rPr lang="en-US" sz="900" b="1" dirty="0">
                <a:solidFill>
                  <a:srgbClr val="FFFFFF"/>
                </a:solidFill>
                <a:latin typeface="Arial" pitchFamily="34" charset="0"/>
                <a:ea typeface="Arial" pitchFamily="34" charset="-122"/>
                <a:cs typeface="Arial" pitchFamily="34" charset="-120"/>
              </a:rPr>
              <a:t>9</a:t>
            </a:r>
            <a:endParaRPr lang="en-US" sz="900" dirty="0"/>
          </a:p>
        </p:txBody>
      </p:sp>
      <p:sp>
        <p:nvSpPr>
          <p:cNvPr id="28" name="Text 26">
            <a:extLst>
              <a:ext uri="{FF2B5EF4-FFF2-40B4-BE49-F238E27FC236}">
                <a16:creationId xmlns:a16="http://schemas.microsoft.com/office/drawing/2014/main" id="{7C8E6565-A3B9-B56B-FE7D-DA18FA8799BF}"/>
              </a:ext>
            </a:extLst>
          </p:cNvPr>
          <p:cNvSpPr/>
          <p:nvPr/>
        </p:nvSpPr>
        <p:spPr>
          <a:xfrm>
            <a:off x="274320" y="10296144"/>
            <a:ext cx="1371600" cy="228600"/>
          </a:xfrm>
          <a:prstGeom prst="rect">
            <a:avLst/>
          </a:prstGeom>
          <a:noFill/>
          <a:ln/>
        </p:spPr>
        <p:txBody>
          <a:bodyPr wrap="square" rtlCol="0" anchor="ctr"/>
          <a:lstStyle/>
          <a:p>
            <a:pPr marL="0" indent="0" algn="l">
              <a:buNone/>
            </a:pPr>
            <a:r>
              <a:rPr lang="en-US" sz="900" dirty="0">
                <a:solidFill>
                  <a:srgbClr val="7F7F7F"/>
                </a:solidFill>
                <a:latin typeface="Arial" pitchFamily="34" charset="0"/>
                <a:ea typeface="Arial" pitchFamily="34" charset="-122"/>
                <a:cs typeface="Arial" pitchFamily="34" charset="-120"/>
              </a:rPr>
              <a:t>www.xxx.xx</a:t>
            </a:r>
            <a:endParaRPr lang="en-US" sz="900" dirty="0"/>
          </a:p>
        </p:txBody>
      </p:sp>
      <p:graphicFrame>
        <p:nvGraphicFramePr>
          <p:cNvPr id="16" name="جدول 15">
            <a:extLst>
              <a:ext uri="{FF2B5EF4-FFF2-40B4-BE49-F238E27FC236}">
                <a16:creationId xmlns:a16="http://schemas.microsoft.com/office/drawing/2014/main" id="{2CF97905-212D-4932-4996-60671082E60D}"/>
              </a:ext>
            </a:extLst>
          </p:cNvPr>
          <p:cNvGraphicFramePr>
            <a:graphicFrameLocks noGrp="1"/>
          </p:cNvGraphicFramePr>
          <p:nvPr>
            <p:extLst>
              <p:ext uri="{D42A27DB-BD31-4B8C-83A1-F6EECF244321}">
                <p14:modId xmlns:p14="http://schemas.microsoft.com/office/powerpoint/2010/main" val="1676292328"/>
              </p:ext>
            </p:extLst>
          </p:nvPr>
        </p:nvGraphicFramePr>
        <p:xfrm>
          <a:off x="365760" y="1085615"/>
          <a:ext cx="6830568" cy="741680"/>
        </p:xfrm>
        <a:graphic>
          <a:graphicData uri="http://schemas.openxmlformats.org/drawingml/2006/table">
            <a:tbl>
              <a:tblPr rtl="1" firstRow="1" bandRow="1">
                <a:tableStyleId>{5C22544A-7EE6-4342-B048-85BDC9FD1C3A}</a:tableStyleId>
              </a:tblPr>
              <a:tblGrid>
                <a:gridCol w="2276856">
                  <a:extLst>
                    <a:ext uri="{9D8B030D-6E8A-4147-A177-3AD203B41FA5}">
                      <a16:colId xmlns:a16="http://schemas.microsoft.com/office/drawing/2014/main" val="3067344329"/>
                    </a:ext>
                  </a:extLst>
                </a:gridCol>
                <a:gridCol w="2276856">
                  <a:extLst>
                    <a:ext uri="{9D8B030D-6E8A-4147-A177-3AD203B41FA5}">
                      <a16:colId xmlns:a16="http://schemas.microsoft.com/office/drawing/2014/main" val="2479202518"/>
                    </a:ext>
                  </a:extLst>
                </a:gridCol>
                <a:gridCol w="227686">
                  <a:extLst>
                    <a:ext uri="{9D8B030D-6E8A-4147-A177-3AD203B41FA5}">
                      <a16:colId xmlns:a16="http://schemas.microsoft.com/office/drawing/2014/main" val="2150520261"/>
                    </a:ext>
                  </a:extLst>
                </a:gridCol>
                <a:gridCol w="227685">
                  <a:extLst>
                    <a:ext uri="{9D8B030D-6E8A-4147-A177-3AD203B41FA5}">
                      <a16:colId xmlns:a16="http://schemas.microsoft.com/office/drawing/2014/main" val="3077995663"/>
                    </a:ext>
                  </a:extLst>
                </a:gridCol>
                <a:gridCol w="227686">
                  <a:extLst>
                    <a:ext uri="{9D8B030D-6E8A-4147-A177-3AD203B41FA5}">
                      <a16:colId xmlns:a16="http://schemas.microsoft.com/office/drawing/2014/main" val="1192918599"/>
                    </a:ext>
                  </a:extLst>
                </a:gridCol>
                <a:gridCol w="227685">
                  <a:extLst>
                    <a:ext uri="{9D8B030D-6E8A-4147-A177-3AD203B41FA5}">
                      <a16:colId xmlns:a16="http://schemas.microsoft.com/office/drawing/2014/main" val="13463258"/>
                    </a:ext>
                  </a:extLst>
                </a:gridCol>
                <a:gridCol w="227686">
                  <a:extLst>
                    <a:ext uri="{9D8B030D-6E8A-4147-A177-3AD203B41FA5}">
                      <a16:colId xmlns:a16="http://schemas.microsoft.com/office/drawing/2014/main" val="1120413852"/>
                    </a:ext>
                  </a:extLst>
                </a:gridCol>
                <a:gridCol w="227686">
                  <a:extLst>
                    <a:ext uri="{9D8B030D-6E8A-4147-A177-3AD203B41FA5}">
                      <a16:colId xmlns:a16="http://schemas.microsoft.com/office/drawing/2014/main" val="2717720324"/>
                    </a:ext>
                  </a:extLst>
                </a:gridCol>
                <a:gridCol w="227685">
                  <a:extLst>
                    <a:ext uri="{9D8B030D-6E8A-4147-A177-3AD203B41FA5}">
                      <a16:colId xmlns:a16="http://schemas.microsoft.com/office/drawing/2014/main" val="3002937858"/>
                    </a:ext>
                  </a:extLst>
                </a:gridCol>
                <a:gridCol w="227686">
                  <a:extLst>
                    <a:ext uri="{9D8B030D-6E8A-4147-A177-3AD203B41FA5}">
                      <a16:colId xmlns:a16="http://schemas.microsoft.com/office/drawing/2014/main" val="2908215401"/>
                    </a:ext>
                  </a:extLst>
                </a:gridCol>
                <a:gridCol w="227685">
                  <a:extLst>
                    <a:ext uri="{9D8B030D-6E8A-4147-A177-3AD203B41FA5}">
                      <a16:colId xmlns:a16="http://schemas.microsoft.com/office/drawing/2014/main" val="4158258994"/>
                    </a:ext>
                  </a:extLst>
                </a:gridCol>
                <a:gridCol w="227686">
                  <a:extLst>
                    <a:ext uri="{9D8B030D-6E8A-4147-A177-3AD203B41FA5}">
                      <a16:colId xmlns:a16="http://schemas.microsoft.com/office/drawing/2014/main" val="707249700"/>
                    </a:ext>
                  </a:extLst>
                </a:gridCol>
              </a:tblGrid>
              <a:tr h="370840">
                <a:tc>
                  <a:txBody>
                    <a:bodyPr/>
                    <a:lstStyle/>
                    <a:p>
                      <a:pPr algn="ctr" rtl="1"/>
                      <a:r>
                        <a:rPr lang="ar-SA" dirty="0">
                          <a:solidFill>
                            <a:schemeClr val="tx1"/>
                          </a:solidFill>
                          <a:latin typeface="Sakkal Majalla" panose="02000000000000000000" pitchFamily="2" charset="-78"/>
                          <a:cs typeface="Sakkal Majalla" panose="02000000000000000000" pitchFamily="2" charset="-78"/>
                        </a:rPr>
                        <a:t>اسم المرشح</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2C1D1"/>
                    </a:solidFill>
                  </a:tcPr>
                </a:tc>
                <a:tc>
                  <a:txBody>
                    <a:bodyPr/>
                    <a:lstStyle/>
                    <a:p>
                      <a:pPr algn="ctr" rtl="1"/>
                      <a:r>
                        <a:rPr lang="ar-SA" dirty="0">
                          <a:solidFill>
                            <a:schemeClr val="tx1"/>
                          </a:solidFill>
                          <a:latin typeface="Sakkal Majalla" panose="02000000000000000000" pitchFamily="2" charset="-78"/>
                          <a:cs typeface="Sakkal Majalla" panose="02000000000000000000" pitchFamily="2" charset="-78"/>
                        </a:rPr>
                        <a:t>الإدارة/ القسم/ المدرسة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2C1D1"/>
                    </a:solidFill>
                  </a:tcPr>
                </a:tc>
                <a:tc gridSpan="10">
                  <a:txBody>
                    <a:bodyPr/>
                    <a:lstStyle/>
                    <a:p>
                      <a:pPr algn="ctr" rtl="1"/>
                      <a:r>
                        <a:rPr lang="ar-SA" dirty="0">
                          <a:solidFill>
                            <a:schemeClr val="tx1"/>
                          </a:solidFill>
                          <a:latin typeface="Sakkal Majalla" panose="02000000000000000000" pitchFamily="2" charset="-78"/>
                          <a:cs typeface="Sakkal Majalla" panose="02000000000000000000" pitchFamily="2" charset="-78"/>
                        </a:rPr>
                        <a:t>رقم الهوية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2C1D1"/>
                    </a:solid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extLst>
                  <a:ext uri="{0D108BD9-81ED-4DB2-BD59-A6C34878D82A}">
                    <a16:rowId xmlns:a16="http://schemas.microsoft.com/office/drawing/2014/main" val="4091174479"/>
                  </a:ext>
                </a:extLst>
              </a:tr>
              <a:tr h="370840">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endParaRPr lang="ar-SA" dirty="0">
                        <a:solidFill>
                          <a:schemeClr val="tx1"/>
                        </a:solidFill>
                        <a:latin typeface="Sakkal Majalla" panose="02000000000000000000" pitchFamily="2" charset="-78"/>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55648029"/>
                  </a:ext>
                </a:extLst>
              </a:tr>
            </a:tbl>
          </a:graphicData>
        </a:graphic>
      </p:graphicFrame>
      <p:graphicFrame>
        <p:nvGraphicFramePr>
          <p:cNvPr id="7" name="جدول 6">
            <a:extLst>
              <a:ext uri="{FF2B5EF4-FFF2-40B4-BE49-F238E27FC236}">
                <a16:creationId xmlns:a16="http://schemas.microsoft.com/office/drawing/2014/main" id="{030080DC-71EB-47CC-ADFC-75F6C84A5E94}"/>
              </a:ext>
            </a:extLst>
          </p:cNvPr>
          <p:cNvGraphicFramePr>
            <a:graphicFrameLocks noGrp="1"/>
          </p:cNvGraphicFramePr>
          <p:nvPr>
            <p:extLst>
              <p:ext uri="{D42A27DB-BD31-4B8C-83A1-F6EECF244321}">
                <p14:modId xmlns:p14="http://schemas.microsoft.com/office/powerpoint/2010/main" val="1768219623"/>
              </p:ext>
            </p:extLst>
          </p:nvPr>
        </p:nvGraphicFramePr>
        <p:xfrm>
          <a:off x="365757" y="1989614"/>
          <a:ext cx="6830571" cy="7726554"/>
        </p:xfrm>
        <a:graphic>
          <a:graphicData uri="http://schemas.openxmlformats.org/drawingml/2006/table">
            <a:tbl>
              <a:tblPr rtl="1" firstRow="1" bandRow="1">
                <a:tableStyleId>{5C22544A-7EE6-4342-B048-85BDC9FD1C3A}</a:tableStyleId>
              </a:tblPr>
              <a:tblGrid>
                <a:gridCol w="429768">
                  <a:extLst>
                    <a:ext uri="{9D8B030D-6E8A-4147-A177-3AD203B41FA5}">
                      <a16:colId xmlns:a16="http://schemas.microsoft.com/office/drawing/2014/main" val="1917399397"/>
                    </a:ext>
                  </a:extLst>
                </a:gridCol>
                <a:gridCol w="1332411">
                  <a:extLst>
                    <a:ext uri="{9D8B030D-6E8A-4147-A177-3AD203B41FA5}">
                      <a16:colId xmlns:a16="http://schemas.microsoft.com/office/drawing/2014/main" val="2791104722"/>
                    </a:ext>
                  </a:extLst>
                </a:gridCol>
                <a:gridCol w="736746">
                  <a:extLst>
                    <a:ext uri="{9D8B030D-6E8A-4147-A177-3AD203B41FA5}">
                      <a16:colId xmlns:a16="http://schemas.microsoft.com/office/drawing/2014/main" val="382174583"/>
                    </a:ext>
                  </a:extLst>
                </a:gridCol>
                <a:gridCol w="184186">
                  <a:extLst>
                    <a:ext uri="{9D8B030D-6E8A-4147-A177-3AD203B41FA5}">
                      <a16:colId xmlns:a16="http://schemas.microsoft.com/office/drawing/2014/main" val="3129772989"/>
                    </a:ext>
                  </a:extLst>
                </a:gridCol>
                <a:gridCol w="552559">
                  <a:extLst>
                    <a:ext uri="{9D8B030D-6E8A-4147-A177-3AD203B41FA5}">
                      <a16:colId xmlns:a16="http://schemas.microsoft.com/office/drawing/2014/main" val="3657996402"/>
                    </a:ext>
                  </a:extLst>
                </a:gridCol>
                <a:gridCol w="368373">
                  <a:extLst>
                    <a:ext uri="{9D8B030D-6E8A-4147-A177-3AD203B41FA5}">
                      <a16:colId xmlns:a16="http://schemas.microsoft.com/office/drawing/2014/main" val="972438032"/>
                    </a:ext>
                  </a:extLst>
                </a:gridCol>
                <a:gridCol w="368373">
                  <a:extLst>
                    <a:ext uri="{9D8B030D-6E8A-4147-A177-3AD203B41FA5}">
                      <a16:colId xmlns:a16="http://schemas.microsoft.com/office/drawing/2014/main" val="2139331365"/>
                    </a:ext>
                  </a:extLst>
                </a:gridCol>
                <a:gridCol w="552559">
                  <a:extLst>
                    <a:ext uri="{9D8B030D-6E8A-4147-A177-3AD203B41FA5}">
                      <a16:colId xmlns:a16="http://schemas.microsoft.com/office/drawing/2014/main" val="3976101803"/>
                    </a:ext>
                  </a:extLst>
                </a:gridCol>
                <a:gridCol w="184186">
                  <a:extLst>
                    <a:ext uri="{9D8B030D-6E8A-4147-A177-3AD203B41FA5}">
                      <a16:colId xmlns:a16="http://schemas.microsoft.com/office/drawing/2014/main" val="238492592"/>
                    </a:ext>
                  </a:extLst>
                </a:gridCol>
                <a:gridCol w="736746">
                  <a:extLst>
                    <a:ext uri="{9D8B030D-6E8A-4147-A177-3AD203B41FA5}">
                      <a16:colId xmlns:a16="http://schemas.microsoft.com/office/drawing/2014/main" val="3005305182"/>
                    </a:ext>
                  </a:extLst>
                </a:gridCol>
                <a:gridCol w="483324">
                  <a:extLst>
                    <a:ext uri="{9D8B030D-6E8A-4147-A177-3AD203B41FA5}">
                      <a16:colId xmlns:a16="http://schemas.microsoft.com/office/drawing/2014/main" val="1042475111"/>
                    </a:ext>
                  </a:extLst>
                </a:gridCol>
                <a:gridCol w="901340">
                  <a:extLst>
                    <a:ext uri="{9D8B030D-6E8A-4147-A177-3AD203B41FA5}">
                      <a16:colId xmlns:a16="http://schemas.microsoft.com/office/drawing/2014/main" val="3639945500"/>
                    </a:ext>
                  </a:extLst>
                </a:gridCol>
              </a:tblGrid>
              <a:tr h="347973">
                <a:tc>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م</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2C1D1"/>
                    </a:solidFill>
                  </a:tcPr>
                </a:tc>
                <a:tc>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العنصر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2C1D1"/>
                    </a:solidFill>
                  </a:tcPr>
                </a:tc>
                <a:tc gridSpan="8">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نقاط المفاضلة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2C1D1"/>
                    </a:solid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grid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الدرجة المستحقة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2C1D1"/>
                    </a:solidFill>
                  </a:tcPr>
                </a:tc>
                <a:tc hMerge="1">
                  <a:txBody>
                    <a:bodyPr/>
                    <a:lstStyle/>
                    <a:p>
                      <a:pPr rtl="1"/>
                      <a:endParaRPr lang="ar-SA"/>
                    </a:p>
                  </a:txBody>
                  <a:tcPr/>
                </a:tc>
                <a:extLst>
                  <a:ext uri="{0D108BD9-81ED-4DB2-BD59-A6C34878D82A}">
                    <a16:rowId xmlns:a16="http://schemas.microsoft.com/office/drawing/2014/main" val="3307324419"/>
                  </a:ext>
                </a:extLst>
              </a:tr>
              <a:tr h="347973">
                <a:tc row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الرخصة المهنية في مجال الترشح</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gridSpan="8">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تمنح درجتان لكل رخصة مهنية تقدم في مجال الترشح بحد أقصى 10 درجات</a:t>
                      </a:r>
                    </a:p>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(الإدارة المدرسية، الإشراف التربوي، الرخصة المهنية،.....)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hMerge="1">
                  <a:txBody>
                    <a:bodyPr/>
                    <a:lstStyle/>
                    <a:p>
                      <a:pPr rtl="1"/>
                      <a:endParaRPr lang="ar-SA"/>
                    </a:p>
                  </a:txBody>
                  <a:tcPr/>
                </a:tc>
                <a:tc rowSpan="2" hMerge="1">
                  <a:txBody>
                    <a:bodyPr/>
                    <a:lstStyle/>
                    <a:p>
                      <a:pPr rtl="1"/>
                      <a:endParaRPr lang="ar-SA"/>
                    </a:p>
                  </a:txBody>
                  <a:tcPr/>
                </a:tc>
                <a:tc rowSpan="2" hMerge="1">
                  <a:txBody>
                    <a:bodyPr/>
                    <a:lstStyle/>
                    <a:p>
                      <a:pPr rtl="1"/>
                      <a:endParaRPr lang="ar-SA"/>
                    </a:p>
                  </a:txBody>
                  <a:tcPr/>
                </a:tc>
                <a:tc rowSpan="2" hMerge="1">
                  <a:txBody>
                    <a:bodyPr/>
                    <a:lstStyle/>
                    <a:p>
                      <a:pPr rtl="1"/>
                      <a:endParaRPr lang="ar-SA"/>
                    </a:p>
                  </a:txBody>
                  <a:tcPr/>
                </a:tc>
                <a:tc rowSpan="2" hMerge="1">
                  <a:txBody>
                    <a:bodyPr/>
                    <a:lstStyle/>
                    <a:p>
                      <a:pPr rtl="1"/>
                      <a:endParaRPr lang="ar-SA"/>
                    </a:p>
                  </a:txBody>
                  <a:tcPr/>
                </a:tc>
                <a:tc rowSpan="2" hMerge="1">
                  <a:txBody>
                    <a:bodyPr/>
                    <a:lstStyle/>
                    <a:p>
                      <a:pPr rtl="1"/>
                      <a:endParaRPr lang="ar-SA"/>
                    </a:p>
                  </a:txBody>
                  <a:tcPr/>
                </a:tc>
                <a:tc rowSpan="2" hMerge="1">
                  <a:txBody>
                    <a:bodyPr/>
                    <a:lstStyle/>
                    <a:p>
                      <a:pPr rtl="1"/>
                      <a:endParaRPr lang="ar-SA"/>
                    </a:p>
                  </a:txBody>
                  <a:tcPr/>
                </a:tc>
                <a:tc gridSpan="2">
                  <a:txBody>
                    <a:bodyPr/>
                    <a:lstStyle/>
                    <a:p>
                      <a:pPr algn="ctr" rtl="1"/>
                      <a:endParaRPr lang="ar-SA" sz="1400" b="1" kern="1200">
                        <a:solidFill>
                          <a:schemeClr val="tx1"/>
                        </a:solidFill>
                        <a:latin typeface="Sakkal Majalla" panose="02000000000000000000" pitchFamily="2" charset="-78"/>
                        <a:ea typeface="+mn-ea"/>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extLst>
                  <a:ext uri="{0D108BD9-81ED-4DB2-BD59-A6C34878D82A}">
                    <a16:rowId xmlns:a16="http://schemas.microsoft.com/office/drawing/2014/main" val="776843972"/>
                  </a:ext>
                </a:extLst>
              </a:tr>
              <a:tr h="347973">
                <a:tc vMerge="1">
                  <a:txBody>
                    <a:bodyPr/>
                    <a:lstStyle/>
                    <a:p>
                      <a:pPr algn="ctr" rtl="1"/>
                      <a:endParaRPr lang="ar-SA" sz="1800" b="1" kern="1200" dirty="0">
                        <a:solidFill>
                          <a:schemeClr val="tx1"/>
                        </a:solidFill>
                        <a:latin typeface="Sakkal Majalla" panose="02000000000000000000" pitchFamily="2" charset="-78"/>
                        <a:ea typeface="+mn-ea"/>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pPr algn="ctr" rtl="1"/>
                      <a:endParaRPr lang="ar-SA" sz="1800" b="1" kern="1200" dirty="0">
                        <a:solidFill>
                          <a:schemeClr val="tx1"/>
                        </a:solidFill>
                        <a:latin typeface="Sakkal Majalla" panose="02000000000000000000" pitchFamily="2" charset="-78"/>
                        <a:ea typeface="+mn-ea"/>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8" vMerge="1">
                  <a:txBody>
                    <a:bodyPr/>
                    <a:lstStyle/>
                    <a:p>
                      <a:pPr algn="ctr" rtl="1"/>
                      <a:endParaRPr lang="ar-SA" sz="1800" b="1" kern="1200" dirty="0">
                        <a:solidFill>
                          <a:schemeClr val="tx1"/>
                        </a:solidFill>
                        <a:latin typeface="Sakkal Majalla" panose="02000000000000000000" pitchFamily="2" charset="-78"/>
                        <a:ea typeface="+mn-ea"/>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vMerge="1">
                  <a:txBody>
                    <a:bodyPr/>
                    <a:lstStyle/>
                    <a:p>
                      <a:pPr rtl="1"/>
                      <a:endParaRPr lang="ar-SA"/>
                    </a:p>
                  </a:txBody>
                  <a:tcPr/>
                </a:tc>
                <a:tc hMerge="1" vMerge="1">
                  <a:txBody>
                    <a:bodyPr/>
                    <a:lstStyle/>
                    <a:p>
                      <a:pPr rtl="1"/>
                      <a:endParaRPr lang="ar-SA"/>
                    </a:p>
                  </a:txBody>
                  <a:tcPr/>
                </a:tc>
                <a:tc hMerge="1" vMerge="1">
                  <a:txBody>
                    <a:bodyPr/>
                    <a:lstStyle/>
                    <a:p>
                      <a:pPr rtl="1"/>
                      <a:endParaRPr lang="ar-SA"/>
                    </a:p>
                  </a:txBody>
                  <a:tcPr/>
                </a:tc>
                <a:tc hMerge="1" vMerge="1">
                  <a:txBody>
                    <a:bodyPr/>
                    <a:lstStyle/>
                    <a:p>
                      <a:pPr rtl="1"/>
                      <a:endParaRPr lang="ar-SA"/>
                    </a:p>
                  </a:txBody>
                  <a:tcPr/>
                </a:tc>
                <a:tc hMerge="1" vMerge="1">
                  <a:txBody>
                    <a:bodyPr/>
                    <a:lstStyle/>
                    <a:p>
                      <a:pPr rtl="1"/>
                      <a:endParaRPr lang="ar-SA"/>
                    </a:p>
                  </a:txBody>
                  <a:tcPr/>
                </a:tc>
                <a:tc hMerge="1" vMerge="1">
                  <a:txBody>
                    <a:bodyPr/>
                    <a:lstStyle/>
                    <a:p>
                      <a:pPr rtl="1"/>
                      <a:endParaRPr lang="ar-SA"/>
                    </a:p>
                  </a:txBody>
                  <a:tcPr/>
                </a:tc>
                <a:tc hMerge="1" vMerge="1">
                  <a:txBody>
                    <a:bodyPr/>
                    <a:lstStyle/>
                    <a:p>
                      <a:pPr rtl="1"/>
                      <a:endParaRPr lang="ar-SA"/>
                    </a:p>
                  </a:txBody>
                  <a:tcPr/>
                </a:tc>
                <a:tc grid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extLst>
                  <a:ext uri="{0D108BD9-81ED-4DB2-BD59-A6C34878D82A}">
                    <a16:rowId xmlns:a16="http://schemas.microsoft.com/office/drawing/2014/main" val="4171208837"/>
                  </a:ext>
                </a:extLst>
              </a:tr>
              <a:tr h="347973">
                <a:tc row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التقويم المدرسي</a:t>
                      </a:r>
                    </a:p>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(الأداء العام)</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ctr" rtl="1">
                        <a:spcAft>
                          <a:spcPts val="0"/>
                        </a:spcAft>
                      </a:pPr>
                      <a:r>
                        <a:rPr lang="ar-SA" sz="1000" b="1" kern="100" dirty="0">
                          <a:effectLst/>
                          <a:latin typeface="Sakkal Majalla" panose="02000000000000000000" pitchFamily="2" charset="-78"/>
                          <a:ea typeface="Calibri" panose="020F0502020204030204" pitchFamily="34" charset="0"/>
                          <a:cs typeface="Sakkal Majalla" panose="02000000000000000000" pitchFamily="2" charset="-78"/>
                        </a:rPr>
                        <a:t>التهيئة</a:t>
                      </a:r>
                      <a:endParaRPr lang="en-US" sz="1100" kern="100" dirty="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spcAft>
                          <a:spcPts val="0"/>
                        </a:spcAft>
                      </a:pPr>
                      <a:r>
                        <a:rPr lang="ar-SA" sz="1000" b="1" kern="100">
                          <a:effectLst/>
                          <a:latin typeface="Sakkal Majalla" panose="02000000000000000000" pitchFamily="2" charset="-78"/>
                          <a:ea typeface="Calibri" panose="020F0502020204030204" pitchFamily="34" charset="0"/>
                          <a:cs typeface="Sakkal Majalla" panose="02000000000000000000" pitchFamily="2" charset="-78"/>
                        </a:rPr>
                        <a:t>الانطلاق</a:t>
                      </a:r>
                      <a:endParaRPr lang="en-US" sz="1100" kern="1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spcAft>
                          <a:spcPts val="0"/>
                        </a:spcAft>
                      </a:pPr>
                      <a:r>
                        <a:rPr lang="ar-SA" sz="1000" b="1" kern="100">
                          <a:effectLst/>
                          <a:latin typeface="Sakkal Majalla" panose="02000000000000000000" pitchFamily="2" charset="-78"/>
                          <a:ea typeface="Calibri" panose="020F0502020204030204" pitchFamily="34" charset="0"/>
                          <a:cs typeface="Sakkal Majalla" panose="02000000000000000000" pitchFamily="2" charset="-78"/>
                        </a:rPr>
                        <a:t>التقدم</a:t>
                      </a:r>
                      <a:endParaRPr lang="en-US" sz="1100" kern="1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spcAft>
                          <a:spcPts val="0"/>
                        </a:spcAft>
                      </a:pPr>
                      <a:r>
                        <a:rPr lang="ar-SA" sz="1000" b="1" kern="100">
                          <a:effectLst/>
                          <a:latin typeface="Sakkal Majalla" panose="02000000000000000000" pitchFamily="2" charset="-78"/>
                          <a:ea typeface="Calibri" panose="020F0502020204030204" pitchFamily="34" charset="0"/>
                          <a:cs typeface="Sakkal Majalla" panose="02000000000000000000" pitchFamily="2" charset="-78"/>
                        </a:rPr>
                        <a:t>التميز</a:t>
                      </a:r>
                      <a:endParaRPr lang="en-US" sz="1100" kern="1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endParaRPr lang="ar-SA" sz="1400" b="1" kern="1200">
                        <a:solidFill>
                          <a:schemeClr val="tx1"/>
                        </a:solidFill>
                        <a:latin typeface="Sakkal Majalla" panose="02000000000000000000" pitchFamily="2" charset="-78"/>
                        <a:ea typeface="+mn-ea"/>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extLst>
                  <a:ext uri="{0D108BD9-81ED-4DB2-BD59-A6C34878D82A}">
                    <a16:rowId xmlns:a16="http://schemas.microsoft.com/office/drawing/2014/main" val="506826014"/>
                  </a:ext>
                </a:extLst>
              </a:tr>
              <a:tr h="347973">
                <a:tc vMerge="1">
                  <a:txBody>
                    <a:bodyPr/>
                    <a:lstStyle/>
                    <a:p>
                      <a:pPr algn="ctr" rtl="1"/>
                      <a:endParaRPr lang="ar-SA" sz="1800" b="1" kern="1200" dirty="0">
                        <a:solidFill>
                          <a:schemeClr val="tx1"/>
                        </a:solidFill>
                        <a:latin typeface="Sakkal Majalla" panose="02000000000000000000" pitchFamily="2" charset="-78"/>
                        <a:ea typeface="+mn-ea"/>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pPr algn="ctr" rtl="1"/>
                      <a:endParaRPr lang="ar-SA" sz="1400" b="1" kern="1200" dirty="0">
                        <a:solidFill>
                          <a:schemeClr val="tx1"/>
                        </a:solidFill>
                        <a:latin typeface="Sakkal Majalla" panose="02000000000000000000" pitchFamily="2" charset="-78"/>
                        <a:ea typeface="+mn-ea"/>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ctr" rtl="1">
                        <a:spcAft>
                          <a:spcPts val="0"/>
                        </a:spcAft>
                      </a:pPr>
                      <a:r>
                        <a:rPr lang="ar-SA" sz="1000" kern="100" dirty="0">
                          <a:effectLst/>
                          <a:latin typeface="Sakkal Majalla" panose="02000000000000000000" pitchFamily="2" charset="-78"/>
                          <a:ea typeface="Calibri" panose="020F0502020204030204" pitchFamily="34" charset="0"/>
                          <a:cs typeface="Sakkal Majalla" panose="02000000000000000000" pitchFamily="2" charset="-78"/>
                        </a:rPr>
                        <a:t>0</a:t>
                      </a:r>
                      <a:endParaRPr lang="en-US" sz="1100" kern="100" dirty="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spcAft>
                          <a:spcPts val="0"/>
                        </a:spcAft>
                      </a:pPr>
                      <a:r>
                        <a:rPr lang="ar-SA" sz="1000" kern="100" dirty="0">
                          <a:effectLst/>
                          <a:latin typeface="Sakkal Majalla" panose="02000000000000000000" pitchFamily="2" charset="-78"/>
                          <a:ea typeface="Calibri" panose="020F0502020204030204" pitchFamily="34" charset="0"/>
                          <a:cs typeface="Sakkal Majalla" panose="02000000000000000000" pitchFamily="2" charset="-78"/>
                        </a:rPr>
                        <a:t>0</a:t>
                      </a:r>
                      <a:endParaRPr lang="en-US" sz="1100" kern="100" dirty="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spcAft>
                          <a:spcPts val="0"/>
                        </a:spcAft>
                      </a:pPr>
                      <a:r>
                        <a:rPr lang="ar-SA" sz="1000" kern="100" dirty="0">
                          <a:effectLst/>
                          <a:latin typeface="Sakkal Majalla" panose="02000000000000000000" pitchFamily="2" charset="-78"/>
                          <a:ea typeface="Calibri" panose="020F0502020204030204" pitchFamily="34" charset="0"/>
                          <a:cs typeface="Sakkal Majalla" panose="02000000000000000000" pitchFamily="2" charset="-78"/>
                        </a:rPr>
                        <a:t>5</a:t>
                      </a:r>
                      <a:endParaRPr lang="en-US" sz="1100" kern="100" dirty="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spcAft>
                          <a:spcPts val="0"/>
                        </a:spcAft>
                      </a:pPr>
                      <a:r>
                        <a:rPr lang="ar-SA" sz="1000" kern="100" dirty="0">
                          <a:effectLst/>
                          <a:latin typeface="Sakkal Majalla" panose="02000000000000000000" pitchFamily="2" charset="-78"/>
                          <a:ea typeface="Calibri" panose="020F0502020204030204" pitchFamily="34" charset="0"/>
                          <a:cs typeface="Sakkal Majalla" panose="02000000000000000000" pitchFamily="2" charset="-78"/>
                        </a:rPr>
                        <a:t>10</a:t>
                      </a:r>
                      <a:endParaRPr lang="en-US" sz="1100" kern="100" dirty="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extLst>
                  <a:ext uri="{0D108BD9-81ED-4DB2-BD59-A6C34878D82A}">
                    <a16:rowId xmlns:a16="http://schemas.microsoft.com/office/drawing/2014/main" val="2518402958"/>
                  </a:ext>
                </a:extLst>
              </a:tr>
              <a:tr h="347973">
                <a:tc row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مجال الإدارة المدرسية في التقويم المدرسي</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ctr" rtl="1">
                        <a:spcAft>
                          <a:spcPts val="0"/>
                        </a:spcAft>
                      </a:pPr>
                      <a:r>
                        <a:rPr lang="ar-SA" sz="1000" b="1" kern="100" dirty="0">
                          <a:effectLst/>
                          <a:latin typeface="Sakkal Majalla" panose="02000000000000000000" pitchFamily="2" charset="-78"/>
                          <a:ea typeface="Calibri" panose="020F0502020204030204" pitchFamily="34" charset="0"/>
                          <a:cs typeface="Sakkal Majalla" panose="02000000000000000000" pitchFamily="2" charset="-78"/>
                        </a:rPr>
                        <a:t>التهيئة</a:t>
                      </a:r>
                      <a:endParaRPr lang="en-US" sz="1100" kern="100" dirty="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spcAft>
                          <a:spcPts val="0"/>
                        </a:spcAft>
                      </a:pPr>
                      <a:r>
                        <a:rPr lang="ar-SA" sz="1000" b="1" kern="100">
                          <a:effectLst/>
                          <a:latin typeface="Sakkal Majalla" panose="02000000000000000000" pitchFamily="2" charset="-78"/>
                          <a:ea typeface="Calibri" panose="020F0502020204030204" pitchFamily="34" charset="0"/>
                          <a:cs typeface="Sakkal Majalla" panose="02000000000000000000" pitchFamily="2" charset="-78"/>
                        </a:rPr>
                        <a:t>الانطلاق</a:t>
                      </a:r>
                      <a:endParaRPr lang="en-US" sz="1100" kern="1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spcAft>
                          <a:spcPts val="0"/>
                        </a:spcAft>
                      </a:pPr>
                      <a:r>
                        <a:rPr lang="ar-SA" sz="1000" b="1" kern="100">
                          <a:effectLst/>
                          <a:latin typeface="Sakkal Majalla" panose="02000000000000000000" pitchFamily="2" charset="-78"/>
                          <a:ea typeface="Calibri" panose="020F0502020204030204" pitchFamily="34" charset="0"/>
                          <a:cs typeface="Sakkal Majalla" panose="02000000000000000000" pitchFamily="2" charset="-78"/>
                        </a:rPr>
                        <a:t>التقدم</a:t>
                      </a:r>
                      <a:endParaRPr lang="en-US" sz="1100" kern="1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spcAft>
                          <a:spcPts val="0"/>
                        </a:spcAft>
                      </a:pPr>
                      <a:r>
                        <a:rPr lang="ar-SA" sz="1000" b="1" kern="100">
                          <a:effectLst/>
                          <a:latin typeface="Sakkal Majalla" panose="02000000000000000000" pitchFamily="2" charset="-78"/>
                          <a:ea typeface="Calibri" panose="020F0502020204030204" pitchFamily="34" charset="0"/>
                          <a:cs typeface="Sakkal Majalla" panose="02000000000000000000" pitchFamily="2" charset="-78"/>
                        </a:rPr>
                        <a:t>التميز</a:t>
                      </a:r>
                      <a:endParaRPr lang="en-US" sz="1100" kern="10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endParaRPr lang="ar-SA" sz="1400" b="1" kern="1200" dirty="0">
                        <a:solidFill>
                          <a:schemeClr val="tx1"/>
                        </a:solidFill>
                        <a:latin typeface="Sakkal Majalla" panose="02000000000000000000" pitchFamily="2" charset="-78"/>
                        <a:ea typeface="+mn-ea"/>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extLst>
                  <a:ext uri="{0D108BD9-81ED-4DB2-BD59-A6C34878D82A}">
                    <a16:rowId xmlns:a16="http://schemas.microsoft.com/office/drawing/2014/main" val="2534399075"/>
                  </a:ext>
                </a:extLst>
              </a:tr>
              <a:tr h="347973">
                <a:tc vMerge="1">
                  <a:txBody>
                    <a:bodyPr/>
                    <a:lstStyle/>
                    <a:p>
                      <a:pPr algn="ctr" rtl="1"/>
                      <a:endParaRPr lang="ar-SA" sz="1800" b="1" kern="1200" dirty="0">
                        <a:solidFill>
                          <a:schemeClr val="tx1"/>
                        </a:solidFill>
                        <a:latin typeface="Sakkal Majalla" panose="02000000000000000000" pitchFamily="2" charset="-78"/>
                        <a:ea typeface="+mn-ea"/>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pPr algn="ctr" rtl="1"/>
                      <a:endParaRPr lang="ar-SA" sz="1400" b="1" kern="1200" dirty="0">
                        <a:solidFill>
                          <a:schemeClr val="tx1"/>
                        </a:solidFill>
                        <a:latin typeface="Sakkal Majalla" panose="02000000000000000000" pitchFamily="2" charset="-78"/>
                        <a:ea typeface="+mn-ea"/>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ctr" rtl="1">
                        <a:spcAft>
                          <a:spcPts val="0"/>
                        </a:spcAft>
                      </a:pPr>
                      <a:r>
                        <a:rPr lang="ar-SA" sz="1000" kern="100" dirty="0">
                          <a:effectLst/>
                          <a:latin typeface="Sakkal Majalla" panose="02000000000000000000" pitchFamily="2" charset="-78"/>
                          <a:ea typeface="Calibri" panose="020F0502020204030204" pitchFamily="34" charset="0"/>
                          <a:cs typeface="Sakkal Majalla" panose="02000000000000000000" pitchFamily="2" charset="-78"/>
                        </a:rPr>
                        <a:t>0</a:t>
                      </a:r>
                      <a:endParaRPr lang="en-US" sz="1100" kern="100" dirty="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spcAft>
                          <a:spcPts val="0"/>
                        </a:spcAft>
                      </a:pPr>
                      <a:r>
                        <a:rPr lang="ar-SA" sz="1000" kern="100" dirty="0">
                          <a:effectLst/>
                          <a:latin typeface="Sakkal Majalla" panose="02000000000000000000" pitchFamily="2" charset="-78"/>
                          <a:ea typeface="Calibri" panose="020F0502020204030204" pitchFamily="34" charset="0"/>
                          <a:cs typeface="Sakkal Majalla" panose="02000000000000000000" pitchFamily="2" charset="-78"/>
                        </a:rPr>
                        <a:t>0</a:t>
                      </a:r>
                      <a:endParaRPr lang="en-US" sz="1100" kern="100" dirty="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spcAft>
                          <a:spcPts val="0"/>
                        </a:spcAft>
                      </a:pPr>
                      <a:r>
                        <a:rPr lang="ar-SA" sz="1000" kern="100" dirty="0">
                          <a:effectLst/>
                          <a:latin typeface="Sakkal Majalla" panose="02000000000000000000" pitchFamily="2" charset="-78"/>
                          <a:ea typeface="Calibri" panose="020F0502020204030204" pitchFamily="34" charset="0"/>
                          <a:cs typeface="Sakkal Majalla" panose="02000000000000000000" pitchFamily="2" charset="-78"/>
                        </a:rPr>
                        <a:t>5</a:t>
                      </a:r>
                      <a:endParaRPr lang="en-US" sz="1100" kern="100" dirty="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spcAft>
                          <a:spcPts val="0"/>
                        </a:spcAft>
                      </a:pPr>
                      <a:r>
                        <a:rPr lang="ar-SA" sz="1000" kern="100" dirty="0">
                          <a:effectLst/>
                          <a:latin typeface="Sakkal Majalla" panose="02000000000000000000" pitchFamily="2" charset="-78"/>
                          <a:ea typeface="Calibri" panose="020F0502020204030204" pitchFamily="34" charset="0"/>
                          <a:cs typeface="Sakkal Majalla" panose="02000000000000000000" pitchFamily="2" charset="-78"/>
                        </a:rPr>
                        <a:t>10</a:t>
                      </a:r>
                      <a:endParaRPr lang="en-US" sz="1100" kern="100" dirty="0">
                        <a:effectLst/>
                        <a:latin typeface="Sakkal Majalla" panose="02000000000000000000" pitchFamily="2" charset="-78"/>
                        <a:ea typeface="Calibri" panose="020F0502020204030204" pitchFamily="34" charset="0"/>
                        <a:cs typeface="Sakkal Majalla" panose="02000000000000000000"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extLst>
                  <a:ext uri="{0D108BD9-81ED-4DB2-BD59-A6C34878D82A}">
                    <a16:rowId xmlns:a16="http://schemas.microsoft.com/office/drawing/2014/main" val="3561516315"/>
                  </a:ext>
                </a:extLst>
              </a:tr>
              <a:tr h="347973">
                <a:tc row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rtl="1">
                        <a:spcAft>
                          <a:spcPts val="0"/>
                        </a:spcAft>
                      </a:pPr>
                      <a:r>
                        <a:rPr lang="ar-SA" sz="1400" b="1" kern="1200" dirty="0">
                          <a:solidFill>
                            <a:schemeClr val="tx1"/>
                          </a:solidFill>
                          <a:latin typeface="Sakkal Majalla" panose="02000000000000000000" pitchFamily="2" charset="-78"/>
                          <a:ea typeface="+mn-ea"/>
                          <a:cs typeface="Sakkal Majalla" panose="02000000000000000000" pitchFamily="2" charset="-78"/>
                        </a:rPr>
                        <a:t>جوائز التميز</a:t>
                      </a:r>
                      <a:endParaRPr lang="en-US" sz="1400" b="1" kern="1200" dirty="0">
                        <a:solidFill>
                          <a:schemeClr val="tx1"/>
                        </a:solidFill>
                        <a:latin typeface="Sakkal Majalla" panose="02000000000000000000" pitchFamily="2" charset="-78"/>
                        <a:ea typeface="+mn-ea"/>
                        <a:cs typeface="Sakkal Majalla" panose="02000000000000000000"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gridSpan="8">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5 درجات عن كل جائزة تميز في الإدارة / الجانب التعليمي</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hMerge="1">
                  <a:txBody>
                    <a:bodyPr/>
                    <a:lstStyle/>
                    <a:p>
                      <a:pPr rtl="1"/>
                      <a:endParaRPr lang="ar-SA"/>
                    </a:p>
                  </a:txBody>
                  <a:tcPr/>
                </a:tc>
                <a:tc rowSpan="2" hMerge="1">
                  <a:txBody>
                    <a:bodyPr/>
                    <a:lstStyle/>
                    <a:p>
                      <a:pPr rtl="1"/>
                      <a:endParaRPr lang="ar-SA"/>
                    </a:p>
                  </a:txBody>
                  <a:tcPr/>
                </a:tc>
                <a:tc rowSpan="2" hMerge="1">
                  <a:txBody>
                    <a:bodyPr/>
                    <a:lstStyle/>
                    <a:p>
                      <a:pPr rtl="1"/>
                      <a:endParaRPr lang="ar-SA"/>
                    </a:p>
                  </a:txBody>
                  <a:tcPr/>
                </a:tc>
                <a:tc rowSpan="2" hMerge="1">
                  <a:txBody>
                    <a:bodyPr/>
                    <a:lstStyle/>
                    <a:p>
                      <a:pPr rtl="1"/>
                      <a:endParaRPr lang="ar-SA"/>
                    </a:p>
                  </a:txBody>
                  <a:tcPr/>
                </a:tc>
                <a:tc rowSpan="2" hMerge="1">
                  <a:txBody>
                    <a:bodyPr/>
                    <a:lstStyle/>
                    <a:p>
                      <a:pPr rtl="1"/>
                      <a:endParaRPr lang="ar-SA"/>
                    </a:p>
                  </a:txBody>
                  <a:tcPr/>
                </a:tc>
                <a:tc rowSpan="2" hMerge="1">
                  <a:txBody>
                    <a:bodyPr/>
                    <a:lstStyle/>
                    <a:p>
                      <a:pPr rtl="1"/>
                      <a:endParaRPr lang="ar-SA" dirty="0"/>
                    </a:p>
                  </a:txBody>
                  <a:tcPr/>
                </a:tc>
                <a:tc rowSpan="2" hMerge="1">
                  <a:txBody>
                    <a:bodyPr/>
                    <a:lstStyle/>
                    <a:p>
                      <a:pPr rtl="1"/>
                      <a:endParaRPr lang="ar-SA"/>
                    </a:p>
                  </a:txBody>
                  <a:tcPr/>
                </a:tc>
                <a:tc gridSpan="2">
                  <a:txBody>
                    <a:bodyPr/>
                    <a:lstStyle/>
                    <a:p>
                      <a:pPr algn="ctr" rtl="1"/>
                      <a:endParaRPr lang="ar-SA" sz="1400" b="1" kern="1200" dirty="0">
                        <a:solidFill>
                          <a:schemeClr val="tx1"/>
                        </a:solidFill>
                        <a:latin typeface="Sakkal Majalla" panose="02000000000000000000" pitchFamily="2" charset="-78"/>
                        <a:ea typeface="+mn-ea"/>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extLst>
                  <a:ext uri="{0D108BD9-81ED-4DB2-BD59-A6C34878D82A}">
                    <a16:rowId xmlns:a16="http://schemas.microsoft.com/office/drawing/2014/main" val="146958419"/>
                  </a:ext>
                </a:extLst>
              </a:tr>
              <a:tr h="347973">
                <a:tc vMerge="1">
                  <a:txBody>
                    <a:bodyPr/>
                    <a:lstStyle/>
                    <a:p>
                      <a:pPr algn="ctr" rtl="1"/>
                      <a:endParaRPr lang="ar-SA" sz="1800" b="1" kern="1200" dirty="0">
                        <a:solidFill>
                          <a:schemeClr val="tx1"/>
                        </a:solidFill>
                        <a:latin typeface="Sakkal Majalla" panose="02000000000000000000" pitchFamily="2" charset="-78"/>
                        <a:ea typeface="+mn-ea"/>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pPr algn="ctr" rtl="1">
                        <a:spcAft>
                          <a:spcPts val="0"/>
                        </a:spcAft>
                      </a:pPr>
                      <a:endParaRPr lang="en-US"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8" vMerge="1">
                  <a:txBody>
                    <a:bodyPr/>
                    <a:lstStyle/>
                    <a:p>
                      <a:pPr algn="ctr" rtl="1"/>
                      <a:endParaRPr lang="ar-SA" sz="1400" b="1" kern="1200" dirty="0">
                        <a:solidFill>
                          <a:schemeClr val="tx1"/>
                        </a:solidFill>
                        <a:latin typeface="Sakkal Majalla" panose="02000000000000000000" pitchFamily="2" charset="-78"/>
                        <a:ea typeface="+mn-ea"/>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vMerge="1">
                  <a:txBody>
                    <a:bodyPr/>
                    <a:lstStyle/>
                    <a:p>
                      <a:pPr rtl="1"/>
                      <a:endParaRPr lang="ar-SA"/>
                    </a:p>
                  </a:txBody>
                  <a:tcPr/>
                </a:tc>
                <a:tc hMerge="1" vMerge="1">
                  <a:txBody>
                    <a:bodyPr/>
                    <a:lstStyle/>
                    <a:p>
                      <a:pPr rtl="1"/>
                      <a:endParaRPr lang="ar-SA"/>
                    </a:p>
                  </a:txBody>
                  <a:tcPr/>
                </a:tc>
                <a:tc hMerge="1" vMerge="1">
                  <a:txBody>
                    <a:bodyPr/>
                    <a:lstStyle/>
                    <a:p>
                      <a:pPr rtl="1"/>
                      <a:endParaRPr lang="ar-SA"/>
                    </a:p>
                  </a:txBody>
                  <a:tcPr/>
                </a:tc>
                <a:tc hMerge="1" vMerge="1">
                  <a:txBody>
                    <a:bodyPr/>
                    <a:lstStyle/>
                    <a:p>
                      <a:pPr rtl="1"/>
                      <a:endParaRPr lang="ar-SA"/>
                    </a:p>
                  </a:txBody>
                  <a:tcPr/>
                </a:tc>
                <a:tc hMerge="1" vMerge="1">
                  <a:txBody>
                    <a:bodyPr/>
                    <a:lstStyle/>
                    <a:p>
                      <a:pPr rtl="1"/>
                      <a:endParaRPr lang="ar-SA"/>
                    </a:p>
                  </a:txBody>
                  <a:tcPr/>
                </a:tc>
                <a:tc hMerge="1" vMerge="1">
                  <a:txBody>
                    <a:bodyPr/>
                    <a:lstStyle/>
                    <a:p>
                      <a:pPr rtl="1"/>
                      <a:endParaRPr lang="ar-SA" dirty="0"/>
                    </a:p>
                  </a:txBody>
                  <a:tcPr/>
                </a:tc>
                <a:tc hMerge="1" vMerge="1">
                  <a:txBody>
                    <a:bodyPr/>
                    <a:lstStyle/>
                    <a:p>
                      <a:pPr rtl="1"/>
                      <a:endParaRPr lang="ar-SA"/>
                    </a:p>
                  </a:txBody>
                  <a:tcPr/>
                </a:tc>
                <a:tc grid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extLst>
                  <a:ext uri="{0D108BD9-81ED-4DB2-BD59-A6C34878D82A}">
                    <a16:rowId xmlns:a16="http://schemas.microsoft.com/office/drawing/2014/main" val="3335058863"/>
                  </a:ext>
                </a:extLst>
              </a:tr>
              <a:tr h="347973">
                <a:tc row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rtl="1">
                        <a:spcAft>
                          <a:spcPts val="0"/>
                        </a:spcAft>
                      </a:pPr>
                      <a:r>
                        <a:rPr lang="ar-SA" sz="1400" b="1" kern="1200" dirty="0">
                          <a:solidFill>
                            <a:schemeClr val="tx1"/>
                          </a:solidFill>
                          <a:latin typeface="Sakkal Majalla" panose="02000000000000000000" pitchFamily="2" charset="-78"/>
                          <a:ea typeface="+mn-ea"/>
                          <a:cs typeface="Sakkal Majalla" panose="02000000000000000000" pitchFamily="2" charset="-78"/>
                        </a:rPr>
                        <a:t>الأداء الوظيفي</a:t>
                      </a:r>
                      <a:endParaRPr lang="en-US" sz="1400" b="1" kern="1200" dirty="0">
                        <a:solidFill>
                          <a:schemeClr val="tx1"/>
                        </a:solidFill>
                        <a:latin typeface="Sakkal Majalla" panose="02000000000000000000" pitchFamily="2" charset="-78"/>
                        <a:ea typeface="+mn-ea"/>
                        <a:cs typeface="Sakkal Majalla" panose="02000000000000000000" pitchFamily="2"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ctr" rtl="1"/>
                      <a:endParaRPr lang="ar-SA" sz="1400" b="1" kern="1200" dirty="0">
                        <a:solidFill>
                          <a:schemeClr val="tx1"/>
                        </a:solidFill>
                        <a:latin typeface="Sakkal Majalla" panose="02000000000000000000" pitchFamily="2" charset="-78"/>
                        <a:ea typeface="+mn-ea"/>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extLst>
                  <a:ext uri="{0D108BD9-81ED-4DB2-BD59-A6C34878D82A}">
                    <a16:rowId xmlns:a16="http://schemas.microsoft.com/office/drawing/2014/main" val="1316411423"/>
                  </a:ext>
                </a:extLst>
              </a:tr>
              <a:tr h="347973">
                <a:tc vMerge="1">
                  <a:txBody>
                    <a:bodyPr/>
                    <a:lstStyle/>
                    <a:p>
                      <a:pPr algn="ctr" rtl="1"/>
                      <a:endParaRPr lang="ar-SA" sz="1800" b="1" kern="1200" dirty="0">
                        <a:solidFill>
                          <a:schemeClr val="tx1"/>
                        </a:solidFill>
                        <a:latin typeface="Sakkal Majalla" panose="02000000000000000000" pitchFamily="2" charset="-78"/>
                        <a:ea typeface="+mn-ea"/>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pPr algn="ctr" rtl="1">
                        <a:spcAft>
                          <a:spcPts val="0"/>
                        </a:spcAft>
                      </a:pPr>
                      <a:endParaRPr lang="en-US"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extLst>
                  <a:ext uri="{0D108BD9-81ED-4DB2-BD59-A6C34878D82A}">
                    <a16:rowId xmlns:a16="http://schemas.microsoft.com/office/drawing/2014/main" val="3187459301"/>
                  </a:ext>
                </a:extLst>
              </a:tr>
              <a:tr h="347973">
                <a:tc row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الغياب </a:t>
                      </a:r>
                    </a:p>
                    <a:p>
                      <a:pPr algn="ctr" rtl="1"/>
                      <a:r>
                        <a:rPr lang="ar-SA" sz="1200" b="1" kern="1200" dirty="0">
                          <a:solidFill>
                            <a:schemeClr val="tx1"/>
                          </a:solidFill>
                          <a:latin typeface="Sakkal Majalla" panose="02000000000000000000" pitchFamily="2" charset="-78"/>
                          <a:ea typeface="+mn-ea"/>
                          <a:cs typeface="Sakkal Majalla" panose="02000000000000000000" pitchFamily="2" charset="-78"/>
                        </a:rPr>
                        <a:t>عدد الأيام لأخر ثلاث أعوام (بعذر أو بدون عذر)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0- 10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11-20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21-30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31 فأكثر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endParaRPr lang="ar-SA" sz="1400" b="1" kern="1200" dirty="0">
                        <a:solidFill>
                          <a:schemeClr val="tx1"/>
                        </a:solidFill>
                        <a:latin typeface="Sakkal Majalla" panose="02000000000000000000" pitchFamily="2" charset="-78"/>
                        <a:ea typeface="+mn-ea"/>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extLst>
                  <a:ext uri="{0D108BD9-81ED-4DB2-BD59-A6C34878D82A}">
                    <a16:rowId xmlns:a16="http://schemas.microsoft.com/office/drawing/2014/main" val="558285662"/>
                  </a:ext>
                </a:extLst>
              </a:tr>
              <a:tr h="347973">
                <a:tc vMerge="1">
                  <a:txBody>
                    <a:bodyPr/>
                    <a:lstStyle/>
                    <a:p>
                      <a:pPr algn="ctr" rtl="1"/>
                      <a:endParaRPr lang="ar-SA" sz="1800" b="1" kern="1200" dirty="0">
                        <a:solidFill>
                          <a:schemeClr val="tx1"/>
                        </a:solidFill>
                        <a:latin typeface="Sakkal Majalla" panose="02000000000000000000" pitchFamily="2" charset="-78"/>
                        <a:ea typeface="+mn-ea"/>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pPr algn="ctr" rtl="1"/>
                      <a:endParaRPr lang="ar-SA" sz="1400" b="1" kern="1200" dirty="0">
                        <a:solidFill>
                          <a:schemeClr val="tx1"/>
                        </a:solidFill>
                        <a:latin typeface="Sakkal Majalla" panose="02000000000000000000" pitchFamily="2" charset="-78"/>
                        <a:ea typeface="+mn-ea"/>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grid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extLst>
                  <a:ext uri="{0D108BD9-81ED-4DB2-BD59-A6C34878D82A}">
                    <a16:rowId xmlns:a16="http://schemas.microsoft.com/office/drawing/2014/main" val="396533080"/>
                  </a:ext>
                </a:extLst>
              </a:tr>
              <a:tr h="347973">
                <a:tc row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rtl="1">
                        <a:spcAft>
                          <a:spcPts val="0"/>
                        </a:spcAft>
                      </a:pPr>
                      <a:r>
                        <a:rPr lang="ar-SA" sz="1400" kern="100" dirty="0">
                          <a:effectLst/>
                          <a:latin typeface="Calibri" panose="020F0502020204030204" pitchFamily="34" charset="0"/>
                          <a:ea typeface="Calibri" panose="020F0502020204030204" pitchFamily="34" charset="0"/>
                          <a:cs typeface="Sakkal Majalla" panose="02000000000000000000" pitchFamily="2" charset="-78"/>
                        </a:rPr>
                        <a:t>سجل إنجاز</a:t>
                      </a:r>
                      <a:endParaRPr lang="en-US"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gridSpan="8">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من خلال تحكيم ملف الإنجاز للمتقدم </a:t>
                      </a:r>
                    </a:p>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بحد أقصى 10 درجات</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hMerge="1">
                  <a:txBody>
                    <a:bodyPr/>
                    <a:lstStyle/>
                    <a:p>
                      <a:pPr rtl="1"/>
                      <a:endParaRPr lang="ar-SA"/>
                    </a:p>
                  </a:txBody>
                  <a:tcPr/>
                </a:tc>
                <a:tc rowSpan="2" hMerge="1">
                  <a:txBody>
                    <a:bodyPr/>
                    <a:lstStyle/>
                    <a:p>
                      <a:pPr rtl="1"/>
                      <a:endParaRPr lang="ar-SA"/>
                    </a:p>
                  </a:txBody>
                  <a:tcPr/>
                </a:tc>
                <a:tc rowSpan="2" hMerge="1">
                  <a:txBody>
                    <a:bodyPr/>
                    <a:lstStyle/>
                    <a:p>
                      <a:pPr rtl="1"/>
                      <a:endParaRPr lang="ar-SA"/>
                    </a:p>
                  </a:txBody>
                  <a:tcPr/>
                </a:tc>
                <a:tc rowSpan="2" hMerge="1">
                  <a:txBody>
                    <a:bodyPr/>
                    <a:lstStyle/>
                    <a:p>
                      <a:pPr rtl="1"/>
                      <a:endParaRPr lang="ar-SA"/>
                    </a:p>
                  </a:txBody>
                  <a:tcPr/>
                </a:tc>
                <a:tc rowSpan="2" hMerge="1">
                  <a:txBody>
                    <a:bodyPr/>
                    <a:lstStyle/>
                    <a:p>
                      <a:pPr rtl="1"/>
                      <a:endParaRPr lang="ar-SA"/>
                    </a:p>
                  </a:txBody>
                  <a:tcPr/>
                </a:tc>
                <a:tc rowSpan="2" hMerge="1">
                  <a:txBody>
                    <a:bodyPr/>
                    <a:lstStyle/>
                    <a:p>
                      <a:pPr rtl="1"/>
                      <a:endParaRPr lang="ar-SA"/>
                    </a:p>
                  </a:txBody>
                  <a:tcPr/>
                </a:tc>
                <a:tc rowSpan="2" hMerge="1">
                  <a:txBody>
                    <a:bodyPr/>
                    <a:lstStyle/>
                    <a:p>
                      <a:pPr rtl="1"/>
                      <a:endParaRPr lang="ar-SA"/>
                    </a:p>
                  </a:txBody>
                  <a:tcPr/>
                </a:tc>
                <a:tc gridSpan="2">
                  <a:txBody>
                    <a:bodyPr/>
                    <a:lstStyle/>
                    <a:p>
                      <a:pPr algn="ctr" rtl="1"/>
                      <a:endParaRPr lang="ar-SA" sz="1400" b="1" kern="1200" dirty="0">
                        <a:solidFill>
                          <a:schemeClr val="tx1"/>
                        </a:solidFill>
                        <a:latin typeface="Sakkal Majalla" panose="02000000000000000000" pitchFamily="2" charset="-78"/>
                        <a:ea typeface="+mn-ea"/>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extLst>
                  <a:ext uri="{0D108BD9-81ED-4DB2-BD59-A6C34878D82A}">
                    <a16:rowId xmlns:a16="http://schemas.microsoft.com/office/drawing/2014/main" val="1063787017"/>
                  </a:ext>
                </a:extLst>
              </a:tr>
              <a:tr h="347973">
                <a:tc vMerge="1">
                  <a:txBody>
                    <a:bodyPr/>
                    <a:lstStyle/>
                    <a:p>
                      <a:pPr algn="ctr" rtl="1"/>
                      <a:endParaRPr lang="ar-SA" sz="1800" b="1" kern="1200" dirty="0">
                        <a:solidFill>
                          <a:schemeClr val="tx1"/>
                        </a:solidFill>
                        <a:latin typeface="Sakkal Majalla" panose="02000000000000000000" pitchFamily="2" charset="-78"/>
                        <a:ea typeface="+mn-ea"/>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pPr algn="ctr" rtl="1">
                        <a:spcAft>
                          <a:spcPts val="0"/>
                        </a:spcAft>
                      </a:pPr>
                      <a:endParaRPr lang="en-US"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8" vMerge="1">
                  <a:txBody>
                    <a:bodyPr/>
                    <a:lstStyle/>
                    <a:p>
                      <a:pPr algn="ctr" rtl="1"/>
                      <a:endParaRPr lang="ar-SA" sz="1400" b="1" kern="1200" dirty="0">
                        <a:solidFill>
                          <a:schemeClr val="tx1"/>
                        </a:solidFill>
                        <a:latin typeface="Sakkal Majalla" panose="02000000000000000000" pitchFamily="2" charset="-78"/>
                        <a:ea typeface="+mn-ea"/>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vMerge="1">
                  <a:txBody>
                    <a:bodyPr/>
                    <a:lstStyle/>
                    <a:p>
                      <a:pPr rtl="1"/>
                      <a:endParaRPr lang="ar-SA"/>
                    </a:p>
                  </a:txBody>
                  <a:tcPr/>
                </a:tc>
                <a:tc hMerge="1" vMerge="1">
                  <a:txBody>
                    <a:bodyPr/>
                    <a:lstStyle/>
                    <a:p>
                      <a:pPr rtl="1"/>
                      <a:endParaRPr lang="ar-SA"/>
                    </a:p>
                  </a:txBody>
                  <a:tcPr/>
                </a:tc>
                <a:tc hMerge="1" vMerge="1">
                  <a:txBody>
                    <a:bodyPr/>
                    <a:lstStyle/>
                    <a:p>
                      <a:pPr rtl="1"/>
                      <a:endParaRPr lang="ar-SA"/>
                    </a:p>
                  </a:txBody>
                  <a:tcPr/>
                </a:tc>
                <a:tc hMerge="1" vMerge="1">
                  <a:txBody>
                    <a:bodyPr/>
                    <a:lstStyle/>
                    <a:p>
                      <a:pPr rtl="1"/>
                      <a:endParaRPr lang="ar-SA"/>
                    </a:p>
                  </a:txBody>
                  <a:tcPr/>
                </a:tc>
                <a:tc hMerge="1" vMerge="1">
                  <a:txBody>
                    <a:bodyPr/>
                    <a:lstStyle/>
                    <a:p>
                      <a:pPr rtl="1"/>
                      <a:endParaRPr lang="ar-SA"/>
                    </a:p>
                  </a:txBody>
                  <a:tcPr/>
                </a:tc>
                <a:tc hMerge="1" vMerge="1">
                  <a:txBody>
                    <a:bodyPr/>
                    <a:lstStyle/>
                    <a:p>
                      <a:pPr rtl="1"/>
                      <a:endParaRPr lang="ar-SA"/>
                    </a:p>
                  </a:txBody>
                  <a:tcPr/>
                </a:tc>
                <a:tc hMerge="1" vMerge="1">
                  <a:txBody>
                    <a:bodyPr/>
                    <a:lstStyle/>
                    <a:p>
                      <a:pPr rtl="1"/>
                      <a:endParaRPr lang="ar-SA"/>
                    </a:p>
                  </a:txBody>
                  <a:tcPr/>
                </a:tc>
                <a:tc grid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extLst>
                  <a:ext uri="{0D108BD9-81ED-4DB2-BD59-A6C34878D82A}">
                    <a16:rowId xmlns:a16="http://schemas.microsoft.com/office/drawing/2014/main" val="2759970273"/>
                  </a:ext>
                </a:extLst>
              </a:tr>
              <a:tr h="347973">
                <a:tc row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برامج تدريبية في مجال الإدارة المدرسية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gridSpan="8">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2 برنامج، 5 درجات لكل برنامج في مجال الإدارة المدرسية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hMerge="1">
                  <a:txBody>
                    <a:bodyPr/>
                    <a:lstStyle/>
                    <a:p>
                      <a:pPr rtl="1"/>
                      <a:endParaRPr lang="ar-SA"/>
                    </a:p>
                  </a:txBody>
                  <a:tcPr/>
                </a:tc>
                <a:tc rowSpan="2" hMerge="1">
                  <a:txBody>
                    <a:bodyPr/>
                    <a:lstStyle/>
                    <a:p>
                      <a:pPr rtl="1"/>
                      <a:endParaRPr lang="ar-SA"/>
                    </a:p>
                  </a:txBody>
                  <a:tcPr/>
                </a:tc>
                <a:tc rowSpan="2" hMerge="1">
                  <a:txBody>
                    <a:bodyPr/>
                    <a:lstStyle/>
                    <a:p>
                      <a:pPr rtl="1"/>
                      <a:endParaRPr lang="ar-SA"/>
                    </a:p>
                  </a:txBody>
                  <a:tcPr/>
                </a:tc>
                <a:tc rowSpan="2" hMerge="1">
                  <a:txBody>
                    <a:bodyPr/>
                    <a:lstStyle/>
                    <a:p>
                      <a:pPr rtl="1"/>
                      <a:endParaRPr lang="ar-SA"/>
                    </a:p>
                  </a:txBody>
                  <a:tcPr/>
                </a:tc>
                <a:tc rowSpan="2" hMerge="1">
                  <a:txBody>
                    <a:bodyPr/>
                    <a:lstStyle/>
                    <a:p>
                      <a:pPr rtl="1"/>
                      <a:endParaRPr lang="ar-SA"/>
                    </a:p>
                  </a:txBody>
                  <a:tcPr/>
                </a:tc>
                <a:tc rowSpan="2" hMerge="1">
                  <a:txBody>
                    <a:bodyPr/>
                    <a:lstStyle/>
                    <a:p>
                      <a:pPr rtl="1"/>
                      <a:endParaRPr lang="ar-SA"/>
                    </a:p>
                  </a:txBody>
                  <a:tcPr/>
                </a:tc>
                <a:tc rowSpan="2" hMerge="1">
                  <a:txBody>
                    <a:bodyPr/>
                    <a:lstStyle/>
                    <a:p>
                      <a:pPr rtl="1"/>
                      <a:endParaRPr lang="ar-SA"/>
                    </a:p>
                  </a:txBody>
                  <a:tcPr/>
                </a:tc>
                <a:tc gridSpan="2">
                  <a:txBody>
                    <a:bodyPr/>
                    <a:lstStyle/>
                    <a:p>
                      <a:pPr algn="ctr" rtl="1"/>
                      <a:endParaRPr lang="ar-SA" sz="1400" b="1" kern="1200" dirty="0">
                        <a:solidFill>
                          <a:schemeClr val="tx1"/>
                        </a:solidFill>
                        <a:latin typeface="Sakkal Majalla" panose="02000000000000000000" pitchFamily="2" charset="-78"/>
                        <a:ea typeface="+mn-ea"/>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extLst>
                  <a:ext uri="{0D108BD9-81ED-4DB2-BD59-A6C34878D82A}">
                    <a16:rowId xmlns:a16="http://schemas.microsoft.com/office/drawing/2014/main" val="3113546443"/>
                  </a:ext>
                </a:extLst>
              </a:tr>
              <a:tr h="347973">
                <a:tc vMerge="1">
                  <a:txBody>
                    <a:bodyPr/>
                    <a:lstStyle/>
                    <a:p>
                      <a:pPr algn="ctr" rtl="1"/>
                      <a:endParaRPr lang="ar-SA" sz="1800" b="1" kern="1200" dirty="0">
                        <a:solidFill>
                          <a:schemeClr val="tx1"/>
                        </a:solidFill>
                        <a:latin typeface="Sakkal Majalla" panose="02000000000000000000" pitchFamily="2" charset="-78"/>
                        <a:ea typeface="+mn-ea"/>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pPr algn="ctr" rtl="1"/>
                      <a:endParaRPr lang="ar-SA" sz="1400" b="1" kern="1200" dirty="0">
                        <a:solidFill>
                          <a:schemeClr val="tx1"/>
                        </a:solidFill>
                        <a:latin typeface="Sakkal Majalla" panose="02000000000000000000" pitchFamily="2" charset="-78"/>
                        <a:ea typeface="+mn-ea"/>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8" vMerge="1">
                  <a:txBody>
                    <a:bodyPr/>
                    <a:lstStyle/>
                    <a:p>
                      <a:pPr algn="ctr" rtl="1"/>
                      <a:endParaRPr lang="ar-SA" sz="1400" b="1" kern="1200" dirty="0">
                        <a:solidFill>
                          <a:schemeClr val="tx1"/>
                        </a:solidFill>
                        <a:latin typeface="Sakkal Majalla" panose="02000000000000000000" pitchFamily="2" charset="-78"/>
                        <a:ea typeface="+mn-ea"/>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vMerge="1">
                  <a:txBody>
                    <a:bodyPr/>
                    <a:lstStyle/>
                    <a:p>
                      <a:pPr rtl="1"/>
                      <a:endParaRPr lang="ar-SA"/>
                    </a:p>
                  </a:txBody>
                  <a:tcPr/>
                </a:tc>
                <a:tc hMerge="1" vMerge="1">
                  <a:txBody>
                    <a:bodyPr/>
                    <a:lstStyle/>
                    <a:p>
                      <a:pPr rtl="1"/>
                      <a:endParaRPr lang="ar-SA"/>
                    </a:p>
                  </a:txBody>
                  <a:tcPr/>
                </a:tc>
                <a:tc hMerge="1" vMerge="1">
                  <a:txBody>
                    <a:bodyPr/>
                    <a:lstStyle/>
                    <a:p>
                      <a:pPr rtl="1"/>
                      <a:endParaRPr lang="ar-SA"/>
                    </a:p>
                  </a:txBody>
                  <a:tcPr/>
                </a:tc>
                <a:tc hMerge="1" vMerge="1">
                  <a:txBody>
                    <a:bodyPr/>
                    <a:lstStyle/>
                    <a:p>
                      <a:pPr rtl="1"/>
                      <a:endParaRPr lang="ar-SA"/>
                    </a:p>
                  </a:txBody>
                  <a:tcPr/>
                </a:tc>
                <a:tc hMerge="1" vMerge="1">
                  <a:txBody>
                    <a:bodyPr/>
                    <a:lstStyle/>
                    <a:p>
                      <a:pPr rtl="1"/>
                      <a:endParaRPr lang="ar-SA"/>
                    </a:p>
                  </a:txBody>
                  <a:tcPr/>
                </a:tc>
                <a:tc hMerge="1" vMerge="1">
                  <a:txBody>
                    <a:bodyPr/>
                    <a:lstStyle/>
                    <a:p>
                      <a:pPr rtl="1"/>
                      <a:endParaRPr lang="ar-SA"/>
                    </a:p>
                  </a:txBody>
                  <a:tcPr/>
                </a:tc>
                <a:tc hMerge="1" vMerge="1">
                  <a:txBody>
                    <a:bodyPr/>
                    <a:lstStyle/>
                    <a:p>
                      <a:pPr rtl="1"/>
                      <a:endParaRPr lang="ar-SA" dirty="0"/>
                    </a:p>
                  </a:txBody>
                  <a:tcPr/>
                </a:tc>
                <a:tc grid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extLst>
                  <a:ext uri="{0D108BD9-81ED-4DB2-BD59-A6C34878D82A}">
                    <a16:rowId xmlns:a16="http://schemas.microsoft.com/office/drawing/2014/main" val="1135282659"/>
                  </a:ext>
                </a:extLst>
              </a:tr>
              <a:tr h="347973">
                <a:tc row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برامج تدريبية في المجال التعليمي</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gridSpan="8">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400" b="1" kern="1200" dirty="0">
                          <a:solidFill>
                            <a:schemeClr val="tx1"/>
                          </a:solidFill>
                          <a:latin typeface="Sakkal Majalla" panose="02000000000000000000" pitchFamily="2" charset="-78"/>
                          <a:ea typeface="+mn-ea"/>
                          <a:cs typeface="Sakkal Majalla" panose="02000000000000000000" pitchFamily="2" charset="-78"/>
                        </a:rPr>
                        <a:t>5 برامج، 2 درجة لكل برنامج في مجال الإدارة المدرسية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hMerge="1">
                  <a:txBody>
                    <a:bodyPr/>
                    <a:lstStyle/>
                    <a:p>
                      <a:pPr rtl="1"/>
                      <a:endParaRPr lang="ar-SA"/>
                    </a:p>
                  </a:txBody>
                  <a:tcPr/>
                </a:tc>
                <a:tc rowSpan="2" hMerge="1">
                  <a:txBody>
                    <a:bodyPr/>
                    <a:lstStyle/>
                    <a:p>
                      <a:pPr rtl="1"/>
                      <a:endParaRPr lang="ar-SA"/>
                    </a:p>
                  </a:txBody>
                  <a:tcPr/>
                </a:tc>
                <a:tc rowSpan="2" hMerge="1">
                  <a:txBody>
                    <a:bodyPr/>
                    <a:lstStyle/>
                    <a:p>
                      <a:pPr rtl="1"/>
                      <a:endParaRPr lang="ar-SA"/>
                    </a:p>
                  </a:txBody>
                  <a:tcPr/>
                </a:tc>
                <a:tc rowSpan="2" hMerge="1">
                  <a:txBody>
                    <a:bodyPr/>
                    <a:lstStyle/>
                    <a:p>
                      <a:pPr rtl="1"/>
                      <a:endParaRPr lang="ar-SA"/>
                    </a:p>
                  </a:txBody>
                  <a:tcPr/>
                </a:tc>
                <a:tc rowSpan="2" hMerge="1">
                  <a:txBody>
                    <a:bodyPr/>
                    <a:lstStyle/>
                    <a:p>
                      <a:pPr rtl="1"/>
                      <a:endParaRPr lang="ar-SA"/>
                    </a:p>
                  </a:txBody>
                  <a:tcPr/>
                </a:tc>
                <a:tc rowSpan="2" hMerge="1">
                  <a:txBody>
                    <a:bodyPr/>
                    <a:lstStyle/>
                    <a:p>
                      <a:pPr rtl="1"/>
                      <a:endParaRPr lang="ar-SA"/>
                    </a:p>
                  </a:txBody>
                  <a:tcPr/>
                </a:tc>
                <a:tc rowSpan="2" hMerge="1">
                  <a:txBody>
                    <a:bodyPr/>
                    <a:lstStyle/>
                    <a:p>
                      <a:pPr rtl="1"/>
                      <a:endParaRPr lang="ar-SA"/>
                    </a:p>
                  </a:txBody>
                  <a:tcPr/>
                </a:tc>
                <a:tc gridSpan="2">
                  <a:txBody>
                    <a:bodyPr/>
                    <a:lstStyle/>
                    <a:p>
                      <a:pPr algn="ctr" rtl="1"/>
                      <a:endParaRPr lang="ar-SA" sz="1400" b="1" kern="1200" dirty="0">
                        <a:solidFill>
                          <a:schemeClr val="tx1"/>
                        </a:solidFill>
                        <a:latin typeface="Sakkal Majalla" panose="02000000000000000000" pitchFamily="2" charset="-78"/>
                        <a:ea typeface="+mn-ea"/>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extLst>
                  <a:ext uri="{0D108BD9-81ED-4DB2-BD59-A6C34878D82A}">
                    <a16:rowId xmlns:a16="http://schemas.microsoft.com/office/drawing/2014/main" val="1039599607"/>
                  </a:ext>
                </a:extLst>
              </a:tr>
              <a:tr h="347973">
                <a:tc vMerge="1">
                  <a:txBody>
                    <a:bodyPr/>
                    <a:lstStyle/>
                    <a:p>
                      <a:pPr algn="ctr" rtl="1"/>
                      <a:endParaRPr lang="ar-SA" sz="1800" b="1" kern="1200" dirty="0">
                        <a:solidFill>
                          <a:schemeClr val="tx1"/>
                        </a:solidFill>
                        <a:latin typeface="Sakkal Majalla" panose="02000000000000000000" pitchFamily="2" charset="-78"/>
                        <a:ea typeface="+mn-ea"/>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pPr algn="ctr" rtl="1"/>
                      <a:endParaRPr lang="ar-SA" sz="1400" b="1" kern="1200" dirty="0">
                        <a:solidFill>
                          <a:schemeClr val="tx1"/>
                        </a:solidFill>
                        <a:latin typeface="Sakkal Majalla" panose="02000000000000000000" pitchFamily="2" charset="-78"/>
                        <a:ea typeface="+mn-ea"/>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8" vMerge="1">
                  <a:txBody>
                    <a:bodyPr/>
                    <a:lstStyle/>
                    <a:p>
                      <a:pPr algn="ctr" rtl="1"/>
                      <a:endParaRPr lang="ar-SA" sz="1400" b="1" kern="1200" dirty="0">
                        <a:solidFill>
                          <a:schemeClr val="tx1"/>
                        </a:solidFill>
                        <a:latin typeface="Sakkal Majalla" panose="02000000000000000000" pitchFamily="2" charset="-78"/>
                        <a:ea typeface="+mn-ea"/>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vMerge="1">
                  <a:txBody>
                    <a:bodyPr/>
                    <a:lstStyle/>
                    <a:p>
                      <a:pPr rtl="1"/>
                      <a:endParaRPr lang="ar-SA"/>
                    </a:p>
                  </a:txBody>
                  <a:tcPr/>
                </a:tc>
                <a:tc hMerge="1" vMerge="1">
                  <a:txBody>
                    <a:bodyPr/>
                    <a:lstStyle/>
                    <a:p>
                      <a:pPr rtl="1"/>
                      <a:endParaRPr lang="ar-SA"/>
                    </a:p>
                  </a:txBody>
                  <a:tcPr/>
                </a:tc>
                <a:tc hMerge="1" vMerge="1">
                  <a:txBody>
                    <a:bodyPr/>
                    <a:lstStyle/>
                    <a:p>
                      <a:pPr rtl="1"/>
                      <a:endParaRPr lang="ar-SA"/>
                    </a:p>
                  </a:txBody>
                  <a:tcPr/>
                </a:tc>
                <a:tc hMerge="1" vMerge="1">
                  <a:txBody>
                    <a:bodyPr/>
                    <a:lstStyle/>
                    <a:p>
                      <a:pPr rtl="1"/>
                      <a:endParaRPr lang="ar-SA"/>
                    </a:p>
                  </a:txBody>
                  <a:tcPr/>
                </a:tc>
                <a:tc hMerge="1" vMerge="1">
                  <a:txBody>
                    <a:bodyPr/>
                    <a:lstStyle/>
                    <a:p>
                      <a:pPr rtl="1"/>
                      <a:endParaRPr lang="ar-SA"/>
                    </a:p>
                  </a:txBody>
                  <a:tcPr/>
                </a:tc>
                <a:tc hMerge="1" vMerge="1">
                  <a:txBody>
                    <a:bodyPr/>
                    <a:lstStyle/>
                    <a:p>
                      <a:pPr rtl="1"/>
                      <a:endParaRPr lang="ar-SA"/>
                    </a:p>
                  </a:txBody>
                  <a:tcPr/>
                </a:tc>
                <a:tc hMerge="1" vMerge="1">
                  <a:txBody>
                    <a:bodyPr/>
                    <a:lstStyle/>
                    <a:p>
                      <a:pPr rtl="1"/>
                      <a:endParaRPr lang="ar-SA"/>
                    </a:p>
                  </a:txBody>
                  <a:tcPr/>
                </a:tc>
                <a:tc grid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extLst>
                  <a:ext uri="{0D108BD9-81ED-4DB2-BD59-A6C34878D82A}">
                    <a16:rowId xmlns:a16="http://schemas.microsoft.com/office/drawing/2014/main" val="2684356861"/>
                  </a:ext>
                </a:extLst>
              </a:tr>
              <a:tr h="347973">
                <a:tc gridSpan="10">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المجموع</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rtl="1"/>
                      <a:endParaRPr lang="ar-SA" sz="1400" b="1" kern="1200" dirty="0">
                        <a:solidFill>
                          <a:schemeClr val="tx1"/>
                        </a:solidFill>
                        <a:latin typeface="Sakkal Majalla" panose="02000000000000000000" pitchFamily="2" charset="-78"/>
                        <a:ea typeface="+mn-ea"/>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rtl="1"/>
                      <a:endParaRPr lang="ar-SA" sz="1400" b="1" kern="1200" dirty="0">
                        <a:solidFill>
                          <a:schemeClr val="tx1"/>
                        </a:solidFill>
                        <a:latin typeface="Sakkal Majalla" panose="02000000000000000000" pitchFamily="2" charset="-78"/>
                        <a:ea typeface="+mn-ea"/>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gridSpan="2">
                  <a:txBody>
                    <a:bodyPr/>
                    <a:lstStyle/>
                    <a:p>
                      <a:pPr algn="ctr" rtl="1"/>
                      <a:endParaRPr lang="ar-SA" sz="1400" b="1" kern="1200" dirty="0">
                        <a:solidFill>
                          <a:schemeClr val="tx1"/>
                        </a:solidFill>
                        <a:latin typeface="Sakkal Majalla" panose="02000000000000000000" pitchFamily="2" charset="-78"/>
                        <a:ea typeface="+mn-ea"/>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extLst>
                  <a:ext uri="{0D108BD9-81ED-4DB2-BD59-A6C34878D82A}">
                    <a16:rowId xmlns:a16="http://schemas.microsoft.com/office/drawing/2014/main" val="1054305720"/>
                  </a:ext>
                </a:extLst>
              </a:tr>
              <a:tr h="347973">
                <a:tc rowSpan="2" gridSpan="2">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أسماء المحكمين</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hMerge="1">
                  <a:txBody>
                    <a:bodyPr/>
                    <a:lstStyle/>
                    <a:p>
                      <a:pPr algn="ctr" rtl="1"/>
                      <a:endParaRPr lang="ar-SA" sz="1400" b="1" kern="1200" dirty="0">
                        <a:solidFill>
                          <a:schemeClr val="tx1"/>
                        </a:solidFill>
                        <a:latin typeface="Sakkal Majalla" panose="02000000000000000000" pitchFamily="2" charset="-78"/>
                        <a:ea typeface="+mn-ea"/>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الاسم</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7">
                  <a:txBody>
                    <a:bodyPr/>
                    <a:lstStyle/>
                    <a:p>
                      <a:pPr rtl="1"/>
                      <a:endParaRPr lang="ar-S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tc>
                <a:tc hMerge="1">
                  <a:txBody>
                    <a:bodyPr/>
                    <a:lstStyle/>
                    <a:p>
                      <a:pPr algn="ctr" rtl="1"/>
                      <a:endParaRPr lang="ar-SA" sz="1400" b="1" kern="1200" dirty="0">
                        <a:solidFill>
                          <a:schemeClr val="tx1"/>
                        </a:solidFill>
                        <a:latin typeface="Sakkal Majalla" panose="02000000000000000000" pitchFamily="2" charset="-78"/>
                        <a:ea typeface="+mn-ea"/>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a:txBody>
                    <a:bodyPr/>
                    <a:lstStyle/>
                    <a:p>
                      <a:pPr algn="ctr" rtl="1"/>
                      <a:r>
                        <a:rPr lang="ar-SA" sz="1050" b="1" kern="1200" dirty="0">
                          <a:solidFill>
                            <a:schemeClr val="tx1"/>
                          </a:solidFill>
                          <a:latin typeface="Sakkal Majalla" panose="02000000000000000000" pitchFamily="2" charset="-78"/>
                          <a:ea typeface="+mn-ea"/>
                          <a:cs typeface="Sakkal Majalla" panose="02000000000000000000" pitchFamily="2" charset="-78"/>
                        </a:rPr>
                        <a:t>التوقيع</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endParaRPr lang="ar-SA" sz="1400" b="1" kern="1200" dirty="0">
                        <a:solidFill>
                          <a:schemeClr val="tx1"/>
                        </a:solidFill>
                        <a:latin typeface="Sakkal Majalla" panose="02000000000000000000" pitchFamily="2" charset="-78"/>
                        <a:ea typeface="+mn-ea"/>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15032201"/>
                  </a:ext>
                </a:extLst>
              </a:tr>
              <a:tr h="347973">
                <a:tc gridSpan="2" vMerge="1">
                  <a:txBody>
                    <a:bodyPr/>
                    <a:lstStyle/>
                    <a:p>
                      <a:pPr algn="ctr" rtl="1"/>
                      <a:endParaRPr lang="ar-SA" sz="1800" b="1" kern="1200" dirty="0">
                        <a:solidFill>
                          <a:schemeClr val="tx1"/>
                        </a:solidFill>
                        <a:latin typeface="Sakkal Majalla" panose="02000000000000000000" pitchFamily="2" charset="-78"/>
                        <a:ea typeface="+mn-ea"/>
                        <a:cs typeface="Sakkal Majalla" panose="02000000000000000000" pitchFamily="2" charset="-7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vMerge="1">
                  <a:txBody>
                    <a:bodyPr/>
                    <a:lstStyle/>
                    <a:p>
                      <a:pPr algn="ctr" rtl="1"/>
                      <a:endParaRPr lang="ar-SA" sz="1400" b="1" kern="1200" dirty="0">
                        <a:solidFill>
                          <a:schemeClr val="tx1"/>
                        </a:solidFill>
                        <a:latin typeface="Sakkal Majalla" panose="02000000000000000000" pitchFamily="2" charset="-78"/>
                        <a:ea typeface="+mn-ea"/>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1"/>
                      <a:r>
                        <a:rPr lang="ar-SA" sz="1400" b="1" kern="1200" dirty="0">
                          <a:solidFill>
                            <a:schemeClr val="tx1"/>
                          </a:solidFill>
                          <a:latin typeface="Sakkal Majalla" panose="02000000000000000000" pitchFamily="2" charset="-78"/>
                          <a:ea typeface="+mn-ea"/>
                          <a:cs typeface="Sakkal Majalla" panose="02000000000000000000" pitchFamily="2" charset="-78"/>
                        </a:rPr>
                        <a:t>الاسم</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7">
                  <a:txBody>
                    <a:bodyPr/>
                    <a:lstStyle/>
                    <a:p>
                      <a:pPr rtl="1"/>
                      <a:endParaRPr lang="ar-S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tc>
                <a:tc hMerge="1">
                  <a:txBody>
                    <a:bodyPr/>
                    <a:lstStyle/>
                    <a:p>
                      <a:pPr algn="ctr" rtl="1"/>
                      <a:endParaRPr lang="ar-SA" sz="1400" b="1" kern="1200" dirty="0">
                        <a:solidFill>
                          <a:schemeClr val="tx1"/>
                        </a:solidFill>
                        <a:latin typeface="Sakkal Majalla" panose="02000000000000000000" pitchFamily="2" charset="-78"/>
                        <a:ea typeface="+mn-ea"/>
                        <a:cs typeface="Sakkal Majalla" panose="02000000000000000000" pitchFamily="2" charset="-78"/>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a:txBody>
                    <a:bodyPr/>
                    <a:lstStyle/>
                    <a:p>
                      <a:pPr algn="ctr" rtl="1"/>
                      <a:r>
                        <a:rPr lang="ar-SA" sz="1050" b="1" kern="1200" dirty="0">
                          <a:solidFill>
                            <a:schemeClr val="tx1"/>
                          </a:solidFill>
                          <a:latin typeface="Sakkal Majalla" panose="02000000000000000000" pitchFamily="2" charset="-78"/>
                          <a:ea typeface="+mn-ea"/>
                          <a:cs typeface="Sakkal Majalla" panose="02000000000000000000" pitchFamily="2" charset="-78"/>
                        </a:rPr>
                        <a:t>التوقيع</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rtl="1"/>
                      <a:endParaRPr lang="ar-S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96332398"/>
                  </a:ext>
                </a:extLst>
              </a:tr>
            </a:tbl>
          </a:graphicData>
        </a:graphic>
      </p:graphicFrame>
      <p:sp>
        <p:nvSpPr>
          <p:cNvPr id="29" name="مربع نص 28">
            <a:extLst>
              <a:ext uri="{FF2B5EF4-FFF2-40B4-BE49-F238E27FC236}">
                <a16:creationId xmlns:a16="http://schemas.microsoft.com/office/drawing/2014/main" id="{E670D727-3C12-4684-928E-F589757856EA}"/>
              </a:ext>
            </a:extLst>
          </p:cNvPr>
          <p:cNvSpPr txBox="1"/>
          <p:nvPr/>
        </p:nvSpPr>
        <p:spPr>
          <a:xfrm>
            <a:off x="5144698" y="10027396"/>
            <a:ext cx="2319419" cy="369332"/>
          </a:xfrm>
          <a:prstGeom prst="rect">
            <a:avLst/>
          </a:prstGeom>
          <a:noFill/>
        </p:spPr>
        <p:txBody>
          <a:bodyPr wrap="square">
            <a:spAutoFit/>
          </a:bodyPr>
          <a:lstStyle/>
          <a:p>
            <a:pPr algn="ctr"/>
            <a:r>
              <a:rPr lang="ar-SA" dirty="0">
                <a:latin typeface="Sakkal Majalla" panose="02000000000000000000" pitchFamily="2" charset="-78"/>
                <a:cs typeface="Sakkal Majalla" panose="02000000000000000000" pitchFamily="2" charset="-78"/>
              </a:rPr>
              <a:t>*تعبئ من قبل لجنة التحكيم</a:t>
            </a:r>
            <a:endParaRPr lang="ar-SA" dirty="0"/>
          </a:p>
        </p:txBody>
      </p:sp>
    </p:spTree>
    <p:extLst>
      <p:ext uri="{BB962C8B-B14F-4D97-AF65-F5344CB8AC3E}">
        <p14:creationId xmlns:p14="http://schemas.microsoft.com/office/powerpoint/2010/main" val="22023415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pic>
        <p:nvPicPr>
          <p:cNvPr id="2" name="Image 0" descr="assets/cover.png"/>
          <p:cNvPicPr>
            <a:picLocks noChangeAspect="1"/>
          </p:cNvPicPr>
          <p:nvPr/>
        </p:nvPicPr>
        <p:blipFill>
          <a:blip r:embed="rId3"/>
          <a:srcRect/>
          <a:stretch/>
        </p:blipFill>
        <p:spPr>
          <a:xfrm>
            <a:off x="0" y="0"/>
            <a:ext cx="7562088" cy="10689336"/>
          </a:xfrm>
          <a:prstGeom prst="rect">
            <a:avLst/>
          </a:prstGeom>
        </p:spPr>
      </p:pic>
      <p:sp>
        <p:nvSpPr>
          <p:cNvPr id="3" name="Shape 0"/>
          <p:cNvSpPr/>
          <p:nvPr/>
        </p:nvSpPr>
        <p:spPr>
          <a:xfrm>
            <a:off x="0" y="0"/>
            <a:ext cx="7562088" cy="10689336"/>
          </a:xfrm>
          <a:prstGeom prst="rect">
            <a:avLst/>
          </a:prstGeom>
          <a:solidFill>
            <a:srgbClr val="003845">
              <a:alpha val="65000"/>
            </a:srgbClr>
          </a:solidFill>
          <a:ln/>
        </p:spPr>
        <p:txBody>
          <a:bodyPr/>
          <a:lstStyle/>
          <a:p>
            <a:endParaRPr lang="ar-SA"/>
          </a:p>
        </p:txBody>
      </p:sp>
      <p:sp>
        <p:nvSpPr>
          <p:cNvPr id="4" name="Text 1"/>
          <p:cNvSpPr/>
          <p:nvPr/>
        </p:nvSpPr>
        <p:spPr>
          <a:xfrm>
            <a:off x="548640" y="4796028"/>
            <a:ext cx="6464808" cy="1097280"/>
          </a:xfrm>
          <a:prstGeom prst="rect">
            <a:avLst/>
          </a:prstGeom>
          <a:noFill/>
          <a:ln/>
        </p:spPr>
        <p:txBody>
          <a:bodyPr wrap="square" rtlCol="0" anchor="ctr"/>
          <a:lstStyle/>
          <a:p>
            <a:pPr marL="0" indent="0" algn="ctr" rtl="1">
              <a:buNone/>
            </a:pPr>
            <a:r>
              <a:rPr lang="en-US" sz="4000" b="1" dirty="0">
                <a:solidFill>
                  <a:srgbClr val="FFFFFF"/>
                </a:solidFill>
                <a:latin typeface="Arial" pitchFamily="34" charset="0"/>
                <a:ea typeface="Arial" pitchFamily="34" charset="-122"/>
                <a:cs typeface="Arial" pitchFamily="34" charset="-120"/>
              </a:rPr>
              <a:t>شكراً لكم</a:t>
            </a:r>
            <a:endParaRPr lang="en-US" sz="40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196</TotalTime>
  <Words>859</Words>
  <Application>Microsoft Office PowerPoint</Application>
  <PresentationFormat>مخصص</PresentationFormat>
  <Paragraphs>617</Paragraphs>
  <Slides>25</Slides>
  <Notes>25</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25</vt:i4>
      </vt:variant>
    </vt:vector>
  </HeadingPairs>
  <TitlesOfParts>
    <vt:vector size="30" baseType="lpstr">
      <vt:lpstr>Aptos</vt:lpstr>
      <vt:lpstr>Arial</vt:lpstr>
      <vt:lpstr>Calibri</vt:lpstr>
      <vt:lpstr>Sakkal Majalla</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عبدالمحسن عبدالوهاب العبلان</cp:lastModifiedBy>
  <cp:revision>61</cp:revision>
  <dcterms:created xsi:type="dcterms:W3CDTF">2026-07-14T05:14:06Z</dcterms:created>
  <dcterms:modified xsi:type="dcterms:W3CDTF">2026-07-21T10:59:22Z</dcterms:modified>
</cp:coreProperties>
</file>