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9"/>
  </p:notesMasterIdLst>
  <p:sldIdLst>
    <p:sldId id="375" r:id="rId2"/>
    <p:sldId id="266" r:id="rId3"/>
    <p:sldId id="291" r:id="rId4"/>
    <p:sldId id="277" r:id="rId5"/>
    <p:sldId id="3661" r:id="rId6"/>
    <p:sldId id="3662" r:id="rId7"/>
    <p:sldId id="278" r:id="rId8"/>
    <p:sldId id="3660" r:id="rId9"/>
    <p:sldId id="3659" r:id="rId10"/>
    <p:sldId id="3664" r:id="rId11"/>
    <p:sldId id="3665" r:id="rId12"/>
    <p:sldId id="269" r:id="rId13"/>
    <p:sldId id="325" r:id="rId14"/>
    <p:sldId id="3645" r:id="rId15"/>
    <p:sldId id="271" r:id="rId16"/>
    <p:sldId id="3646" r:id="rId17"/>
    <p:sldId id="267" r:id="rId18"/>
  </p:sldIdLst>
  <p:sldSz cx="12192000" cy="6858000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C3E492B-C975-4E3D-A123-FCA0AB924F4C}" type="datetimeFigureOut">
              <a:rPr lang="ar-AE" smtClean="0"/>
              <a:t>11/03/1444</a:t>
            </a:fld>
            <a:endParaRPr lang="ar-AE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AE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E541A82-3B40-4030-AF83-5CCB3B20C0C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466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Click to spin wheel. Call on one student at a time to answer. OR click to spin wheel and have all students write their answers in the chat.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F57A9B-E604-0D44-B138-8069DC5FEE5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58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11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747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31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9156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CDA9B-ADB7-46F8-A71F-91BD3C34494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31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231FD9-AF7A-464C-87DC-03011E036B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D892BF3A-5E07-436F-AF42-7B1BBA96A0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E57965E-BA4E-495F-B842-F3E1AADE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61886EB-8519-40E5-AC0F-76BE47118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4B36F06-D414-444A-B1F4-45C33842D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286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6DE5243-0269-4D9E-AD28-FD46AF37B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39DDD0B-5137-4283-A79C-B5E8B536CD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2017386-4DB3-456B-8C47-1E46F29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3D1C382-36E5-4D4B-A03D-840071344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352A277-F3FE-4FA1-9F84-E990C052E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26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E2C931A-79E1-4B62-862A-E2461E552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43BD2EA-02E1-453B-A910-B20FB298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2D55BE8-DE41-435E-AA8F-C232593B5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C88EB7E-F1E2-4A87-9135-874D31771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90C4677-85C0-49AA-8C29-E8208E87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27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20CA516-4370-4D78-9E57-07679EA7D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966814E-5522-4B18-8476-3C907D4E13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51023F9-BFD1-42F0-B318-9A502C4199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46F3A98-878F-4EAB-91D0-C1ABFF9D2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1B139EC-C361-4D0C-A077-F8024DC2D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E601391-CE50-4CE7-BC63-29F19A381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5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68700DD-C94A-411F-983A-DD49664DF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5C4E892-EA0D-428F-96C8-CEFC917C5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4EA3E397-1A51-4EFA-A732-11D2E2227A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3F378DF8-90FC-4EBA-A058-D493320D3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7F123A9E-E690-4294-B71F-D616EA0B4B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AEC6DCEE-FE2B-4030-88E7-BFE74164D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39EAC07F-F621-4029-A782-E4A9A370C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A2B71E5-3A55-4CA4-B23B-F16E96340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48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14ABEA8-E492-448C-AB0C-08EFD3B55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4C595B79-C2C2-4339-B376-A278C70FC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27F2E49C-9C6A-40A2-B3C6-E1E73346F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3BC0ABA4-6B1D-4A62-805F-5EBA44546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318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95BD53F0-4A43-4EB6-8807-8A5809625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C9A1EAEB-5005-4B8D-B261-55C5B4583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FDD36C7-A02A-423F-A46A-FC036406B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19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14AAEF0-8C88-4FDB-82A7-BE5B17A0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5844F49-D17F-43FA-AA32-9D4E6BDF5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C434E2A0-BC99-4CC0-ADDA-853BBFE28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E81BC03-B625-47E9-ACEA-16EBBCCDE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E73C78D-7DB3-4342-A7E6-C71C9F77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CFF9CE8-D589-4D39-91BF-F965F5193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05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73DB6D4-67C8-4460-AF49-14543364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6EE1A335-5C2B-4250-BB10-ED601CA42E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2DCB7471-3BA8-48F7-BC16-DCA5C9381F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750E9E38-D85B-4879-84C5-4EA03582A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E2D379D-167E-471F-A348-56D595C07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87A1FAA-239A-4221-AB14-25AB9B154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13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98A3044-A482-4BE9-B986-34293FA8F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7131D539-A338-42B6-B2ED-8355D53C8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472CFB5-C871-4E65-AE90-83656B574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16EC4DD-9E56-4726-8E56-81C90EA27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BF604A2-8469-4ACA-94C4-1D03AC92B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05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362B9560-5B51-472D-A7CD-C432A316E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27B7ADD1-63EF-4965-BAD9-7D8B3D9B89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D2F2C90-F1DD-4BAD-84BE-EDD01D702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7EE66ED-B4CA-44BC-B249-D7C96E0F1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A3A22DD-FE0D-41D5-A3FE-F31A9E2F2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536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7D881D2-ADF3-4A06-A3FE-F299E5DD5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B604A7F-D5EE-49A7-9FC8-8E925BF60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0975A8E-8B62-437D-A42B-8E2631DF34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BC7F3-48DA-494F-A885-AE660FC94537}" type="datetimeFigureOut">
              <a:rPr lang="en-GB" smtClean="0"/>
              <a:t>06/10/2022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C62EBA2-1D54-49E6-A652-56D3FF0A6C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E630E9F-8DB9-436F-8BAF-EB493945C0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32F64-5E6C-44B5-9D68-9FCFD8E6C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856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svg"/><Relationship Id="rId4" Type="http://schemas.openxmlformats.org/officeDocument/2006/relationships/image" Target="../media/image3.gif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3.gif"/><Relationship Id="rId7" Type="http://schemas.openxmlformats.org/officeDocument/2006/relationships/image" Target="../media/image1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em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em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en/English_as_a_Second_Language_(ESL)/School_rooms_and_places/Rooms_in_a_school_building_rz1385688rk" TargetMode="External"/><Relationship Id="rId7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em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em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AB7F29C7-9046-4ACC-919B-88372E4AD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6" y="517635"/>
            <a:ext cx="12100303" cy="641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2" descr="Travel Flying Sticker by Air Arabia for iOS &amp; Android | GIPHY">
            <a:extLst>
              <a:ext uri="{FF2B5EF4-FFF2-40B4-BE49-F238E27FC236}">
                <a16:creationId xmlns:a16="http://schemas.microsoft.com/office/drawing/2014/main" id="{F0C43731-988B-43FC-90EB-496D7D2F36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260" y="1870931"/>
            <a:ext cx="5063024" cy="486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8F9C64C4-80D8-4845-A163-E00B555905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232" y="1049866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rapezoid 6">
            <a:extLst>
              <a:ext uri="{FF2B5EF4-FFF2-40B4-BE49-F238E27FC236}">
                <a16:creationId xmlns:a16="http://schemas.microsoft.com/office/drawing/2014/main" id="{3B937E33-48A3-4276-AA11-BC97061C1A21}"/>
              </a:ext>
            </a:extLst>
          </p:cNvPr>
          <p:cNvSpPr/>
          <p:nvPr/>
        </p:nvSpPr>
        <p:spPr>
          <a:xfrm>
            <a:off x="1240027" y="929034"/>
            <a:ext cx="9410775" cy="743495"/>
          </a:xfrm>
          <a:custGeom>
            <a:avLst/>
            <a:gdLst>
              <a:gd name="connsiteX0" fmla="*/ 0 w 9404333"/>
              <a:gd name="connsiteY0" fmla="*/ 554807 h 554807"/>
              <a:gd name="connsiteX1" fmla="*/ 138702 w 9404333"/>
              <a:gd name="connsiteY1" fmla="*/ 0 h 554807"/>
              <a:gd name="connsiteX2" fmla="*/ 9265631 w 9404333"/>
              <a:gd name="connsiteY2" fmla="*/ 0 h 554807"/>
              <a:gd name="connsiteX3" fmla="*/ 9404333 w 9404333"/>
              <a:gd name="connsiteY3" fmla="*/ 554807 h 554807"/>
              <a:gd name="connsiteX4" fmla="*/ 0 w 9404333"/>
              <a:gd name="connsiteY4" fmla="*/ 554807 h 554807"/>
              <a:gd name="connsiteX0" fmla="*/ 267698 w 9265631"/>
              <a:gd name="connsiteY0" fmla="*/ 583836 h 583836"/>
              <a:gd name="connsiteX1" fmla="*/ 0 w 9265631"/>
              <a:gd name="connsiteY1" fmla="*/ 0 h 583836"/>
              <a:gd name="connsiteX2" fmla="*/ 9126929 w 9265631"/>
              <a:gd name="connsiteY2" fmla="*/ 0 h 583836"/>
              <a:gd name="connsiteX3" fmla="*/ 9265631 w 9265631"/>
              <a:gd name="connsiteY3" fmla="*/ 554807 h 583836"/>
              <a:gd name="connsiteX4" fmla="*/ 267698 w 9265631"/>
              <a:gd name="connsiteY4" fmla="*/ 583836 h 583836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57557 w 9396259"/>
              <a:gd name="connsiteY2" fmla="*/ 159658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86586 w 9396259"/>
              <a:gd name="connsiteY2" fmla="*/ 116116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286586 w 9410774"/>
              <a:gd name="connsiteY2" fmla="*/ 1161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2177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145145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10774" h="743494">
                <a:moveTo>
                  <a:pt x="398326" y="743494"/>
                </a:moveTo>
                <a:lnTo>
                  <a:pt x="0" y="0"/>
                </a:lnTo>
                <a:lnTo>
                  <a:pt x="9141443" y="145145"/>
                </a:lnTo>
                <a:lnTo>
                  <a:pt x="9410774" y="685436"/>
                </a:lnTo>
                <a:lnTo>
                  <a:pt x="398326" y="743494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alpha val="74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770B1AF-50EA-4B04-8D16-FFD8EAD8D549}"/>
              </a:ext>
            </a:extLst>
          </p:cNvPr>
          <p:cNvSpPr/>
          <p:nvPr/>
        </p:nvSpPr>
        <p:spPr>
          <a:xfrm>
            <a:off x="566906" y="463999"/>
            <a:ext cx="9510487" cy="7655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190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C3D2FB-878E-4317-B67F-993A16206C10}"/>
              </a:ext>
            </a:extLst>
          </p:cNvPr>
          <p:cNvSpPr/>
          <p:nvPr/>
        </p:nvSpPr>
        <p:spPr>
          <a:xfrm>
            <a:off x="1636485" y="642425"/>
            <a:ext cx="8657744" cy="3515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610F450-2927-44D5-940D-B2422147550C}"/>
              </a:ext>
            </a:extLst>
          </p:cNvPr>
          <p:cNvGrpSpPr/>
          <p:nvPr/>
        </p:nvGrpSpPr>
        <p:grpSpPr>
          <a:xfrm>
            <a:off x="6661604" y="651343"/>
            <a:ext cx="2208628" cy="4712559"/>
            <a:chOff x="6679891" y="388313"/>
            <a:chExt cx="2208628" cy="4712558"/>
          </a:xfrm>
        </p:grpSpPr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8516214F-E766-4B62-9E82-8040C5E96E93}"/>
                </a:ext>
              </a:extLst>
            </p:cNvPr>
            <p:cNvSpPr/>
            <p:nvPr/>
          </p:nvSpPr>
          <p:spPr>
            <a:xfrm>
              <a:off x="7745571" y="2821152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3094720-7C51-4532-8AE1-235B96FCE28E}"/>
                </a:ext>
              </a:extLst>
            </p:cNvPr>
            <p:cNvSpPr/>
            <p:nvPr/>
          </p:nvSpPr>
          <p:spPr>
            <a:xfrm>
              <a:off x="6679891" y="2844360"/>
              <a:ext cx="2208628" cy="2208628"/>
            </a:xfrm>
            <a:custGeom>
              <a:avLst/>
              <a:gdLst>
                <a:gd name="connsiteX0" fmla="*/ 1104314 w 2208628"/>
                <a:gd name="connsiteY0" fmla="*/ 137153 h 2208628"/>
                <a:gd name="connsiteX1" fmla="*/ 996529 w 2208628"/>
                <a:gd name="connsiteY1" fmla="*/ 244938 h 2208628"/>
                <a:gd name="connsiteX2" fmla="*/ 1104314 w 2208628"/>
                <a:gd name="connsiteY2" fmla="*/ 352723 h 2208628"/>
                <a:gd name="connsiteX3" fmla="*/ 1212099 w 2208628"/>
                <a:gd name="connsiteY3" fmla="*/ 244938 h 2208628"/>
                <a:gd name="connsiteX4" fmla="*/ 1104314 w 2208628"/>
                <a:gd name="connsiteY4" fmla="*/ 137153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37153"/>
                  </a:moveTo>
                  <a:cubicBezTo>
                    <a:pt x="1044786" y="137153"/>
                    <a:pt x="996529" y="185410"/>
                    <a:pt x="996529" y="244938"/>
                  </a:cubicBezTo>
                  <a:cubicBezTo>
                    <a:pt x="996529" y="304466"/>
                    <a:pt x="1044786" y="352723"/>
                    <a:pt x="1104314" y="352723"/>
                  </a:cubicBezTo>
                  <a:cubicBezTo>
                    <a:pt x="1163842" y="352723"/>
                    <a:pt x="1212099" y="304466"/>
                    <a:pt x="1212099" y="244938"/>
                  </a:cubicBezTo>
                  <a:cubicBezTo>
                    <a:pt x="1212099" y="185410"/>
                    <a:pt x="1163842" y="137153"/>
                    <a:pt x="1104314" y="137153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0066">
                    <a:alpha val="50000"/>
                  </a:srgbClr>
                </a:gs>
                <a:gs pos="100000">
                  <a:srgbClr val="CC00CC">
                    <a:alpha val="69804"/>
                  </a:srgbClr>
                </a:gs>
              </a:gsLst>
              <a:lin ang="0" scaled="0"/>
              <a:tileRect/>
            </a:gradFill>
            <a:ln>
              <a:gradFill>
                <a:gsLst>
                  <a:gs pos="0">
                    <a:srgbClr val="660066"/>
                  </a:gs>
                  <a:gs pos="100000">
                    <a:srgbClr val="CC00CC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  <a:scene3d>
              <a:camera prst="orthographicFront"/>
              <a:lightRig rig="chilly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0DB7FCD-B0F9-4DE5-BD77-ABD0320C9B7C}"/>
                </a:ext>
              </a:extLst>
            </p:cNvPr>
            <p:cNvGrpSpPr/>
            <p:nvPr/>
          </p:nvGrpSpPr>
          <p:grpSpPr>
            <a:xfrm>
              <a:off x="7399576" y="388313"/>
              <a:ext cx="769257" cy="769257"/>
              <a:chOff x="5877141" y="400287"/>
              <a:chExt cx="769257" cy="769257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5EA17841-E8C7-40F1-996D-32016E82F0FB}"/>
                  </a:ext>
                </a:extLst>
              </p:cNvPr>
              <p:cNvSpPr/>
              <p:nvPr/>
            </p:nvSpPr>
            <p:spPr>
              <a:xfrm>
                <a:off x="5877141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7085B4D-A1A9-4696-B928-149384449E98}"/>
                  </a:ext>
                </a:extLst>
              </p:cNvPr>
              <p:cNvSpPr/>
              <p:nvPr/>
            </p:nvSpPr>
            <p:spPr>
              <a:xfrm>
                <a:off x="6052450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660066"/>
                  </a:gs>
                  <a:gs pos="100000">
                    <a:srgbClr val="CC00CC"/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660066"/>
                    </a:gs>
                    <a:gs pos="100000">
                      <a:srgbClr val="CC00CC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214B9F5-8F54-475D-8D32-5042F28DBA43}"/>
                </a:ext>
              </a:extLst>
            </p:cNvPr>
            <p:cNvCxnSpPr>
              <a:cxnSpLocks/>
              <a:stCxn id="34" idx="4"/>
              <a:endCxn id="22" idx="5"/>
            </p:cNvCxnSpPr>
            <p:nvPr/>
          </p:nvCxnSpPr>
          <p:spPr>
            <a:xfrm>
              <a:off x="7784205" y="1157570"/>
              <a:ext cx="0" cy="16867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D9D41BF1-B65C-4E42-B050-1A4A55E7E054}"/>
                </a:ext>
              </a:extLst>
            </p:cNvPr>
            <p:cNvSpPr/>
            <p:nvPr/>
          </p:nvSpPr>
          <p:spPr>
            <a:xfrm>
              <a:off x="7777118" y="2826093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0CD65818-302D-465E-B1EC-0A491351A345}"/>
                </a:ext>
              </a:extLst>
            </p:cNvPr>
            <p:cNvSpPr/>
            <p:nvPr/>
          </p:nvSpPr>
          <p:spPr>
            <a:xfrm>
              <a:off x="7751413" y="2804004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B23C4DBF-7BD5-4D3A-A172-0F460697E89D}"/>
                </a:ext>
              </a:extLst>
            </p:cNvPr>
            <p:cNvSpPr/>
            <p:nvPr/>
          </p:nvSpPr>
          <p:spPr>
            <a:xfrm>
              <a:off x="7758079" y="2784951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169E80C6-F659-4F10-BD85-5611702E25FD}"/>
                </a:ext>
              </a:extLst>
            </p:cNvPr>
            <p:cNvSpPr/>
            <p:nvPr/>
          </p:nvSpPr>
          <p:spPr>
            <a:xfrm>
              <a:off x="6909288" y="5029874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pic>
          <p:nvPicPr>
            <p:cNvPr id="101" name="Graphic 100" descr="Boardroom">
              <a:extLst>
                <a:ext uri="{FF2B5EF4-FFF2-40B4-BE49-F238E27FC236}">
                  <a16:creationId xmlns:a16="http://schemas.microsoft.com/office/drawing/2014/main" id="{939C7238-7507-4760-A22B-131B084663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288371" y="4161796"/>
              <a:ext cx="914400" cy="914400"/>
            </a:xfrm>
            <a:prstGeom prst="rect">
              <a:avLst/>
            </a:prstGeom>
          </p:spPr>
        </p:pic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490206DD-85E8-4D64-9D95-5F3A62FB1A94}"/>
                </a:ext>
              </a:extLst>
            </p:cNvPr>
            <p:cNvSpPr txBox="1"/>
            <p:nvPr/>
          </p:nvSpPr>
          <p:spPr>
            <a:xfrm>
              <a:off x="7505026" y="3690176"/>
              <a:ext cx="6620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4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090A4C6-0ACE-4A8F-802F-CA2D618C13AC}"/>
              </a:ext>
            </a:extLst>
          </p:cNvPr>
          <p:cNvGrpSpPr/>
          <p:nvPr/>
        </p:nvGrpSpPr>
        <p:grpSpPr>
          <a:xfrm>
            <a:off x="8582745" y="473580"/>
            <a:ext cx="2208628" cy="5326455"/>
            <a:chOff x="8496628" y="435429"/>
            <a:chExt cx="2208628" cy="532645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CCA6C05-9E12-4153-8A2C-8B007D98B6FA}"/>
                </a:ext>
              </a:extLst>
            </p:cNvPr>
            <p:cNvSpPr/>
            <p:nvPr/>
          </p:nvSpPr>
          <p:spPr>
            <a:xfrm>
              <a:off x="9562617" y="3441238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CB42899-DD88-45DE-930E-0A28FB23B5EF}"/>
                </a:ext>
              </a:extLst>
            </p:cNvPr>
            <p:cNvSpPr/>
            <p:nvPr/>
          </p:nvSpPr>
          <p:spPr>
            <a:xfrm>
              <a:off x="8496628" y="3462886"/>
              <a:ext cx="2208628" cy="1417401"/>
            </a:xfrm>
            <a:custGeom>
              <a:avLst/>
              <a:gdLst>
                <a:gd name="connsiteX0" fmla="*/ 1104314 w 2208628"/>
                <a:gd name="connsiteY0" fmla="*/ 124227 h 2208628"/>
                <a:gd name="connsiteX1" fmla="*/ 996529 w 2208628"/>
                <a:gd name="connsiteY1" fmla="*/ 232012 h 2208628"/>
                <a:gd name="connsiteX2" fmla="*/ 1104314 w 2208628"/>
                <a:gd name="connsiteY2" fmla="*/ 339797 h 2208628"/>
                <a:gd name="connsiteX3" fmla="*/ 1212099 w 2208628"/>
                <a:gd name="connsiteY3" fmla="*/ 232012 h 2208628"/>
                <a:gd name="connsiteX4" fmla="*/ 1104314 w 2208628"/>
                <a:gd name="connsiteY4" fmla="*/ 124227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24227"/>
                  </a:moveTo>
                  <a:cubicBezTo>
                    <a:pt x="1044786" y="124227"/>
                    <a:pt x="996529" y="172484"/>
                    <a:pt x="996529" y="232012"/>
                  </a:cubicBezTo>
                  <a:cubicBezTo>
                    <a:pt x="996529" y="291540"/>
                    <a:pt x="1044786" y="339797"/>
                    <a:pt x="1104314" y="339797"/>
                  </a:cubicBezTo>
                  <a:cubicBezTo>
                    <a:pt x="1163842" y="339797"/>
                    <a:pt x="1212099" y="291540"/>
                    <a:pt x="1212099" y="232012"/>
                  </a:cubicBezTo>
                  <a:cubicBezTo>
                    <a:pt x="1212099" y="172484"/>
                    <a:pt x="1163842" y="124227"/>
                    <a:pt x="1104314" y="124227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66">
                    <a:alpha val="49804"/>
                  </a:srgbClr>
                </a:gs>
                <a:gs pos="100000">
                  <a:srgbClr val="FF3399">
                    <a:alpha val="69804"/>
                  </a:srgbClr>
                </a:gs>
              </a:gsLst>
              <a:lin ang="0" scaled="0"/>
              <a:tileRect/>
            </a:gradFill>
            <a:ln>
              <a:gradFill>
                <a:gsLst>
                  <a:gs pos="0">
                    <a:srgbClr val="FF0066"/>
                  </a:gs>
                  <a:gs pos="100000">
                    <a:srgbClr val="FF3399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  <a:scene3d>
              <a:camera prst="orthographicFront"/>
              <a:lightRig rig="chilly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A28B76C-5107-436E-B803-6592BADC7185}"/>
                </a:ext>
              </a:extLst>
            </p:cNvPr>
            <p:cNvGrpSpPr/>
            <p:nvPr/>
          </p:nvGrpSpPr>
          <p:grpSpPr>
            <a:xfrm>
              <a:off x="9217095" y="435429"/>
              <a:ext cx="769257" cy="769257"/>
              <a:chOff x="7255412" y="400287"/>
              <a:chExt cx="769257" cy="769257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AE32F8C6-A1E2-4A41-ACB9-A9D887FE8A80}"/>
                  </a:ext>
                </a:extLst>
              </p:cNvPr>
              <p:cNvSpPr/>
              <p:nvPr/>
            </p:nvSpPr>
            <p:spPr>
              <a:xfrm>
                <a:off x="7255412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08B37D97-0B59-4F86-8678-171A761C541D}"/>
                  </a:ext>
                </a:extLst>
              </p:cNvPr>
              <p:cNvSpPr/>
              <p:nvPr/>
            </p:nvSpPr>
            <p:spPr>
              <a:xfrm>
                <a:off x="7430721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FF0066"/>
                  </a:gs>
                  <a:gs pos="100000">
                    <a:srgbClr val="FF3399"/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FF0066"/>
                    </a:gs>
                    <a:gs pos="100000">
                      <a:srgbClr val="FF3399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5D97D61-3B74-473E-B47D-20E6942675C3}"/>
                </a:ext>
              </a:extLst>
            </p:cNvPr>
            <p:cNvCxnSpPr>
              <a:cxnSpLocks/>
              <a:stCxn id="36" idx="4"/>
              <a:endCxn id="23" idx="5"/>
            </p:cNvCxnSpPr>
            <p:nvPr/>
          </p:nvCxnSpPr>
          <p:spPr>
            <a:xfrm flipH="1">
              <a:off x="9600942" y="1204686"/>
              <a:ext cx="782" cy="22582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2A2AEA3-0A47-404D-BA63-A6A151284C7A}"/>
                </a:ext>
              </a:extLst>
            </p:cNvPr>
            <p:cNvSpPr/>
            <p:nvPr/>
          </p:nvSpPr>
          <p:spPr>
            <a:xfrm>
              <a:off x="9594164" y="3446179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A58B8F7C-74DA-4C48-AF4F-AC70DAA0F081}"/>
                </a:ext>
              </a:extLst>
            </p:cNvPr>
            <p:cNvSpPr/>
            <p:nvPr/>
          </p:nvSpPr>
          <p:spPr>
            <a:xfrm>
              <a:off x="9568459" y="3424090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2A0E65F2-9997-4D1C-84DC-F85F573B215D}"/>
                </a:ext>
              </a:extLst>
            </p:cNvPr>
            <p:cNvSpPr/>
            <p:nvPr/>
          </p:nvSpPr>
          <p:spPr>
            <a:xfrm>
              <a:off x="9575125" y="340503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46CD492D-9EE2-49DC-BCB4-B7D0D832510B}"/>
                </a:ext>
              </a:extLst>
            </p:cNvPr>
            <p:cNvSpPr/>
            <p:nvPr/>
          </p:nvSpPr>
          <p:spPr>
            <a:xfrm>
              <a:off x="8742514" y="5690886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pic>
          <p:nvPicPr>
            <p:cNvPr id="105" name="Graphic 104" descr="Presentation with media">
              <a:extLst>
                <a:ext uri="{FF2B5EF4-FFF2-40B4-BE49-F238E27FC236}">
                  <a16:creationId xmlns:a16="http://schemas.microsoft.com/office/drawing/2014/main" id="{A498FE51-820D-4997-9627-DE8C401EF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159823" y="4789980"/>
              <a:ext cx="914400" cy="91440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8FA8295-C1A7-4773-88C6-725B3B35F50D}"/>
              </a:ext>
            </a:extLst>
          </p:cNvPr>
          <p:cNvGrpSpPr/>
          <p:nvPr/>
        </p:nvGrpSpPr>
        <p:grpSpPr>
          <a:xfrm>
            <a:off x="2691422" y="540923"/>
            <a:ext cx="2208628" cy="5188115"/>
            <a:chOff x="2900531" y="414801"/>
            <a:chExt cx="2208628" cy="5188114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D7BE03DD-D845-433B-8D65-3F374AC9FB91}"/>
                </a:ext>
              </a:extLst>
            </p:cNvPr>
            <p:cNvSpPr/>
            <p:nvPr/>
          </p:nvSpPr>
          <p:spPr>
            <a:xfrm>
              <a:off x="4011925" y="3297855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89F9BD3-AFE2-479D-8EFA-651C98F06908}"/>
                </a:ext>
              </a:extLst>
            </p:cNvPr>
            <p:cNvSpPr/>
            <p:nvPr/>
          </p:nvSpPr>
          <p:spPr>
            <a:xfrm>
              <a:off x="2900531" y="3330878"/>
              <a:ext cx="2208628" cy="2208628"/>
            </a:xfrm>
            <a:custGeom>
              <a:avLst/>
              <a:gdLst>
                <a:gd name="connsiteX0" fmla="*/ 1104314 w 2208628"/>
                <a:gd name="connsiteY0" fmla="*/ 123187 h 2208628"/>
                <a:gd name="connsiteX1" fmla="*/ 996529 w 2208628"/>
                <a:gd name="connsiteY1" fmla="*/ 230972 h 2208628"/>
                <a:gd name="connsiteX2" fmla="*/ 1104314 w 2208628"/>
                <a:gd name="connsiteY2" fmla="*/ 338757 h 2208628"/>
                <a:gd name="connsiteX3" fmla="*/ 1212099 w 2208628"/>
                <a:gd name="connsiteY3" fmla="*/ 230972 h 2208628"/>
                <a:gd name="connsiteX4" fmla="*/ 1104314 w 2208628"/>
                <a:gd name="connsiteY4" fmla="*/ 123187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23187"/>
                  </a:moveTo>
                  <a:cubicBezTo>
                    <a:pt x="1044786" y="123187"/>
                    <a:pt x="996529" y="171444"/>
                    <a:pt x="996529" y="230972"/>
                  </a:cubicBezTo>
                  <a:cubicBezTo>
                    <a:pt x="996529" y="290500"/>
                    <a:pt x="1044786" y="338757"/>
                    <a:pt x="1104314" y="338757"/>
                  </a:cubicBezTo>
                  <a:cubicBezTo>
                    <a:pt x="1163842" y="338757"/>
                    <a:pt x="1212099" y="290500"/>
                    <a:pt x="1212099" y="230972"/>
                  </a:cubicBezTo>
                  <a:cubicBezTo>
                    <a:pt x="1212099" y="171444"/>
                    <a:pt x="1163842" y="123187"/>
                    <a:pt x="1104314" y="123187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CC">
                    <a:alpha val="49804"/>
                  </a:srgbClr>
                </a:gs>
                <a:gs pos="100000">
                  <a:srgbClr val="00CCFF">
                    <a:alpha val="69804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0099CC"/>
                  </a:gs>
                  <a:gs pos="100000">
                    <a:srgbClr val="00CCFF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A283ED2C-FB38-4E24-BB58-E4DD922AE5D3}"/>
                </a:ext>
              </a:extLst>
            </p:cNvPr>
            <p:cNvGrpSpPr/>
            <p:nvPr/>
          </p:nvGrpSpPr>
          <p:grpSpPr>
            <a:xfrm>
              <a:off x="3657625" y="414801"/>
              <a:ext cx="769257" cy="769257"/>
              <a:chOff x="3120599" y="400287"/>
              <a:chExt cx="769257" cy="769257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4722BFA1-8133-4D7D-98FB-358C29FC0D02}"/>
                  </a:ext>
                </a:extLst>
              </p:cNvPr>
              <p:cNvSpPr/>
              <p:nvPr/>
            </p:nvSpPr>
            <p:spPr>
              <a:xfrm>
                <a:off x="3120599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46ADDB2-FE29-4DBC-9B09-410876138581}"/>
                  </a:ext>
                </a:extLst>
              </p:cNvPr>
              <p:cNvSpPr/>
              <p:nvPr/>
            </p:nvSpPr>
            <p:spPr>
              <a:xfrm>
                <a:off x="3295908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CC"/>
                  </a:gs>
                  <a:gs pos="100000">
                    <a:srgbClr val="00CCFF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0099CC"/>
                    </a:gs>
                    <a:gs pos="100000">
                      <a:srgbClr val="00CCFF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AB7DF42-404C-4667-ACEF-E1455B4B57F8}"/>
                </a:ext>
              </a:extLst>
            </p:cNvPr>
            <p:cNvCxnSpPr>
              <a:cxnSpLocks/>
              <a:stCxn id="30" idx="4"/>
              <a:endCxn id="19" idx="5"/>
            </p:cNvCxnSpPr>
            <p:nvPr/>
          </p:nvCxnSpPr>
          <p:spPr>
            <a:xfrm flipH="1">
              <a:off x="4004845" y="1184058"/>
              <a:ext cx="37409" cy="21468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1654E2A-E43B-4221-AFC7-1E564C660AFB}"/>
                </a:ext>
              </a:extLst>
            </p:cNvPr>
            <p:cNvSpPr/>
            <p:nvPr/>
          </p:nvSpPr>
          <p:spPr>
            <a:xfrm>
              <a:off x="4043472" y="3302796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7B0A1992-ADCB-478E-ACC2-C977A99DD7AF}"/>
                </a:ext>
              </a:extLst>
            </p:cNvPr>
            <p:cNvSpPr/>
            <p:nvPr/>
          </p:nvSpPr>
          <p:spPr>
            <a:xfrm>
              <a:off x="4017767" y="328070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E64F327D-3774-4617-B795-F3350EC95C25}"/>
                </a:ext>
              </a:extLst>
            </p:cNvPr>
            <p:cNvSpPr/>
            <p:nvPr/>
          </p:nvSpPr>
          <p:spPr>
            <a:xfrm>
              <a:off x="4024433" y="3261654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70AB8EA1-3F30-4177-82AE-0C56809CBE97}"/>
                </a:ext>
              </a:extLst>
            </p:cNvPr>
            <p:cNvSpPr/>
            <p:nvPr/>
          </p:nvSpPr>
          <p:spPr>
            <a:xfrm>
              <a:off x="3168962" y="5531918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pic>
          <p:nvPicPr>
            <p:cNvPr id="107" name="Graphic 106" descr="Handshake">
              <a:extLst>
                <a:ext uri="{FF2B5EF4-FFF2-40B4-BE49-F238E27FC236}">
                  <a16:creationId xmlns:a16="http://schemas.microsoft.com/office/drawing/2014/main" id="{A0401EEF-0CEE-4134-9986-03D94A5ED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619063" y="4683714"/>
              <a:ext cx="914400" cy="914400"/>
            </a:xfrm>
            <a:prstGeom prst="rect">
              <a:avLst/>
            </a:prstGeom>
          </p:spPr>
        </p:pic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7FCB114E-30DC-4937-915F-46F567371654}"/>
                </a:ext>
              </a:extLst>
            </p:cNvPr>
            <p:cNvSpPr txBox="1"/>
            <p:nvPr/>
          </p:nvSpPr>
          <p:spPr>
            <a:xfrm>
              <a:off x="3165772" y="3938521"/>
              <a:ext cx="1700507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8  Access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E979B25A-B4B7-490A-980C-521069971679}"/>
                </a:ext>
              </a:extLst>
            </p:cNvPr>
            <p:cNvSpPr txBox="1"/>
            <p:nvPr/>
          </p:nvSpPr>
          <p:spPr>
            <a:xfrm>
              <a:off x="3278873" y="3535887"/>
              <a:ext cx="1391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grade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E74503D-3E31-4501-ACC1-9E54432DCB14}"/>
              </a:ext>
            </a:extLst>
          </p:cNvPr>
          <p:cNvGrpSpPr/>
          <p:nvPr/>
        </p:nvGrpSpPr>
        <p:grpSpPr>
          <a:xfrm>
            <a:off x="4704676" y="519806"/>
            <a:ext cx="2412221" cy="5340577"/>
            <a:chOff x="4979920" y="359569"/>
            <a:chExt cx="2412220" cy="5340577"/>
          </a:xfrm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0055088-77BD-4D23-A1E1-B07EFB6D84D5}"/>
                </a:ext>
              </a:extLst>
            </p:cNvPr>
            <p:cNvSpPr/>
            <p:nvPr/>
          </p:nvSpPr>
          <p:spPr>
            <a:xfrm>
              <a:off x="5937057" y="3411066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7E04C9-A934-4BBF-93A0-2A48D7BB8F9B}"/>
                </a:ext>
              </a:extLst>
            </p:cNvPr>
            <p:cNvSpPr/>
            <p:nvPr/>
          </p:nvSpPr>
          <p:spPr>
            <a:xfrm>
              <a:off x="4979920" y="3462692"/>
              <a:ext cx="2208628" cy="2208628"/>
            </a:xfrm>
            <a:custGeom>
              <a:avLst/>
              <a:gdLst>
                <a:gd name="connsiteX0" fmla="*/ 1104314 w 2208628"/>
                <a:gd name="connsiteY0" fmla="*/ 143598 h 2208628"/>
                <a:gd name="connsiteX1" fmla="*/ 996529 w 2208628"/>
                <a:gd name="connsiteY1" fmla="*/ 251383 h 2208628"/>
                <a:gd name="connsiteX2" fmla="*/ 1104314 w 2208628"/>
                <a:gd name="connsiteY2" fmla="*/ 359168 h 2208628"/>
                <a:gd name="connsiteX3" fmla="*/ 1212099 w 2208628"/>
                <a:gd name="connsiteY3" fmla="*/ 251383 h 2208628"/>
                <a:gd name="connsiteX4" fmla="*/ 1104314 w 2208628"/>
                <a:gd name="connsiteY4" fmla="*/ 143598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43598"/>
                  </a:moveTo>
                  <a:cubicBezTo>
                    <a:pt x="1044786" y="143598"/>
                    <a:pt x="996529" y="191855"/>
                    <a:pt x="996529" y="251383"/>
                  </a:cubicBezTo>
                  <a:cubicBezTo>
                    <a:pt x="996529" y="310911"/>
                    <a:pt x="1044786" y="359168"/>
                    <a:pt x="1104314" y="359168"/>
                  </a:cubicBezTo>
                  <a:cubicBezTo>
                    <a:pt x="1163842" y="359168"/>
                    <a:pt x="1212099" y="310911"/>
                    <a:pt x="1212099" y="251383"/>
                  </a:cubicBezTo>
                  <a:cubicBezTo>
                    <a:pt x="1212099" y="191855"/>
                    <a:pt x="1163842" y="143598"/>
                    <a:pt x="1104314" y="143598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9900">
                    <a:lumMod val="88000"/>
                    <a:lumOff val="12000"/>
                    <a:alpha val="50000"/>
                  </a:srgbClr>
                </a:gs>
                <a:gs pos="100000">
                  <a:srgbClr val="FFCC00">
                    <a:alpha val="70000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FF9900"/>
                  </a:gs>
                  <a:gs pos="100000">
                    <a:srgbClr val="FFCC00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C0D0F899-833F-420E-82CB-CA929109DE37}"/>
                </a:ext>
              </a:extLst>
            </p:cNvPr>
            <p:cNvGrpSpPr/>
            <p:nvPr/>
          </p:nvGrpSpPr>
          <p:grpSpPr>
            <a:xfrm>
              <a:off x="5588567" y="359569"/>
              <a:ext cx="769257" cy="769257"/>
              <a:chOff x="4498870" y="400287"/>
              <a:chExt cx="769257" cy="769257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96746E8F-9175-45A0-A65A-11E5F0492B2D}"/>
                  </a:ext>
                </a:extLst>
              </p:cNvPr>
              <p:cNvSpPr/>
              <p:nvPr/>
            </p:nvSpPr>
            <p:spPr>
              <a:xfrm>
                <a:off x="4498870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62897699-3D79-4867-97B6-52C3DCD0AE86}"/>
                  </a:ext>
                </a:extLst>
              </p:cNvPr>
              <p:cNvSpPr/>
              <p:nvPr/>
            </p:nvSpPr>
            <p:spPr>
              <a:xfrm>
                <a:off x="4674179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FF9900">
                      <a:lumMod val="88000"/>
                      <a:lumOff val="12000"/>
                    </a:srgbClr>
                  </a:gs>
                  <a:gs pos="100000">
                    <a:srgbClr val="FFCC00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FF9900"/>
                    </a:gs>
                    <a:gs pos="100000">
                      <a:srgbClr val="FFCC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CCCF36B1-C983-4D8D-A2BC-232598546795}"/>
                </a:ext>
              </a:extLst>
            </p:cNvPr>
            <p:cNvCxnSpPr>
              <a:cxnSpLocks/>
              <a:stCxn id="32" idx="4"/>
              <a:endCxn id="20" idx="5"/>
            </p:cNvCxnSpPr>
            <p:nvPr/>
          </p:nvCxnSpPr>
          <p:spPr>
            <a:xfrm>
              <a:off x="5973196" y="1128826"/>
              <a:ext cx="111039" cy="233386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DF28B970-B7D3-4943-A2E6-16F51889E37C}"/>
                </a:ext>
              </a:extLst>
            </p:cNvPr>
            <p:cNvSpPr/>
            <p:nvPr/>
          </p:nvSpPr>
          <p:spPr>
            <a:xfrm>
              <a:off x="5968604" y="3416007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FECCF5FF-84C7-47BB-BCD9-02FEDF2DA590}"/>
                </a:ext>
              </a:extLst>
            </p:cNvPr>
            <p:cNvSpPr/>
            <p:nvPr/>
          </p:nvSpPr>
          <p:spPr>
            <a:xfrm>
              <a:off x="5942899" y="3393918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B27476EE-CF2F-4028-90E6-07F9ADE09488}"/>
                </a:ext>
              </a:extLst>
            </p:cNvPr>
            <p:cNvSpPr/>
            <p:nvPr/>
          </p:nvSpPr>
          <p:spPr>
            <a:xfrm>
              <a:off x="5949565" y="3374865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5F52D426-5001-48C3-B633-FA67C69E28CE}"/>
                </a:ext>
              </a:extLst>
            </p:cNvPr>
            <p:cNvSpPr/>
            <p:nvPr/>
          </p:nvSpPr>
          <p:spPr>
            <a:xfrm>
              <a:off x="5039688" y="5629149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pic>
          <p:nvPicPr>
            <p:cNvPr id="109" name="Graphic 108" descr="Target Audience">
              <a:extLst>
                <a:ext uri="{FF2B5EF4-FFF2-40B4-BE49-F238E27FC236}">
                  <a16:creationId xmlns:a16="http://schemas.microsoft.com/office/drawing/2014/main" id="{B1DA00F4-A65E-4D6A-BD87-835A30D06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5554363" y="4851291"/>
              <a:ext cx="786337" cy="786337"/>
            </a:xfrm>
            <a:prstGeom prst="rect">
              <a:avLst/>
            </a:prstGeom>
          </p:spPr>
        </p:pic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BC33EEB7-A335-44CA-B7DA-88683F00B158}"/>
                </a:ext>
              </a:extLst>
            </p:cNvPr>
            <p:cNvSpPr txBox="1"/>
            <p:nvPr/>
          </p:nvSpPr>
          <p:spPr>
            <a:xfrm>
              <a:off x="5691635" y="4353397"/>
              <a:ext cx="170050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09F264B7-FAB8-4337-8D9F-01D2ABEA3A3D}"/>
                </a:ext>
              </a:extLst>
            </p:cNvPr>
            <p:cNvSpPr txBox="1"/>
            <p:nvPr/>
          </p:nvSpPr>
          <p:spPr>
            <a:xfrm>
              <a:off x="5103712" y="3879819"/>
              <a:ext cx="1835883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Class</a:t>
              </a:r>
            </a:p>
            <a:p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8/1- 8/2</a:t>
              </a:r>
            </a:p>
            <a:p>
              <a:endParaRPr lang="en-US" sz="14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E9257BD5-7609-4C83-AD03-33FF14164024}"/>
              </a:ext>
            </a:extLst>
          </p:cNvPr>
          <p:cNvGrpSpPr/>
          <p:nvPr/>
        </p:nvGrpSpPr>
        <p:grpSpPr>
          <a:xfrm>
            <a:off x="550274" y="473580"/>
            <a:ext cx="2208628" cy="5714699"/>
            <a:chOff x="1231952" y="400287"/>
            <a:chExt cx="2208628" cy="5714698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1BC12887-63DE-4338-9904-5BC6DB12E994}"/>
                </a:ext>
              </a:extLst>
            </p:cNvPr>
            <p:cNvSpPr/>
            <p:nvPr/>
          </p:nvSpPr>
          <p:spPr>
            <a:xfrm>
              <a:off x="1480949" y="6043988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71133609-A0B5-4EDE-943C-F54CE0DDB654}"/>
                </a:ext>
              </a:extLst>
            </p:cNvPr>
            <p:cNvSpPr/>
            <p:nvPr/>
          </p:nvSpPr>
          <p:spPr>
            <a:xfrm>
              <a:off x="2303571" y="3809048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899EDD3-847E-47AF-8465-D234924B1AA2}"/>
                </a:ext>
              </a:extLst>
            </p:cNvPr>
            <p:cNvSpPr/>
            <p:nvPr/>
          </p:nvSpPr>
          <p:spPr>
            <a:xfrm>
              <a:off x="1231952" y="3820887"/>
              <a:ext cx="2208628" cy="2208628"/>
            </a:xfrm>
            <a:custGeom>
              <a:avLst/>
              <a:gdLst>
                <a:gd name="connsiteX0" fmla="*/ 1104314 w 2208628"/>
                <a:gd name="connsiteY0" fmla="*/ 115856 h 2208628"/>
                <a:gd name="connsiteX1" fmla="*/ 996529 w 2208628"/>
                <a:gd name="connsiteY1" fmla="*/ 223641 h 2208628"/>
                <a:gd name="connsiteX2" fmla="*/ 1104314 w 2208628"/>
                <a:gd name="connsiteY2" fmla="*/ 331426 h 2208628"/>
                <a:gd name="connsiteX3" fmla="*/ 1212099 w 2208628"/>
                <a:gd name="connsiteY3" fmla="*/ 223641 h 2208628"/>
                <a:gd name="connsiteX4" fmla="*/ 1104314 w 2208628"/>
                <a:gd name="connsiteY4" fmla="*/ 115856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15856"/>
                  </a:moveTo>
                  <a:cubicBezTo>
                    <a:pt x="1044786" y="115856"/>
                    <a:pt x="996529" y="164113"/>
                    <a:pt x="996529" y="223641"/>
                  </a:cubicBezTo>
                  <a:cubicBezTo>
                    <a:pt x="996529" y="283169"/>
                    <a:pt x="1044786" y="331426"/>
                    <a:pt x="1104314" y="331426"/>
                  </a:cubicBezTo>
                  <a:cubicBezTo>
                    <a:pt x="1163842" y="331426"/>
                    <a:pt x="1212099" y="283169"/>
                    <a:pt x="1212099" y="223641"/>
                  </a:cubicBezTo>
                  <a:cubicBezTo>
                    <a:pt x="1212099" y="164113"/>
                    <a:pt x="1163842" y="115856"/>
                    <a:pt x="1104314" y="115856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33CC33">
                    <a:alpha val="49804"/>
                  </a:srgbClr>
                </a:gs>
                <a:gs pos="100000">
                  <a:srgbClr val="00FF00">
                    <a:alpha val="69804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33CC33"/>
                  </a:gs>
                  <a:gs pos="100000">
                    <a:srgbClr val="00FF00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2D87A166-A63D-40E6-A1A5-C6B78D047052}"/>
                </a:ext>
              </a:extLst>
            </p:cNvPr>
            <p:cNvSpPr txBox="1"/>
            <p:nvPr/>
          </p:nvSpPr>
          <p:spPr>
            <a:xfrm>
              <a:off x="1709647" y="4581199"/>
              <a:ext cx="1700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2F64701E-F31D-4C6B-9219-1EE401EA8FC0}"/>
                </a:ext>
              </a:extLst>
            </p:cNvPr>
            <p:cNvGrpSpPr/>
            <p:nvPr/>
          </p:nvGrpSpPr>
          <p:grpSpPr>
            <a:xfrm>
              <a:off x="1960039" y="400287"/>
              <a:ext cx="769257" cy="769257"/>
              <a:chOff x="1742328" y="400287"/>
              <a:chExt cx="769257" cy="769257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982E62F5-DD20-4F0B-BB5C-E1CB87472CE4}"/>
                  </a:ext>
                </a:extLst>
              </p:cNvPr>
              <p:cNvSpPr/>
              <p:nvPr/>
            </p:nvSpPr>
            <p:spPr>
              <a:xfrm>
                <a:off x="1742328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34B2BBF9-0535-47F9-8B63-D311C6F9FADA}"/>
                  </a:ext>
                </a:extLst>
              </p:cNvPr>
              <p:cNvSpPr/>
              <p:nvPr/>
            </p:nvSpPr>
            <p:spPr>
              <a:xfrm>
                <a:off x="1917637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33CC33"/>
                  </a:gs>
                  <a:gs pos="100000">
                    <a:srgbClr val="00FF00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33CC33"/>
                    </a:gs>
                    <a:gs pos="100000">
                      <a:srgbClr val="00FF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1AFB019-8DC7-4C04-9081-61E2B3AF30CF}"/>
                </a:ext>
              </a:extLst>
            </p:cNvPr>
            <p:cNvCxnSpPr>
              <a:cxnSpLocks/>
              <a:stCxn id="28" idx="4"/>
              <a:endCxn id="18" idx="5"/>
            </p:cNvCxnSpPr>
            <p:nvPr/>
          </p:nvCxnSpPr>
          <p:spPr>
            <a:xfrm flipH="1">
              <a:off x="2336266" y="1169544"/>
              <a:ext cx="8402" cy="265134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ADA01CA7-6449-460B-ACCF-C315808172CD}"/>
                </a:ext>
              </a:extLst>
            </p:cNvPr>
            <p:cNvSpPr/>
            <p:nvPr/>
          </p:nvSpPr>
          <p:spPr>
            <a:xfrm>
              <a:off x="2335118" y="3813989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C33A24A7-874A-4143-807A-C35217BBCB01}"/>
                </a:ext>
              </a:extLst>
            </p:cNvPr>
            <p:cNvSpPr/>
            <p:nvPr/>
          </p:nvSpPr>
          <p:spPr>
            <a:xfrm>
              <a:off x="2309413" y="3791900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53C0446-6D36-4BBD-A0FD-4716481F8107}"/>
                </a:ext>
              </a:extLst>
            </p:cNvPr>
            <p:cNvSpPr/>
            <p:nvPr/>
          </p:nvSpPr>
          <p:spPr>
            <a:xfrm>
              <a:off x="2316079" y="377284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pic>
          <p:nvPicPr>
            <p:cNvPr id="103" name="Graphic 102" descr="Daily calendar">
              <a:extLst>
                <a:ext uri="{FF2B5EF4-FFF2-40B4-BE49-F238E27FC236}">
                  <a16:creationId xmlns:a16="http://schemas.microsoft.com/office/drawing/2014/main" id="{09ADB35B-0EA8-415A-A9D1-8A2423826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939219" y="5201766"/>
              <a:ext cx="802298" cy="802298"/>
            </a:xfrm>
            <a:prstGeom prst="rect">
              <a:avLst/>
            </a:prstGeom>
          </p:spPr>
        </p:pic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30AB8D3D-0B6D-4A3E-AEA3-75150ED9E562}"/>
                </a:ext>
              </a:extLst>
            </p:cNvPr>
            <p:cNvSpPr txBox="1"/>
            <p:nvPr/>
          </p:nvSpPr>
          <p:spPr>
            <a:xfrm>
              <a:off x="1272675" y="4353684"/>
              <a:ext cx="211951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Day----</a:t>
              </a:r>
            </a:p>
            <a:p>
              <a:pPr algn="ctr"/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Date----</a:t>
              </a:r>
            </a:p>
          </p:txBody>
        </p:sp>
      </p:grpSp>
      <p:sp>
        <p:nvSpPr>
          <p:cNvPr id="78" name="TextBox 77">
            <a:extLst>
              <a:ext uri="{FF2B5EF4-FFF2-40B4-BE49-F238E27FC236}">
                <a16:creationId xmlns:a16="http://schemas.microsoft.com/office/drawing/2014/main" id="{8D36DEC2-7A65-4D3C-822F-E879DAD2FBB5}"/>
              </a:ext>
            </a:extLst>
          </p:cNvPr>
          <p:cNvSpPr txBox="1"/>
          <p:nvPr/>
        </p:nvSpPr>
        <p:spPr>
          <a:xfrm>
            <a:off x="6119287" y="5440388"/>
            <a:ext cx="60810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sz="1600" b="1" dirty="0"/>
          </a:p>
        </p:txBody>
      </p:sp>
      <p:pic>
        <p:nvPicPr>
          <p:cNvPr id="9" name="Picture 8" descr="A picture containing food&#10;&#10;Description automatically generated">
            <a:extLst>
              <a:ext uri="{FF2B5EF4-FFF2-40B4-BE49-F238E27FC236}">
                <a16:creationId xmlns:a16="http://schemas.microsoft.com/office/drawing/2014/main" id="{7AA8A28D-BA76-4085-9C85-475978A4615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822" y="2349005"/>
            <a:ext cx="1314206" cy="13893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26B736-655B-6206-23CB-905B5AA1E046}"/>
              </a:ext>
            </a:extLst>
          </p:cNvPr>
          <p:cNvSpPr txBox="1"/>
          <p:nvPr/>
        </p:nvSpPr>
        <p:spPr>
          <a:xfrm>
            <a:off x="7043588" y="3624454"/>
            <a:ext cx="819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Century Gothic" panose="020B0502020202020204" pitchFamily="34" charset="0"/>
              </a:rPr>
              <a:t>Unit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03202F-82AC-49CA-F2A6-322603FB6D5D}"/>
              </a:ext>
            </a:extLst>
          </p:cNvPr>
          <p:cNvSpPr txBox="1"/>
          <p:nvPr/>
        </p:nvSpPr>
        <p:spPr>
          <a:xfrm>
            <a:off x="8978486" y="3776077"/>
            <a:ext cx="1340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Century Gothic" panose="020B0502020202020204" pitchFamily="34" charset="0"/>
              </a:rPr>
              <a:t>Lesson :</a:t>
            </a:r>
          </a:p>
          <a:p>
            <a:pPr algn="ctr"/>
            <a:r>
              <a:rPr lang="en-US" sz="2400" b="1" dirty="0">
                <a:latin typeface="Century Gothic" panose="020B0502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835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9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4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2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2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2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2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F68F7421-1CA5-458B-93BE-FE8CE5D5F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73"/>
            <a:ext cx="12100303" cy="641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BA86FAFA-0644-4ACC-959B-379BE943F9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356" y="713088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2EAEF7E-C6AE-4CCC-B081-7FECE2098A8F}"/>
              </a:ext>
            </a:extLst>
          </p:cNvPr>
          <p:cNvSpPr txBox="1">
            <a:spLocks/>
          </p:cNvSpPr>
          <p:nvPr/>
        </p:nvSpPr>
        <p:spPr>
          <a:xfrm>
            <a:off x="1035742" y="231857"/>
            <a:ext cx="7460076" cy="108999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Unit 4 : Buildings and structures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B96D1F8-D5BE-4C09-AE53-424989360603}"/>
              </a:ext>
            </a:extLst>
          </p:cNvPr>
          <p:cNvSpPr txBox="1">
            <a:spLocks/>
          </p:cNvSpPr>
          <p:nvPr/>
        </p:nvSpPr>
        <p:spPr>
          <a:xfrm>
            <a:off x="2427111" y="1127504"/>
            <a:ext cx="6186311" cy="135218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/>
              <a:t>Lesson 5:  A New School</a:t>
            </a:r>
          </a:p>
          <a:p>
            <a:pPr algn="ctr"/>
            <a:r>
              <a:rPr lang="en-US" sz="4400" b="1" dirty="0"/>
              <a:t>P:  69 &amp;70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AC232E39-1E43-49D8-A649-624AF01F1CC1}"/>
              </a:ext>
            </a:extLst>
          </p:cNvPr>
          <p:cNvSpPr/>
          <p:nvPr/>
        </p:nvSpPr>
        <p:spPr>
          <a:xfrm>
            <a:off x="370389" y="2540567"/>
            <a:ext cx="6967960" cy="4085576"/>
          </a:xfrm>
          <a:prstGeom prst="round2Diag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C13F31-490D-483B-A834-9A380C3B84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216" y="2757353"/>
            <a:ext cx="2372979" cy="13888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E21EFC-E393-481E-B172-F820AB53E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57" y="4565323"/>
            <a:ext cx="2453295" cy="14654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D953F1-3F6F-4CC2-B168-0BA00ADDFB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8145" y="4583355"/>
            <a:ext cx="2461036" cy="14294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39BF56-4402-4EC4-8EA5-4FF75E1181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8647" y="2763068"/>
            <a:ext cx="2461036" cy="1401895"/>
          </a:xfrm>
          <a:prstGeom prst="rect">
            <a:avLst/>
          </a:prstGeom>
        </p:spPr>
      </p:pic>
      <p:pic>
        <p:nvPicPr>
          <p:cNvPr id="13" name="Picture 2" descr="Travel Flying Sticker by Air Arabia for iOS &amp; Android | GIPHY">
            <a:extLst>
              <a:ext uri="{FF2B5EF4-FFF2-40B4-BE49-F238E27FC236}">
                <a16:creationId xmlns:a16="http://schemas.microsoft.com/office/drawing/2014/main" id="{CEB26189-7EF9-49CE-93CE-DE857635C0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282" y="1870931"/>
            <a:ext cx="3760001" cy="486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120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G">
            <a:extLst>
              <a:ext uri="{FF2B5EF4-FFF2-40B4-BE49-F238E27FC236}">
                <a16:creationId xmlns:a16="http://schemas.microsoft.com/office/drawing/2014/main" id="{0DE3E845-6E24-DF4E-BFC4-530A3FB2D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" y="-10648"/>
            <a:ext cx="12192000" cy="6858000"/>
          </a:xfrm>
          <a:prstGeom prst="rect">
            <a:avLst/>
          </a:prstGeom>
        </p:spPr>
      </p:pic>
      <p:grpSp>
        <p:nvGrpSpPr>
          <p:cNvPr id="5" name="Tekhnologic Logo">
            <a:extLst>
              <a:ext uri="{FF2B5EF4-FFF2-40B4-BE49-F238E27FC236}">
                <a16:creationId xmlns:a16="http://schemas.microsoft.com/office/drawing/2014/main" id="{1606D887-6D0C-5941-96A7-4449F91C4D75}"/>
              </a:ext>
            </a:extLst>
          </p:cNvPr>
          <p:cNvGrpSpPr/>
          <p:nvPr/>
        </p:nvGrpSpPr>
        <p:grpSpPr>
          <a:xfrm>
            <a:off x="5685616" y="6659062"/>
            <a:ext cx="820768" cy="180000"/>
            <a:chOff x="5464435" y="6630924"/>
            <a:chExt cx="820768" cy="180000"/>
          </a:xfrm>
        </p:grpSpPr>
        <p:pic>
          <p:nvPicPr>
            <p:cNvPr id="6" name="Image">
              <a:extLst>
                <a:ext uri="{FF2B5EF4-FFF2-40B4-BE49-F238E27FC236}">
                  <a16:creationId xmlns:a16="http://schemas.microsoft.com/office/drawing/2014/main" id="{357363A2-025B-B140-B8D3-864C995516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4435" y="6630924"/>
              <a:ext cx="180000" cy="180000"/>
            </a:xfrm>
            <a:prstGeom prst="rect">
              <a:avLst/>
            </a:prstGeom>
          </p:spPr>
        </p:pic>
        <p:sp>
          <p:nvSpPr>
            <p:cNvPr id="7" name="Text">
              <a:extLst>
                <a:ext uri="{FF2B5EF4-FFF2-40B4-BE49-F238E27FC236}">
                  <a16:creationId xmlns:a16="http://schemas.microsoft.com/office/drawing/2014/main" id="{8AFB0966-FDF2-1647-B172-B331582AF649}"/>
                </a:ext>
              </a:extLst>
            </p:cNvPr>
            <p:cNvSpPr/>
            <p:nvPr/>
          </p:nvSpPr>
          <p:spPr>
            <a:xfrm>
              <a:off x="5624766" y="6651674"/>
              <a:ext cx="660437" cy="1384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900" b="1" cap="none" spc="0" dirty="0">
                  <a:ln w="0"/>
                  <a:solidFill>
                    <a:srgbClr val="3059A2"/>
                  </a:solidFill>
                  <a:latin typeface="Century Gothic" panose="020B0502020202020204" pitchFamily="34" charset="0"/>
                </a:rPr>
                <a:t>tekhnologic</a:t>
              </a:r>
            </a:p>
          </p:txBody>
        </p:sp>
      </p:grpSp>
      <p:sp>
        <p:nvSpPr>
          <p:cNvPr id="8" name="Spinner BG">
            <a:extLst>
              <a:ext uri="{FF2B5EF4-FFF2-40B4-BE49-F238E27FC236}">
                <a16:creationId xmlns:a16="http://schemas.microsoft.com/office/drawing/2014/main" id="{C4DD5B29-46D5-FC4D-9FAE-A85FCFD086A8}"/>
              </a:ext>
            </a:extLst>
          </p:cNvPr>
          <p:cNvSpPr/>
          <p:nvPr/>
        </p:nvSpPr>
        <p:spPr>
          <a:xfrm>
            <a:off x="2856000" y="194312"/>
            <a:ext cx="6480000" cy="6480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nchor">
            <a:extLst>
              <a:ext uri="{FF2B5EF4-FFF2-40B4-BE49-F238E27FC236}">
                <a16:creationId xmlns:a16="http://schemas.microsoft.com/office/drawing/2014/main" id="{34D449EA-C32D-D740-B830-187AEEE4FBDC}"/>
              </a:ext>
            </a:extLst>
          </p:cNvPr>
          <p:cNvSpPr/>
          <p:nvPr/>
        </p:nvSpPr>
        <p:spPr>
          <a:xfrm>
            <a:off x="5196000" y="2529000"/>
            <a:ext cx="1800000" cy="1800000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Spinning Wheel 5">
            <a:extLst>
              <a:ext uri="{FF2B5EF4-FFF2-40B4-BE49-F238E27FC236}">
                <a16:creationId xmlns:a16="http://schemas.microsoft.com/office/drawing/2014/main" id="{F4FAC536-C289-6C44-8A37-FAD33862B9EA}"/>
              </a:ext>
            </a:extLst>
          </p:cNvPr>
          <p:cNvGrpSpPr/>
          <p:nvPr/>
        </p:nvGrpSpPr>
        <p:grpSpPr>
          <a:xfrm>
            <a:off x="2659332" y="67671"/>
            <a:ext cx="6412567" cy="6571108"/>
            <a:chOff x="2672231" y="71213"/>
            <a:chExt cx="6412567" cy="6571108"/>
          </a:xfrm>
        </p:grpSpPr>
        <p:sp>
          <p:nvSpPr>
            <p:cNvPr id="11" name="Segment 5">
              <a:extLst>
                <a:ext uri="{FF2B5EF4-FFF2-40B4-BE49-F238E27FC236}">
                  <a16:creationId xmlns:a16="http://schemas.microsoft.com/office/drawing/2014/main" id="{CA91AB15-31C7-E14B-85AD-6EA59243169B}"/>
                </a:ext>
              </a:extLst>
            </p:cNvPr>
            <p:cNvSpPr/>
            <p:nvPr/>
          </p:nvSpPr>
          <p:spPr>
            <a:xfrm rot="1080000">
              <a:off x="3575343" y="71213"/>
              <a:ext cx="2811223" cy="2884495"/>
            </a:xfrm>
            <a:custGeom>
              <a:avLst/>
              <a:gdLst>
                <a:gd name="connsiteX0" fmla="*/ 2112427 w 2811223"/>
                <a:gd name="connsiteY0" fmla="*/ 9233 h 2884495"/>
                <a:gd name="connsiteX1" fmla="*/ 2143494 w 2811223"/>
                <a:gd name="connsiteY1" fmla="*/ 0 h 2884495"/>
                <a:gd name="connsiteX2" fmla="*/ 2811223 w 2811223"/>
                <a:gd name="connsiteY2" fmla="*/ 2055059 h 2884495"/>
                <a:gd name="connsiteX3" fmla="*/ 2779903 w 2811223"/>
                <a:gd name="connsiteY3" fmla="*/ 2063515 h 2884495"/>
                <a:gd name="connsiteX4" fmla="*/ 2161077 w 2811223"/>
                <a:gd name="connsiteY4" fmla="*/ 2842552 h 2884495"/>
                <a:gd name="connsiteX5" fmla="*/ 2159537 w 2811223"/>
                <a:gd name="connsiteY5" fmla="*/ 2884495 h 2884495"/>
                <a:gd name="connsiteX6" fmla="*/ 0 w 2811223"/>
                <a:gd name="connsiteY6" fmla="*/ 2884495 h 2884495"/>
                <a:gd name="connsiteX7" fmla="*/ 8319 w 2811223"/>
                <a:gd name="connsiteY7" fmla="*/ 2657987 h 2884495"/>
                <a:gd name="connsiteX8" fmla="*/ 2112427 w 2811223"/>
                <a:gd name="connsiteY8" fmla="*/ 9233 h 2884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11223" h="2884495">
                  <a:moveTo>
                    <a:pt x="2112427" y="9233"/>
                  </a:moveTo>
                  <a:lnTo>
                    <a:pt x="2143494" y="0"/>
                  </a:lnTo>
                  <a:lnTo>
                    <a:pt x="2811223" y="2055059"/>
                  </a:lnTo>
                  <a:lnTo>
                    <a:pt x="2779903" y="2063515"/>
                  </a:lnTo>
                  <a:cubicBezTo>
                    <a:pt x="2425357" y="2178714"/>
                    <a:pt x="2191198" y="2493117"/>
                    <a:pt x="2161077" y="2842552"/>
                  </a:cubicBezTo>
                  <a:lnTo>
                    <a:pt x="2159537" y="2884495"/>
                  </a:lnTo>
                  <a:lnTo>
                    <a:pt x="0" y="2884495"/>
                  </a:lnTo>
                  <a:lnTo>
                    <a:pt x="8319" y="2657987"/>
                  </a:lnTo>
                  <a:cubicBezTo>
                    <a:pt x="110746" y="1469907"/>
                    <a:pt x="906924" y="400925"/>
                    <a:pt x="2112427" y="9233"/>
                  </a:cubicBezTo>
                  <a:close/>
                </a:path>
              </a:pathLst>
            </a:custGeom>
            <a:solidFill>
              <a:srgbClr val="7030A0"/>
            </a:solidFill>
            <a:ln w="63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Segment 4">
              <a:extLst>
                <a:ext uri="{FF2B5EF4-FFF2-40B4-BE49-F238E27FC236}">
                  <a16:creationId xmlns:a16="http://schemas.microsoft.com/office/drawing/2014/main" id="{2568C7FA-9F40-614A-B2EE-887D88B77F34}"/>
                </a:ext>
              </a:extLst>
            </p:cNvPr>
            <p:cNvSpPr/>
            <p:nvPr/>
          </p:nvSpPr>
          <p:spPr>
            <a:xfrm rot="1080000">
              <a:off x="2672231" y="2812248"/>
              <a:ext cx="2788503" cy="2940534"/>
            </a:xfrm>
            <a:custGeom>
              <a:avLst/>
              <a:gdLst>
                <a:gd name="connsiteX0" fmla="*/ 2537 w 2788503"/>
                <a:gd name="connsiteY0" fmla="*/ 0 h 2940534"/>
                <a:gd name="connsiteX1" fmla="*/ 2162074 w 2788503"/>
                <a:gd name="connsiteY1" fmla="*/ 0 h 2940534"/>
                <a:gd name="connsiteX2" fmla="*/ 2160516 w 2788503"/>
                <a:gd name="connsiteY2" fmla="*/ 42450 h 2940534"/>
                <a:gd name="connsiteX3" fmla="*/ 2204737 w 2788503"/>
                <a:gd name="connsiteY3" fmla="*/ 309486 h 2940534"/>
                <a:gd name="connsiteX4" fmla="*/ 2652096 w 2788503"/>
                <a:gd name="connsiteY4" fmla="*/ 833277 h 2940534"/>
                <a:gd name="connsiteX5" fmla="*/ 2788503 w 2788503"/>
                <a:gd name="connsiteY5" fmla="*/ 887078 h 2940534"/>
                <a:gd name="connsiteX6" fmla="*/ 2121295 w 2788503"/>
                <a:gd name="connsiteY6" fmla="*/ 2940534 h 2940534"/>
                <a:gd name="connsiteX7" fmla="*/ 1939105 w 2788503"/>
                <a:gd name="connsiteY7" fmla="*/ 2878555 h 2940534"/>
                <a:gd name="connsiteX8" fmla="*/ 150346 w 2788503"/>
                <a:gd name="connsiteY8" fmla="*/ 976998 h 2940534"/>
                <a:gd name="connsiteX9" fmla="*/ 0 w 2788503"/>
                <a:gd name="connsiteY9" fmla="*/ 69071 h 2940534"/>
                <a:gd name="connsiteX10" fmla="*/ 2537 w 2788503"/>
                <a:gd name="connsiteY10" fmla="*/ 0 h 294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8503" h="2940534">
                  <a:moveTo>
                    <a:pt x="2537" y="0"/>
                  </a:moveTo>
                  <a:lnTo>
                    <a:pt x="2162074" y="0"/>
                  </a:lnTo>
                  <a:lnTo>
                    <a:pt x="2160516" y="42450"/>
                  </a:lnTo>
                  <a:cubicBezTo>
                    <a:pt x="2161632" y="130982"/>
                    <a:pt x="2175937" y="220850"/>
                    <a:pt x="2204737" y="309486"/>
                  </a:cubicBezTo>
                  <a:cubicBezTo>
                    <a:pt x="2281536" y="545850"/>
                    <a:pt x="2446871" y="728709"/>
                    <a:pt x="2652096" y="833277"/>
                  </a:cubicBezTo>
                  <a:lnTo>
                    <a:pt x="2788503" y="887078"/>
                  </a:lnTo>
                  <a:lnTo>
                    <a:pt x="2121295" y="2940534"/>
                  </a:lnTo>
                  <a:lnTo>
                    <a:pt x="1939105" y="2878555"/>
                  </a:lnTo>
                  <a:cubicBezTo>
                    <a:pt x="1118854" y="2554938"/>
                    <a:pt x="444104" y="1881092"/>
                    <a:pt x="150346" y="976998"/>
                  </a:cubicBezTo>
                  <a:cubicBezTo>
                    <a:pt x="52427" y="675634"/>
                    <a:pt x="3793" y="370084"/>
                    <a:pt x="0" y="69071"/>
                  </a:cubicBezTo>
                  <a:lnTo>
                    <a:pt x="2537" y="0"/>
                  </a:lnTo>
                  <a:close/>
                </a:path>
              </a:pathLst>
            </a:custGeom>
            <a:solidFill>
              <a:srgbClr val="00B0F0"/>
            </a:solidFill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egment 3">
              <a:extLst>
                <a:ext uri="{FF2B5EF4-FFF2-40B4-BE49-F238E27FC236}">
                  <a16:creationId xmlns:a16="http://schemas.microsoft.com/office/drawing/2014/main" id="{DE8376DE-1570-B042-8C09-16BD6A52D61E}"/>
                </a:ext>
              </a:extLst>
            </p:cNvPr>
            <p:cNvSpPr/>
            <p:nvPr/>
          </p:nvSpPr>
          <p:spPr>
            <a:xfrm rot="1080000">
              <a:off x="4570919" y="4087572"/>
              <a:ext cx="3423812" cy="2554749"/>
            </a:xfrm>
            <a:custGeom>
              <a:avLst/>
              <a:gdLst>
                <a:gd name="connsiteX0" fmla="*/ 1675838 w 3423812"/>
                <a:gd name="connsiteY0" fmla="*/ 0 h 2554749"/>
                <a:gd name="connsiteX1" fmla="*/ 3423812 w 3423812"/>
                <a:gd name="connsiteY1" fmla="*/ 1269977 h 2554749"/>
                <a:gd name="connsiteX2" fmla="*/ 3347284 w 3423812"/>
                <a:gd name="connsiteY2" fmla="*/ 1378414 h 2554749"/>
                <a:gd name="connsiteX3" fmla="*/ 1881577 w 3423812"/>
                <a:gd name="connsiteY3" fmla="*/ 2404145 h 2554749"/>
                <a:gd name="connsiteX4" fmla="*/ 92885 w 3423812"/>
                <a:gd name="connsiteY4" fmla="*/ 2435832 h 2554749"/>
                <a:gd name="connsiteX5" fmla="*/ 0 w 3423812"/>
                <a:gd name="connsiteY5" fmla="*/ 2404234 h 2554749"/>
                <a:gd name="connsiteX6" fmla="*/ 667155 w 3423812"/>
                <a:gd name="connsiteY6" fmla="*/ 350942 h 2554749"/>
                <a:gd name="connsiteX7" fmla="*/ 688032 w 3423812"/>
                <a:gd name="connsiteY7" fmla="*/ 359177 h 2554749"/>
                <a:gd name="connsiteX8" fmla="*/ 1214100 w 3423812"/>
                <a:gd name="connsiteY8" fmla="*/ 349863 h 2554749"/>
                <a:gd name="connsiteX9" fmla="*/ 1645172 w 3423812"/>
                <a:gd name="connsiteY9" fmla="*/ 48183 h 2554749"/>
                <a:gd name="connsiteX10" fmla="*/ 1675838 w 3423812"/>
                <a:gd name="connsiteY10" fmla="*/ 0 h 2554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23812" h="2554749">
                  <a:moveTo>
                    <a:pt x="1675838" y="0"/>
                  </a:moveTo>
                  <a:lnTo>
                    <a:pt x="3423812" y="1269977"/>
                  </a:lnTo>
                  <a:lnTo>
                    <a:pt x="3347284" y="1378414"/>
                  </a:lnTo>
                  <a:cubicBezTo>
                    <a:pt x="2984748" y="1843131"/>
                    <a:pt x="2484328" y="2208299"/>
                    <a:pt x="1881577" y="2404145"/>
                  </a:cubicBezTo>
                  <a:cubicBezTo>
                    <a:pt x="1278826" y="2599991"/>
                    <a:pt x="659336" y="2598703"/>
                    <a:pt x="92885" y="2435832"/>
                  </a:cubicBezTo>
                  <a:lnTo>
                    <a:pt x="0" y="2404234"/>
                  </a:lnTo>
                  <a:lnTo>
                    <a:pt x="667155" y="350942"/>
                  </a:lnTo>
                  <a:lnTo>
                    <a:pt x="688032" y="359177"/>
                  </a:lnTo>
                  <a:cubicBezTo>
                    <a:pt x="854630" y="407082"/>
                    <a:pt x="1036827" y="407462"/>
                    <a:pt x="1214100" y="349863"/>
                  </a:cubicBezTo>
                  <a:cubicBezTo>
                    <a:pt x="1391373" y="292263"/>
                    <a:pt x="1538549" y="184863"/>
                    <a:pt x="1645172" y="48183"/>
                  </a:cubicBezTo>
                  <a:lnTo>
                    <a:pt x="1675838" y="0"/>
                  </a:lnTo>
                  <a:close/>
                </a:path>
              </a:pathLst>
            </a:custGeom>
            <a:solidFill>
              <a:srgbClr val="00B050"/>
            </a:solidFill>
            <a:ln w="63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Segment 2">
              <a:extLst>
                <a:ext uri="{FF2B5EF4-FFF2-40B4-BE49-F238E27FC236}">
                  <a16:creationId xmlns:a16="http://schemas.microsoft.com/office/drawing/2014/main" id="{06ADB309-9470-7B45-9CBE-3B73F9679857}"/>
                </a:ext>
              </a:extLst>
            </p:cNvPr>
            <p:cNvSpPr/>
            <p:nvPr/>
          </p:nvSpPr>
          <p:spPr>
            <a:xfrm rot="1080000">
              <a:off x="6734216" y="2215253"/>
              <a:ext cx="2334117" cy="3572758"/>
            </a:xfrm>
            <a:custGeom>
              <a:avLst/>
              <a:gdLst>
                <a:gd name="connsiteX0" fmla="*/ 1747103 w 2334117"/>
                <a:gd name="connsiteY0" fmla="*/ 0 h 3572758"/>
                <a:gd name="connsiteX1" fmla="*/ 1771496 w 2334117"/>
                <a:gd name="connsiteY1" fmla="*/ 31107 h 3572758"/>
                <a:gd name="connsiteX2" fmla="*/ 2183530 w 2334117"/>
                <a:gd name="connsiteY2" fmla="*/ 854007 h 3572758"/>
                <a:gd name="connsiteX3" fmla="*/ 1854101 w 2334117"/>
                <a:gd name="connsiteY3" fmla="*/ 3443805 h 3572758"/>
                <a:gd name="connsiteX4" fmla="*/ 1763093 w 2334117"/>
                <a:gd name="connsiteY4" fmla="*/ 3572758 h 3572758"/>
                <a:gd name="connsiteX5" fmla="*/ 14979 w 2334117"/>
                <a:gd name="connsiteY5" fmla="*/ 2302679 h 3572758"/>
                <a:gd name="connsiteX6" fmla="*/ 75094 w 2334117"/>
                <a:gd name="connsiteY6" fmla="*/ 2208225 h 3572758"/>
                <a:gd name="connsiteX7" fmla="*/ 129140 w 2334117"/>
                <a:gd name="connsiteY7" fmla="*/ 1521519 h 3572758"/>
                <a:gd name="connsiteX8" fmla="*/ 7955 w 2334117"/>
                <a:gd name="connsiteY8" fmla="*/ 1279489 h 3572758"/>
                <a:gd name="connsiteX9" fmla="*/ 0 w 2334117"/>
                <a:gd name="connsiteY9" fmla="*/ 1269345 h 3572758"/>
                <a:gd name="connsiteX10" fmla="*/ 1747103 w 2334117"/>
                <a:gd name="connsiteY10" fmla="*/ 0 h 357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4117" h="3572758">
                  <a:moveTo>
                    <a:pt x="1747103" y="0"/>
                  </a:moveTo>
                  <a:lnTo>
                    <a:pt x="1771496" y="31107"/>
                  </a:lnTo>
                  <a:cubicBezTo>
                    <a:pt x="1945359" y="276861"/>
                    <a:pt x="2085611" y="552642"/>
                    <a:pt x="2183530" y="854007"/>
                  </a:cubicBezTo>
                  <a:cubicBezTo>
                    <a:pt x="2477288" y="1758100"/>
                    <a:pt x="2327480" y="2699862"/>
                    <a:pt x="1854101" y="3443805"/>
                  </a:cubicBezTo>
                  <a:lnTo>
                    <a:pt x="1763093" y="3572758"/>
                  </a:lnTo>
                  <a:lnTo>
                    <a:pt x="14979" y="2302679"/>
                  </a:lnTo>
                  <a:lnTo>
                    <a:pt x="75094" y="2208225"/>
                  </a:lnTo>
                  <a:cubicBezTo>
                    <a:pt x="179662" y="2003000"/>
                    <a:pt x="205939" y="1757883"/>
                    <a:pt x="129140" y="1521519"/>
                  </a:cubicBezTo>
                  <a:cubicBezTo>
                    <a:pt x="100340" y="1432882"/>
                    <a:pt x="59090" y="1351770"/>
                    <a:pt x="7955" y="1279489"/>
                  </a:cubicBezTo>
                  <a:lnTo>
                    <a:pt x="0" y="1269345"/>
                  </a:lnTo>
                  <a:lnTo>
                    <a:pt x="1747103" y="0"/>
                  </a:lnTo>
                  <a:close/>
                </a:path>
              </a:pathLst>
            </a:custGeom>
            <a:solidFill>
              <a:srgbClr val="FFC000"/>
            </a:soli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Segment 1">
              <a:extLst>
                <a:ext uri="{FF2B5EF4-FFF2-40B4-BE49-F238E27FC236}">
                  <a16:creationId xmlns:a16="http://schemas.microsoft.com/office/drawing/2014/main" id="{EAC78B08-3FD4-8F41-8306-D20B66982BFB}"/>
                </a:ext>
              </a:extLst>
            </p:cNvPr>
            <p:cNvSpPr/>
            <p:nvPr/>
          </p:nvSpPr>
          <p:spPr>
            <a:xfrm rot="1080000">
              <a:off x="5702034" y="697243"/>
              <a:ext cx="3382764" cy="2527713"/>
            </a:xfrm>
            <a:custGeom>
              <a:avLst/>
              <a:gdLst>
                <a:gd name="connsiteX0" fmla="*/ 0 w 3382764"/>
                <a:gd name="connsiteY0" fmla="*/ 140345 h 2527713"/>
                <a:gd name="connsiteX1" fmla="*/ 116477 w 3382764"/>
                <a:gd name="connsiteY1" fmla="*/ 105729 h 2527713"/>
                <a:gd name="connsiteX2" fmla="*/ 3224638 w 3382764"/>
                <a:gd name="connsiteY2" fmla="*/ 1056728 h 2527713"/>
                <a:gd name="connsiteX3" fmla="*/ 3382764 w 3382764"/>
                <a:gd name="connsiteY3" fmla="*/ 1258368 h 2527713"/>
                <a:gd name="connsiteX4" fmla="*/ 1635661 w 3382764"/>
                <a:gd name="connsiteY4" fmla="*/ 2527713 h 2527713"/>
                <a:gd name="connsiteX5" fmla="*/ 1591504 w 3382764"/>
                <a:gd name="connsiteY5" fmla="*/ 2471403 h 2527713"/>
                <a:gd name="connsiteX6" fmla="*/ 721910 w 3382764"/>
                <a:gd name="connsiteY6" fmla="*/ 2180870 h 2527713"/>
                <a:gd name="connsiteX7" fmla="*/ 667757 w 3382764"/>
                <a:gd name="connsiteY7" fmla="*/ 2195491 h 2527713"/>
                <a:gd name="connsiteX8" fmla="*/ 0 w 3382764"/>
                <a:gd name="connsiteY8" fmla="*/ 140345 h 25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2764" h="2527713">
                  <a:moveTo>
                    <a:pt x="0" y="140345"/>
                  </a:moveTo>
                  <a:lnTo>
                    <a:pt x="116477" y="105729"/>
                  </a:lnTo>
                  <a:cubicBezTo>
                    <a:pt x="1276168" y="-207142"/>
                    <a:pt x="2475987" y="193296"/>
                    <a:pt x="3224638" y="1056728"/>
                  </a:cubicBezTo>
                  <a:lnTo>
                    <a:pt x="3382764" y="1258368"/>
                  </a:lnTo>
                  <a:lnTo>
                    <a:pt x="1635661" y="2527713"/>
                  </a:lnTo>
                  <a:lnTo>
                    <a:pt x="1591504" y="2471403"/>
                  </a:lnTo>
                  <a:cubicBezTo>
                    <a:pt x="1380890" y="2228492"/>
                    <a:pt x="1048874" y="2110171"/>
                    <a:pt x="721910" y="2180870"/>
                  </a:cubicBezTo>
                  <a:lnTo>
                    <a:pt x="667757" y="2195491"/>
                  </a:lnTo>
                  <a:lnTo>
                    <a:pt x="0" y="140345"/>
                  </a:lnTo>
                  <a:close/>
                </a:path>
              </a:pathLst>
            </a:custGeom>
            <a:solidFill>
              <a:srgbClr val="FF3399"/>
            </a:solidFill>
            <a:ln w="635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egment 5 Text">
              <a:extLst>
                <a:ext uri="{FF2B5EF4-FFF2-40B4-BE49-F238E27FC236}">
                  <a16:creationId xmlns:a16="http://schemas.microsoft.com/office/drawing/2014/main" id="{131DD539-9F96-F74D-AC9D-A4316FB05398}"/>
                </a:ext>
              </a:extLst>
            </p:cNvPr>
            <p:cNvSpPr/>
            <p:nvPr/>
          </p:nvSpPr>
          <p:spPr>
            <a:xfrm rot="19500000" flipH="1">
              <a:off x="4000256" y="959011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algn="ctr"/>
              <a:r>
                <a:rPr lang="en-US" sz="2800" b="0" i="0" dirty="0">
                  <a:effectLst/>
                  <a:latin typeface="Arial" panose="020B0604020202020204" pitchFamily="34" charset="0"/>
                </a:rPr>
                <a:t>Is it a modern or a traditional building?</a:t>
              </a:r>
              <a:endParaRPr lang="en-US" sz="2800" b="1" dirty="0"/>
            </a:p>
          </p:txBody>
        </p:sp>
        <p:sp>
          <p:nvSpPr>
            <p:cNvPr id="17" name="Segment 4 Text">
              <a:extLst>
                <a:ext uri="{FF2B5EF4-FFF2-40B4-BE49-F238E27FC236}">
                  <a16:creationId xmlns:a16="http://schemas.microsoft.com/office/drawing/2014/main" id="{93B732CB-8182-FF41-BCF1-63A6B4594343}"/>
                </a:ext>
              </a:extLst>
            </p:cNvPr>
            <p:cNvSpPr/>
            <p:nvPr/>
          </p:nvSpPr>
          <p:spPr>
            <a:xfrm rot="14700000" flipH="1">
              <a:off x="2895551" y="3133355"/>
              <a:ext cx="2264714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 lnSpcReduction="20000"/>
            </a:bodyPr>
            <a:lstStyle/>
            <a:p>
              <a:pPr algn="ctr"/>
              <a:r>
                <a:rPr lang="en-US" sz="2800" b="0" i="0" dirty="0">
                  <a:effectLst/>
                  <a:latin typeface="Arial" panose="020B0604020202020204" pitchFamily="34" charset="0"/>
                </a:rPr>
                <a:t>Do the classrooms have nature light?</a:t>
              </a:r>
              <a:endParaRPr lang="en-US" sz="2800" b="1" dirty="0">
                <a:ln w="0"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Segment 3 Text">
              <a:extLst>
                <a:ext uri="{FF2B5EF4-FFF2-40B4-BE49-F238E27FC236}">
                  <a16:creationId xmlns:a16="http://schemas.microsoft.com/office/drawing/2014/main" id="{17B11719-4CAE-104D-807F-C3A5FFD88CCB}"/>
                </a:ext>
              </a:extLst>
            </p:cNvPr>
            <p:cNvSpPr/>
            <p:nvPr/>
          </p:nvSpPr>
          <p:spPr>
            <a:xfrm rot="10800000">
              <a:off x="5267961" y="4816996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800" b="0" i="0" dirty="0">
                  <a:effectLst/>
                  <a:latin typeface="Arial" panose="020B0604020202020204" pitchFamily="34" charset="0"/>
                </a:rPr>
                <a:t>Is there an area for sport?</a:t>
              </a:r>
              <a:endParaRPr lang="en-US" sz="2800" b="1" dirty="0">
                <a:ln w="0"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Segment 2 Text">
              <a:extLst>
                <a:ext uri="{FF2B5EF4-FFF2-40B4-BE49-F238E27FC236}">
                  <a16:creationId xmlns:a16="http://schemas.microsoft.com/office/drawing/2014/main" id="{4BA0A05F-874C-7E4E-97D0-467CF5796BE8}"/>
                </a:ext>
              </a:extLst>
            </p:cNvPr>
            <p:cNvSpPr/>
            <p:nvPr/>
          </p:nvSpPr>
          <p:spPr>
            <a:xfrm rot="6613116">
              <a:off x="7191981" y="3327473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77500" lnSpcReduction="20000"/>
            </a:bodyPr>
            <a:lstStyle/>
            <a:p>
              <a:pPr algn="ctr"/>
              <a:r>
                <a:rPr lang="en-US" sz="2800" b="0" i="0" dirty="0">
                  <a:effectLst/>
                  <a:latin typeface="Arial" panose="020B0604020202020204" pitchFamily="34" charset="0"/>
                </a:rPr>
                <a:t>Is there enough space in and around the school?</a:t>
              </a:r>
              <a:endParaRPr lang="en-US" sz="2800" b="1" dirty="0">
                <a:ln w="0"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Segment 1 Text">
              <a:extLst>
                <a:ext uri="{FF2B5EF4-FFF2-40B4-BE49-F238E27FC236}">
                  <a16:creationId xmlns:a16="http://schemas.microsoft.com/office/drawing/2014/main" id="{5155D553-D831-7941-AABE-17C119EC3EBA}"/>
                </a:ext>
              </a:extLst>
            </p:cNvPr>
            <p:cNvSpPr/>
            <p:nvPr/>
          </p:nvSpPr>
          <p:spPr>
            <a:xfrm rot="2100000">
              <a:off x="6469207" y="976360"/>
              <a:ext cx="177205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 lnSpcReduction="20000"/>
            </a:bodyPr>
            <a:lstStyle/>
            <a:p>
              <a:pPr algn="ctr"/>
              <a:r>
                <a:rPr lang="en-US" sz="2800" b="0" i="0" dirty="0">
                  <a:effectLst/>
                  <a:latin typeface="Arial" panose="020B0604020202020204" pitchFamily="34" charset="0"/>
                </a:rPr>
                <a:t>What is your school like?</a:t>
              </a:r>
              <a:br>
                <a:rPr lang="en-US" sz="2800" dirty="0"/>
              </a:br>
              <a:endParaRPr lang="en-US" sz="2800" b="1" dirty="0">
                <a:ln w="0"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Spin Button">
            <a:extLst>
              <a:ext uri="{FF2B5EF4-FFF2-40B4-BE49-F238E27FC236}">
                <a16:creationId xmlns:a16="http://schemas.microsoft.com/office/drawing/2014/main" id="{16867F72-5D38-0743-8B26-D2B419FBA385}"/>
              </a:ext>
            </a:extLst>
          </p:cNvPr>
          <p:cNvGrpSpPr/>
          <p:nvPr/>
        </p:nvGrpSpPr>
        <p:grpSpPr>
          <a:xfrm>
            <a:off x="5196000" y="2529000"/>
            <a:ext cx="1800000" cy="1800000"/>
            <a:chOff x="5196000" y="2529000"/>
            <a:chExt cx="1800000" cy="1800000"/>
          </a:xfrm>
        </p:grpSpPr>
        <p:sp>
          <p:nvSpPr>
            <p:cNvPr id="22" name="Spin Button">
              <a:extLst>
                <a:ext uri="{FF2B5EF4-FFF2-40B4-BE49-F238E27FC236}">
                  <a16:creationId xmlns:a16="http://schemas.microsoft.com/office/drawing/2014/main" id="{DF2A1289-0C1A-364C-82ED-ADA1FEE57759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3" name="Arrow: Curved Down 62">
              <a:extLst>
                <a:ext uri="{FF2B5EF4-FFF2-40B4-BE49-F238E27FC236}">
                  <a16:creationId xmlns:a16="http://schemas.microsoft.com/office/drawing/2014/main" id="{E60938F9-3064-574C-A028-60A16C4019A5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Arrow: Curved Down 63">
              <a:extLst>
                <a:ext uri="{FF2B5EF4-FFF2-40B4-BE49-F238E27FC236}">
                  <a16:creationId xmlns:a16="http://schemas.microsoft.com/office/drawing/2014/main" id="{E3B1BB3F-724A-7A40-9581-39A6B13DFEAA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5" name="Marker">
            <a:extLst>
              <a:ext uri="{FF2B5EF4-FFF2-40B4-BE49-F238E27FC236}">
                <a16:creationId xmlns:a16="http://schemas.microsoft.com/office/drawing/2014/main" id="{997FF00B-1A1B-C644-809B-7A31179F2798}"/>
              </a:ext>
            </a:extLst>
          </p:cNvPr>
          <p:cNvSpPr/>
          <p:nvPr/>
        </p:nvSpPr>
        <p:spPr>
          <a:xfrm flipV="1">
            <a:off x="5720066" y="-640"/>
            <a:ext cx="775591" cy="684944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761F651-4103-7F40-9ED3-9D0B2F78E316}"/>
              </a:ext>
            </a:extLst>
          </p:cNvPr>
          <p:cNvSpPr/>
          <p:nvPr/>
        </p:nvSpPr>
        <p:spPr>
          <a:xfrm>
            <a:off x="8836" y="424936"/>
            <a:ext cx="2315160" cy="1295112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 Rounded MT Bold" panose="020F0704030504030204" pitchFamily="34" charset="77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1006952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 1">
            <a:extLst>
              <a:ext uri="{FF2B5EF4-FFF2-40B4-BE49-F238E27FC236}">
                <a16:creationId xmlns:a16="http://schemas.microsoft.com/office/drawing/2014/main" id="{154840F8-2D45-47B1-A73D-FA949286B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3006" y="859199"/>
            <a:ext cx="10130007" cy="2162983"/>
          </a:xfrm>
        </p:spPr>
        <p:txBody>
          <a:bodyPr>
            <a:normAutofit fontScale="90000"/>
          </a:bodyPr>
          <a:lstStyle/>
          <a:p>
            <a:r>
              <a:rPr lang="en-US" sz="10000" dirty="0">
                <a:solidFill>
                  <a:srgbClr val="FF0000"/>
                </a:solidFill>
                <a:latin typeface="Century Gothic" pitchFamily="34" charset="0"/>
              </a:rPr>
              <a:t>New Vocabulary</a:t>
            </a:r>
          </a:p>
        </p:txBody>
      </p:sp>
      <p:pic>
        <p:nvPicPr>
          <p:cNvPr id="3074" name="Picture 2" descr="When It Comes to Word Study, A Little Goes a Long 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509" y="3276604"/>
            <a:ext cx="6477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028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>
                <a:solidFill>
                  <a:schemeClr val="tx1"/>
                </a:solidFill>
                <a:latin typeface="Century Gothic" pitchFamily="34" charset="0"/>
              </a:rPr>
              <a:t>modern</a:t>
            </a:r>
          </a:p>
        </p:txBody>
      </p:sp>
      <p:pic>
        <p:nvPicPr>
          <p:cNvPr id="1026" name="Picture 2" descr="50 Stunning Modern Home Exterior Designs That Have Awesome Facades">
            <a:extLst>
              <a:ext uri="{FF2B5EF4-FFF2-40B4-BE49-F238E27FC236}">
                <a16:creationId xmlns:a16="http://schemas.microsoft.com/office/drawing/2014/main" id="{0DBC218A-0353-EEBB-78CD-31CF2BA6C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508" y="422032"/>
            <a:ext cx="7441809" cy="386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59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>
                <a:solidFill>
                  <a:schemeClr val="tx1"/>
                </a:solidFill>
                <a:latin typeface="Century Gothic" pitchFamily="34" charset="0"/>
              </a:rPr>
              <a:t>indoor</a:t>
            </a:r>
          </a:p>
        </p:txBody>
      </p:sp>
      <p:pic>
        <p:nvPicPr>
          <p:cNvPr id="2050" name="Picture 2" descr="The best indoor activities to try in Dubai">
            <a:extLst>
              <a:ext uri="{FF2B5EF4-FFF2-40B4-BE49-F238E27FC236}">
                <a16:creationId xmlns:a16="http://schemas.microsoft.com/office/drawing/2014/main" id="{D8A00C72-2E55-8F1F-3FBC-BAE7C83F0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32" y="534571"/>
            <a:ext cx="5195668" cy="362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21 Fun Indoor Games for Kids Aged 3 to 12 Years">
            <a:extLst>
              <a:ext uri="{FF2B5EF4-FFF2-40B4-BE49-F238E27FC236}">
                <a16:creationId xmlns:a16="http://schemas.microsoft.com/office/drawing/2014/main" id="{71F7D585-17D5-2C5A-85FA-3CE70E01A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34571"/>
            <a:ext cx="4876799" cy="362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41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>
                <a:solidFill>
                  <a:schemeClr val="tx1"/>
                </a:solidFill>
                <a:latin typeface="Century Gothic" pitchFamily="34" charset="0"/>
              </a:rPr>
              <a:t>outdoor</a:t>
            </a:r>
            <a:endParaRPr lang="en-US" sz="166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981F8C-A4C0-D6F4-7B2B-9132F1E2D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375" y="1111348"/>
            <a:ext cx="4291209" cy="3189189"/>
          </a:xfrm>
          <a:prstGeom prst="rect">
            <a:avLst/>
          </a:prstGeom>
        </p:spPr>
      </p:pic>
      <p:pic>
        <p:nvPicPr>
          <p:cNvPr id="3074" name="Picture 2" descr="Five outdoor activities to improve your health">
            <a:extLst>
              <a:ext uri="{FF2B5EF4-FFF2-40B4-BE49-F238E27FC236}">
                <a16:creationId xmlns:a16="http://schemas.microsoft.com/office/drawing/2014/main" id="{51CD53B2-15A0-512D-3D11-CCEFAFF3F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034" y="1111347"/>
            <a:ext cx="4291209" cy="318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45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>
                <a:solidFill>
                  <a:schemeClr val="tx1"/>
                </a:solidFill>
                <a:latin typeface="Century Gothic" pitchFamily="34" charset="0"/>
              </a:rPr>
              <a:t>bridge</a:t>
            </a:r>
            <a:endParaRPr lang="en-US" sz="166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pic>
        <p:nvPicPr>
          <p:cNvPr id="4098" name="Picture 2" descr="Basic Concepts of Bridges - Civil Snapshot">
            <a:extLst>
              <a:ext uri="{FF2B5EF4-FFF2-40B4-BE49-F238E27FC236}">
                <a16:creationId xmlns:a16="http://schemas.microsoft.com/office/drawing/2014/main" id="{E4C34E36-996D-B8E7-3646-CA9D707DB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6" y="815926"/>
            <a:ext cx="8270972" cy="33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95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>
                <a:solidFill>
                  <a:schemeClr val="tx1"/>
                </a:solidFill>
                <a:latin typeface="Century Gothic" pitchFamily="34" charset="0"/>
              </a:rPr>
              <a:t>space</a:t>
            </a:r>
            <a:endParaRPr lang="en-US" sz="166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A95507-283F-DDD7-BB95-075849567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0" y="1181100"/>
            <a:ext cx="5123864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comps.gograph.com/young-woman-who-is-surprised_gg71895070.jpg"/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" y="3810000"/>
            <a:ext cx="12021879" cy="304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500" b="1" dirty="0">
                <a:solidFill>
                  <a:schemeClr val="tx1"/>
                </a:solidFill>
                <a:latin typeface="Century Gothic" pitchFamily="34" charset="0"/>
              </a:rPr>
              <a:t>natural light</a:t>
            </a:r>
            <a:endParaRPr lang="en-US" sz="115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C0C091-8A2E-33C7-794C-3F41746D4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635" y="448236"/>
            <a:ext cx="9355014" cy="336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 (1)">
            <a:hlinkClick r:id="" action="ppaction://media"/>
            <a:extLst>
              <a:ext uri="{FF2B5EF4-FFF2-40B4-BE49-F238E27FC236}">
                <a16:creationId xmlns:a16="http://schemas.microsoft.com/office/drawing/2014/main" id="{6EBE460B-091D-23C9-8809-EA800D86C6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4" y="92075"/>
            <a:ext cx="11864573" cy="663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76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F68F7421-1CA5-458B-93BE-FE8CE5D5F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7" y="119173"/>
            <a:ext cx="12100303" cy="641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Travel Flying Sticker by Air Arabia for iOS &amp; Android | GIPHY">
            <a:extLst>
              <a:ext uri="{FF2B5EF4-FFF2-40B4-BE49-F238E27FC236}">
                <a16:creationId xmlns:a16="http://schemas.microsoft.com/office/drawing/2014/main" id="{AD401D3A-0461-4301-B8A9-D028B88669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93" y="1984866"/>
            <a:ext cx="5063024" cy="486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552C7033-96F8-4532-8927-A6819744A1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232" y="1049866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9211B1-FE77-45D3-95D5-66ECF1763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821531"/>
            <a:ext cx="10069975" cy="59172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8F7DD4A-94C2-4698-A1C0-6E677C32E3B4}"/>
              </a:ext>
            </a:extLst>
          </p:cNvPr>
          <p:cNvSpPr/>
          <p:nvPr/>
        </p:nvSpPr>
        <p:spPr>
          <a:xfrm>
            <a:off x="6002326" y="4282633"/>
            <a:ext cx="3406721" cy="25701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88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91A056A8-C1AB-4EFB-BC5C-54B680A35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7" y="119173"/>
            <a:ext cx="12100303" cy="641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Travel Flying Sticker by Air Arabia for iOS &amp; Android | GIPHY">
            <a:extLst>
              <a:ext uri="{FF2B5EF4-FFF2-40B4-BE49-F238E27FC236}">
                <a16:creationId xmlns:a16="http://schemas.microsoft.com/office/drawing/2014/main" id="{18D60C55-A372-4926-AB4E-3E8C81E19C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315" y="928047"/>
            <a:ext cx="7005281" cy="673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091D7BC7-5FBD-43C3-ABB3-F006EF7F1A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1772" y="918545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4236B2-DD16-4386-98A4-B6E1919B1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169" y="322521"/>
            <a:ext cx="9841347" cy="66380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D5C30-60CC-4D47-B421-1A3794C280FE}"/>
              </a:ext>
            </a:extLst>
          </p:cNvPr>
          <p:cNvSpPr txBox="1"/>
          <p:nvPr/>
        </p:nvSpPr>
        <p:spPr>
          <a:xfrm>
            <a:off x="1291311" y="4034086"/>
            <a:ext cx="176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bridge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9C4889-4ED2-40B8-83CF-A031CC2F3FF5}"/>
              </a:ext>
            </a:extLst>
          </p:cNvPr>
          <p:cNvSpPr txBox="1"/>
          <p:nvPr/>
        </p:nvSpPr>
        <p:spPr>
          <a:xfrm>
            <a:off x="5066647" y="4592381"/>
            <a:ext cx="176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outdoor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676266-1C4C-4D2C-A653-7200511D2124}"/>
              </a:ext>
            </a:extLst>
          </p:cNvPr>
          <p:cNvSpPr txBox="1"/>
          <p:nvPr/>
        </p:nvSpPr>
        <p:spPr>
          <a:xfrm>
            <a:off x="1053920" y="4871733"/>
            <a:ext cx="176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farm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134B48-8422-44A2-B97F-0AF709771DC9}"/>
              </a:ext>
            </a:extLst>
          </p:cNvPr>
          <p:cNvSpPr txBox="1"/>
          <p:nvPr/>
        </p:nvSpPr>
        <p:spPr>
          <a:xfrm>
            <a:off x="1839271" y="5574478"/>
            <a:ext cx="176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parking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201272-62FE-406F-A236-A7D09D6FDE9D}"/>
              </a:ext>
            </a:extLst>
          </p:cNvPr>
          <p:cNvSpPr txBox="1"/>
          <p:nvPr/>
        </p:nvSpPr>
        <p:spPr>
          <a:xfrm>
            <a:off x="3601248" y="5886792"/>
            <a:ext cx="176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cycle</a:t>
            </a:r>
          </a:p>
        </p:txBody>
      </p:sp>
    </p:spTree>
    <p:extLst>
      <p:ext uri="{BB962C8B-B14F-4D97-AF65-F5344CB8AC3E}">
        <p14:creationId xmlns:p14="http://schemas.microsoft.com/office/powerpoint/2010/main" val="172871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DFFF4842-8687-4ED0-B01D-77112167C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" y="119172"/>
            <a:ext cx="12191203" cy="673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C8D877-C6FE-46D7-90D3-5BC104507372}"/>
              </a:ext>
            </a:extLst>
          </p:cNvPr>
          <p:cNvSpPr txBox="1"/>
          <p:nvPr/>
        </p:nvSpPr>
        <p:spPr>
          <a:xfrm>
            <a:off x="2453189" y="2454104"/>
            <a:ext cx="5291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hlinkClick r:id="rId3"/>
              </a:rPr>
              <a:t>https://www.liveworksheets.com/worksheets/en/English_as_a_Second_Language_(ESL)/School_rooms_and_places/Rooms_in_a_school_building_rz1385688rk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6" name="Picture 5" descr="Travel Flying Sticker by Air Arabia for iOS &amp; Android | GIPHY">
            <a:extLst>
              <a:ext uri="{FF2B5EF4-FFF2-40B4-BE49-F238E27FC236}">
                <a16:creationId xmlns:a16="http://schemas.microsoft.com/office/drawing/2014/main" id="{458314F8-A72C-4A1C-9702-090CDEB92B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615" y="1492190"/>
            <a:ext cx="5110924" cy="520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7F850A7A-8CDC-4175-A3C1-5BD97FA387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1158" y="918546"/>
            <a:ext cx="2248381" cy="125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C3D42C29-8B96-4056-A17D-9781295ABE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027" y="4398496"/>
            <a:ext cx="3693318" cy="193899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C0C6776-B7B4-47C8-849C-97EF6C87B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69" y="2427492"/>
            <a:ext cx="2002652" cy="145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4E5260-FAFB-4101-A109-F903316D6E47}"/>
              </a:ext>
            </a:extLst>
          </p:cNvPr>
          <p:cNvSpPr txBox="1"/>
          <p:nvPr/>
        </p:nvSpPr>
        <p:spPr>
          <a:xfrm>
            <a:off x="3117628" y="4966740"/>
            <a:ext cx="4250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https://quizizz.com/join?gc=551155</a:t>
            </a:r>
          </a:p>
        </p:txBody>
      </p:sp>
    </p:spTree>
    <p:extLst>
      <p:ext uri="{BB962C8B-B14F-4D97-AF65-F5344CB8AC3E}">
        <p14:creationId xmlns:p14="http://schemas.microsoft.com/office/powerpoint/2010/main" val="4061448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F68F7421-1CA5-458B-93BE-FE8CE5D5F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7" y="119173"/>
            <a:ext cx="12100303" cy="641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4479DE-EFC8-49CB-BDF0-67D21B9B7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921" y="2177276"/>
            <a:ext cx="7608203" cy="4678041"/>
          </a:xfrm>
          <a:prstGeom prst="rect">
            <a:avLst/>
          </a:prstGeom>
        </p:spPr>
      </p:pic>
      <p:pic>
        <p:nvPicPr>
          <p:cNvPr id="3" name="Picture 2" descr="Travel Flying Sticker by Air Arabia for iOS &amp; Android | GIPHY">
            <a:extLst>
              <a:ext uri="{FF2B5EF4-FFF2-40B4-BE49-F238E27FC236}">
                <a16:creationId xmlns:a16="http://schemas.microsoft.com/office/drawing/2014/main" id="{EA588370-C6EE-4565-9B40-30E91D6F76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038" y="1477514"/>
            <a:ext cx="3935314" cy="583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552C7033-96F8-4532-8927-A6819744A1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995" y="866820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FB7417-337F-482A-B9EE-62728A3514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37" y="818935"/>
            <a:ext cx="2430774" cy="2456700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617FF3-C05E-4363-9D01-0A6108A29918}"/>
              </a:ext>
            </a:extLst>
          </p:cNvPr>
          <p:cNvSpPr txBox="1"/>
          <p:nvPr/>
        </p:nvSpPr>
        <p:spPr>
          <a:xfrm>
            <a:off x="6984295" y="3688349"/>
            <a:ext cx="2981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Two floors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B8EAC3-B601-4DB6-B722-536964541D96}"/>
              </a:ext>
            </a:extLst>
          </p:cNvPr>
          <p:cNvSpPr txBox="1"/>
          <p:nvPr/>
        </p:nvSpPr>
        <p:spPr>
          <a:xfrm>
            <a:off x="6353593" y="4302262"/>
            <a:ext cx="2981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Trees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5499C0-611C-49A0-BAAB-3814B8AEAE75}"/>
              </a:ext>
            </a:extLst>
          </p:cNvPr>
          <p:cNvSpPr txBox="1"/>
          <p:nvPr/>
        </p:nvSpPr>
        <p:spPr>
          <a:xfrm>
            <a:off x="8175437" y="4901853"/>
            <a:ext cx="4028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>
                    <a:lumMod val="50000"/>
                  </a:schemeClr>
                </a:solidFill>
              </a:rPr>
              <a:t>When the weather is nice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8D54ED-20F5-4AE1-B8AB-242C1DA28E92}"/>
              </a:ext>
            </a:extLst>
          </p:cNvPr>
          <p:cNvSpPr txBox="1"/>
          <p:nvPr/>
        </p:nvSpPr>
        <p:spPr>
          <a:xfrm>
            <a:off x="5976870" y="5573280"/>
            <a:ext cx="398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>
                    <a:lumMod val="50000"/>
                  </a:schemeClr>
                </a:solidFill>
              </a:rPr>
              <a:t>Chickens and goats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024935-9B6C-4991-8195-6AE9714D1A4C}"/>
              </a:ext>
            </a:extLst>
          </p:cNvPr>
          <p:cNvSpPr txBox="1"/>
          <p:nvPr/>
        </p:nvSpPr>
        <p:spPr>
          <a:xfrm>
            <a:off x="6129805" y="6135457"/>
            <a:ext cx="3972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Teachers and parents </a:t>
            </a:r>
          </a:p>
        </p:txBody>
      </p:sp>
    </p:spTree>
    <p:extLst>
      <p:ext uri="{BB962C8B-B14F-4D97-AF65-F5344CB8AC3E}">
        <p14:creationId xmlns:p14="http://schemas.microsoft.com/office/powerpoint/2010/main" val="374046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بالفيديو.. الاتحاد للطيران تحتفي بانطلاق سباق الجائزة الكبرى بتحليق منخفض  لطائرة إيرباص A380 - أخبار الموقع - متابعات - الإمارات اليوم">
            <a:extLst>
              <a:ext uri="{FF2B5EF4-FFF2-40B4-BE49-F238E27FC236}">
                <a16:creationId xmlns:a16="http://schemas.microsoft.com/office/drawing/2014/main" id="{ADD5A66C-5186-47B5-90AF-6CA7C3B68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5" y="119172"/>
            <a:ext cx="12186945" cy="673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10AF7B6-B853-43B9-9E26-837947B661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866820"/>
            <a:ext cx="9327183" cy="1887669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  <p:pic>
        <p:nvPicPr>
          <p:cNvPr id="4" name="Picture 3" descr="Travel Flying Sticker by Air Arabia for iOS &amp; Android | GIPHY">
            <a:extLst>
              <a:ext uri="{FF2B5EF4-FFF2-40B4-BE49-F238E27FC236}">
                <a16:creationId xmlns:a16="http://schemas.microsoft.com/office/drawing/2014/main" id="{AD1D913C-0C4C-423F-80D1-E5254FE2E0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038" y="1477514"/>
            <a:ext cx="3935314" cy="583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5DCB7151-20E0-4DD9-A374-4043ABF47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995" y="866820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6D34DE67-714D-45C2-BBDE-BDC2600CE78C}"/>
              </a:ext>
            </a:extLst>
          </p:cNvPr>
          <p:cNvGrpSpPr/>
          <p:nvPr/>
        </p:nvGrpSpPr>
        <p:grpSpPr>
          <a:xfrm>
            <a:off x="134128" y="2969172"/>
            <a:ext cx="9193054" cy="3888828"/>
            <a:chOff x="134128" y="2969172"/>
            <a:chExt cx="9193054" cy="388882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8E1382C-14CE-4110-AE9C-2BC83F5BD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8044" y="2969172"/>
              <a:ext cx="9169138" cy="3888828"/>
            </a:xfrm>
            <a:custGeom>
              <a:avLst/>
              <a:gdLst/>
              <a:ahLst/>
              <a:cxnLst/>
              <a:rect l="l" t="t" r="r" b="b"/>
              <a:pathLst>
                <a:path w="10607040" h="4956048">
                  <a:moveTo>
                    <a:pt x="497480" y="0"/>
                  </a:moveTo>
                  <a:lnTo>
                    <a:pt x="10607040" y="0"/>
                  </a:lnTo>
                  <a:lnTo>
                    <a:pt x="10607040" y="4485407"/>
                  </a:lnTo>
                  <a:lnTo>
                    <a:pt x="10131692" y="4956048"/>
                  </a:lnTo>
                  <a:lnTo>
                    <a:pt x="0" y="4956048"/>
                  </a:lnTo>
                  <a:lnTo>
                    <a:pt x="0" y="492554"/>
                  </a:lnTo>
                  <a:close/>
                </a:path>
              </a:pathLst>
            </a:custGeom>
          </p:spPr>
        </p:pic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0F4EA7A-BB61-4F96-BD18-C9CB5BE63A72}"/>
                </a:ext>
              </a:extLst>
            </p:cNvPr>
            <p:cNvSpPr/>
            <p:nvPr/>
          </p:nvSpPr>
          <p:spPr>
            <a:xfrm>
              <a:off x="134128" y="3978586"/>
              <a:ext cx="9062372" cy="2489670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l" rtl="0"/>
              <a:r>
                <a:rPr lang="en-US" sz="2400" b="1" dirty="0"/>
                <a:t>My school building has two floors. All classrooms are on the first floor. You can see the playing area from the windows. Students can go to other classrooms through a long hallway that connects between the school rooms and admin offices. There is a gym where students play football, badminton, gymnastics, and volleyball. Also, there is a large parking where teachers and parents can park their cars in front of the school building.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277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avel Flying Sticker by Air Arabia for iOS &amp; Android | GIPHY">
            <a:extLst>
              <a:ext uri="{FF2B5EF4-FFF2-40B4-BE49-F238E27FC236}">
                <a16:creationId xmlns:a16="http://schemas.microsoft.com/office/drawing/2014/main" id="{1F5932F4-F28F-4F09-A73F-A397A42062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038" y="1477514"/>
            <a:ext cx="3935314" cy="583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اليوم الوطني الإماراتي علم الإمارات GIF - UnitedArabEmiratesNationalDay EmiratiFlag GIFs">
            <a:extLst>
              <a:ext uri="{FF2B5EF4-FFF2-40B4-BE49-F238E27FC236}">
                <a16:creationId xmlns:a16="http://schemas.microsoft.com/office/drawing/2014/main" id="{94325CFC-6785-4D94-8FCF-47C8A1ADD3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995" y="866820"/>
            <a:ext cx="2497768" cy="13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C58801-5AE8-407B-B2E0-A12DDE34F6D1}"/>
              </a:ext>
            </a:extLst>
          </p:cNvPr>
          <p:cNvSpPr txBox="1"/>
          <p:nvPr/>
        </p:nvSpPr>
        <p:spPr>
          <a:xfrm>
            <a:off x="3353782" y="3686082"/>
            <a:ext cx="5971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Describe your school in short words? </a:t>
            </a:r>
          </a:p>
        </p:txBody>
      </p:sp>
    </p:spTree>
    <p:extLst>
      <p:ext uri="{BB962C8B-B14F-4D97-AF65-F5344CB8AC3E}">
        <p14:creationId xmlns:p14="http://schemas.microsoft.com/office/powerpoint/2010/main" val="458184798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1227</TotalTime>
  <Words>285</Words>
  <Application>Microsoft Office PowerPoint</Application>
  <PresentationFormat>Widescreen</PresentationFormat>
  <Paragraphs>50</Paragraphs>
  <Slides>17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Arial Rounded MT Bold</vt:lpstr>
      <vt:lpstr>Calibri</vt:lpstr>
      <vt:lpstr>Calibri Light</vt:lpstr>
      <vt:lpstr>Cavolini</vt:lpstr>
      <vt:lpstr>Century Gothic</vt:lpstr>
      <vt:lpstr>نسق Office</vt:lpstr>
      <vt:lpstr>PowerPoint Presentation</vt:lpstr>
      <vt:lpstr>PowerPoint Presentation</vt:lpstr>
      <vt:lpstr>PowerPoint Presentation</vt:lpstr>
      <vt:lpstr>New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Math</dc:creator>
  <cp:lastModifiedBy>Intesar Ali Mohamed  Soliman</cp:lastModifiedBy>
  <cp:revision>19</cp:revision>
  <dcterms:created xsi:type="dcterms:W3CDTF">2020-10-29T07:01:58Z</dcterms:created>
  <dcterms:modified xsi:type="dcterms:W3CDTF">2022-10-06T06:38:04Z</dcterms:modified>
</cp:coreProperties>
</file>