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3" r:id="rId8"/>
    <p:sldId id="264" r:id="rId9"/>
    <p:sldId id="265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2" d="100"/>
          <a:sy n="62" d="100"/>
        </p:scale>
        <p:origin x="80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425809-65D9-805E-5443-E959C21CAF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48DD078-B16E-3701-354E-82F6837E041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F7D3748-907B-E7A0-E7EE-16646EC175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96B49-E7CF-4678-81B0-AF7EDD0DCE12}" type="datetimeFigureOut">
              <a:rPr lang="en-US" smtClean="0"/>
              <a:t>9/4/2023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6390D4B-5EE7-A6E5-C7C3-AEF769A964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6BF2F4-490C-4C70-AA96-2A415A76B7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5D446E-85B7-400A-8767-8438C9A60C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05831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1BCFF1-A562-15A0-12BB-5DDDE4B92B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33CD56-BBCB-164C-CA55-A0DEF008445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EC9B5B6-105A-D220-66C0-733D9BA458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96B49-E7CF-4678-81B0-AF7EDD0DCE12}" type="datetimeFigureOut">
              <a:rPr lang="en-US" smtClean="0"/>
              <a:t>9/4/2023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4894682-0E61-02F9-1FFC-F1FD2B15FB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6B4C239-E9F1-B094-7D31-D076172932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5D446E-85B7-400A-8767-8438C9A60C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92953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00A868-7597-0723-E337-8D2ABCDF32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F429C88-CAA1-A53B-BA92-CA679585ADC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A20FD11-8E08-A3BC-4E24-D03CEF1DB6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96B49-E7CF-4678-81B0-AF7EDD0DCE12}" type="datetimeFigureOut">
              <a:rPr lang="en-US" smtClean="0"/>
              <a:t>9/4/2023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9C3FCC-8983-7D73-EF80-0D17EF3C4A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92C2E2-CCB6-C3F2-AE3F-ACD83B3215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5D446E-85B7-400A-8767-8438C9A60C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61220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7AD0DE-F9CA-7E5F-0C34-182A728757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0D55A12-EB1F-C8AF-3949-8638749DD24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FC2D1B5-1FB0-99C6-6D12-0D8BD51FAEF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05E3262-7433-315E-DB72-AC5BC06599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96B49-E7CF-4678-81B0-AF7EDD0DCE12}" type="datetimeFigureOut">
              <a:rPr lang="en-US" smtClean="0"/>
              <a:t>9/4/2023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44F9B26-3F73-80AB-EF93-8CE7AAB127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2740345-5612-2BC4-211A-F52A1F1AD4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5D446E-85B7-400A-8767-8438C9A60C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43101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9135DE-A103-9DD8-0CEF-82304880D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FDEA622-3964-A7C5-0738-FE4BF138DF4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0469F97-9330-1C12-D3A0-88D03711651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CB44B52-137D-F09C-4350-D68ADABEC51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74F35E3-5AF8-560C-49B3-89A93F2B913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3BB45BB-491B-3CA3-9F8A-778B654CD5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96B49-E7CF-4678-81B0-AF7EDD0DCE12}" type="datetimeFigureOut">
              <a:rPr lang="en-US" smtClean="0"/>
              <a:t>9/4/2023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E62565D-9CBE-6852-8244-852AAE698F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145D8FE-9C5B-5AE5-EF8D-29024B57F0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5D446E-85B7-400A-8767-8438C9A60C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3874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220BF9-5E20-6528-369B-0D9CA0F6FA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AF4562C-1EAE-845C-E87B-023618BB48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96B49-E7CF-4678-81B0-AF7EDD0DCE12}" type="datetimeFigureOut">
              <a:rPr lang="en-US" smtClean="0"/>
              <a:t>9/4/2023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FB13446-060B-AE2B-A9C7-EE4EA3ACD5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6A4BBC5-EF00-B179-4CDE-F105F90EEA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5D446E-85B7-400A-8767-8438C9A60C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67741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04D72DF-DEEA-0155-F3D9-BF011AFBEB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96B49-E7CF-4678-81B0-AF7EDD0DCE12}" type="datetimeFigureOut">
              <a:rPr lang="en-US" smtClean="0"/>
              <a:t>9/4/2023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EE3A9A2-C15E-2497-1459-D81A9F9DCB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3B5DEF3-2FD5-F9A7-5708-4F58F24D64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5D446E-85B7-400A-8767-8438C9A60C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76499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97E283-92D3-2E97-7A1C-C8EB2644BF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6685D0C-E099-4332-E42F-3FBE2FED0F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0631F41-1AF2-69A1-43DB-DD5E8CF309C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9C18C46-8DCF-67F1-B46A-4AD0E6D0C7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96B49-E7CF-4678-81B0-AF7EDD0DCE12}" type="datetimeFigureOut">
              <a:rPr lang="en-US" smtClean="0"/>
              <a:t>9/4/2023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AE2994F-937B-2107-7F1B-DB1CEADFD6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BC63B77-6D11-88EA-3107-6E6B028E05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5D446E-85B7-400A-8767-8438C9A60C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83085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64729A-7426-E8B6-F00C-7005D29466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F3473B7-5854-4616-CD55-D88F2122228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1765F9A-17E6-75F1-6118-6187FB5A480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C8F0E65-78AB-58FE-D42E-E516684CAA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96B49-E7CF-4678-81B0-AF7EDD0DCE12}" type="datetimeFigureOut">
              <a:rPr lang="en-US" smtClean="0"/>
              <a:t>9/4/2023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B6ABE0F-DB25-0CFE-8945-C70BE55515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663A632-23EF-6987-EBCC-8F330CE4DD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5D446E-85B7-400A-8767-8438C9A60C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18147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632849-D59B-6AD4-F6B1-3B209DE0AD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7A1DDF9-CBAC-F3CB-584A-9ABECA06CDF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020E2B1-E04D-16F5-5CB2-1DCD760A3D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96B49-E7CF-4678-81B0-AF7EDD0DCE12}" type="datetimeFigureOut">
              <a:rPr lang="en-US" smtClean="0"/>
              <a:t>9/4/2023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ADA3AA-F2D2-78A7-D40F-48F6F2D9B9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65F1B1-CDFE-0E3A-D90A-A53F0EDB56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5D446E-85B7-400A-8767-8438C9A60C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8249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15A88A4-081D-D7B6-F972-372618C488B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78A8E8-D836-ECA0-A617-27CF243C16C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52F09FE-426E-FC9B-9469-3C0672E6F2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96B49-E7CF-4678-81B0-AF7EDD0DCE12}" type="datetimeFigureOut">
              <a:rPr lang="en-US" smtClean="0"/>
              <a:t>9/4/2023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86DD24-0294-C7BC-35C4-12A1E545C5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D39F75B-A9C4-3440-2AAE-D8FEBCC918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5D446E-85B7-400A-8767-8438C9A60C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08009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6EFDC2C-770F-1940-2F39-E76AEBD5DD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1E6AF60-36E0-C0F5-7347-4C2C211288B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5988402-BE53-16E9-8BA9-7C72604842E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096B49-E7CF-4678-81B0-AF7EDD0DCE12}" type="datetimeFigureOut">
              <a:rPr lang="en-US" smtClean="0"/>
              <a:t>9/4/2023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7D815D-E870-525C-96D0-E94DA1400F4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90812F8-4F98-E5E2-3607-E818F57AE1C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5D446E-85B7-400A-8767-8438C9A60C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65284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F9C61DB4-915C-15C2-DC16-B0E5C00B2BFB}"/>
              </a:ext>
            </a:extLst>
          </p:cNvPr>
          <p:cNvSpPr txBox="1"/>
          <p:nvPr/>
        </p:nvSpPr>
        <p:spPr>
          <a:xfrm>
            <a:off x="7356296" y="276550"/>
            <a:ext cx="45000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AE" sz="3200" dirty="0">
                <a:solidFill>
                  <a:srgbClr val="FF0000"/>
                </a:solidFill>
                <a:latin typeface="Aldhabi" panose="01000000000000000000" pitchFamily="2" charset="-78"/>
                <a:cs typeface="Aldhabi" panose="01000000000000000000" pitchFamily="2" charset="-78"/>
              </a:rPr>
              <a:t>اسمي  الجميل : ........................................</a:t>
            </a:r>
            <a:endParaRPr lang="en-US" sz="3200" dirty="0">
              <a:solidFill>
                <a:srgbClr val="FF0000"/>
              </a:solidFill>
              <a:latin typeface="Aldhabi" panose="01000000000000000000" pitchFamily="2" charset="-78"/>
              <a:cs typeface="Aldhabi" panose="01000000000000000000" pitchFamily="2" charset="-78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D4C2DC4-FB17-458A-0FB6-9FFA10A15553}"/>
              </a:ext>
            </a:extLst>
          </p:cNvPr>
          <p:cNvSpPr txBox="1"/>
          <p:nvPr/>
        </p:nvSpPr>
        <p:spPr>
          <a:xfrm>
            <a:off x="-184935" y="346765"/>
            <a:ext cx="45000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AE" sz="3200" dirty="0">
                <a:solidFill>
                  <a:srgbClr val="FF0000"/>
                </a:solidFill>
                <a:latin typeface="Aldhabi" panose="01000000000000000000" pitchFamily="2" charset="-78"/>
                <a:cs typeface="Aldhabi" panose="01000000000000000000" pitchFamily="2" charset="-78"/>
              </a:rPr>
              <a:t>صفي الجميل : الثالث ( ......)</a:t>
            </a:r>
            <a:endParaRPr lang="en-US" sz="3200" dirty="0">
              <a:solidFill>
                <a:srgbClr val="FF0000"/>
              </a:solidFill>
              <a:latin typeface="Aldhabi" panose="01000000000000000000" pitchFamily="2" charset="-78"/>
              <a:cs typeface="Aldhabi" panose="01000000000000000000" pitchFamily="2" charset="-78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469A6B7-14E5-996F-760E-CBA6D47FA5EE}"/>
              </a:ext>
            </a:extLst>
          </p:cNvPr>
          <p:cNvSpPr txBox="1"/>
          <p:nvPr/>
        </p:nvSpPr>
        <p:spPr>
          <a:xfrm>
            <a:off x="3994935" y="1005155"/>
            <a:ext cx="45000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AE" sz="3200" b="1" dirty="0">
                <a:highlight>
                  <a:srgbClr val="FFFF00"/>
                </a:highlight>
                <a:latin typeface="Aldhabi" panose="01000000000000000000" pitchFamily="2" charset="-78"/>
                <a:cs typeface="Aldhabi" panose="01000000000000000000" pitchFamily="2" charset="-78"/>
              </a:rPr>
              <a:t>ورقة عمل الوحدة (2) الدرس (1) خواص الجمع </a:t>
            </a:r>
            <a:endParaRPr lang="en-US" sz="3200" b="1" dirty="0">
              <a:highlight>
                <a:srgbClr val="FFFF00"/>
              </a:highlight>
              <a:latin typeface="Aldhabi" panose="01000000000000000000" pitchFamily="2" charset="-78"/>
              <a:cs typeface="Aldhabi" panose="01000000000000000000" pitchFamily="2" charset="-78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F65E7E9-0C5A-F17D-C913-E93C6DC0ED11}"/>
              </a:ext>
            </a:extLst>
          </p:cNvPr>
          <p:cNvSpPr/>
          <p:nvPr/>
        </p:nvSpPr>
        <p:spPr>
          <a:xfrm>
            <a:off x="130139" y="71919"/>
            <a:ext cx="11931721" cy="6714162"/>
          </a:xfrm>
          <a:custGeom>
            <a:avLst/>
            <a:gdLst>
              <a:gd name="connsiteX0" fmla="*/ 0 w 11931721"/>
              <a:gd name="connsiteY0" fmla="*/ 0 h 6714162"/>
              <a:gd name="connsiteX1" fmla="*/ 543556 w 11931721"/>
              <a:gd name="connsiteY1" fmla="*/ 0 h 6714162"/>
              <a:gd name="connsiteX2" fmla="*/ 1087112 w 11931721"/>
              <a:gd name="connsiteY2" fmla="*/ 0 h 6714162"/>
              <a:gd name="connsiteX3" fmla="*/ 1869303 w 11931721"/>
              <a:gd name="connsiteY3" fmla="*/ 0 h 6714162"/>
              <a:gd name="connsiteX4" fmla="*/ 2293542 w 11931721"/>
              <a:gd name="connsiteY4" fmla="*/ 0 h 6714162"/>
              <a:gd name="connsiteX5" fmla="*/ 2717781 w 11931721"/>
              <a:gd name="connsiteY5" fmla="*/ 0 h 6714162"/>
              <a:gd name="connsiteX6" fmla="*/ 3142020 w 11931721"/>
              <a:gd name="connsiteY6" fmla="*/ 0 h 6714162"/>
              <a:gd name="connsiteX7" fmla="*/ 3685576 w 11931721"/>
              <a:gd name="connsiteY7" fmla="*/ 0 h 6714162"/>
              <a:gd name="connsiteX8" fmla="*/ 4109815 w 11931721"/>
              <a:gd name="connsiteY8" fmla="*/ 0 h 6714162"/>
              <a:gd name="connsiteX9" fmla="*/ 4772688 w 11931721"/>
              <a:gd name="connsiteY9" fmla="*/ 0 h 6714162"/>
              <a:gd name="connsiteX10" fmla="*/ 5196927 w 11931721"/>
              <a:gd name="connsiteY10" fmla="*/ 0 h 6714162"/>
              <a:gd name="connsiteX11" fmla="*/ 5621166 w 11931721"/>
              <a:gd name="connsiteY11" fmla="*/ 0 h 6714162"/>
              <a:gd name="connsiteX12" fmla="*/ 6403357 w 11931721"/>
              <a:gd name="connsiteY12" fmla="*/ 0 h 6714162"/>
              <a:gd name="connsiteX13" fmla="*/ 7185548 w 11931721"/>
              <a:gd name="connsiteY13" fmla="*/ 0 h 6714162"/>
              <a:gd name="connsiteX14" fmla="*/ 7967738 w 11931721"/>
              <a:gd name="connsiteY14" fmla="*/ 0 h 6714162"/>
              <a:gd name="connsiteX15" fmla="*/ 8630612 w 11931721"/>
              <a:gd name="connsiteY15" fmla="*/ 0 h 6714162"/>
              <a:gd name="connsiteX16" fmla="*/ 9532119 w 11931721"/>
              <a:gd name="connsiteY16" fmla="*/ 0 h 6714162"/>
              <a:gd name="connsiteX17" fmla="*/ 10075676 w 11931721"/>
              <a:gd name="connsiteY17" fmla="*/ 0 h 6714162"/>
              <a:gd name="connsiteX18" fmla="*/ 10499914 w 11931721"/>
              <a:gd name="connsiteY18" fmla="*/ 0 h 6714162"/>
              <a:gd name="connsiteX19" fmla="*/ 11931721 w 11931721"/>
              <a:gd name="connsiteY19" fmla="*/ 0 h 6714162"/>
              <a:gd name="connsiteX20" fmla="*/ 11931721 w 11931721"/>
              <a:gd name="connsiteY20" fmla="*/ 738558 h 6714162"/>
              <a:gd name="connsiteX21" fmla="*/ 11931721 w 11931721"/>
              <a:gd name="connsiteY21" fmla="*/ 1477116 h 6714162"/>
              <a:gd name="connsiteX22" fmla="*/ 11931721 w 11931721"/>
              <a:gd name="connsiteY22" fmla="*/ 1947107 h 6714162"/>
              <a:gd name="connsiteX23" fmla="*/ 11931721 w 11931721"/>
              <a:gd name="connsiteY23" fmla="*/ 2417098 h 6714162"/>
              <a:gd name="connsiteX24" fmla="*/ 11931721 w 11931721"/>
              <a:gd name="connsiteY24" fmla="*/ 2887090 h 6714162"/>
              <a:gd name="connsiteX25" fmla="*/ 11931721 w 11931721"/>
              <a:gd name="connsiteY25" fmla="*/ 3491364 h 6714162"/>
              <a:gd name="connsiteX26" fmla="*/ 11931721 w 11931721"/>
              <a:gd name="connsiteY26" fmla="*/ 4162780 h 6714162"/>
              <a:gd name="connsiteX27" fmla="*/ 11931721 w 11931721"/>
              <a:gd name="connsiteY27" fmla="*/ 4699913 h 6714162"/>
              <a:gd name="connsiteX28" fmla="*/ 11931721 w 11931721"/>
              <a:gd name="connsiteY28" fmla="*/ 5438471 h 6714162"/>
              <a:gd name="connsiteX29" fmla="*/ 11931721 w 11931721"/>
              <a:gd name="connsiteY29" fmla="*/ 6109887 h 6714162"/>
              <a:gd name="connsiteX30" fmla="*/ 11931721 w 11931721"/>
              <a:gd name="connsiteY30" fmla="*/ 6714162 h 6714162"/>
              <a:gd name="connsiteX31" fmla="*/ 11388165 w 11931721"/>
              <a:gd name="connsiteY31" fmla="*/ 6714162 h 6714162"/>
              <a:gd name="connsiteX32" fmla="*/ 10605974 w 11931721"/>
              <a:gd name="connsiteY32" fmla="*/ 6714162 h 6714162"/>
              <a:gd name="connsiteX33" fmla="*/ 10301052 w 11931721"/>
              <a:gd name="connsiteY33" fmla="*/ 6714162 h 6714162"/>
              <a:gd name="connsiteX34" fmla="*/ 9399545 w 11931721"/>
              <a:gd name="connsiteY34" fmla="*/ 6714162 h 6714162"/>
              <a:gd name="connsiteX35" fmla="*/ 8855988 w 11931721"/>
              <a:gd name="connsiteY35" fmla="*/ 6714162 h 6714162"/>
              <a:gd name="connsiteX36" fmla="*/ 7954481 w 11931721"/>
              <a:gd name="connsiteY36" fmla="*/ 6714162 h 6714162"/>
              <a:gd name="connsiteX37" fmla="*/ 7291607 w 11931721"/>
              <a:gd name="connsiteY37" fmla="*/ 6714162 h 6714162"/>
              <a:gd name="connsiteX38" fmla="*/ 6390099 w 11931721"/>
              <a:gd name="connsiteY38" fmla="*/ 6714162 h 6714162"/>
              <a:gd name="connsiteX39" fmla="*/ 5488592 w 11931721"/>
              <a:gd name="connsiteY39" fmla="*/ 6714162 h 6714162"/>
              <a:gd name="connsiteX40" fmla="*/ 5183670 w 11931721"/>
              <a:gd name="connsiteY40" fmla="*/ 6714162 h 6714162"/>
              <a:gd name="connsiteX41" fmla="*/ 4520797 w 11931721"/>
              <a:gd name="connsiteY41" fmla="*/ 6714162 h 6714162"/>
              <a:gd name="connsiteX42" fmla="*/ 3977240 w 11931721"/>
              <a:gd name="connsiteY42" fmla="*/ 6714162 h 6714162"/>
              <a:gd name="connsiteX43" fmla="*/ 3672319 w 11931721"/>
              <a:gd name="connsiteY43" fmla="*/ 6714162 h 6714162"/>
              <a:gd name="connsiteX44" fmla="*/ 3128762 w 11931721"/>
              <a:gd name="connsiteY44" fmla="*/ 6714162 h 6714162"/>
              <a:gd name="connsiteX45" fmla="*/ 2465889 w 11931721"/>
              <a:gd name="connsiteY45" fmla="*/ 6714162 h 6714162"/>
              <a:gd name="connsiteX46" fmla="*/ 1803016 w 11931721"/>
              <a:gd name="connsiteY46" fmla="*/ 6714162 h 6714162"/>
              <a:gd name="connsiteX47" fmla="*/ 1378777 w 11931721"/>
              <a:gd name="connsiteY47" fmla="*/ 6714162 h 6714162"/>
              <a:gd name="connsiteX48" fmla="*/ 0 w 11931721"/>
              <a:gd name="connsiteY48" fmla="*/ 6714162 h 6714162"/>
              <a:gd name="connsiteX49" fmla="*/ 0 w 11931721"/>
              <a:gd name="connsiteY49" fmla="*/ 6042746 h 6714162"/>
              <a:gd name="connsiteX50" fmla="*/ 0 w 11931721"/>
              <a:gd name="connsiteY50" fmla="*/ 5237046 h 6714162"/>
              <a:gd name="connsiteX51" fmla="*/ 0 w 11931721"/>
              <a:gd name="connsiteY51" fmla="*/ 4431347 h 6714162"/>
              <a:gd name="connsiteX52" fmla="*/ 0 w 11931721"/>
              <a:gd name="connsiteY52" fmla="*/ 3961356 h 6714162"/>
              <a:gd name="connsiteX53" fmla="*/ 0 w 11931721"/>
              <a:gd name="connsiteY53" fmla="*/ 3155656 h 6714162"/>
              <a:gd name="connsiteX54" fmla="*/ 0 w 11931721"/>
              <a:gd name="connsiteY54" fmla="*/ 2484240 h 6714162"/>
              <a:gd name="connsiteX55" fmla="*/ 0 w 11931721"/>
              <a:gd name="connsiteY55" fmla="*/ 2014249 h 6714162"/>
              <a:gd name="connsiteX56" fmla="*/ 0 w 11931721"/>
              <a:gd name="connsiteY56" fmla="*/ 1275691 h 6714162"/>
              <a:gd name="connsiteX57" fmla="*/ 0 w 11931721"/>
              <a:gd name="connsiteY57" fmla="*/ 0 h 67141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</a:cxnLst>
            <a:rect l="l" t="t" r="r" b="b"/>
            <a:pathLst>
              <a:path w="11931721" h="6714162" extrusionOk="0">
                <a:moveTo>
                  <a:pt x="0" y="0"/>
                </a:moveTo>
                <a:cubicBezTo>
                  <a:pt x="192271" y="-13618"/>
                  <a:pt x="387144" y="3727"/>
                  <a:pt x="543556" y="0"/>
                </a:cubicBezTo>
                <a:cubicBezTo>
                  <a:pt x="699968" y="-3727"/>
                  <a:pt x="938689" y="4808"/>
                  <a:pt x="1087112" y="0"/>
                </a:cubicBezTo>
                <a:cubicBezTo>
                  <a:pt x="1235535" y="-4808"/>
                  <a:pt x="1585771" y="-22478"/>
                  <a:pt x="1869303" y="0"/>
                </a:cubicBezTo>
                <a:cubicBezTo>
                  <a:pt x="2152835" y="22478"/>
                  <a:pt x="2100307" y="-10592"/>
                  <a:pt x="2293542" y="0"/>
                </a:cubicBezTo>
                <a:cubicBezTo>
                  <a:pt x="2486777" y="10592"/>
                  <a:pt x="2564765" y="-7040"/>
                  <a:pt x="2717781" y="0"/>
                </a:cubicBezTo>
                <a:cubicBezTo>
                  <a:pt x="2870797" y="7040"/>
                  <a:pt x="3020295" y="12778"/>
                  <a:pt x="3142020" y="0"/>
                </a:cubicBezTo>
                <a:cubicBezTo>
                  <a:pt x="3263745" y="-12778"/>
                  <a:pt x="3451760" y="27079"/>
                  <a:pt x="3685576" y="0"/>
                </a:cubicBezTo>
                <a:cubicBezTo>
                  <a:pt x="3919392" y="-27079"/>
                  <a:pt x="3907045" y="-8177"/>
                  <a:pt x="4109815" y="0"/>
                </a:cubicBezTo>
                <a:cubicBezTo>
                  <a:pt x="4312585" y="8177"/>
                  <a:pt x="4462723" y="7812"/>
                  <a:pt x="4772688" y="0"/>
                </a:cubicBezTo>
                <a:cubicBezTo>
                  <a:pt x="5082653" y="-7812"/>
                  <a:pt x="5064146" y="-64"/>
                  <a:pt x="5196927" y="0"/>
                </a:cubicBezTo>
                <a:cubicBezTo>
                  <a:pt x="5329708" y="64"/>
                  <a:pt x="5485405" y="-15807"/>
                  <a:pt x="5621166" y="0"/>
                </a:cubicBezTo>
                <a:cubicBezTo>
                  <a:pt x="5756927" y="15807"/>
                  <a:pt x="6194054" y="714"/>
                  <a:pt x="6403357" y="0"/>
                </a:cubicBezTo>
                <a:cubicBezTo>
                  <a:pt x="6612660" y="-714"/>
                  <a:pt x="6919214" y="-22442"/>
                  <a:pt x="7185548" y="0"/>
                </a:cubicBezTo>
                <a:cubicBezTo>
                  <a:pt x="7451882" y="22442"/>
                  <a:pt x="7760322" y="-27153"/>
                  <a:pt x="7967738" y="0"/>
                </a:cubicBezTo>
                <a:cubicBezTo>
                  <a:pt x="8175154" y="27153"/>
                  <a:pt x="8329323" y="17358"/>
                  <a:pt x="8630612" y="0"/>
                </a:cubicBezTo>
                <a:cubicBezTo>
                  <a:pt x="8931901" y="-17358"/>
                  <a:pt x="9264133" y="-7788"/>
                  <a:pt x="9532119" y="0"/>
                </a:cubicBezTo>
                <a:cubicBezTo>
                  <a:pt x="9800105" y="7788"/>
                  <a:pt x="9827472" y="-8901"/>
                  <a:pt x="10075676" y="0"/>
                </a:cubicBezTo>
                <a:cubicBezTo>
                  <a:pt x="10323880" y="8901"/>
                  <a:pt x="10308655" y="-3398"/>
                  <a:pt x="10499914" y="0"/>
                </a:cubicBezTo>
                <a:cubicBezTo>
                  <a:pt x="10691173" y="3398"/>
                  <a:pt x="11574328" y="-54620"/>
                  <a:pt x="11931721" y="0"/>
                </a:cubicBezTo>
                <a:cubicBezTo>
                  <a:pt x="11937099" y="177284"/>
                  <a:pt x="11927062" y="491986"/>
                  <a:pt x="11931721" y="738558"/>
                </a:cubicBezTo>
                <a:cubicBezTo>
                  <a:pt x="11936380" y="985130"/>
                  <a:pt x="11906848" y="1268093"/>
                  <a:pt x="11931721" y="1477116"/>
                </a:cubicBezTo>
                <a:cubicBezTo>
                  <a:pt x="11956594" y="1686139"/>
                  <a:pt x="11919786" y="1833279"/>
                  <a:pt x="11931721" y="1947107"/>
                </a:cubicBezTo>
                <a:cubicBezTo>
                  <a:pt x="11943656" y="2060935"/>
                  <a:pt x="11933660" y="2195999"/>
                  <a:pt x="11931721" y="2417098"/>
                </a:cubicBezTo>
                <a:cubicBezTo>
                  <a:pt x="11929782" y="2638197"/>
                  <a:pt x="11919571" y="2738177"/>
                  <a:pt x="11931721" y="2887090"/>
                </a:cubicBezTo>
                <a:cubicBezTo>
                  <a:pt x="11943871" y="3036003"/>
                  <a:pt x="11954120" y="3339291"/>
                  <a:pt x="11931721" y="3491364"/>
                </a:cubicBezTo>
                <a:cubicBezTo>
                  <a:pt x="11909322" y="3643437"/>
                  <a:pt x="11961401" y="3934655"/>
                  <a:pt x="11931721" y="4162780"/>
                </a:cubicBezTo>
                <a:cubicBezTo>
                  <a:pt x="11902041" y="4390905"/>
                  <a:pt x="11940913" y="4495524"/>
                  <a:pt x="11931721" y="4699913"/>
                </a:cubicBezTo>
                <a:cubicBezTo>
                  <a:pt x="11922529" y="4904302"/>
                  <a:pt x="11900821" y="5232098"/>
                  <a:pt x="11931721" y="5438471"/>
                </a:cubicBezTo>
                <a:cubicBezTo>
                  <a:pt x="11962621" y="5644844"/>
                  <a:pt x="11950859" y="5781809"/>
                  <a:pt x="11931721" y="6109887"/>
                </a:cubicBezTo>
                <a:cubicBezTo>
                  <a:pt x="11912583" y="6437965"/>
                  <a:pt x="11905206" y="6590984"/>
                  <a:pt x="11931721" y="6714162"/>
                </a:cubicBezTo>
                <a:cubicBezTo>
                  <a:pt x="11727747" y="6707526"/>
                  <a:pt x="11613072" y="6707828"/>
                  <a:pt x="11388165" y="6714162"/>
                </a:cubicBezTo>
                <a:cubicBezTo>
                  <a:pt x="11163258" y="6720496"/>
                  <a:pt x="10919085" y="6684215"/>
                  <a:pt x="10605974" y="6714162"/>
                </a:cubicBezTo>
                <a:cubicBezTo>
                  <a:pt x="10292863" y="6744109"/>
                  <a:pt x="10368568" y="6724895"/>
                  <a:pt x="10301052" y="6714162"/>
                </a:cubicBezTo>
                <a:cubicBezTo>
                  <a:pt x="10233536" y="6703429"/>
                  <a:pt x="9814581" y="6679765"/>
                  <a:pt x="9399545" y="6714162"/>
                </a:cubicBezTo>
                <a:cubicBezTo>
                  <a:pt x="8984509" y="6748559"/>
                  <a:pt x="9081425" y="6689148"/>
                  <a:pt x="8855988" y="6714162"/>
                </a:cubicBezTo>
                <a:cubicBezTo>
                  <a:pt x="8630551" y="6739176"/>
                  <a:pt x="8157018" y="6720398"/>
                  <a:pt x="7954481" y="6714162"/>
                </a:cubicBezTo>
                <a:cubicBezTo>
                  <a:pt x="7751944" y="6707926"/>
                  <a:pt x="7479370" y="6728430"/>
                  <a:pt x="7291607" y="6714162"/>
                </a:cubicBezTo>
                <a:cubicBezTo>
                  <a:pt x="7103844" y="6699894"/>
                  <a:pt x="6602596" y="6672116"/>
                  <a:pt x="6390099" y="6714162"/>
                </a:cubicBezTo>
                <a:cubicBezTo>
                  <a:pt x="6177602" y="6756208"/>
                  <a:pt x="5864887" y="6706627"/>
                  <a:pt x="5488592" y="6714162"/>
                </a:cubicBezTo>
                <a:cubicBezTo>
                  <a:pt x="5112297" y="6721697"/>
                  <a:pt x="5314672" y="6716467"/>
                  <a:pt x="5183670" y="6714162"/>
                </a:cubicBezTo>
                <a:cubicBezTo>
                  <a:pt x="5052668" y="6711857"/>
                  <a:pt x="4669335" y="6695789"/>
                  <a:pt x="4520797" y="6714162"/>
                </a:cubicBezTo>
                <a:cubicBezTo>
                  <a:pt x="4372259" y="6732535"/>
                  <a:pt x="4247548" y="6724341"/>
                  <a:pt x="3977240" y="6714162"/>
                </a:cubicBezTo>
                <a:cubicBezTo>
                  <a:pt x="3706932" y="6703983"/>
                  <a:pt x="3751266" y="6712178"/>
                  <a:pt x="3672319" y="6714162"/>
                </a:cubicBezTo>
                <a:cubicBezTo>
                  <a:pt x="3593372" y="6716146"/>
                  <a:pt x="3322128" y="6716791"/>
                  <a:pt x="3128762" y="6714162"/>
                </a:cubicBezTo>
                <a:cubicBezTo>
                  <a:pt x="2935396" y="6711533"/>
                  <a:pt x="2790922" y="6715292"/>
                  <a:pt x="2465889" y="6714162"/>
                </a:cubicBezTo>
                <a:cubicBezTo>
                  <a:pt x="2140856" y="6713032"/>
                  <a:pt x="1939731" y="6719625"/>
                  <a:pt x="1803016" y="6714162"/>
                </a:cubicBezTo>
                <a:cubicBezTo>
                  <a:pt x="1666301" y="6708699"/>
                  <a:pt x="1564305" y="6720887"/>
                  <a:pt x="1378777" y="6714162"/>
                </a:cubicBezTo>
                <a:cubicBezTo>
                  <a:pt x="1193249" y="6707437"/>
                  <a:pt x="485474" y="6703006"/>
                  <a:pt x="0" y="6714162"/>
                </a:cubicBezTo>
                <a:cubicBezTo>
                  <a:pt x="7804" y="6455181"/>
                  <a:pt x="30898" y="6283126"/>
                  <a:pt x="0" y="6042746"/>
                </a:cubicBezTo>
                <a:cubicBezTo>
                  <a:pt x="-30898" y="5802366"/>
                  <a:pt x="-3940" y="5637295"/>
                  <a:pt x="0" y="5237046"/>
                </a:cubicBezTo>
                <a:cubicBezTo>
                  <a:pt x="3940" y="4836797"/>
                  <a:pt x="37026" y="4778570"/>
                  <a:pt x="0" y="4431347"/>
                </a:cubicBezTo>
                <a:cubicBezTo>
                  <a:pt x="-37026" y="4084124"/>
                  <a:pt x="-16217" y="4151012"/>
                  <a:pt x="0" y="3961356"/>
                </a:cubicBezTo>
                <a:cubicBezTo>
                  <a:pt x="16217" y="3771700"/>
                  <a:pt x="-570" y="3342938"/>
                  <a:pt x="0" y="3155656"/>
                </a:cubicBezTo>
                <a:cubicBezTo>
                  <a:pt x="570" y="2968374"/>
                  <a:pt x="31827" y="2808832"/>
                  <a:pt x="0" y="2484240"/>
                </a:cubicBezTo>
                <a:cubicBezTo>
                  <a:pt x="-31827" y="2159648"/>
                  <a:pt x="12539" y="2237591"/>
                  <a:pt x="0" y="2014249"/>
                </a:cubicBezTo>
                <a:cubicBezTo>
                  <a:pt x="-12539" y="1790907"/>
                  <a:pt x="-31845" y="1633880"/>
                  <a:pt x="0" y="1275691"/>
                </a:cubicBezTo>
                <a:cubicBezTo>
                  <a:pt x="31845" y="917502"/>
                  <a:pt x="56515" y="599316"/>
                  <a:pt x="0" y="0"/>
                </a:cubicBezTo>
                <a:close/>
              </a:path>
            </a:pathLst>
          </a:custGeom>
          <a:noFill/>
          <a:ln>
            <a:extLst>
              <a:ext uri="{C807C97D-BFC1-408E-A445-0C87EB9F89A2}">
                <ask:lineSketchStyleProps xmlns:ask="http://schemas.microsoft.com/office/drawing/2018/sketchyshapes" sd="261673175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F73BAA5E-47AF-C65D-2514-716F4EBCC85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24352"/>
          <a:stretch/>
        </p:blipFill>
        <p:spPr>
          <a:xfrm>
            <a:off x="5403765" y="2467456"/>
            <a:ext cx="3570049" cy="3296345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AA95375-92D4-50F3-21CA-CDA68DE0851C}"/>
              </a:ext>
            </a:extLst>
          </p:cNvPr>
          <p:cNvSpPr txBox="1"/>
          <p:nvPr/>
        </p:nvSpPr>
        <p:spPr>
          <a:xfrm>
            <a:off x="5897365" y="2067347"/>
            <a:ext cx="747958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sz="2000" b="1" dirty="0">
                <a:solidFill>
                  <a:srgbClr val="FF0000"/>
                </a:solidFill>
              </a:rPr>
              <a:t>السؤال الأول : </a:t>
            </a:r>
            <a:r>
              <a:rPr lang="ar-AE" sz="2000" b="1" dirty="0"/>
              <a:t>صل بخط مستقيم بين اسم الخاصية والمثال المناسب لها </a:t>
            </a:r>
            <a:endParaRPr lang="en-US" sz="2000" b="1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9A20665-F94D-3447-70E7-A164CAADB434}"/>
              </a:ext>
            </a:extLst>
          </p:cNvPr>
          <p:cNvSpPr txBox="1"/>
          <p:nvPr/>
        </p:nvSpPr>
        <p:spPr>
          <a:xfrm>
            <a:off x="9068215" y="2931710"/>
            <a:ext cx="33087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sz="2400" b="1" dirty="0"/>
              <a:t>خاصية التجميع في الجمع </a:t>
            </a:r>
            <a:endParaRPr lang="en-US" sz="2400" b="1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A3D1A2A-768B-89B9-CD63-68A5F2999E89}"/>
              </a:ext>
            </a:extLst>
          </p:cNvPr>
          <p:cNvSpPr txBox="1"/>
          <p:nvPr/>
        </p:nvSpPr>
        <p:spPr>
          <a:xfrm>
            <a:off x="9068215" y="4001220"/>
            <a:ext cx="33087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sz="2400" b="1" dirty="0"/>
              <a:t>خاصية المحايد في الجمع </a:t>
            </a:r>
            <a:endParaRPr lang="en-US" sz="2400" b="1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ED5544F-D0DE-71AC-18CA-D5BA18024231}"/>
              </a:ext>
            </a:extLst>
          </p:cNvPr>
          <p:cNvSpPr txBox="1"/>
          <p:nvPr/>
        </p:nvSpPr>
        <p:spPr>
          <a:xfrm>
            <a:off x="8973814" y="4934244"/>
            <a:ext cx="33087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sz="2400" b="1" dirty="0"/>
              <a:t>خاصية التبديل  في الجمع </a:t>
            </a:r>
            <a:endParaRPr lang="en-US" sz="2400" b="1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F61FB9D2-4E99-B1CE-41E8-0818666CA9F5}"/>
              </a:ext>
            </a:extLst>
          </p:cNvPr>
          <p:cNvSpPr/>
          <p:nvPr/>
        </p:nvSpPr>
        <p:spPr>
          <a:xfrm>
            <a:off x="5116530" y="1931541"/>
            <a:ext cx="6739848" cy="4649909"/>
          </a:xfrm>
          <a:custGeom>
            <a:avLst/>
            <a:gdLst>
              <a:gd name="connsiteX0" fmla="*/ 0 w 6739848"/>
              <a:gd name="connsiteY0" fmla="*/ 0 h 4649909"/>
              <a:gd name="connsiteX1" fmla="*/ 606586 w 6739848"/>
              <a:gd name="connsiteY1" fmla="*/ 0 h 4649909"/>
              <a:gd name="connsiteX2" fmla="*/ 1213173 w 6739848"/>
              <a:gd name="connsiteY2" fmla="*/ 0 h 4649909"/>
              <a:gd name="connsiteX3" fmla="*/ 1954556 w 6739848"/>
              <a:gd name="connsiteY3" fmla="*/ 0 h 4649909"/>
              <a:gd name="connsiteX4" fmla="*/ 2493744 w 6739848"/>
              <a:gd name="connsiteY4" fmla="*/ 0 h 4649909"/>
              <a:gd name="connsiteX5" fmla="*/ 3032932 w 6739848"/>
              <a:gd name="connsiteY5" fmla="*/ 0 h 4649909"/>
              <a:gd name="connsiteX6" fmla="*/ 3572119 w 6739848"/>
              <a:gd name="connsiteY6" fmla="*/ 0 h 4649909"/>
              <a:gd name="connsiteX7" fmla="*/ 4178706 w 6739848"/>
              <a:gd name="connsiteY7" fmla="*/ 0 h 4649909"/>
              <a:gd name="connsiteX8" fmla="*/ 4717894 w 6739848"/>
              <a:gd name="connsiteY8" fmla="*/ 0 h 4649909"/>
              <a:gd name="connsiteX9" fmla="*/ 5391878 w 6739848"/>
              <a:gd name="connsiteY9" fmla="*/ 0 h 4649909"/>
              <a:gd name="connsiteX10" fmla="*/ 5931066 w 6739848"/>
              <a:gd name="connsiteY10" fmla="*/ 0 h 4649909"/>
              <a:gd name="connsiteX11" fmla="*/ 6739848 w 6739848"/>
              <a:gd name="connsiteY11" fmla="*/ 0 h 4649909"/>
              <a:gd name="connsiteX12" fmla="*/ 6739848 w 6739848"/>
              <a:gd name="connsiteY12" fmla="*/ 710772 h 4649909"/>
              <a:gd name="connsiteX13" fmla="*/ 6739848 w 6739848"/>
              <a:gd name="connsiteY13" fmla="*/ 1235547 h 4649909"/>
              <a:gd name="connsiteX14" fmla="*/ 6739848 w 6739848"/>
              <a:gd name="connsiteY14" fmla="*/ 1992818 h 4649909"/>
              <a:gd name="connsiteX15" fmla="*/ 6739848 w 6739848"/>
              <a:gd name="connsiteY15" fmla="*/ 2750089 h 4649909"/>
              <a:gd name="connsiteX16" fmla="*/ 6739848 w 6739848"/>
              <a:gd name="connsiteY16" fmla="*/ 3507360 h 4649909"/>
              <a:gd name="connsiteX17" fmla="*/ 6739848 w 6739848"/>
              <a:gd name="connsiteY17" fmla="*/ 4649909 h 4649909"/>
              <a:gd name="connsiteX18" fmla="*/ 6200660 w 6739848"/>
              <a:gd name="connsiteY18" fmla="*/ 4649909 h 4649909"/>
              <a:gd name="connsiteX19" fmla="*/ 5594074 w 6739848"/>
              <a:gd name="connsiteY19" fmla="*/ 4649909 h 4649909"/>
              <a:gd name="connsiteX20" fmla="*/ 4920089 w 6739848"/>
              <a:gd name="connsiteY20" fmla="*/ 4649909 h 4649909"/>
              <a:gd name="connsiteX21" fmla="*/ 4111307 w 6739848"/>
              <a:gd name="connsiteY21" fmla="*/ 4649909 h 4649909"/>
              <a:gd name="connsiteX22" fmla="*/ 3504721 w 6739848"/>
              <a:gd name="connsiteY22" fmla="*/ 4649909 h 4649909"/>
              <a:gd name="connsiteX23" fmla="*/ 2763338 w 6739848"/>
              <a:gd name="connsiteY23" fmla="*/ 4649909 h 4649909"/>
              <a:gd name="connsiteX24" fmla="*/ 2021954 w 6739848"/>
              <a:gd name="connsiteY24" fmla="*/ 4649909 h 4649909"/>
              <a:gd name="connsiteX25" fmla="*/ 1280571 w 6739848"/>
              <a:gd name="connsiteY25" fmla="*/ 4649909 h 4649909"/>
              <a:gd name="connsiteX26" fmla="*/ 673985 w 6739848"/>
              <a:gd name="connsiteY26" fmla="*/ 4649909 h 4649909"/>
              <a:gd name="connsiteX27" fmla="*/ 0 w 6739848"/>
              <a:gd name="connsiteY27" fmla="*/ 4649909 h 4649909"/>
              <a:gd name="connsiteX28" fmla="*/ 0 w 6739848"/>
              <a:gd name="connsiteY28" fmla="*/ 3985636 h 4649909"/>
              <a:gd name="connsiteX29" fmla="*/ 0 w 6739848"/>
              <a:gd name="connsiteY29" fmla="*/ 3321364 h 4649909"/>
              <a:gd name="connsiteX30" fmla="*/ 0 w 6739848"/>
              <a:gd name="connsiteY30" fmla="*/ 2564093 h 4649909"/>
              <a:gd name="connsiteX31" fmla="*/ 0 w 6739848"/>
              <a:gd name="connsiteY31" fmla="*/ 1806822 h 4649909"/>
              <a:gd name="connsiteX32" fmla="*/ 0 w 6739848"/>
              <a:gd name="connsiteY32" fmla="*/ 1142549 h 4649909"/>
              <a:gd name="connsiteX33" fmla="*/ 0 w 6739848"/>
              <a:gd name="connsiteY33" fmla="*/ 571275 h 4649909"/>
              <a:gd name="connsiteX34" fmla="*/ 0 w 6739848"/>
              <a:gd name="connsiteY34" fmla="*/ 0 h 46499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6739848" h="4649909" extrusionOk="0">
                <a:moveTo>
                  <a:pt x="0" y="0"/>
                </a:moveTo>
                <a:cubicBezTo>
                  <a:pt x="140648" y="-7535"/>
                  <a:pt x="379437" y="11875"/>
                  <a:pt x="606586" y="0"/>
                </a:cubicBezTo>
                <a:cubicBezTo>
                  <a:pt x="833735" y="-11875"/>
                  <a:pt x="1045694" y="-15113"/>
                  <a:pt x="1213173" y="0"/>
                </a:cubicBezTo>
                <a:cubicBezTo>
                  <a:pt x="1380652" y="15113"/>
                  <a:pt x="1689837" y="-22686"/>
                  <a:pt x="1954556" y="0"/>
                </a:cubicBezTo>
                <a:cubicBezTo>
                  <a:pt x="2219275" y="22686"/>
                  <a:pt x="2277984" y="-13455"/>
                  <a:pt x="2493744" y="0"/>
                </a:cubicBezTo>
                <a:cubicBezTo>
                  <a:pt x="2709504" y="13455"/>
                  <a:pt x="2845422" y="1731"/>
                  <a:pt x="3032932" y="0"/>
                </a:cubicBezTo>
                <a:cubicBezTo>
                  <a:pt x="3220442" y="-1731"/>
                  <a:pt x="3367483" y="-24441"/>
                  <a:pt x="3572119" y="0"/>
                </a:cubicBezTo>
                <a:cubicBezTo>
                  <a:pt x="3776755" y="24441"/>
                  <a:pt x="4012925" y="5156"/>
                  <a:pt x="4178706" y="0"/>
                </a:cubicBezTo>
                <a:cubicBezTo>
                  <a:pt x="4344487" y="-5156"/>
                  <a:pt x="4579664" y="17118"/>
                  <a:pt x="4717894" y="0"/>
                </a:cubicBezTo>
                <a:cubicBezTo>
                  <a:pt x="4856124" y="-17118"/>
                  <a:pt x="5058107" y="-24800"/>
                  <a:pt x="5391878" y="0"/>
                </a:cubicBezTo>
                <a:cubicBezTo>
                  <a:pt x="5725649" y="24800"/>
                  <a:pt x="5785223" y="-21056"/>
                  <a:pt x="5931066" y="0"/>
                </a:cubicBezTo>
                <a:cubicBezTo>
                  <a:pt x="6076909" y="21056"/>
                  <a:pt x="6477926" y="39137"/>
                  <a:pt x="6739848" y="0"/>
                </a:cubicBezTo>
                <a:cubicBezTo>
                  <a:pt x="6719776" y="215479"/>
                  <a:pt x="6726515" y="549504"/>
                  <a:pt x="6739848" y="710772"/>
                </a:cubicBezTo>
                <a:cubicBezTo>
                  <a:pt x="6753181" y="872040"/>
                  <a:pt x="6735556" y="976814"/>
                  <a:pt x="6739848" y="1235547"/>
                </a:cubicBezTo>
                <a:cubicBezTo>
                  <a:pt x="6744140" y="1494280"/>
                  <a:pt x="6727611" y="1683627"/>
                  <a:pt x="6739848" y="1992818"/>
                </a:cubicBezTo>
                <a:cubicBezTo>
                  <a:pt x="6752085" y="2302009"/>
                  <a:pt x="6757326" y="2555919"/>
                  <a:pt x="6739848" y="2750089"/>
                </a:cubicBezTo>
                <a:cubicBezTo>
                  <a:pt x="6722370" y="2944259"/>
                  <a:pt x="6716809" y="3288172"/>
                  <a:pt x="6739848" y="3507360"/>
                </a:cubicBezTo>
                <a:cubicBezTo>
                  <a:pt x="6762887" y="3726548"/>
                  <a:pt x="6738464" y="4106442"/>
                  <a:pt x="6739848" y="4649909"/>
                </a:cubicBezTo>
                <a:cubicBezTo>
                  <a:pt x="6511241" y="4655882"/>
                  <a:pt x="6372172" y="4646245"/>
                  <a:pt x="6200660" y="4649909"/>
                </a:cubicBezTo>
                <a:cubicBezTo>
                  <a:pt x="6029148" y="4653573"/>
                  <a:pt x="5791304" y="4638445"/>
                  <a:pt x="5594074" y="4649909"/>
                </a:cubicBezTo>
                <a:cubicBezTo>
                  <a:pt x="5396844" y="4661373"/>
                  <a:pt x="5237229" y="4628694"/>
                  <a:pt x="4920089" y="4649909"/>
                </a:cubicBezTo>
                <a:cubicBezTo>
                  <a:pt x="4602950" y="4671124"/>
                  <a:pt x="4375560" y="4671171"/>
                  <a:pt x="4111307" y="4649909"/>
                </a:cubicBezTo>
                <a:cubicBezTo>
                  <a:pt x="3847054" y="4628647"/>
                  <a:pt x="3731990" y="4629632"/>
                  <a:pt x="3504721" y="4649909"/>
                </a:cubicBezTo>
                <a:cubicBezTo>
                  <a:pt x="3277452" y="4670186"/>
                  <a:pt x="2993219" y="4667336"/>
                  <a:pt x="2763338" y="4649909"/>
                </a:cubicBezTo>
                <a:cubicBezTo>
                  <a:pt x="2533457" y="4632482"/>
                  <a:pt x="2312177" y="4634024"/>
                  <a:pt x="2021954" y="4649909"/>
                </a:cubicBezTo>
                <a:cubicBezTo>
                  <a:pt x="1731731" y="4665794"/>
                  <a:pt x="1526744" y="4652226"/>
                  <a:pt x="1280571" y="4649909"/>
                </a:cubicBezTo>
                <a:cubicBezTo>
                  <a:pt x="1034398" y="4647592"/>
                  <a:pt x="876386" y="4657731"/>
                  <a:pt x="673985" y="4649909"/>
                </a:cubicBezTo>
                <a:cubicBezTo>
                  <a:pt x="471584" y="4642087"/>
                  <a:pt x="197446" y="4627938"/>
                  <a:pt x="0" y="4649909"/>
                </a:cubicBezTo>
                <a:cubicBezTo>
                  <a:pt x="-29663" y="4407278"/>
                  <a:pt x="-485" y="4261509"/>
                  <a:pt x="0" y="3985636"/>
                </a:cubicBezTo>
                <a:cubicBezTo>
                  <a:pt x="485" y="3709763"/>
                  <a:pt x="24292" y="3454503"/>
                  <a:pt x="0" y="3321364"/>
                </a:cubicBezTo>
                <a:cubicBezTo>
                  <a:pt x="-24292" y="3188225"/>
                  <a:pt x="19884" y="2926007"/>
                  <a:pt x="0" y="2564093"/>
                </a:cubicBezTo>
                <a:cubicBezTo>
                  <a:pt x="-19884" y="2202179"/>
                  <a:pt x="20042" y="1995114"/>
                  <a:pt x="0" y="1806822"/>
                </a:cubicBezTo>
                <a:cubicBezTo>
                  <a:pt x="-20042" y="1618530"/>
                  <a:pt x="-8281" y="1367808"/>
                  <a:pt x="0" y="1142549"/>
                </a:cubicBezTo>
                <a:cubicBezTo>
                  <a:pt x="8281" y="917290"/>
                  <a:pt x="23093" y="691396"/>
                  <a:pt x="0" y="571275"/>
                </a:cubicBezTo>
                <a:cubicBezTo>
                  <a:pt x="-23093" y="451154"/>
                  <a:pt x="18815" y="129981"/>
                  <a:pt x="0" y="0"/>
                </a:cubicBezTo>
                <a:close/>
              </a:path>
            </a:pathLst>
          </a:custGeom>
          <a:noFill/>
          <a:ln>
            <a:extLst>
              <a:ext uri="{C807C97D-BFC1-408E-A445-0C87EB9F89A2}">
                <ask:lineSketchStyleProps xmlns:ask="http://schemas.microsoft.com/office/drawing/2018/sketchyshapes" sd="261673175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16CE79D2-F0CF-60C4-7A48-1DAACED3F0C5}"/>
              </a:ext>
            </a:extLst>
          </p:cNvPr>
          <p:cNvSpPr/>
          <p:nvPr/>
        </p:nvSpPr>
        <p:spPr>
          <a:xfrm>
            <a:off x="262515" y="1931540"/>
            <a:ext cx="4633342" cy="4649909"/>
          </a:xfrm>
          <a:custGeom>
            <a:avLst/>
            <a:gdLst>
              <a:gd name="connsiteX0" fmla="*/ 0 w 4633342"/>
              <a:gd name="connsiteY0" fmla="*/ 0 h 4649909"/>
              <a:gd name="connsiteX1" fmla="*/ 615573 w 4633342"/>
              <a:gd name="connsiteY1" fmla="*/ 0 h 4649909"/>
              <a:gd name="connsiteX2" fmla="*/ 1231145 w 4633342"/>
              <a:gd name="connsiteY2" fmla="*/ 0 h 4649909"/>
              <a:gd name="connsiteX3" fmla="*/ 1939385 w 4633342"/>
              <a:gd name="connsiteY3" fmla="*/ 0 h 4649909"/>
              <a:gd name="connsiteX4" fmla="*/ 2508624 w 4633342"/>
              <a:gd name="connsiteY4" fmla="*/ 0 h 4649909"/>
              <a:gd name="connsiteX5" fmla="*/ 3077863 w 4633342"/>
              <a:gd name="connsiteY5" fmla="*/ 0 h 4649909"/>
              <a:gd name="connsiteX6" fmla="*/ 3647102 w 4633342"/>
              <a:gd name="connsiteY6" fmla="*/ 0 h 4649909"/>
              <a:gd name="connsiteX7" fmla="*/ 4633342 w 4633342"/>
              <a:gd name="connsiteY7" fmla="*/ 0 h 4649909"/>
              <a:gd name="connsiteX8" fmla="*/ 4633342 w 4633342"/>
              <a:gd name="connsiteY8" fmla="*/ 571275 h 4649909"/>
              <a:gd name="connsiteX9" fmla="*/ 4633342 w 4633342"/>
              <a:gd name="connsiteY9" fmla="*/ 1235547 h 4649909"/>
              <a:gd name="connsiteX10" fmla="*/ 4633342 w 4633342"/>
              <a:gd name="connsiteY10" fmla="*/ 1992818 h 4649909"/>
              <a:gd name="connsiteX11" fmla="*/ 4633342 w 4633342"/>
              <a:gd name="connsiteY11" fmla="*/ 2703590 h 4649909"/>
              <a:gd name="connsiteX12" fmla="*/ 4633342 w 4633342"/>
              <a:gd name="connsiteY12" fmla="*/ 3414362 h 4649909"/>
              <a:gd name="connsiteX13" fmla="*/ 4633342 w 4633342"/>
              <a:gd name="connsiteY13" fmla="*/ 3939137 h 4649909"/>
              <a:gd name="connsiteX14" fmla="*/ 4633342 w 4633342"/>
              <a:gd name="connsiteY14" fmla="*/ 4649909 h 4649909"/>
              <a:gd name="connsiteX15" fmla="*/ 3878769 w 4633342"/>
              <a:gd name="connsiteY15" fmla="*/ 4649909 h 4649909"/>
              <a:gd name="connsiteX16" fmla="*/ 3355863 w 4633342"/>
              <a:gd name="connsiteY16" fmla="*/ 4649909 h 4649909"/>
              <a:gd name="connsiteX17" fmla="*/ 2647624 w 4633342"/>
              <a:gd name="connsiteY17" fmla="*/ 4649909 h 4649909"/>
              <a:gd name="connsiteX18" fmla="*/ 2124718 w 4633342"/>
              <a:gd name="connsiteY18" fmla="*/ 4649909 h 4649909"/>
              <a:gd name="connsiteX19" fmla="*/ 1509146 w 4633342"/>
              <a:gd name="connsiteY19" fmla="*/ 4649909 h 4649909"/>
              <a:gd name="connsiteX20" fmla="*/ 847240 w 4633342"/>
              <a:gd name="connsiteY20" fmla="*/ 4649909 h 4649909"/>
              <a:gd name="connsiteX21" fmla="*/ 0 w 4633342"/>
              <a:gd name="connsiteY21" fmla="*/ 4649909 h 4649909"/>
              <a:gd name="connsiteX22" fmla="*/ 0 w 4633342"/>
              <a:gd name="connsiteY22" fmla="*/ 4032135 h 4649909"/>
              <a:gd name="connsiteX23" fmla="*/ 0 w 4633342"/>
              <a:gd name="connsiteY23" fmla="*/ 3414362 h 4649909"/>
              <a:gd name="connsiteX24" fmla="*/ 0 w 4633342"/>
              <a:gd name="connsiteY24" fmla="*/ 2843087 h 4649909"/>
              <a:gd name="connsiteX25" fmla="*/ 0 w 4633342"/>
              <a:gd name="connsiteY25" fmla="*/ 2225314 h 4649909"/>
              <a:gd name="connsiteX26" fmla="*/ 0 w 4633342"/>
              <a:gd name="connsiteY26" fmla="*/ 1468043 h 4649909"/>
              <a:gd name="connsiteX27" fmla="*/ 0 w 4633342"/>
              <a:gd name="connsiteY27" fmla="*/ 943267 h 4649909"/>
              <a:gd name="connsiteX28" fmla="*/ 0 w 4633342"/>
              <a:gd name="connsiteY28" fmla="*/ 0 h 46499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4633342" h="4649909" extrusionOk="0">
                <a:moveTo>
                  <a:pt x="0" y="0"/>
                </a:moveTo>
                <a:cubicBezTo>
                  <a:pt x="261994" y="-18723"/>
                  <a:pt x="403430" y="3711"/>
                  <a:pt x="615573" y="0"/>
                </a:cubicBezTo>
                <a:cubicBezTo>
                  <a:pt x="827716" y="-3711"/>
                  <a:pt x="1021843" y="13533"/>
                  <a:pt x="1231145" y="0"/>
                </a:cubicBezTo>
                <a:cubicBezTo>
                  <a:pt x="1440447" y="-13533"/>
                  <a:pt x="1775184" y="-1668"/>
                  <a:pt x="1939385" y="0"/>
                </a:cubicBezTo>
                <a:cubicBezTo>
                  <a:pt x="2103586" y="1668"/>
                  <a:pt x="2290224" y="8879"/>
                  <a:pt x="2508624" y="0"/>
                </a:cubicBezTo>
                <a:cubicBezTo>
                  <a:pt x="2727024" y="-8879"/>
                  <a:pt x="2943574" y="-16563"/>
                  <a:pt x="3077863" y="0"/>
                </a:cubicBezTo>
                <a:cubicBezTo>
                  <a:pt x="3212152" y="16563"/>
                  <a:pt x="3514513" y="16911"/>
                  <a:pt x="3647102" y="0"/>
                </a:cubicBezTo>
                <a:cubicBezTo>
                  <a:pt x="3779691" y="-16911"/>
                  <a:pt x="4172392" y="37741"/>
                  <a:pt x="4633342" y="0"/>
                </a:cubicBezTo>
                <a:cubicBezTo>
                  <a:pt x="4648710" y="209147"/>
                  <a:pt x="4613330" y="433207"/>
                  <a:pt x="4633342" y="571275"/>
                </a:cubicBezTo>
                <a:cubicBezTo>
                  <a:pt x="4653354" y="709344"/>
                  <a:pt x="4637800" y="958199"/>
                  <a:pt x="4633342" y="1235547"/>
                </a:cubicBezTo>
                <a:cubicBezTo>
                  <a:pt x="4628884" y="1512895"/>
                  <a:pt x="4622287" y="1656722"/>
                  <a:pt x="4633342" y="1992818"/>
                </a:cubicBezTo>
                <a:cubicBezTo>
                  <a:pt x="4644397" y="2328914"/>
                  <a:pt x="4662071" y="2500750"/>
                  <a:pt x="4633342" y="2703590"/>
                </a:cubicBezTo>
                <a:cubicBezTo>
                  <a:pt x="4604613" y="2906430"/>
                  <a:pt x="4620009" y="3253094"/>
                  <a:pt x="4633342" y="3414362"/>
                </a:cubicBezTo>
                <a:cubicBezTo>
                  <a:pt x="4646675" y="3575630"/>
                  <a:pt x="4629050" y="3680404"/>
                  <a:pt x="4633342" y="3939137"/>
                </a:cubicBezTo>
                <a:cubicBezTo>
                  <a:pt x="4637634" y="4197870"/>
                  <a:pt x="4652347" y="4493101"/>
                  <a:pt x="4633342" y="4649909"/>
                </a:cubicBezTo>
                <a:cubicBezTo>
                  <a:pt x="4299480" y="4635959"/>
                  <a:pt x="4248572" y="4614366"/>
                  <a:pt x="3878769" y="4649909"/>
                </a:cubicBezTo>
                <a:cubicBezTo>
                  <a:pt x="3508966" y="4685452"/>
                  <a:pt x="3477895" y="4668754"/>
                  <a:pt x="3355863" y="4649909"/>
                </a:cubicBezTo>
                <a:cubicBezTo>
                  <a:pt x="3233831" y="4631064"/>
                  <a:pt x="2932571" y="4646324"/>
                  <a:pt x="2647624" y="4649909"/>
                </a:cubicBezTo>
                <a:cubicBezTo>
                  <a:pt x="2362677" y="4653494"/>
                  <a:pt x="2234514" y="4670521"/>
                  <a:pt x="2124718" y="4649909"/>
                </a:cubicBezTo>
                <a:cubicBezTo>
                  <a:pt x="2014922" y="4629297"/>
                  <a:pt x="1794374" y="4652892"/>
                  <a:pt x="1509146" y="4649909"/>
                </a:cubicBezTo>
                <a:cubicBezTo>
                  <a:pt x="1223918" y="4646926"/>
                  <a:pt x="1077069" y="4655408"/>
                  <a:pt x="847240" y="4649909"/>
                </a:cubicBezTo>
                <a:cubicBezTo>
                  <a:pt x="617411" y="4644410"/>
                  <a:pt x="298852" y="4648535"/>
                  <a:pt x="0" y="4649909"/>
                </a:cubicBezTo>
                <a:cubicBezTo>
                  <a:pt x="18930" y="4404569"/>
                  <a:pt x="-7119" y="4308743"/>
                  <a:pt x="0" y="4032135"/>
                </a:cubicBezTo>
                <a:cubicBezTo>
                  <a:pt x="7119" y="3755527"/>
                  <a:pt x="18092" y="3624085"/>
                  <a:pt x="0" y="3414362"/>
                </a:cubicBezTo>
                <a:cubicBezTo>
                  <a:pt x="-18092" y="3204639"/>
                  <a:pt x="19819" y="3099447"/>
                  <a:pt x="0" y="2843087"/>
                </a:cubicBezTo>
                <a:cubicBezTo>
                  <a:pt x="-19819" y="2586728"/>
                  <a:pt x="-10335" y="2404558"/>
                  <a:pt x="0" y="2225314"/>
                </a:cubicBezTo>
                <a:cubicBezTo>
                  <a:pt x="10335" y="2046070"/>
                  <a:pt x="19453" y="1647662"/>
                  <a:pt x="0" y="1468043"/>
                </a:cubicBezTo>
                <a:cubicBezTo>
                  <a:pt x="-19453" y="1288424"/>
                  <a:pt x="-1295" y="1196651"/>
                  <a:pt x="0" y="943267"/>
                </a:cubicBezTo>
                <a:cubicBezTo>
                  <a:pt x="1295" y="689883"/>
                  <a:pt x="39870" y="196864"/>
                  <a:pt x="0" y="0"/>
                </a:cubicBezTo>
                <a:close/>
              </a:path>
            </a:pathLst>
          </a:custGeom>
          <a:noFill/>
          <a:ln>
            <a:extLst>
              <a:ext uri="{C807C97D-BFC1-408E-A445-0C87EB9F89A2}">
                <ask:lineSketchStyleProps xmlns:ask="http://schemas.microsoft.com/office/drawing/2018/sketchyshapes" sd="261673175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AC4486B-85CB-CC8A-1C07-CC65DA98E687}"/>
              </a:ext>
            </a:extLst>
          </p:cNvPr>
          <p:cNvSpPr txBox="1"/>
          <p:nvPr/>
        </p:nvSpPr>
        <p:spPr>
          <a:xfrm>
            <a:off x="346269" y="2098125"/>
            <a:ext cx="44658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b="1" dirty="0">
                <a:solidFill>
                  <a:srgbClr val="FF0000"/>
                </a:solidFill>
              </a:rPr>
              <a:t>السؤال الثاني  :</a:t>
            </a:r>
            <a:r>
              <a:rPr lang="ar-AE" b="1" dirty="0"/>
              <a:t>استخدم إحدى خواص الجمع لإتمام ما يلي</a:t>
            </a:r>
            <a:endParaRPr lang="en-US" b="1" dirty="0"/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54AD9632-1CAB-146E-201E-B6DFE111B60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1933" y="2872390"/>
            <a:ext cx="3883631" cy="657225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93102ED3-14A0-269C-2EBA-882B054821D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31378" y="3755952"/>
            <a:ext cx="2057400" cy="828675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E7947313-751D-5209-25E2-6CD7375667D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2866" y="2716447"/>
            <a:ext cx="588161" cy="2975436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E29B3E35-B3A3-A7C6-9B38-AFF064790C2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31378" y="4755432"/>
            <a:ext cx="3000375" cy="800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79584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F9C61DB4-915C-15C2-DC16-B0E5C00B2BFB}"/>
              </a:ext>
            </a:extLst>
          </p:cNvPr>
          <p:cNvSpPr txBox="1"/>
          <p:nvPr/>
        </p:nvSpPr>
        <p:spPr>
          <a:xfrm>
            <a:off x="7356297" y="214077"/>
            <a:ext cx="45000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ldhabi" panose="01000000000000000000" pitchFamily="2" charset="-78"/>
                <a:ea typeface="+mn-ea"/>
                <a:cs typeface="Aldhabi" panose="01000000000000000000" pitchFamily="2" charset="-78"/>
              </a:rPr>
              <a:t>اسمي  الجميل : ........................................</a:t>
            </a: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ldhabi" panose="01000000000000000000" pitchFamily="2" charset="-78"/>
              <a:ea typeface="+mn-ea"/>
              <a:cs typeface="Aldhabi" panose="01000000000000000000" pitchFamily="2" charset="-78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D4C2DC4-FB17-458A-0FB6-9FFA10A15553}"/>
              </a:ext>
            </a:extLst>
          </p:cNvPr>
          <p:cNvSpPr txBox="1"/>
          <p:nvPr/>
        </p:nvSpPr>
        <p:spPr>
          <a:xfrm>
            <a:off x="-534256" y="160580"/>
            <a:ext cx="45000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ldhabi" panose="01000000000000000000" pitchFamily="2" charset="-78"/>
                <a:ea typeface="+mn-ea"/>
                <a:cs typeface="Aldhabi" panose="01000000000000000000" pitchFamily="2" charset="-78"/>
              </a:rPr>
              <a:t>صفي الجميل : الثالث ( ......)</a:t>
            </a: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ldhabi" panose="01000000000000000000" pitchFamily="2" charset="-78"/>
              <a:ea typeface="+mn-ea"/>
              <a:cs typeface="Aldhabi" panose="01000000000000000000" pitchFamily="2" charset="-78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469A6B7-14E5-996F-760E-CBA6D47FA5EE}"/>
              </a:ext>
            </a:extLst>
          </p:cNvPr>
          <p:cNvSpPr txBox="1"/>
          <p:nvPr/>
        </p:nvSpPr>
        <p:spPr>
          <a:xfrm>
            <a:off x="3196975" y="1027552"/>
            <a:ext cx="528947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Aldhabi" panose="01000000000000000000" pitchFamily="2" charset="-78"/>
                <a:ea typeface="+mn-ea"/>
                <a:cs typeface="Aldhabi" panose="01000000000000000000" pitchFamily="2" charset="-78"/>
              </a:rPr>
              <a:t>ورقة عمل الوحدة (2) الدرس (2) الأنماط في جدول الجمع </a:t>
            </a: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highlight>
                <a:srgbClr val="FFFF00"/>
              </a:highlight>
              <a:uLnTx/>
              <a:uFillTx/>
              <a:latin typeface="Aldhabi" panose="01000000000000000000" pitchFamily="2" charset="-78"/>
              <a:ea typeface="+mn-ea"/>
              <a:cs typeface="Aldhabi" panose="01000000000000000000" pitchFamily="2" charset="-78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F65E7E9-0C5A-F17D-C913-E93C6DC0ED11}"/>
              </a:ext>
            </a:extLst>
          </p:cNvPr>
          <p:cNvSpPr/>
          <p:nvPr/>
        </p:nvSpPr>
        <p:spPr>
          <a:xfrm>
            <a:off x="130139" y="71919"/>
            <a:ext cx="11931721" cy="6714162"/>
          </a:xfrm>
          <a:custGeom>
            <a:avLst/>
            <a:gdLst>
              <a:gd name="connsiteX0" fmla="*/ 0 w 11931721"/>
              <a:gd name="connsiteY0" fmla="*/ 0 h 6714162"/>
              <a:gd name="connsiteX1" fmla="*/ 543556 w 11931721"/>
              <a:gd name="connsiteY1" fmla="*/ 0 h 6714162"/>
              <a:gd name="connsiteX2" fmla="*/ 1087112 w 11931721"/>
              <a:gd name="connsiteY2" fmla="*/ 0 h 6714162"/>
              <a:gd name="connsiteX3" fmla="*/ 1869303 w 11931721"/>
              <a:gd name="connsiteY3" fmla="*/ 0 h 6714162"/>
              <a:gd name="connsiteX4" fmla="*/ 2293542 w 11931721"/>
              <a:gd name="connsiteY4" fmla="*/ 0 h 6714162"/>
              <a:gd name="connsiteX5" fmla="*/ 2717781 w 11931721"/>
              <a:gd name="connsiteY5" fmla="*/ 0 h 6714162"/>
              <a:gd name="connsiteX6" fmla="*/ 3142020 w 11931721"/>
              <a:gd name="connsiteY6" fmla="*/ 0 h 6714162"/>
              <a:gd name="connsiteX7" fmla="*/ 3685576 w 11931721"/>
              <a:gd name="connsiteY7" fmla="*/ 0 h 6714162"/>
              <a:gd name="connsiteX8" fmla="*/ 4109815 w 11931721"/>
              <a:gd name="connsiteY8" fmla="*/ 0 h 6714162"/>
              <a:gd name="connsiteX9" fmla="*/ 4772688 w 11931721"/>
              <a:gd name="connsiteY9" fmla="*/ 0 h 6714162"/>
              <a:gd name="connsiteX10" fmla="*/ 5196927 w 11931721"/>
              <a:gd name="connsiteY10" fmla="*/ 0 h 6714162"/>
              <a:gd name="connsiteX11" fmla="*/ 5621166 w 11931721"/>
              <a:gd name="connsiteY11" fmla="*/ 0 h 6714162"/>
              <a:gd name="connsiteX12" fmla="*/ 6403357 w 11931721"/>
              <a:gd name="connsiteY12" fmla="*/ 0 h 6714162"/>
              <a:gd name="connsiteX13" fmla="*/ 7185548 w 11931721"/>
              <a:gd name="connsiteY13" fmla="*/ 0 h 6714162"/>
              <a:gd name="connsiteX14" fmla="*/ 7967738 w 11931721"/>
              <a:gd name="connsiteY14" fmla="*/ 0 h 6714162"/>
              <a:gd name="connsiteX15" fmla="*/ 8630612 w 11931721"/>
              <a:gd name="connsiteY15" fmla="*/ 0 h 6714162"/>
              <a:gd name="connsiteX16" fmla="*/ 9532119 w 11931721"/>
              <a:gd name="connsiteY16" fmla="*/ 0 h 6714162"/>
              <a:gd name="connsiteX17" fmla="*/ 10075676 w 11931721"/>
              <a:gd name="connsiteY17" fmla="*/ 0 h 6714162"/>
              <a:gd name="connsiteX18" fmla="*/ 10499914 w 11931721"/>
              <a:gd name="connsiteY18" fmla="*/ 0 h 6714162"/>
              <a:gd name="connsiteX19" fmla="*/ 11931721 w 11931721"/>
              <a:gd name="connsiteY19" fmla="*/ 0 h 6714162"/>
              <a:gd name="connsiteX20" fmla="*/ 11931721 w 11931721"/>
              <a:gd name="connsiteY20" fmla="*/ 738558 h 6714162"/>
              <a:gd name="connsiteX21" fmla="*/ 11931721 w 11931721"/>
              <a:gd name="connsiteY21" fmla="*/ 1477116 h 6714162"/>
              <a:gd name="connsiteX22" fmla="*/ 11931721 w 11931721"/>
              <a:gd name="connsiteY22" fmla="*/ 1947107 h 6714162"/>
              <a:gd name="connsiteX23" fmla="*/ 11931721 w 11931721"/>
              <a:gd name="connsiteY23" fmla="*/ 2417098 h 6714162"/>
              <a:gd name="connsiteX24" fmla="*/ 11931721 w 11931721"/>
              <a:gd name="connsiteY24" fmla="*/ 2887090 h 6714162"/>
              <a:gd name="connsiteX25" fmla="*/ 11931721 w 11931721"/>
              <a:gd name="connsiteY25" fmla="*/ 3491364 h 6714162"/>
              <a:gd name="connsiteX26" fmla="*/ 11931721 w 11931721"/>
              <a:gd name="connsiteY26" fmla="*/ 4162780 h 6714162"/>
              <a:gd name="connsiteX27" fmla="*/ 11931721 w 11931721"/>
              <a:gd name="connsiteY27" fmla="*/ 4699913 h 6714162"/>
              <a:gd name="connsiteX28" fmla="*/ 11931721 w 11931721"/>
              <a:gd name="connsiteY28" fmla="*/ 5438471 h 6714162"/>
              <a:gd name="connsiteX29" fmla="*/ 11931721 w 11931721"/>
              <a:gd name="connsiteY29" fmla="*/ 6109887 h 6714162"/>
              <a:gd name="connsiteX30" fmla="*/ 11931721 w 11931721"/>
              <a:gd name="connsiteY30" fmla="*/ 6714162 h 6714162"/>
              <a:gd name="connsiteX31" fmla="*/ 11388165 w 11931721"/>
              <a:gd name="connsiteY31" fmla="*/ 6714162 h 6714162"/>
              <a:gd name="connsiteX32" fmla="*/ 10605974 w 11931721"/>
              <a:gd name="connsiteY32" fmla="*/ 6714162 h 6714162"/>
              <a:gd name="connsiteX33" fmla="*/ 10301052 w 11931721"/>
              <a:gd name="connsiteY33" fmla="*/ 6714162 h 6714162"/>
              <a:gd name="connsiteX34" fmla="*/ 9399545 w 11931721"/>
              <a:gd name="connsiteY34" fmla="*/ 6714162 h 6714162"/>
              <a:gd name="connsiteX35" fmla="*/ 8855988 w 11931721"/>
              <a:gd name="connsiteY35" fmla="*/ 6714162 h 6714162"/>
              <a:gd name="connsiteX36" fmla="*/ 7954481 w 11931721"/>
              <a:gd name="connsiteY36" fmla="*/ 6714162 h 6714162"/>
              <a:gd name="connsiteX37" fmla="*/ 7291607 w 11931721"/>
              <a:gd name="connsiteY37" fmla="*/ 6714162 h 6714162"/>
              <a:gd name="connsiteX38" fmla="*/ 6390099 w 11931721"/>
              <a:gd name="connsiteY38" fmla="*/ 6714162 h 6714162"/>
              <a:gd name="connsiteX39" fmla="*/ 5488592 w 11931721"/>
              <a:gd name="connsiteY39" fmla="*/ 6714162 h 6714162"/>
              <a:gd name="connsiteX40" fmla="*/ 5183670 w 11931721"/>
              <a:gd name="connsiteY40" fmla="*/ 6714162 h 6714162"/>
              <a:gd name="connsiteX41" fmla="*/ 4520797 w 11931721"/>
              <a:gd name="connsiteY41" fmla="*/ 6714162 h 6714162"/>
              <a:gd name="connsiteX42" fmla="*/ 3977240 w 11931721"/>
              <a:gd name="connsiteY42" fmla="*/ 6714162 h 6714162"/>
              <a:gd name="connsiteX43" fmla="*/ 3672319 w 11931721"/>
              <a:gd name="connsiteY43" fmla="*/ 6714162 h 6714162"/>
              <a:gd name="connsiteX44" fmla="*/ 3128762 w 11931721"/>
              <a:gd name="connsiteY44" fmla="*/ 6714162 h 6714162"/>
              <a:gd name="connsiteX45" fmla="*/ 2465889 w 11931721"/>
              <a:gd name="connsiteY45" fmla="*/ 6714162 h 6714162"/>
              <a:gd name="connsiteX46" fmla="*/ 1803016 w 11931721"/>
              <a:gd name="connsiteY46" fmla="*/ 6714162 h 6714162"/>
              <a:gd name="connsiteX47" fmla="*/ 1378777 w 11931721"/>
              <a:gd name="connsiteY47" fmla="*/ 6714162 h 6714162"/>
              <a:gd name="connsiteX48" fmla="*/ 0 w 11931721"/>
              <a:gd name="connsiteY48" fmla="*/ 6714162 h 6714162"/>
              <a:gd name="connsiteX49" fmla="*/ 0 w 11931721"/>
              <a:gd name="connsiteY49" fmla="*/ 6042746 h 6714162"/>
              <a:gd name="connsiteX50" fmla="*/ 0 w 11931721"/>
              <a:gd name="connsiteY50" fmla="*/ 5237046 h 6714162"/>
              <a:gd name="connsiteX51" fmla="*/ 0 w 11931721"/>
              <a:gd name="connsiteY51" fmla="*/ 4431347 h 6714162"/>
              <a:gd name="connsiteX52" fmla="*/ 0 w 11931721"/>
              <a:gd name="connsiteY52" fmla="*/ 3961356 h 6714162"/>
              <a:gd name="connsiteX53" fmla="*/ 0 w 11931721"/>
              <a:gd name="connsiteY53" fmla="*/ 3155656 h 6714162"/>
              <a:gd name="connsiteX54" fmla="*/ 0 w 11931721"/>
              <a:gd name="connsiteY54" fmla="*/ 2484240 h 6714162"/>
              <a:gd name="connsiteX55" fmla="*/ 0 w 11931721"/>
              <a:gd name="connsiteY55" fmla="*/ 2014249 h 6714162"/>
              <a:gd name="connsiteX56" fmla="*/ 0 w 11931721"/>
              <a:gd name="connsiteY56" fmla="*/ 1275691 h 6714162"/>
              <a:gd name="connsiteX57" fmla="*/ 0 w 11931721"/>
              <a:gd name="connsiteY57" fmla="*/ 0 h 67141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</a:cxnLst>
            <a:rect l="l" t="t" r="r" b="b"/>
            <a:pathLst>
              <a:path w="11931721" h="6714162" extrusionOk="0">
                <a:moveTo>
                  <a:pt x="0" y="0"/>
                </a:moveTo>
                <a:cubicBezTo>
                  <a:pt x="192271" y="-13618"/>
                  <a:pt x="387144" y="3727"/>
                  <a:pt x="543556" y="0"/>
                </a:cubicBezTo>
                <a:cubicBezTo>
                  <a:pt x="699968" y="-3727"/>
                  <a:pt x="938689" y="4808"/>
                  <a:pt x="1087112" y="0"/>
                </a:cubicBezTo>
                <a:cubicBezTo>
                  <a:pt x="1235535" y="-4808"/>
                  <a:pt x="1585771" y="-22478"/>
                  <a:pt x="1869303" y="0"/>
                </a:cubicBezTo>
                <a:cubicBezTo>
                  <a:pt x="2152835" y="22478"/>
                  <a:pt x="2100307" y="-10592"/>
                  <a:pt x="2293542" y="0"/>
                </a:cubicBezTo>
                <a:cubicBezTo>
                  <a:pt x="2486777" y="10592"/>
                  <a:pt x="2564765" y="-7040"/>
                  <a:pt x="2717781" y="0"/>
                </a:cubicBezTo>
                <a:cubicBezTo>
                  <a:pt x="2870797" y="7040"/>
                  <a:pt x="3020295" y="12778"/>
                  <a:pt x="3142020" y="0"/>
                </a:cubicBezTo>
                <a:cubicBezTo>
                  <a:pt x="3263745" y="-12778"/>
                  <a:pt x="3451760" y="27079"/>
                  <a:pt x="3685576" y="0"/>
                </a:cubicBezTo>
                <a:cubicBezTo>
                  <a:pt x="3919392" y="-27079"/>
                  <a:pt x="3907045" y="-8177"/>
                  <a:pt x="4109815" y="0"/>
                </a:cubicBezTo>
                <a:cubicBezTo>
                  <a:pt x="4312585" y="8177"/>
                  <a:pt x="4462723" y="7812"/>
                  <a:pt x="4772688" y="0"/>
                </a:cubicBezTo>
                <a:cubicBezTo>
                  <a:pt x="5082653" y="-7812"/>
                  <a:pt x="5064146" y="-64"/>
                  <a:pt x="5196927" y="0"/>
                </a:cubicBezTo>
                <a:cubicBezTo>
                  <a:pt x="5329708" y="64"/>
                  <a:pt x="5485405" y="-15807"/>
                  <a:pt x="5621166" y="0"/>
                </a:cubicBezTo>
                <a:cubicBezTo>
                  <a:pt x="5756927" y="15807"/>
                  <a:pt x="6194054" y="714"/>
                  <a:pt x="6403357" y="0"/>
                </a:cubicBezTo>
                <a:cubicBezTo>
                  <a:pt x="6612660" y="-714"/>
                  <a:pt x="6919214" y="-22442"/>
                  <a:pt x="7185548" y="0"/>
                </a:cubicBezTo>
                <a:cubicBezTo>
                  <a:pt x="7451882" y="22442"/>
                  <a:pt x="7760322" y="-27153"/>
                  <a:pt x="7967738" y="0"/>
                </a:cubicBezTo>
                <a:cubicBezTo>
                  <a:pt x="8175154" y="27153"/>
                  <a:pt x="8329323" y="17358"/>
                  <a:pt x="8630612" y="0"/>
                </a:cubicBezTo>
                <a:cubicBezTo>
                  <a:pt x="8931901" y="-17358"/>
                  <a:pt x="9264133" y="-7788"/>
                  <a:pt x="9532119" y="0"/>
                </a:cubicBezTo>
                <a:cubicBezTo>
                  <a:pt x="9800105" y="7788"/>
                  <a:pt x="9827472" y="-8901"/>
                  <a:pt x="10075676" y="0"/>
                </a:cubicBezTo>
                <a:cubicBezTo>
                  <a:pt x="10323880" y="8901"/>
                  <a:pt x="10308655" y="-3398"/>
                  <a:pt x="10499914" y="0"/>
                </a:cubicBezTo>
                <a:cubicBezTo>
                  <a:pt x="10691173" y="3398"/>
                  <a:pt x="11574328" y="-54620"/>
                  <a:pt x="11931721" y="0"/>
                </a:cubicBezTo>
                <a:cubicBezTo>
                  <a:pt x="11937099" y="177284"/>
                  <a:pt x="11927062" y="491986"/>
                  <a:pt x="11931721" y="738558"/>
                </a:cubicBezTo>
                <a:cubicBezTo>
                  <a:pt x="11936380" y="985130"/>
                  <a:pt x="11906848" y="1268093"/>
                  <a:pt x="11931721" y="1477116"/>
                </a:cubicBezTo>
                <a:cubicBezTo>
                  <a:pt x="11956594" y="1686139"/>
                  <a:pt x="11919786" y="1833279"/>
                  <a:pt x="11931721" y="1947107"/>
                </a:cubicBezTo>
                <a:cubicBezTo>
                  <a:pt x="11943656" y="2060935"/>
                  <a:pt x="11933660" y="2195999"/>
                  <a:pt x="11931721" y="2417098"/>
                </a:cubicBezTo>
                <a:cubicBezTo>
                  <a:pt x="11929782" y="2638197"/>
                  <a:pt x="11919571" y="2738177"/>
                  <a:pt x="11931721" y="2887090"/>
                </a:cubicBezTo>
                <a:cubicBezTo>
                  <a:pt x="11943871" y="3036003"/>
                  <a:pt x="11954120" y="3339291"/>
                  <a:pt x="11931721" y="3491364"/>
                </a:cubicBezTo>
                <a:cubicBezTo>
                  <a:pt x="11909322" y="3643437"/>
                  <a:pt x="11961401" y="3934655"/>
                  <a:pt x="11931721" y="4162780"/>
                </a:cubicBezTo>
                <a:cubicBezTo>
                  <a:pt x="11902041" y="4390905"/>
                  <a:pt x="11940913" y="4495524"/>
                  <a:pt x="11931721" y="4699913"/>
                </a:cubicBezTo>
                <a:cubicBezTo>
                  <a:pt x="11922529" y="4904302"/>
                  <a:pt x="11900821" y="5232098"/>
                  <a:pt x="11931721" y="5438471"/>
                </a:cubicBezTo>
                <a:cubicBezTo>
                  <a:pt x="11962621" y="5644844"/>
                  <a:pt x="11950859" y="5781809"/>
                  <a:pt x="11931721" y="6109887"/>
                </a:cubicBezTo>
                <a:cubicBezTo>
                  <a:pt x="11912583" y="6437965"/>
                  <a:pt x="11905206" y="6590984"/>
                  <a:pt x="11931721" y="6714162"/>
                </a:cubicBezTo>
                <a:cubicBezTo>
                  <a:pt x="11727747" y="6707526"/>
                  <a:pt x="11613072" y="6707828"/>
                  <a:pt x="11388165" y="6714162"/>
                </a:cubicBezTo>
                <a:cubicBezTo>
                  <a:pt x="11163258" y="6720496"/>
                  <a:pt x="10919085" y="6684215"/>
                  <a:pt x="10605974" y="6714162"/>
                </a:cubicBezTo>
                <a:cubicBezTo>
                  <a:pt x="10292863" y="6744109"/>
                  <a:pt x="10368568" y="6724895"/>
                  <a:pt x="10301052" y="6714162"/>
                </a:cubicBezTo>
                <a:cubicBezTo>
                  <a:pt x="10233536" y="6703429"/>
                  <a:pt x="9814581" y="6679765"/>
                  <a:pt x="9399545" y="6714162"/>
                </a:cubicBezTo>
                <a:cubicBezTo>
                  <a:pt x="8984509" y="6748559"/>
                  <a:pt x="9081425" y="6689148"/>
                  <a:pt x="8855988" y="6714162"/>
                </a:cubicBezTo>
                <a:cubicBezTo>
                  <a:pt x="8630551" y="6739176"/>
                  <a:pt x="8157018" y="6720398"/>
                  <a:pt x="7954481" y="6714162"/>
                </a:cubicBezTo>
                <a:cubicBezTo>
                  <a:pt x="7751944" y="6707926"/>
                  <a:pt x="7479370" y="6728430"/>
                  <a:pt x="7291607" y="6714162"/>
                </a:cubicBezTo>
                <a:cubicBezTo>
                  <a:pt x="7103844" y="6699894"/>
                  <a:pt x="6602596" y="6672116"/>
                  <a:pt x="6390099" y="6714162"/>
                </a:cubicBezTo>
                <a:cubicBezTo>
                  <a:pt x="6177602" y="6756208"/>
                  <a:pt x="5864887" y="6706627"/>
                  <a:pt x="5488592" y="6714162"/>
                </a:cubicBezTo>
                <a:cubicBezTo>
                  <a:pt x="5112297" y="6721697"/>
                  <a:pt x="5314672" y="6716467"/>
                  <a:pt x="5183670" y="6714162"/>
                </a:cubicBezTo>
                <a:cubicBezTo>
                  <a:pt x="5052668" y="6711857"/>
                  <a:pt x="4669335" y="6695789"/>
                  <a:pt x="4520797" y="6714162"/>
                </a:cubicBezTo>
                <a:cubicBezTo>
                  <a:pt x="4372259" y="6732535"/>
                  <a:pt x="4247548" y="6724341"/>
                  <a:pt x="3977240" y="6714162"/>
                </a:cubicBezTo>
                <a:cubicBezTo>
                  <a:pt x="3706932" y="6703983"/>
                  <a:pt x="3751266" y="6712178"/>
                  <a:pt x="3672319" y="6714162"/>
                </a:cubicBezTo>
                <a:cubicBezTo>
                  <a:pt x="3593372" y="6716146"/>
                  <a:pt x="3322128" y="6716791"/>
                  <a:pt x="3128762" y="6714162"/>
                </a:cubicBezTo>
                <a:cubicBezTo>
                  <a:pt x="2935396" y="6711533"/>
                  <a:pt x="2790922" y="6715292"/>
                  <a:pt x="2465889" y="6714162"/>
                </a:cubicBezTo>
                <a:cubicBezTo>
                  <a:pt x="2140856" y="6713032"/>
                  <a:pt x="1939731" y="6719625"/>
                  <a:pt x="1803016" y="6714162"/>
                </a:cubicBezTo>
                <a:cubicBezTo>
                  <a:pt x="1666301" y="6708699"/>
                  <a:pt x="1564305" y="6720887"/>
                  <a:pt x="1378777" y="6714162"/>
                </a:cubicBezTo>
                <a:cubicBezTo>
                  <a:pt x="1193249" y="6707437"/>
                  <a:pt x="485474" y="6703006"/>
                  <a:pt x="0" y="6714162"/>
                </a:cubicBezTo>
                <a:cubicBezTo>
                  <a:pt x="7804" y="6455181"/>
                  <a:pt x="30898" y="6283126"/>
                  <a:pt x="0" y="6042746"/>
                </a:cubicBezTo>
                <a:cubicBezTo>
                  <a:pt x="-30898" y="5802366"/>
                  <a:pt x="-3940" y="5637295"/>
                  <a:pt x="0" y="5237046"/>
                </a:cubicBezTo>
                <a:cubicBezTo>
                  <a:pt x="3940" y="4836797"/>
                  <a:pt x="37026" y="4778570"/>
                  <a:pt x="0" y="4431347"/>
                </a:cubicBezTo>
                <a:cubicBezTo>
                  <a:pt x="-37026" y="4084124"/>
                  <a:pt x="-16217" y="4151012"/>
                  <a:pt x="0" y="3961356"/>
                </a:cubicBezTo>
                <a:cubicBezTo>
                  <a:pt x="16217" y="3771700"/>
                  <a:pt x="-570" y="3342938"/>
                  <a:pt x="0" y="3155656"/>
                </a:cubicBezTo>
                <a:cubicBezTo>
                  <a:pt x="570" y="2968374"/>
                  <a:pt x="31827" y="2808832"/>
                  <a:pt x="0" y="2484240"/>
                </a:cubicBezTo>
                <a:cubicBezTo>
                  <a:pt x="-31827" y="2159648"/>
                  <a:pt x="12539" y="2237591"/>
                  <a:pt x="0" y="2014249"/>
                </a:cubicBezTo>
                <a:cubicBezTo>
                  <a:pt x="-12539" y="1790907"/>
                  <a:pt x="-31845" y="1633880"/>
                  <a:pt x="0" y="1275691"/>
                </a:cubicBezTo>
                <a:cubicBezTo>
                  <a:pt x="31845" y="917502"/>
                  <a:pt x="56515" y="599316"/>
                  <a:pt x="0" y="0"/>
                </a:cubicBezTo>
                <a:close/>
              </a:path>
            </a:pathLst>
          </a:custGeom>
          <a:noFill/>
          <a:ln>
            <a:extLst>
              <a:ext uri="{C807C97D-BFC1-408E-A445-0C87EB9F89A2}">
                <ask:lineSketchStyleProps xmlns:ask="http://schemas.microsoft.com/office/drawing/2018/sketchyshapes" sd="261673175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AA95375-92D4-50F3-21CA-CDA68DE0851C}"/>
              </a:ext>
            </a:extLst>
          </p:cNvPr>
          <p:cNvSpPr txBox="1"/>
          <p:nvPr/>
        </p:nvSpPr>
        <p:spPr>
          <a:xfrm>
            <a:off x="5210931" y="1871393"/>
            <a:ext cx="661238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السؤال الأول : </a:t>
            </a:r>
            <a:r>
              <a:rPr lang="ar-AE" sz="2400" b="1" dirty="0">
                <a:solidFill>
                  <a:prstClr val="black"/>
                </a:solidFill>
                <a:latin typeface="Calibri" panose="020F0502020204030204"/>
                <a:cs typeface="Arial" panose="020B0604020202020204" pitchFamily="34" charset="0"/>
              </a:rPr>
              <a:t>تدخر عائشة الأموال لشراء دراجة , الجدول يبين المبالغ ال 4 الأخيرة التي أودعتها في المصرف .فإذا استمر النمط نفسه , فكم المبلغ القادم الذي ستودعه في المصرف ؟</a:t>
            </a:r>
            <a:r>
              <a:rPr kumimoji="0" lang="ar-AE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 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F61FB9D2-4E99-B1CE-41E8-0818666CA9F5}"/>
              </a:ext>
            </a:extLst>
          </p:cNvPr>
          <p:cNvSpPr/>
          <p:nvPr/>
        </p:nvSpPr>
        <p:spPr>
          <a:xfrm>
            <a:off x="5116530" y="1754485"/>
            <a:ext cx="6739848" cy="4826966"/>
          </a:xfrm>
          <a:custGeom>
            <a:avLst/>
            <a:gdLst>
              <a:gd name="connsiteX0" fmla="*/ 0 w 6739848"/>
              <a:gd name="connsiteY0" fmla="*/ 0 h 4826966"/>
              <a:gd name="connsiteX1" fmla="*/ 606586 w 6739848"/>
              <a:gd name="connsiteY1" fmla="*/ 0 h 4826966"/>
              <a:gd name="connsiteX2" fmla="*/ 1213173 w 6739848"/>
              <a:gd name="connsiteY2" fmla="*/ 0 h 4826966"/>
              <a:gd name="connsiteX3" fmla="*/ 1954556 w 6739848"/>
              <a:gd name="connsiteY3" fmla="*/ 0 h 4826966"/>
              <a:gd name="connsiteX4" fmla="*/ 2493744 w 6739848"/>
              <a:gd name="connsiteY4" fmla="*/ 0 h 4826966"/>
              <a:gd name="connsiteX5" fmla="*/ 3032932 w 6739848"/>
              <a:gd name="connsiteY5" fmla="*/ 0 h 4826966"/>
              <a:gd name="connsiteX6" fmla="*/ 3572119 w 6739848"/>
              <a:gd name="connsiteY6" fmla="*/ 0 h 4826966"/>
              <a:gd name="connsiteX7" fmla="*/ 4178706 w 6739848"/>
              <a:gd name="connsiteY7" fmla="*/ 0 h 4826966"/>
              <a:gd name="connsiteX8" fmla="*/ 4717894 w 6739848"/>
              <a:gd name="connsiteY8" fmla="*/ 0 h 4826966"/>
              <a:gd name="connsiteX9" fmla="*/ 5391878 w 6739848"/>
              <a:gd name="connsiteY9" fmla="*/ 0 h 4826966"/>
              <a:gd name="connsiteX10" fmla="*/ 5931066 w 6739848"/>
              <a:gd name="connsiteY10" fmla="*/ 0 h 4826966"/>
              <a:gd name="connsiteX11" fmla="*/ 6739848 w 6739848"/>
              <a:gd name="connsiteY11" fmla="*/ 0 h 4826966"/>
              <a:gd name="connsiteX12" fmla="*/ 6739848 w 6739848"/>
              <a:gd name="connsiteY12" fmla="*/ 737836 h 4826966"/>
              <a:gd name="connsiteX13" fmla="*/ 6739848 w 6739848"/>
              <a:gd name="connsiteY13" fmla="*/ 1282594 h 4826966"/>
              <a:gd name="connsiteX14" fmla="*/ 6739848 w 6739848"/>
              <a:gd name="connsiteY14" fmla="*/ 2068700 h 4826966"/>
              <a:gd name="connsiteX15" fmla="*/ 6739848 w 6739848"/>
              <a:gd name="connsiteY15" fmla="*/ 2854806 h 4826966"/>
              <a:gd name="connsiteX16" fmla="*/ 6739848 w 6739848"/>
              <a:gd name="connsiteY16" fmla="*/ 3640911 h 4826966"/>
              <a:gd name="connsiteX17" fmla="*/ 6739848 w 6739848"/>
              <a:gd name="connsiteY17" fmla="*/ 4826966 h 4826966"/>
              <a:gd name="connsiteX18" fmla="*/ 6200660 w 6739848"/>
              <a:gd name="connsiteY18" fmla="*/ 4826966 h 4826966"/>
              <a:gd name="connsiteX19" fmla="*/ 5594074 w 6739848"/>
              <a:gd name="connsiteY19" fmla="*/ 4826966 h 4826966"/>
              <a:gd name="connsiteX20" fmla="*/ 4920089 w 6739848"/>
              <a:gd name="connsiteY20" fmla="*/ 4826966 h 4826966"/>
              <a:gd name="connsiteX21" fmla="*/ 4111307 w 6739848"/>
              <a:gd name="connsiteY21" fmla="*/ 4826966 h 4826966"/>
              <a:gd name="connsiteX22" fmla="*/ 3504721 w 6739848"/>
              <a:gd name="connsiteY22" fmla="*/ 4826966 h 4826966"/>
              <a:gd name="connsiteX23" fmla="*/ 2763338 w 6739848"/>
              <a:gd name="connsiteY23" fmla="*/ 4826966 h 4826966"/>
              <a:gd name="connsiteX24" fmla="*/ 2021954 w 6739848"/>
              <a:gd name="connsiteY24" fmla="*/ 4826966 h 4826966"/>
              <a:gd name="connsiteX25" fmla="*/ 1280571 w 6739848"/>
              <a:gd name="connsiteY25" fmla="*/ 4826966 h 4826966"/>
              <a:gd name="connsiteX26" fmla="*/ 673985 w 6739848"/>
              <a:gd name="connsiteY26" fmla="*/ 4826966 h 4826966"/>
              <a:gd name="connsiteX27" fmla="*/ 0 w 6739848"/>
              <a:gd name="connsiteY27" fmla="*/ 4826966 h 4826966"/>
              <a:gd name="connsiteX28" fmla="*/ 0 w 6739848"/>
              <a:gd name="connsiteY28" fmla="*/ 4137399 h 4826966"/>
              <a:gd name="connsiteX29" fmla="*/ 0 w 6739848"/>
              <a:gd name="connsiteY29" fmla="*/ 3447833 h 4826966"/>
              <a:gd name="connsiteX30" fmla="*/ 0 w 6739848"/>
              <a:gd name="connsiteY30" fmla="*/ 2661727 h 4826966"/>
              <a:gd name="connsiteX31" fmla="*/ 0 w 6739848"/>
              <a:gd name="connsiteY31" fmla="*/ 1875621 h 4826966"/>
              <a:gd name="connsiteX32" fmla="*/ 0 w 6739848"/>
              <a:gd name="connsiteY32" fmla="*/ 1186055 h 4826966"/>
              <a:gd name="connsiteX33" fmla="*/ 0 w 6739848"/>
              <a:gd name="connsiteY33" fmla="*/ 593027 h 4826966"/>
              <a:gd name="connsiteX34" fmla="*/ 0 w 6739848"/>
              <a:gd name="connsiteY34" fmla="*/ 0 h 48269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6739848" h="4826966" extrusionOk="0">
                <a:moveTo>
                  <a:pt x="0" y="0"/>
                </a:moveTo>
                <a:cubicBezTo>
                  <a:pt x="140648" y="-7535"/>
                  <a:pt x="379437" y="11875"/>
                  <a:pt x="606586" y="0"/>
                </a:cubicBezTo>
                <a:cubicBezTo>
                  <a:pt x="833735" y="-11875"/>
                  <a:pt x="1045694" y="-15113"/>
                  <a:pt x="1213173" y="0"/>
                </a:cubicBezTo>
                <a:cubicBezTo>
                  <a:pt x="1380652" y="15113"/>
                  <a:pt x="1689837" y="-22686"/>
                  <a:pt x="1954556" y="0"/>
                </a:cubicBezTo>
                <a:cubicBezTo>
                  <a:pt x="2219275" y="22686"/>
                  <a:pt x="2277984" y="-13455"/>
                  <a:pt x="2493744" y="0"/>
                </a:cubicBezTo>
                <a:cubicBezTo>
                  <a:pt x="2709504" y="13455"/>
                  <a:pt x="2845422" y="1731"/>
                  <a:pt x="3032932" y="0"/>
                </a:cubicBezTo>
                <a:cubicBezTo>
                  <a:pt x="3220442" y="-1731"/>
                  <a:pt x="3367483" y="-24441"/>
                  <a:pt x="3572119" y="0"/>
                </a:cubicBezTo>
                <a:cubicBezTo>
                  <a:pt x="3776755" y="24441"/>
                  <a:pt x="4012925" y="5156"/>
                  <a:pt x="4178706" y="0"/>
                </a:cubicBezTo>
                <a:cubicBezTo>
                  <a:pt x="4344487" y="-5156"/>
                  <a:pt x="4579664" y="17118"/>
                  <a:pt x="4717894" y="0"/>
                </a:cubicBezTo>
                <a:cubicBezTo>
                  <a:pt x="4856124" y="-17118"/>
                  <a:pt x="5058107" y="-24800"/>
                  <a:pt x="5391878" y="0"/>
                </a:cubicBezTo>
                <a:cubicBezTo>
                  <a:pt x="5725649" y="24800"/>
                  <a:pt x="5785223" y="-21056"/>
                  <a:pt x="5931066" y="0"/>
                </a:cubicBezTo>
                <a:cubicBezTo>
                  <a:pt x="6076909" y="21056"/>
                  <a:pt x="6477926" y="39137"/>
                  <a:pt x="6739848" y="0"/>
                </a:cubicBezTo>
                <a:cubicBezTo>
                  <a:pt x="6710909" y="368204"/>
                  <a:pt x="6754897" y="515149"/>
                  <a:pt x="6739848" y="737836"/>
                </a:cubicBezTo>
                <a:cubicBezTo>
                  <a:pt x="6724799" y="960523"/>
                  <a:pt x="6735523" y="1035786"/>
                  <a:pt x="6739848" y="1282594"/>
                </a:cubicBezTo>
                <a:cubicBezTo>
                  <a:pt x="6744173" y="1529402"/>
                  <a:pt x="6717759" y="1780877"/>
                  <a:pt x="6739848" y="2068700"/>
                </a:cubicBezTo>
                <a:cubicBezTo>
                  <a:pt x="6761937" y="2356523"/>
                  <a:pt x="6738268" y="2518012"/>
                  <a:pt x="6739848" y="2854806"/>
                </a:cubicBezTo>
                <a:cubicBezTo>
                  <a:pt x="6741428" y="3191600"/>
                  <a:pt x="6714973" y="3399683"/>
                  <a:pt x="6739848" y="3640911"/>
                </a:cubicBezTo>
                <a:cubicBezTo>
                  <a:pt x="6764723" y="3882139"/>
                  <a:pt x="6779064" y="4340573"/>
                  <a:pt x="6739848" y="4826966"/>
                </a:cubicBezTo>
                <a:cubicBezTo>
                  <a:pt x="6511241" y="4832939"/>
                  <a:pt x="6372172" y="4823302"/>
                  <a:pt x="6200660" y="4826966"/>
                </a:cubicBezTo>
                <a:cubicBezTo>
                  <a:pt x="6029148" y="4830630"/>
                  <a:pt x="5791304" y="4815502"/>
                  <a:pt x="5594074" y="4826966"/>
                </a:cubicBezTo>
                <a:cubicBezTo>
                  <a:pt x="5396844" y="4838430"/>
                  <a:pt x="5237229" y="4805751"/>
                  <a:pt x="4920089" y="4826966"/>
                </a:cubicBezTo>
                <a:cubicBezTo>
                  <a:pt x="4602950" y="4848181"/>
                  <a:pt x="4375560" y="4848228"/>
                  <a:pt x="4111307" y="4826966"/>
                </a:cubicBezTo>
                <a:cubicBezTo>
                  <a:pt x="3847054" y="4805704"/>
                  <a:pt x="3731990" y="4806689"/>
                  <a:pt x="3504721" y="4826966"/>
                </a:cubicBezTo>
                <a:cubicBezTo>
                  <a:pt x="3277452" y="4847243"/>
                  <a:pt x="2993219" y="4844393"/>
                  <a:pt x="2763338" y="4826966"/>
                </a:cubicBezTo>
                <a:cubicBezTo>
                  <a:pt x="2533457" y="4809539"/>
                  <a:pt x="2312177" y="4811081"/>
                  <a:pt x="2021954" y="4826966"/>
                </a:cubicBezTo>
                <a:cubicBezTo>
                  <a:pt x="1731731" y="4842851"/>
                  <a:pt x="1526744" y="4829283"/>
                  <a:pt x="1280571" y="4826966"/>
                </a:cubicBezTo>
                <a:cubicBezTo>
                  <a:pt x="1034398" y="4824649"/>
                  <a:pt x="876386" y="4834788"/>
                  <a:pt x="673985" y="4826966"/>
                </a:cubicBezTo>
                <a:cubicBezTo>
                  <a:pt x="471584" y="4819144"/>
                  <a:pt x="197446" y="4804995"/>
                  <a:pt x="0" y="4826966"/>
                </a:cubicBezTo>
                <a:cubicBezTo>
                  <a:pt x="-33050" y="4663220"/>
                  <a:pt x="8989" y="4306522"/>
                  <a:pt x="0" y="4137399"/>
                </a:cubicBezTo>
                <a:cubicBezTo>
                  <a:pt x="-8989" y="3968276"/>
                  <a:pt x="-4503" y="3768521"/>
                  <a:pt x="0" y="3447833"/>
                </a:cubicBezTo>
                <a:cubicBezTo>
                  <a:pt x="4503" y="3127145"/>
                  <a:pt x="-23197" y="3045487"/>
                  <a:pt x="0" y="2661727"/>
                </a:cubicBezTo>
                <a:cubicBezTo>
                  <a:pt x="23197" y="2277967"/>
                  <a:pt x="13250" y="2267770"/>
                  <a:pt x="0" y="1875621"/>
                </a:cubicBezTo>
                <a:cubicBezTo>
                  <a:pt x="-13250" y="1483472"/>
                  <a:pt x="-18916" y="1514483"/>
                  <a:pt x="0" y="1186055"/>
                </a:cubicBezTo>
                <a:cubicBezTo>
                  <a:pt x="18916" y="857627"/>
                  <a:pt x="21899" y="753172"/>
                  <a:pt x="0" y="593027"/>
                </a:cubicBezTo>
                <a:cubicBezTo>
                  <a:pt x="-21899" y="432882"/>
                  <a:pt x="12551" y="196819"/>
                  <a:pt x="0" y="0"/>
                </a:cubicBezTo>
                <a:close/>
              </a:path>
            </a:pathLst>
          </a:custGeom>
          <a:noFill/>
          <a:ln>
            <a:extLst>
              <a:ext uri="{C807C97D-BFC1-408E-A445-0C87EB9F89A2}">
                <ask:lineSketchStyleProps xmlns:ask="http://schemas.microsoft.com/office/drawing/2018/sketchyshapes" sd="261673175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16CE79D2-F0CF-60C4-7A48-1DAACED3F0C5}"/>
              </a:ext>
            </a:extLst>
          </p:cNvPr>
          <p:cNvSpPr/>
          <p:nvPr/>
        </p:nvSpPr>
        <p:spPr>
          <a:xfrm>
            <a:off x="262515" y="1754485"/>
            <a:ext cx="4633342" cy="1975034"/>
          </a:xfrm>
          <a:custGeom>
            <a:avLst/>
            <a:gdLst>
              <a:gd name="connsiteX0" fmla="*/ 0 w 4633342"/>
              <a:gd name="connsiteY0" fmla="*/ 0 h 1975034"/>
              <a:gd name="connsiteX1" fmla="*/ 615573 w 4633342"/>
              <a:gd name="connsiteY1" fmla="*/ 0 h 1975034"/>
              <a:gd name="connsiteX2" fmla="*/ 1231145 w 4633342"/>
              <a:gd name="connsiteY2" fmla="*/ 0 h 1975034"/>
              <a:gd name="connsiteX3" fmla="*/ 1939385 w 4633342"/>
              <a:gd name="connsiteY3" fmla="*/ 0 h 1975034"/>
              <a:gd name="connsiteX4" fmla="*/ 2508624 w 4633342"/>
              <a:gd name="connsiteY4" fmla="*/ 0 h 1975034"/>
              <a:gd name="connsiteX5" fmla="*/ 3077863 w 4633342"/>
              <a:gd name="connsiteY5" fmla="*/ 0 h 1975034"/>
              <a:gd name="connsiteX6" fmla="*/ 3647102 w 4633342"/>
              <a:gd name="connsiteY6" fmla="*/ 0 h 1975034"/>
              <a:gd name="connsiteX7" fmla="*/ 4633342 w 4633342"/>
              <a:gd name="connsiteY7" fmla="*/ 0 h 1975034"/>
              <a:gd name="connsiteX8" fmla="*/ 4633342 w 4633342"/>
              <a:gd name="connsiteY8" fmla="*/ 618844 h 1975034"/>
              <a:gd name="connsiteX9" fmla="*/ 4633342 w 4633342"/>
              <a:gd name="connsiteY9" fmla="*/ 1277189 h 1975034"/>
              <a:gd name="connsiteX10" fmla="*/ 4633342 w 4633342"/>
              <a:gd name="connsiteY10" fmla="*/ 1975034 h 1975034"/>
              <a:gd name="connsiteX11" fmla="*/ 3925103 w 4633342"/>
              <a:gd name="connsiteY11" fmla="*/ 1975034 h 1975034"/>
              <a:gd name="connsiteX12" fmla="*/ 3263197 w 4633342"/>
              <a:gd name="connsiteY12" fmla="*/ 1975034 h 1975034"/>
              <a:gd name="connsiteX13" fmla="*/ 2601291 w 4633342"/>
              <a:gd name="connsiteY13" fmla="*/ 1975034 h 1975034"/>
              <a:gd name="connsiteX14" fmla="*/ 2078385 w 4633342"/>
              <a:gd name="connsiteY14" fmla="*/ 1975034 h 1975034"/>
              <a:gd name="connsiteX15" fmla="*/ 1555479 w 4633342"/>
              <a:gd name="connsiteY15" fmla="*/ 1975034 h 1975034"/>
              <a:gd name="connsiteX16" fmla="*/ 1032573 w 4633342"/>
              <a:gd name="connsiteY16" fmla="*/ 1975034 h 1975034"/>
              <a:gd name="connsiteX17" fmla="*/ 0 w 4633342"/>
              <a:gd name="connsiteY17" fmla="*/ 1975034 h 1975034"/>
              <a:gd name="connsiteX18" fmla="*/ 0 w 4633342"/>
              <a:gd name="connsiteY18" fmla="*/ 1375940 h 1975034"/>
              <a:gd name="connsiteX19" fmla="*/ 0 w 4633342"/>
              <a:gd name="connsiteY19" fmla="*/ 697845 h 1975034"/>
              <a:gd name="connsiteX20" fmla="*/ 0 w 4633342"/>
              <a:gd name="connsiteY20" fmla="*/ 0 h 19750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633342" h="1975034" extrusionOk="0">
                <a:moveTo>
                  <a:pt x="0" y="0"/>
                </a:moveTo>
                <a:cubicBezTo>
                  <a:pt x="261994" y="-18723"/>
                  <a:pt x="403430" y="3711"/>
                  <a:pt x="615573" y="0"/>
                </a:cubicBezTo>
                <a:cubicBezTo>
                  <a:pt x="827716" y="-3711"/>
                  <a:pt x="1021843" y="13533"/>
                  <a:pt x="1231145" y="0"/>
                </a:cubicBezTo>
                <a:cubicBezTo>
                  <a:pt x="1440447" y="-13533"/>
                  <a:pt x="1775184" y="-1668"/>
                  <a:pt x="1939385" y="0"/>
                </a:cubicBezTo>
                <a:cubicBezTo>
                  <a:pt x="2103586" y="1668"/>
                  <a:pt x="2290224" y="8879"/>
                  <a:pt x="2508624" y="0"/>
                </a:cubicBezTo>
                <a:cubicBezTo>
                  <a:pt x="2727024" y="-8879"/>
                  <a:pt x="2943574" y="-16563"/>
                  <a:pt x="3077863" y="0"/>
                </a:cubicBezTo>
                <a:cubicBezTo>
                  <a:pt x="3212152" y="16563"/>
                  <a:pt x="3514513" y="16911"/>
                  <a:pt x="3647102" y="0"/>
                </a:cubicBezTo>
                <a:cubicBezTo>
                  <a:pt x="3779691" y="-16911"/>
                  <a:pt x="4172392" y="37741"/>
                  <a:pt x="4633342" y="0"/>
                </a:cubicBezTo>
                <a:cubicBezTo>
                  <a:pt x="4634653" y="309256"/>
                  <a:pt x="4658171" y="355113"/>
                  <a:pt x="4633342" y="618844"/>
                </a:cubicBezTo>
                <a:cubicBezTo>
                  <a:pt x="4608513" y="882575"/>
                  <a:pt x="4635135" y="1063611"/>
                  <a:pt x="4633342" y="1277189"/>
                </a:cubicBezTo>
                <a:cubicBezTo>
                  <a:pt x="4631549" y="1490768"/>
                  <a:pt x="4631253" y="1771814"/>
                  <a:pt x="4633342" y="1975034"/>
                </a:cubicBezTo>
                <a:cubicBezTo>
                  <a:pt x="4322500" y="2007090"/>
                  <a:pt x="4074865" y="2000006"/>
                  <a:pt x="3925103" y="1975034"/>
                </a:cubicBezTo>
                <a:cubicBezTo>
                  <a:pt x="3775341" y="1950062"/>
                  <a:pt x="3533223" y="1965441"/>
                  <a:pt x="3263197" y="1975034"/>
                </a:cubicBezTo>
                <a:cubicBezTo>
                  <a:pt x="2993171" y="1984627"/>
                  <a:pt x="2878015" y="1994192"/>
                  <a:pt x="2601291" y="1975034"/>
                </a:cubicBezTo>
                <a:cubicBezTo>
                  <a:pt x="2324567" y="1955876"/>
                  <a:pt x="2319807" y="1975593"/>
                  <a:pt x="2078385" y="1975034"/>
                </a:cubicBezTo>
                <a:cubicBezTo>
                  <a:pt x="1836963" y="1974475"/>
                  <a:pt x="1746821" y="1970552"/>
                  <a:pt x="1555479" y="1975034"/>
                </a:cubicBezTo>
                <a:cubicBezTo>
                  <a:pt x="1364137" y="1979516"/>
                  <a:pt x="1154605" y="1993879"/>
                  <a:pt x="1032573" y="1975034"/>
                </a:cubicBezTo>
                <a:cubicBezTo>
                  <a:pt x="910541" y="1956189"/>
                  <a:pt x="456425" y="1950930"/>
                  <a:pt x="0" y="1975034"/>
                </a:cubicBezTo>
                <a:cubicBezTo>
                  <a:pt x="-21546" y="1682424"/>
                  <a:pt x="-29443" y="1615030"/>
                  <a:pt x="0" y="1375940"/>
                </a:cubicBezTo>
                <a:cubicBezTo>
                  <a:pt x="29443" y="1136850"/>
                  <a:pt x="-32031" y="1009759"/>
                  <a:pt x="0" y="697845"/>
                </a:cubicBezTo>
                <a:cubicBezTo>
                  <a:pt x="32031" y="385931"/>
                  <a:pt x="20558" y="248041"/>
                  <a:pt x="0" y="0"/>
                </a:cubicBezTo>
                <a:close/>
              </a:path>
            </a:pathLst>
          </a:custGeom>
          <a:noFill/>
          <a:ln>
            <a:extLst>
              <a:ext uri="{C807C97D-BFC1-408E-A445-0C87EB9F89A2}">
                <ask:lineSketchStyleProps xmlns:ask="http://schemas.microsoft.com/office/drawing/2018/sketchyshapes" sd="261673175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AC4486B-85CB-CC8A-1C07-CC65DA98E687}"/>
              </a:ext>
            </a:extLst>
          </p:cNvPr>
          <p:cNvSpPr txBox="1"/>
          <p:nvPr/>
        </p:nvSpPr>
        <p:spPr>
          <a:xfrm>
            <a:off x="335622" y="1875462"/>
            <a:ext cx="446583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السؤال الثاني  :</a:t>
            </a:r>
            <a:r>
              <a:rPr lang="ar-AE" sz="2800" b="1" dirty="0">
                <a:solidFill>
                  <a:prstClr val="black"/>
                </a:solidFill>
                <a:latin typeface="Calibri" panose="020F0502020204030204"/>
                <a:cs typeface="Arial" panose="020B0604020202020204" pitchFamily="34" charset="0"/>
              </a:rPr>
              <a:t> يبلغ عمر أحمد 7 سنوات . ويبلغ عمر أخيه خالد ثلاثة أمثال عمره , كم عمر خالد ؟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480741D-2EAA-4E60-EE6F-F6EA97E8C35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10931" y="3360211"/>
            <a:ext cx="2434748" cy="2828925"/>
          </a:xfrm>
          <a:prstGeom prst="rect">
            <a:avLst/>
          </a:prstGeom>
        </p:spPr>
      </p:pic>
      <p:graphicFrame>
        <p:nvGraphicFramePr>
          <p:cNvPr id="8" name="Table 16">
            <a:extLst>
              <a:ext uri="{FF2B5EF4-FFF2-40B4-BE49-F238E27FC236}">
                <a16:creationId xmlns:a16="http://schemas.microsoft.com/office/drawing/2014/main" id="{8C97CD0B-E206-76BA-0298-CC72937FCFC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907269"/>
              </p:ext>
            </p:extLst>
          </p:nvPr>
        </p:nvGraphicFramePr>
        <p:xfrm>
          <a:off x="7960753" y="3536276"/>
          <a:ext cx="3651128" cy="247679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728080">
                  <a:extLst>
                    <a:ext uri="{9D8B030D-6E8A-4147-A177-3AD203B41FA5}">
                      <a16:colId xmlns:a16="http://schemas.microsoft.com/office/drawing/2014/main" val="1655767715"/>
                    </a:ext>
                  </a:extLst>
                </a:gridCol>
                <a:gridCol w="1923048">
                  <a:extLst>
                    <a:ext uri="{9D8B030D-6E8A-4147-A177-3AD203B41FA5}">
                      <a16:colId xmlns:a16="http://schemas.microsoft.com/office/drawing/2014/main" val="3161767885"/>
                    </a:ext>
                  </a:extLst>
                </a:gridCol>
              </a:tblGrid>
              <a:tr h="1238397">
                <a:tc>
                  <a:txBody>
                    <a:bodyPr/>
                    <a:lstStyle/>
                    <a:p>
                      <a:pPr algn="ctr"/>
                      <a:endParaRPr lang="en-US" sz="2400" b="1" dirty="0"/>
                    </a:p>
                    <a:p>
                      <a:pPr algn="ctr"/>
                      <a:r>
                        <a:rPr lang="en-US" sz="2400" b="1" dirty="0"/>
                        <a:t>a) 2AED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2400" b="1" dirty="0"/>
                    </a:p>
                    <a:p>
                      <a:pPr algn="ctr"/>
                      <a:r>
                        <a:rPr lang="en-US" sz="2400" b="1" dirty="0"/>
                        <a:t>b) 16AED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89804027"/>
                  </a:ext>
                </a:extLst>
              </a:tr>
              <a:tr h="1238397">
                <a:tc>
                  <a:txBody>
                    <a:bodyPr/>
                    <a:lstStyle/>
                    <a:p>
                      <a:pPr algn="ctr"/>
                      <a:endParaRPr lang="en-US" sz="2400" b="1" dirty="0"/>
                    </a:p>
                    <a:p>
                      <a:pPr algn="ctr"/>
                      <a:r>
                        <a:rPr lang="en-US" sz="2400" b="1" dirty="0"/>
                        <a:t>c) 17 AED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2400" b="1" dirty="0"/>
                    </a:p>
                    <a:p>
                      <a:pPr algn="ctr"/>
                      <a:r>
                        <a:rPr lang="en-US" sz="2400" b="1" dirty="0"/>
                        <a:t>d) 19 AED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17282408"/>
                  </a:ext>
                </a:extLst>
              </a:tr>
            </a:tbl>
          </a:graphicData>
        </a:graphic>
      </p:graphicFrame>
      <p:sp>
        <p:nvSpPr>
          <p:cNvPr id="17" name="Rectangle 16">
            <a:extLst>
              <a:ext uri="{FF2B5EF4-FFF2-40B4-BE49-F238E27FC236}">
                <a16:creationId xmlns:a16="http://schemas.microsoft.com/office/drawing/2014/main" id="{4DA4E6A6-1F77-6CD0-7D55-497B99A0B3BB}"/>
              </a:ext>
            </a:extLst>
          </p:cNvPr>
          <p:cNvSpPr/>
          <p:nvPr/>
        </p:nvSpPr>
        <p:spPr>
          <a:xfrm>
            <a:off x="238691" y="4058060"/>
            <a:ext cx="4633342" cy="2639359"/>
          </a:xfrm>
          <a:custGeom>
            <a:avLst/>
            <a:gdLst>
              <a:gd name="connsiteX0" fmla="*/ 0 w 4633342"/>
              <a:gd name="connsiteY0" fmla="*/ 0 h 2639359"/>
              <a:gd name="connsiteX1" fmla="*/ 615573 w 4633342"/>
              <a:gd name="connsiteY1" fmla="*/ 0 h 2639359"/>
              <a:gd name="connsiteX2" fmla="*/ 1231145 w 4633342"/>
              <a:gd name="connsiteY2" fmla="*/ 0 h 2639359"/>
              <a:gd name="connsiteX3" fmla="*/ 1939385 w 4633342"/>
              <a:gd name="connsiteY3" fmla="*/ 0 h 2639359"/>
              <a:gd name="connsiteX4" fmla="*/ 2508624 w 4633342"/>
              <a:gd name="connsiteY4" fmla="*/ 0 h 2639359"/>
              <a:gd name="connsiteX5" fmla="*/ 3077863 w 4633342"/>
              <a:gd name="connsiteY5" fmla="*/ 0 h 2639359"/>
              <a:gd name="connsiteX6" fmla="*/ 3647102 w 4633342"/>
              <a:gd name="connsiteY6" fmla="*/ 0 h 2639359"/>
              <a:gd name="connsiteX7" fmla="*/ 4633342 w 4633342"/>
              <a:gd name="connsiteY7" fmla="*/ 0 h 2639359"/>
              <a:gd name="connsiteX8" fmla="*/ 4633342 w 4633342"/>
              <a:gd name="connsiteY8" fmla="*/ 607053 h 2639359"/>
              <a:gd name="connsiteX9" fmla="*/ 4633342 w 4633342"/>
              <a:gd name="connsiteY9" fmla="*/ 1266892 h 2639359"/>
              <a:gd name="connsiteX10" fmla="*/ 4633342 w 4633342"/>
              <a:gd name="connsiteY10" fmla="*/ 1979519 h 2639359"/>
              <a:gd name="connsiteX11" fmla="*/ 4633342 w 4633342"/>
              <a:gd name="connsiteY11" fmla="*/ 2639359 h 2639359"/>
              <a:gd name="connsiteX12" fmla="*/ 3925103 w 4633342"/>
              <a:gd name="connsiteY12" fmla="*/ 2639359 h 2639359"/>
              <a:gd name="connsiteX13" fmla="*/ 3263197 w 4633342"/>
              <a:gd name="connsiteY13" fmla="*/ 2639359 h 2639359"/>
              <a:gd name="connsiteX14" fmla="*/ 2740291 w 4633342"/>
              <a:gd name="connsiteY14" fmla="*/ 2639359 h 2639359"/>
              <a:gd name="connsiteX15" fmla="*/ 2217385 w 4633342"/>
              <a:gd name="connsiteY15" fmla="*/ 2639359 h 2639359"/>
              <a:gd name="connsiteX16" fmla="*/ 1694479 w 4633342"/>
              <a:gd name="connsiteY16" fmla="*/ 2639359 h 2639359"/>
              <a:gd name="connsiteX17" fmla="*/ 986240 w 4633342"/>
              <a:gd name="connsiteY17" fmla="*/ 2639359 h 2639359"/>
              <a:gd name="connsiteX18" fmla="*/ 0 w 4633342"/>
              <a:gd name="connsiteY18" fmla="*/ 2639359 h 2639359"/>
              <a:gd name="connsiteX19" fmla="*/ 0 w 4633342"/>
              <a:gd name="connsiteY19" fmla="*/ 2005913 h 2639359"/>
              <a:gd name="connsiteX20" fmla="*/ 0 w 4633342"/>
              <a:gd name="connsiteY20" fmla="*/ 1319680 h 2639359"/>
              <a:gd name="connsiteX21" fmla="*/ 0 w 4633342"/>
              <a:gd name="connsiteY21" fmla="*/ 686233 h 2639359"/>
              <a:gd name="connsiteX22" fmla="*/ 0 w 4633342"/>
              <a:gd name="connsiteY22" fmla="*/ 0 h 26393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4633342" h="2639359" extrusionOk="0">
                <a:moveTo>
                  <a:pt x="0" y="0"/>
                </a:moveTo>
                <a:cubicBezTo>
                  <a:pt x="261994" y="-18723"/>
                  <a:pt x="403430" y="3711"/>
                  <a:pt x="615573" y="0"/>
                </a:cubicBezTo>
                <a:cubicBezTo>
                  <a:pt x="827716" y="-3711"/>
                  <a:pt x="1021843" y="13533"/>
                  <a:pt x="1231145" y="0"/>
                </a:cubicBezTo>
                <a:cubicBezTo>
                  <a:pt x="1440447" y="-13533"/>
                  <a:pt x="1775184" y="-1668"/>
                  <a:pt x="1939385" y="0"/>
                </a:cubicBezTo>
                <a:cubicBezTo>
                  <a:pt x="2103586" y="1668"/>
                  <a:pt x="2290224" y="8879"/>
                  <a:pt x="2508624" y="0"/>
                </a:cubicBezTo>
                <a:cubicBezTo>
                  <a:pt x="2727024" y="-8879"/>
                  <a:pt x="2943574" y="-16563"/>
                  <a:pt x="3077863" y="0"/>
                </a:cubicBezTo>
                <a:cubicBezTo>
                  <a:pt x="3212152" y="16563"/>
                  <a:pt x="3514513" y="16911"/>
                  <a:pt x="3647102" y="0"/>
                </a:cubicBezTo>
                <a:cubicBezTo>
                  <a:pt x="3779691" y="-16911"/>
                  <a:pt x="4172392" y="37741"/>
                  <a:pt x="4633342" y="0"/>
                </a:cubicBezTo>
                <a:cubicBezTo>
                  <a:pt x="4645379" y="266315"/>
                  <a:pt x="4643562" y="435284"/>
                  <a:pt x="4633342" y="607053"/>
                </a:cubicBezTo>
                <a:cubicBezTo>
                  <a:pt x="4623122" y="778822"/>
                  <a:pt x="4631868" y="971353"/>
                  <a:pt x="4633342" y="1266892"/>
                </a:cubicBezTo>
                <a:cubicBezTo>
                  <a:pt x="4634816" y="1562431"/>
                  <a:pt x="4615727" y="1643536"/>
                  <a:pt x="4633342" y="1979519"/>
                </a:cubicBezTo>
                <a:cubicBezTo>
                  <a:pt x="4650957" y="2315502"/>
                  <a:pt x="4628000" y="2348101"/>
                  <a:pt x="4633342" y="2639359"/>
                </a:cubicBezTo>
                <a:cubicBezTo>
                  <a:pt x="4339832" y="2608024"/>
                  <a:pt x="4262595" y="2612987"/>
                  <a:pt x="3925103" y="2639359"/>
                </a:cubicBezTo>
                <a:cubicBezTo>
                  <a:pt x="3587611" y="2665731"/>
                  <a:pt x="3539921" y="2658517"/>
                  <a:pt x="3263197" y="2639359"/>
                </a:cubicBezTo>
                <a:cubicBezTo>
                  <a:pt x="2986473" y="2620201"/>
                  <a:pt x="2981713" y="2639918"/>
                  <a:pt x="2740291" y="2639359"/>
                </a:cubicBezTo>
                <a:cubicBezTo>
                  <a:pt x="2498869" y="2638800"/>
                  <a:pt x="2408727" y="2634877"/>
                  <a:pt x="2217385" y="2639359"/>
                </a:cubicBezTo>
                <a:cubicBezTo>
                  <a:pt x="2026043" y="2643841"/>
                  <a:pt x="1816511" y="2658204"/>
                  <a:pt x="1694479" y="2639359"/>
                </a:cubicBezTo>
                <a:cubicBezTo>
                  <a:pt x="1572447" y="2620514"/>
                  <a:pt x="1271187" y="2635774"/>
                  <a:pt x="986240" y="2639359"/>
                </a:cubicBezTo>
                <a:cubicBezTo>
                  <a:pt x="701293" y="2642944"/>
                  <a:pt x="238795" y="2612687"/>
                  <a:pt x="0" y="2639359"/>
                </a:cubicBezTo>
                <a:cubicBezTo>
                  <a:pt x="-848" y="2366083"/>
                  <a:pt x="-14294" y="2292167"/>
                  <a:pt x="0" y="2005913"/>
                </a:cubicBezTo>
                <a:cubicBezTo>
                  <a:pt x="14294" y="1719659"/>
                  <a:pt x="-5348" y="1541354"/>
                  <a:pt x="0" y="1319680"/>
                </a:cubicBezTo>
                <a:cubicBezTo>
                  <a:pt x="5348" y="1098006"/>
                  <a:pt x="29335" y="929360"/>
                  <a:pt x="0" y="686233"/>
                </a:cubicBezTo>
                <a:cubicBezTo>
                  <a:pt x="-29335" y="443106"/>
                  <a:pt x="-17342" y="316092"/>
                  <a:pt x="0" y="0"/>
                </a:cubicBezTo>
                <a:close/>
              </a:path>
            </a:pathLst>
          </a:custGeom>
          <a:noFill/>
          <a:ln>
            <a:extLst>
              <a:ext uri="{C807C97D-BFC1-408E-A445-0C87EB9F89A2}">
                <ask:lineSketchStyleProps xmlns:ask="http://schemas.microsoft.com/office/drawing/2018/sketchyshapes" sd="261673175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FA68B426-0CD6-0EE8-AEF8-FCF48A66DF61}"/>
              </a:ext>
            </a:extLst>
          </p:cNvPr>
          <p:cNvSpPr txBox="1"/>
          <p:nvPr/>
        </p:nvSpPr>
        <p:spPr>
          <a:xfrm>
            <a:off x="371582" y="4167968"/>
            <a:ext cx="446583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السؤال الثالث   :</a:t>
            </a:r>
            <a:r>
              <a:rPr lang="ar-AE" sz="2800" b="1" dirty="0">
                <a:solidFill>
                  <a:prstClr val="black"/>
                </a:solidFill>
                <a:latin typeface="Calibri" panose="020F0502020204030204"/>
                <a:cs typeface="Arial" panose="020B0604020202020204" pitchFamily="34" charset="0"/>
              </a:rPr>
              <a:t> ما العدد المجهول في النمط؟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4A5DEF6D-1FD9-2BC1-75A1-F7A4B106B12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5622" y="5300147"/>
            <a:ext cx="4362979" cy="1219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95366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F9C61DB4-915C-15C2-DC16-B0E5C00B2BFB}"/>
              </a:ext>
            </a:extLst>
          </p:cNvPr>
          <p:cNvSpPr txBox="1"/>
          <p:nvPr/>
        </p:nvSpPr>
        <p:spPr>
          <a:xfrm>
            <a:off x="7356296" y="276550"/>
            <a:ext cx="45000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32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ldhabi" panose="01000000000000000000" pitchFamily="2" charset="-78"/>
                <a:ea typeface="+mn-ea"/>
                <a:cs typeface="Aldhabi" panose="01000000000000000000" pitchFamily="2" charset="-78"/>
              </a:rPr>
              <a:t>اسمي  الجميل : ........................................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ldhabi" panose="01000000000000000000" pitchFamily="2" charset="-78"/>
              <a:ea typeface="+mn-ea"/>
              <a:cs typeface="Aldhabi" panose="01000000000000000000" pitchFamily="2" charset="-78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D4C2DC4-FB17-458A-0FB6-9FFA10A15553}"/>
              </a:ext>
            </a:extLst>
          </p:cNvPr>
          <p:cNvSpPr txBox="1"/>
          <p:nvPr/>
        </p:nvSpPr>
        <p:spPr>
          <a:xfrm>
            <a:off x="-184935" y="346765"/>
            <a:ext cx="45000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32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ldhabi" panose="01000000000000000000" pitchFamily="2" charset="-78"/>
                <a:ea typeface="+mn-ea"/>
                <a:cs typeface="Aldhabi" panose="01000000000000000000" pitchFamily="2" charset="-78"/>
              </a:rPr>
              <a:t>صفي الجميل : الثالث ( ......)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ldhabi" panose="01000000000000000000" pitchFamily="2" charset="-78"/>
              <a:ea typeface="+mn-ea"/>
              <a:cs typeface="Aldhabi" panose="01000000000000000000" pitchFamily="2" charset="-78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469A6B7-14E5-996F-760E-CBA6D47FA5EE}"/>
              </a:ext>
            </a:extLst>
          </p:cNvPr>
          <p:cNvSpPr txBox="1"/>
          <p:nvPr/>
        </p:nvSpPr>
        <p:spPr>
          <a:xfrm>
            <a:off x="3994935" y="1005155"/>
            <a:ext cx="45000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Aldhabi" panose="01000000000000000000" pitchFamily="2" charset="-78"/>
                <a:ea typeface="+mn-ea"/>
                <a:cs typeface="Aldhabi" panose="01000000000000000000" pitchFamily="2" charset="-78"/>
              </a:rPr>
              <a:t>ورقة عمل الوحدة (2) الدرس (3) أنماط الجمع </a:t>
            </a: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highlight>
                <a:srgbClr val="FFFF00"/>
              </a:highlight>
              <a:uLnTx/>
              <a:uFillTx/>
              <a:latin typeface="Aldhabi" panose="01000000000000000000" pitchFamily="2" charset="-78"/>
              <a:ea typeface="+mn-ea"/>
              <a:cs typeface="Aldhabi" panose="01000000000000000000" pitchFamily="2" charset="-78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F65E7E9-0C5A-F17D-C913-E93C6DC0ED11}"/>
              </a:ext>
            </a:extLst>
          </p:cNvPr>
          <p:cNvSpPr/>
          <p:nvPr/>
        </p:nvSpPr>
        <p:spPr>
          <a:xfrm>
            <a:off x="130139" y="71919"/>
            <a:ext cx="11931721" cy="6714162"/>
          </a:xfrm>
          <a:custGeom>
            <a:avLst/>
            <a:gdLst>
              <a:gd name="connsiteX0" fmla="*/ 0 w 11931721"/>
              <a:gd name="connsiteY0" fmla="*/ 0 h 6714162"/>
              <a:gd name="connsiteX1" fmla="*/ 543556 w 11931721"/>
              <a:gd name="connsiteY1" fmla="*/ 0 h 6714162"/>
              <a:gd name="connsiteX2" fmla="*/ 1087112 w 11931721"/>
              <a:gd name="connsiteY2" fmla="*/ 0 h 6714162"/>
              <a:gd name="connsiteX3" fmla="*/ 1869303 w 11931721"/>
              <a:gd name="connsiteY3" fmla="*/ 0 h 6714162"/>
              <a:gd name="connsiteX4" fmla="*/ 2293542 w 11931721"/>
              <a:gd name="connsiteY4" fmla="*/ 0 h 6714162"/>
              <a:gd name="connsiteX5" fmla="*/ 2717781 w 11931721"/>
              <a:gd name="connsiteY5" fmla="*/ 0 h 6714162"/>
              <a:gd name="connsiteX6" fmla="*/ 3142020 w 11931721"/>
              <a:gd name="connsiteY6" fmla="*/ 0 h 6714162"/>
              <a:gd name="connsiteX7" fmla="*/ 3685576 w 11931721"/>
              <a:gd name="connsiteY7" fmla="*/ 0 h 6714162"/>
              <a:gd name="connsiteX8" fmla="*/ 4109815 w 11931721"/>
              <a:gd name="connsiteY8" fmla="*/ 0 h 6714162"/>
              <a:gd name="connsiteX9" fmla="*/ 4772688 w 11931721"/>
              <a:gd name="connsiteY9" fmla="*/ 0 h 6714162"/>
              <a:gd name="connsiteX10" fmla="*/ 5196927 w 11931721"/>
              <a:gd name="connsiteY10" fmla="*/ 0 h 6714162"/>
              <a:gd name="connsiteX11" fmla="*/ 5621166 w 11931721"/>
              <a:gd name="connsiteY11" fmla="*/ 0 h 6714162"/>
              <a:gd name="connsiteX12" fmla="*/ 6403357 w 11931721"/>
              <a:gd name="connsiteY12" fmla="*/ 0 h 6714162"/>
              <a:gd name="connsiteX13" fmla="*/ 7185548 w 11931721"/>
              <a:gd name="connsiteY13" fmla="*/ 0 h 6714162"/>
              <a:gd name="connsiteX14" fmla="*/ 7967738 w 11931721"/>
              <a:gd name="connsiteY14" fmla="*/ 0 h 6714162"/>
              <a:gd name="connsiteX15" fmla="*/ 8630612 w 11931721"/>
              <a:gd name="connsiteY15" fmla="*/ 0 h 6714162"/>
              <a:gd name="connsiteX16" fmla="*/ 9532119 w 11931721"/>
              <a:gd name="connsiteY16" fmla="*/ 0 h 6714162"/>
              <a:gd name="connsiteX17" fmla="*/ 10075676 w 11931721"/>
              <a:gd name="connsiteY17" fmla="*/ 0 h 6714162"/>
              <a:gd name="connsiteX18" fmla="*/ 10499914 w 11931721"/>
              <a:gd name="connsiteY18" fmla="*/ 0 h 6714162"/>
              <a:gd name="connsiteX19" fmla="*/ 11931721 w 11931721"/>
              <a:gd name="connsiteY19" fmla="*/ 0 h 6714162"/>
              <a:gd name="connsiteX20" fmla="*/ 11931721 w 11931721"/>
              <a:gd name="connsiteY20" fmla="*/ 738558 h 6714162"/>
              <a:gd name="connsiteX21" fmla="*/ 11931721 w 11931721"/>
              <a:gd name="connsiteY21" fmla="*/ 1477116 h 6714162"/>
              <a:gd name="connsiteX22" fmla="*/ 11931721 w 11931721"/>
              <a:gd name="connsiteY22" fmla="*/ 1947107 h 6714162"/>
              <a:gd name="connsiteX23" fmla="*/ 11931721 w 11931721"/>
              <a:gd name="connsiteY23" fmla="*/ 2417098 h 6714162"/>
              <a:gd name="connsiteX24" fmla="*/ 11931721 w 11931721"/>
              <a:gd name="connsiteY24" fmla="*/ 2887090 h 6714162"/>
              <a:gd name="connsiteX25" fmla="*/ 11931721 w 11931721"/>
              <a:gd name="connsiteY25" fmla="*/ 3491364 h 6714162"/>
              <a:gd name="connsiteX26" fmla="*/ 11931721 w 11931721"/>
              <a:gd name="connsiteY26" fmla="*/ 4162780 h 6714162"/>
              <a:gd name="connsiteX27" fmla="*/ 11931721 w 11931721"/>
              <a:gd name="connsiteY27" fmla="*/ 4699913 h 6714162"/>
              <a:gd name="connsiteX28" fmla="*/ 11931721 w 11931721"/>
              <a:gd name="connsiteY28" fmla="*/ 5438471 h 6714162"/>
              <a:gd name="connsiteX29" fmla="*/ 11931721 w 11931721"/>
              <a:gd name="connsiteY29" fmla="*/ 6109887 h 6714162"/>
              <a:gd name="connsiteX30" fmla="*/ 11931721 w 11931721"/>
              <a:gd name="connsiteY30" fmla="*/ 6714162 h 6714162"/>
              <a:gd name="connsiteX31" fmla="*/ 11388165 w 11931721"/>
              <a:gd name="connsiteY31" fmla="*/ 6714162 h 6714162"/>
              <a:gd name="connsiteX32" fmla="*/ 10605974 w 11931721"/>
              <a:gd name="connsiteY32" fmla="*/ 6714162 h 6714162"/>
              <a:gd name="connsiteX33" fmla="*/ 10301052 w 11931721"/>
              <a:gd name="connsiteY33" fmla="*/ 6714162 h 6714162"/>
              <a:gd name="connsiteX34" fmla="*/ 9399545 w 11931721"/>
              <a:gd name="connsiteY34" fmla="*/ 6714162 h 6714162"/>
              <a:gd name="connsiteX35" fmla="*/ 8855988 w 11931721"/>
              <a:gd name="connsiteY35" fmla="*/ 6714162 h 6714162"/>
              <a:gd name="connsiteX36" fmla="*/ 7954481 w 11931721"/>
              <a:gd name="connsiteY36" fmla="*/ 6714162 h 6714162"/>
              <a:gd name="connsiteX37" fmla="*/ 7291607 w 11931721"/>
              <a:gd name="connsiteY37" fmla="*/ 6714162 h 6714162"/>
              <a:gd name="connsiteX38" fmla="*/ 6390099 w 11931721"/>
              <a:gd name="connsiteY38" fmla="*/ 6714162 h 6714162"/>
              <a:gd name="connsiteX39" fmla="*/ 5488592 w 11931721"/>
              <a:gd name="connsiteY39" fmla="*/ 6714162 h 6714162"/>
              <a:gd name="connsiteX40" fmla="*/ 5183670 w 11931721"/>
              <a:gd name="connsiteY40" fmla="*/ 6714162 h 6714162"/>
              <a:gd name="connsiteX41" fmla="*/ 4520797 w 11931721"/>
              <a:gd name="connsiteY41" fmla="*/ 6714162 h 6714162"/>
              <a:gd name="connsiteX42" fmla="*/ 3977240 w 11931721"/>
              <a:gd name="connsiteY42" fmla="*/ 6714162 h 6714162"/>
              <a:gd name="connsiteX43" fmla="*/ 3672319 w 11931721"/>
              <a:gd name="connsiteY43" fmla="*/ 6714162 h 6714162"/>
              <a:gd name="connsiteX44" fmla="*/ 3128762 w 11931721"/>
              <a:gd name="connsiteY44" fmla="*/ 6714162 h 6714162"/>
              <a:gd name="connsiteX45" fmla="*/ 2465889 w 11931721"/>
              <a:gd name="connsiteY45" fmla="*/ 6714162 h 6714162"/>
              <a:gd name="connsiteX46" fmla="*/ 1803016 w 11931721"/>
              <a:gd name="connsiteY46" fmla="*/ 6714162 h 6714162"/>
              <a:gd name="connsiteX47" fmla="*/ 1378777 w 11931721"/>
              <a:gd name="connsiteY47" fmla="*/ 6714162 h 6714162"/>
              <a:gd name="connsiteX48" fmla="*/ 0 w 11931721"/>
              <a:gd name="connsiteY48" fmla="*/ 6714162 h 6714162"/>
              <a:gd name="connsiteX49" fmla="*/ 0 w 11931721"/>
              <a:gd name="connsiteY49" fmla="*/ 6042746 h 6714162"/>
              <a:gd name="connsiteX50" fmla="*/ 0 w 11931721"/>
              <a:gd name="connsiteY50" fmla="*/ 5237046 h 6714162"/>
              <a:gd name="connsiteX51" fmla="*/ 0 w 11931721"/>
              <a:gd name="connsiteY51" fmla="*/ 4431347 h 6714162"/>
              <a:gd name="connsiteX52" fmla="*/ 0 w 11931721"/>
              <a:gd name="connsiteY52" fmla="*/ 3961356 h 6714162"/>
              <a:gd name="connsiteX53" fmla="*/ 0 w 11931721"/>
              <a:gd name="connsiteY53" fmla="*/ 3155656 h 6714162"/>
              <a:gd name="connsiteX54" fmla="*/ 0 w 11931721"/>
              <a:gd name="connsiteY54" fmla="*/ 2484240 h 6714162"/>
              <a:gd name="connsiteX55" fmla="*/ 0 w 11931721"/>
              <a:gd name="connsiteY55" fmla="*/ 2014249 h 6714162"/>
              <a:gd name="connsiteX56" fmla="*/ 0 w 11931721"/>
              <a:gd name="connsiteY56" fmla="*/ 1275691 h 6714162"/>
              <a:gd name="connsiteX57" fmla="*/ 0 w 11931721"/>
              <a:gd name="connsiteY57" fmla="*/ 0 h 67141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</a:cxnLst>
            <a:rect l="l" t="t" r="r" b="b"/>
            <a:pathLst>
              <a:path w="11931721" h="6714162" extrusionOk="0">
                <a:moveTo>
                  <a:pt x="0" y="0"/>
                </a:moveTo>
                <a:cubicBezTo>
                  <a:pt x="192271" y="-13618"/>
                  <a:pt x="387144" y="3727"/>
                  <a:pt x="543556" y="0"/>
                </a:cubicBezTo>
                <a:cubicBezTo>
                  <a:pt x="699968" y="-3727"/>
                  <a:pt x="938689" y="4808"/>
                  <a:pt x="1087112" y="0"/>
                </a:cubicBezTo>
                <a:cubicBezTo>
                  <a:pt x="1235535" y="-4808"/>
                  <a:pt x="1585771" y="-22478"/>
                  <a:pt x="1869303" y="0"/>
                </a:cubicBezTo>
                <a:cubicBezTo>
                  <a:pt x="2152835" y="22478"/>
                  <a:pt x="2100307" y="-10592"/>
                  <a:pt x="2293542" y="0"/>
                </a:cubicBezTo>
                <a:cubicBezTo>
                  <a:pt x="2486777" y="10592"/>
                  <a:pt x="2564765" y="-7040"/>
                  <a:pt x="2717781" y="0"/>
                </a:cubicBezTo>
                <a:cubicBezTo>
                  <a:pt x="2870797" y="7040"/>
                  <a:pt x="3020295" y="12778"/>
                  <a:pt x="3142020" y="0"/>
                </a:cubicBezTo>
                <a:cubicBezTo>
                  <a:pt x="3263745" y="-12778"/>
                  <a:pt x="3451760" y="27079"/>
                  <a:pt x="3685576" y="0"/>
                </a:cubicBezTo>
                <a:cubicBezTo>
                  <a:pt x="3919392" y="-27079"/>
                  <a:pt x="3907045" y="-8177"/>
                  <a:pt x="4109815" y="0"/>
                </a:cubicBezTo>
                <a:cubicBezTo>
                  <a:pt x="4312585" y="8177"/>
                  <a:pt x="4462723" y="7812"/>
                  <a:pt x="4772688" y="0"/>
                </a:cubicBezTo>
                <a:cubicBezTo>
                  <a:pt x="5082653" y="-7812"/>
                  <a:pt x="5064146" y="-64"/>
                  <a:pt x="5196927" y="0"/>
                </a:cubicBezTo>
                <a:cubicBezTo>
                  <a:pt x="5329708" y="64"/>
                  <a:pt x="5485405" y="-15807"/>
                  <a:pt x="5621166" y="0"/>
                </a:cubicBezTo>
                <a:cubicBezTo>
                  <a:pt x="5756927" y="15807"/>
                  <a:pt x="6194054" y="714"/>
                  <a:pt x="6403357" y="0"/>
                </a:cubicBezTo>
                <a:cubicBezTo>
                  <a:pt x="6612660" y="-714"/>
                  <a:pt x="6919214" y="-22442"/>
                  <a:pt x="7185548" y="0"/>
                </a:cubicBezTo>
                <a:cubicBezTo>
                  <a:pt x="7451882" y="22442"/>
                  <a:pt x="7760322" y="-27153"/>
                  <a:pt x="7967738" y="0"/>
                </a:cubicBezTo>
                <a:cubicBezTo>
                  <a:pt x="8175154" y="27153"/>
                  <a:pt x="8329323" y="17358"/>
                  <a:pt x="8630612" y="0"/>
                </a:cubicBezTo>
                <a:cubicBezTo>
                  <a:pt x="8931901" y="-17358"/>
                  <a:pt x="9264133" y="-7788"/>
                  <a:pt x="9532119" y="0"/>
                </a:cubicBezTo>
                <a:cubicBezTo>
                  <a:pt x="9800105" y="7788"/>
                  <a:pt x="9827472" y="-8901"/>
                  <a:pt x="10075676" y="0"/>
                </a:cubicBezTo>
                <a:cubicBezTo>
                  <a:pt x="10323880" y="8901"/>
                  <a:pt x="10308655" y="-3398"/>
                  <a:pt x="10499914" y="0"/>
                </a:cubicBezTo>
                <a:cubicBezTo>
                  <a:pt x="10691173" y="3398"/>
                  <a:pt x="11574328" y="-54620"/>
                  <a:pt x="11931721" y="0"/>
                </a:cubicBezTo>
                <a:cubicBezTo>
                  <a:pt x="11937099" y="177284"/>
                  <a:pt x="11927062" y="491986"/>
                  <a:pt x="11931721" y="738558"/>
                </a:cubicBezTo>
                <a:cubicBezTo>
                  <a:pt x="11936380" y="985130"/>
                  <a:pt x="11906848" y="1268093"/>
                  <a:pt x="11931721" y="1477116"/>
                </a:cubicBezTo>
                <a:cubicBezTo>
                  <a:pt x="11956594" y="1686139"/>
                  <a:pt x="11919786" y="1833279"/>
                  <a:pt x="11931721" y="1947107"/>
                </a:cubicBezTo>
                <a:cubicBezTo>
                  <a:pt x="11943656" y="2060935"/>
                  <a:pt x="11933660" y="2195999"/>
                  <a:pt x="11931721" y="2417098"/>
                </a:cubicBezTo>
                <a:cubicBezTo>
                  <a:pt x="11929782" y="2638197"/>
                  <a:pt x="11919571" y="2738177"/>
                  <a:pt x="11931721" y="2887090"/>
                </a:cubicBezTo>
                <a:cubicBezTo>
                  <a:pt x="11943871" y="3036003"/>
                  <a:pt x="11954120" y="3339291"/>
                  <a:pt x="11931721" y="3491364"/>
                </a:cubicBezTo>
                <a:cubicBezTo>
                  <a:pt x="11909322" y="3643437"/>
                  <a:pt x="11961401" y="3934655"/>
                  <a:pt x="11931721" y="4162780"/>
                </a:cubicBezTo>
                <a:cubicBezTo>
                  <a:pt x="11902041" y="4390905"/>
                  <a:pt x="11940913" y="4495524"/>
                  <a:pt x="11931721" y="4699913"/>
                </a:cubicBezTo>
                <a:cubicBezTo>
                  <a:pt x="11922529" y="4904302"/>
                  <a:pt x="11900821" y="5232098"/>
                  <a:pt x="11931721" y="5438471"/>
                </a:cubicBezTo>
                <a:cubicBezTo>
                  <a:pt x="11962621" y="5644844"/>
                  <a:pt x="11950859" y="5781809"/>
                  <a:pt x="11931721" y="6109887"/>
                </a:cubicBezTo>
                <a:cubicBezTo>
                  <a:pt x="11912583" y="6437965"/>
                  <a:pt x="11905206" y="6590984"/>
                  <a:pt x="11931721" y="6714162"/>
                </a:cubicBezTo>
                <a:cubicBezTo>
                  <a:pt x="11727747" y="6707526"/>
                  <a:pt x="11613072" y="6707828"/>
                  <a:pt x="11388165" y="6714162"/>
                </a:cubicBezTo>
                <a:cubicBezTo>
                  <a:pt x="11163258" y="6720496"/>
                  <a:pt x="10919085" y="6684215"/>
                  <a:pt x="10605974" y="6714162"/>
                </a:cubicBezTo>
                <a:cubicBezTo>
                  <a:pt x="10292863" y="6744109"/>
                  <a:pt x="10368568" y="6724895"/>
                  <a:pt x="10301052" y="6714162"/>
                </a:cubicBezTo>
                <a:cubicBezTo>
                  <a:pt x="10233536" y="6703429"/>
                  <a:pt x="9814581" y="6679765"/>
                  <a:pt x="9399545" y="6714162"/>
                </a:cubicBezTo>
                <a:cubicBezTo>
                  <a:pt x="8984509" y="6748559"/>
                  <a:pt x="9081425" y="6689148"/>
                  <a:pt x="8855988" y="6714162"/>
                </a:cubicBezTo>
                <a:cubicBezTo>
                  <a:pt x="8630551" y="6739176"/>
                  <a:pt x="8157018" y="6720398"/>
                  <a:pt x="7954481" y="6714162"/>
                </a:cubicBezTo>
                <a:cubicBezTo>
                  <a:pt x="7751944" y="6707926"/>
                  <a:pt x="7479370" y="6728430"/>
                  <a:pt x="7291607" y="6714162"/>
                </a:cubicBezTo>
                <a:cubicBezTo>
                  <a:pt x="7103844" y="6699894"/>
                  <a:pt x="6602596" y="6672116"/>
                  <a:pt x="6390099" y="6714162"/>
                </a:cubicBezTo>
                <a:cubicBezTo>
                  <a:pt x="6177602" y="6756208"/>
                  <a:pt x="5864887" y="6706627"/>
                  <a:pt x="5488592" y="6714162"/>
                </a:cubicBezTo>
                <a:cubicBezTo>
                  <a:pt x="5112297" y="6721697"/>
                  <a:pt x="5314672" y="6716467"/>
                  <a:pt x="5183670" y="6714162"/>
                </a:cubicBezTo>
                <a:cubicBezTo>
                  <a:pt x="5052668" y="6711857"/>
                  <a:pt x="4669335" y="6695789"/>
                  <a:pt x="4520797" y="6714162"/>
                </a:cubicBezTo>
                <a:cubicBezTo>
                  <a:pt x="4372259" y="6732535"/>
                  <a:pt x="4247548" y="6724341"/>
                  <a:pt x="3977240" y="6714162"/>
                </a:cubicBezTo>
                <a:cubicBezTo>
                  <a:pt x="3706932" y="6703983"/>
                  <a:pt x="3751266" y="6712178"/>
                  <a:pt x="3672319" y="6714162"/>
                </a:cubicBezTo>
                <a:cubicBezTo>
                  <a:pt x="3593372" y="6716146"/>
                  <a:pt x="3322128" y="6716791"/>
                  <a:pt x="3128762" y="6714162"/>
                </a:cubicBezTo>
                <a:cubicBezTo>
                  <a:pt x="2935396" y="6711533"/>
                  <a:pt x="2790922" y="6715292"/>
                  <a:pt x="2465889" y="6714162"/>
                </a:cubicBezTo>
                <a:cubicBezTo>
                  <a:pt x="2140856" y="6713032"/>
                  <a:pt x="1939731" y="6719625"/>
                  <a:pt x="1803016" y="6714162"/>
                </a:cubicBezTo>
                <a:cubicBezTo>
                  <a:pt x="1666301" y="6708699"/>
                  <a:pt x="1564305" y="6720887"/>
                  <a:pt x="1378777" y="6714162"/>
                </a:cubicBezTo>
                <a:cubicBezTo>
                  <a:pt x="1193249" y="6707437"/>
                  <a:pt x="485474" y="6703006"/>
                  <a:pt x="0" y="6714162"/>
                </a:cubicBezTo>
                <a:cubicBezTo>
                  <a:pt x="7804" y="6455181"/>
                  <a:pt x="30898" y="6283126"/>
                  <a:pt x="0" y="6042746"/>
                </a:cubicBezTo>
                <a:cubicBezTo>
                  <a:pt x="-30898" y="5802366"/>
                  <a:pt x="-3940" y="5637295"/>
                  <a:pt x="0" y="5237046"/>
                </a:cubicBezTo>
                <a:cubicBezTo>
                  <a:pt x="3940" y="4836797"/>
                  <a:pt x="37026" y="4778570"/>
                  <a:pt x="0" y="4431347"/>
                </a:cubicBezTo>
                <a:cubicBezTo>
                  <a:pt x="-37026" y="4084124"/>
                  <a:pt x="-16217" y="4151012"/>
                  <a:pt x="0" y="3961356"/>
                </a:cubicBezTo>
                <a:cubicBezTo>
                  <a:pt x="16217" y="3771700"/>
                  <a:pt x="-570" y="3342938"/>
                  <a:pt x="0" y="3155656"/>
                </a:cubicBezTo>
                <a:cubicBezTo>
                  <a:pt x="570" y="2968374"/>
                  <a:pt x="31827" y="2808832"/>
                  <a:pt x="0" y="2484240"/>
                </a:cubicBezTo>
                <a:cubicBezTo>
                  <a:pt x="-31827" y="2159648"/>
                  <a:pt x="12539" y="2237591"/>
                  <a:pt x="0" y="2014249"/>
                </a:cubicBezTo>
                <a:cubicBezTo>
                  <a:pt x="-12539" y="1790907"/>
                  <a:pt x="-31845" y="1633880"/>
                  <a:pt x="0" y="1275691"/>
                </a:cubicBezTo>
                <a:cubicBezTo>
                  <a:pt x="31845" y="917502"/>
                  <a:pt x="56515" y="599316"/>
                  <a:pt x="0" y="0"/>
                </a:cubicBezTo>
                <a:close/>
              </a:path>
            </a:pathLst>
          </a:custGeom>
          <a:noFill/>
          <a:ln>
            <a:extLst>
              <a:ext uri="{C807C97D-BFC1-408E-A445-0C87EB9F89A2}">
                <ask:lineSketchStyleProps xmlns:ask="http://schemas.microsoft.com/office/drawing/2018/sketchyshapes" sd="261673175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F61FB9D2-4E99-B1CE-41E8-0818666CA9F5}"/>
              </a:ext>
            </a:extLst>
          </p:cNvPr>
          <p:cNvSpPr/>
          <p:nvPr/>
        </p:nvSpPr>
        <p:spPr>
          <a:xfrm>
            <a:off x="7664520" y="1733761"/>
            <a:ext cx="4191857" cy="4847690"/>
          </a:xfrm>
          <a:custGeom>
            <a:avLst/>
            <a:gdLst>
              <a:gd name="connsiteX0" fmla="*/ 0 w 4191857"/>
              <a:gd name="connsiteY0" fmla="*/ 0 h 4847690"/>
              <a:gd name="connsiteX1" fmla="*/ 656724 w 4191857"/>
              <a:gd name="connsiteY1" fmla="*/ 0 h 4847690"/>
              <a:gd name="connsiteX2" fmla="*/ 1313449 w 4191857"/>
              <a:gd name="connsiteY2" fmla="*/ 0 h 4847690"/>
              <a:gd name="connsiteX3" fmla="*/ 2054010 w 4191857"/>
              <a:gd name="connsiteY3" fmla="*/ 0 h 4847690"/>
              <a:gd name="connsiteX4" fmla="*/ 2668816 w 4191857"/>
              <a:gd name="connsiteY4" fmla="*/ 0 h 4847690"/>
              <a:gd name="connsiteX5" fmla="*/ 3283621 w 4191857"/>
              <a:gd name="connsiteY5" fmla="*/ 0 h 4847690"/>
              <a:gd name="connsiteX6" fmla="*/ 4191857 w 4191857"/>
              <a:gd name="connsiteY6" fmla="*/ 0 h 4847690"/>
              <a:gd name="connsiteX7" fmla="*/ 4191857 w 4191857"/>
              <a:gd name="connsiteY7" fmla="*/ 644050 h 4847690"/>
              <a:gd name="connsiteX8" fmla="*/ 4191857 w 4191857"/>
              <a:gd name="connsiteY8" fmla="*/ 1336577 h 4847690"/>
              <a:gd name="connsiteX9" fmla="*/ 4191857 w 4191857"/>
              <a:gd name="connsiteY9" fmla="*/ 2029105 h 4847690"/>
              <a:gd name="connsiteX10" fmla="*/ 4191857 w 4191857"/>
              <a:gd name="connsiteY10" fmla="*/ 2818585 h 4847690"/>
              <a:gd name="connsiteX11" fmla="*/ 4191857 w 4191857"/>
              <a:gd name="connsiteY11" fmla="*/ 3559590 h 4847690"/>
              <a:gd name="connsiteX12" fmla="*/ 4191857 w 4191857"/>
              <a:gd name="connsiteY12" fmla="*/ 4847690 h 4847690"/>
              <a:gd name="connsiteX13" fmla="*/ 3618970 w 4191857"/>
              <a:gd name="connsiteY13" fmla="*/ 4847690 h 4847690"/>
              <a:gd name="connsiteX14" fmla="*/ 3046083 w 4191857"/>
              <a:gd name="connsiteY14" fmla="*/ 4847690 h 4847690"/>
              <a:gd name="connsiteX15" fmla="*/ 2473196 w 4191857"/>
              <a:gd name="connsiteY15" fmla="*/ 4847690 h 4847690"/>
              <a:gd name="connsiteX16" fmla="*/ 1900309 w 4191857"/>
              <a:gd name="connsiteY16" fmla="*/ 4847690 h 4847690"/>
              <a:gd name="connsiteX17" fmla="*/ 1159747 w 4191857"/>
              <a:gd name="connsiteY17" fmla="*/ 4847690 h 4847690"/>
              <a:gd name="connsiteX18" fmla="*/ 0 w 4191857"/>
              <a:gd name="connsiteY18" fmla="*/ 4847690 h 4847690"/>
              <a:gd name="connsiteX19" fmla="*/ 0 w 4191857"/>
              <a:gd name="connsiteY19" fmla="*/ 4203640 h 4847690"/>
              <a:gd name="connsiteX20" fmla="*/ 0 w 4191857"/>
              <a:gd name="connsiteY20" fmla="*/ 3462636 h 4847690"/>
              <a:gd name="connsiteX21" fmla="*/ 0 w 4191857"/>
              <a:gd name="connsiteY21" fmla="*/ 2818585 h 4847690"/>
              <a:gd name="connsiteX22" fmla="*/ 0 w 4191857"/>
              <a:gd name="connsiteY22" fmla="*/ 2174535 h 4847690"/>
              <a:gd name="connsiteX23" fmla="*/ 0 w 4191857"/>
              <a:gd name="connsiteY23" fmla="*/ 1530485 h 4847690"/>
              <a:gd name="connsiteX24" fmla="*/ 0 w 4191857"/>
              <a:gd name="connsiteY24" fmla="*/ 934912 h 4847690"/>
              <a:gd name="connsiteX25" fmla="*/ 0 w 4191857"/>
              <a:gd name="connsiteY25" fmla="*/ 0 h 48476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4191857" h="4847690" extrusionOk="0">
                <a:moveTo>
                  <a:pt x="0" y="0"/>
                </a:moveTo>
                <a:cubicBezTo>
                  <a:pt x="253615" y="-24440"/>
                  <a:pt x="373753" y="-21636"/>
                  <a:pt x="656724" y="0"/>
                </a:cubicBezTo>
                <a:cubicBezTo>
                  <a:pt x="939695" y="21636"/>
                  <a:pt x="1004401" y="11487"/>
                  <a:pt x="1313449" y="0"/>
                </a:cubicBezTo>
                <a:cubicBezTo>
                  <a:pt x="1622498" y="-11487"/>
                  <a:pt x="1865140" y="5590"/>
                  <a:pt x="2054010" y="0"/>
                </a:cubicBezTo>
                <a:cubicBezTo>
                  <a:pt x="2242880" y="-5590"/>
                  <a:pt x="2427743" y="-10725"/>
                  <a:pt x="2668816" y="0"/>
                </a:cubicBezTo>
                <a:cubicBezTo>
                  <a:pt x="2909889" y="10725"/>
                  <a:pt x="3013861" y="-25568"/>
                  <a:pt x="3283621" y="0"/>
                </a:cubicBezTo>
                <a:cubicBezTo>
                  <a:pt x="3553382" y="25568"/>
                  <a:pt x="3822019" y="26349"/>
                  <a:pt x="4191857" y="0"/>
                </a:cubicBezTo>
                <a:cubicBezTo>
                  <a:pt x="4187008" y="196548"/>
                  <a:pt x="4176309" y="423326"/>
                  <a:pt x="4191857" y="644050"/>
                </a:cubicBezTo>
                <a:cubicBezTo>
                  <a:pt x="4207406" y="864774"/>
                  <a:pt x="4200728" y="1087732"/>
                  <a:pt x="4191857" y="1336577"/>
                </a:cubicBezTo>
                <a:cubicBezTo>
                  <a:pt x="4182986" y="1585422"/>
                  <a:pt x="4175995" y="1766970"/>
                  <a:pt x="4191857" y="2029105"/>
                </a:cubicBezTo>
                <a:cubicBezTo>
                  <a:pt x="4207719" y="2291240"/>
                  <a:pt x="4192266" y="2640831"/>
                  <a:pt x="4191857" y="2818585"/>
                </a:cubicBezTo>
                <a:cubicBezTo>
                  <a:pt x="4191448" y="2996339"/>
                  <a:pt x="4179825" y="3338966"/>
                  <a:pt x="4191857" y="3559590"/>
                </a:cubicBezTo>
                <a:cubicBezTo>
                  <a:pt x="4203889" y="3780215"/>
                  <a:pt x="4200007" y="4244416"/>
                  <a:pt x="4191857" y="4847690"/>
                </a:cubicBezTo>
                <a:cubicBezTo>
                  <a:pt x="4058010" y="4847919"/>
                  <a:pt x="3892138" y="4834013"/>
                  <a:pt x="3618970" y="4847690"/>
                </a:cubicBezTo>
                <a:cubicBezTo>
                  <a:pt x="3345802" y="4861367"/>
                  <a:pt x="3252679" y="4849411"/>
                  <a:pt x="3046083" y="4847690"/>
                </a:cubicBezTo>
                <a:cubicBezTo>
                  <a:pt x="2839487" y="4845969"/>
                  <a:pt x="2683972" y="4844177"/>
                  <a:pt x="2473196" y="4847690"/>
                </a:cubicBezTo>
                <a:cubicBezTo>
                  <a:pt x="2262420" y="4851203"/>
                  <a:pt x="2144632" y="4849228"/>
                  <a:pt x="1900309" y="4847690"/>
                </a:cubicBezTo>
                <a:cubicBezTo>
                  <a:pt x="1655986" y="4846152"/>
                  <a:pt x="1329467" y="4884426"/>
                  <a:pt x="1159747" y="4847690"/>
                </a:cubicBezTo>
                <a:cubicBezTo>
                  <a:pt x="990027" y="4810954"/>
                  <a:pt x="572540" y="4851365"/>
                  <a:pt x="0" y="4847690"/>
                </a:cubicBezTo>
                <a:cubicBezTo>
                  <a:pt x="20407" y="4560585"/>
                  <a:pt x="-12295" y="4360926"/>
                  <a:pt x="0" y="4203640"/>
                </a:cubicBezTo>
                <a:cubicBezTo>
                  <a:pt x="12295" y="4046354"/>
                  <a:pt x="-17947" y="3725355"/>
                  <a:pt x="0" y="3462636"/>
                </a:cubicBezTo>
                <a:cubicBezTo>
                  <a:pt x="17947" y="3199917"/>
                  <a:pt x="19992" y="3059736"/>
                  <a:pt x="0" y="2818585"/>
                </a:cubicBezTo>
                <a:cubicBezTo>
                  <a:pt x="-19992" y="2577434"/>
                  <a:pt x="8557" y="2446552"/>
                  <a:pt x="0" y="2174535"/>
                </a:cubicBezTo>
                <a:cubicBezTo>
                  <a:pt x="-8557" y="1902518"/>
                  <a:pt x="11904" y="1766864"/>
                  <a:pt x="0" y="1530485"/>
                </a:cubicBezTo>
                <a:cubicBezTo>
                  <a:pt x="-11904" y="1294106"/>
                  <a:pt x="12141" y="1120872"/>
                  <a:pt x="0" y="934912"/>
                </a:cubicBezTo>
                <a:cubicBezTo>
                  <a:pt x="-12141" y="748952"/>
                  <a:pt x="14826" y="250018"/>
                  <a:pt x="0" y="0"/>
                </a:cubicBezTo>
                <a:close/>
              </a:path>
            </a:pathLst>
          </a:custGeom>
          <a:noFill/>
          <a:ln>
            <a:extLst>
              <a:ext uri="{C807C97D-BFC1-408E-A445-0C87EB9F89A2}">
                <ask:lineSketchStyleProps xmlns:ask="http://schemas.microsoft.com/office/drawing/2018/sketchyshapes" sd="261673175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16CE79D2-F0CF-60C4-7A48-1DAACED3F0C5}"/>
              </a:ext>
            </a:extLst>
          </p:cNvPr>
          <p:cNvSpPr/>
          <p:nvPr/>
        </p:nvSpPr>
        <p:spPr>
          <a:xfrm>
            <a:off x="335623" y="1733758"/>
            <a:ext cx="7171359" cy="4847690"/>
          </a:xfrm>
          <a:custGeom>
            <a:avLst/>
            <a:gdLst>
              <a:gd name="connsiteX0" fmla="*/ 0 w 7171359"/>
              <a:gd name="connsiteY0" fmla="*/ 0 h 4847690"/>
              <a:gd name="connsiteX1" fmla="*/ 580228 w 7171359"/>
              <a:gd name="connsiteY1" fmla="*/ 0 h 4847690"/>
              <a:gd name="connsiteX2" fmla="*/ 1160456 w 7171359"/>
              <a:gd name="connsiteY2" fmla="*/ 0 h 4847690"/>
              <a:gd name="connsiteX3" fmla="*/ 1884112 w 7171359"/>
              <a:gd name="connsiteY3" fmla="*/ 0 h 4847690"/>
              <a:gd name="connsiteX4" fmla="*/ 2392626 w 7171359"/>
              <a:gd name="connsiteY4" fmla="*/ 0 h 4847690"/>
              <a:gd name="connsiteX5" fmla="*/ 2901141 w 7171359"/>
              <a:gd name="connsiteY5" fmla="*/ 0 h 4847690"/>
              <a:gd name="connsiteX6" fmla="*/ 3409655 w 7171359"/>
              <a:gd name="connsiteY6" fmla="*/ 0 h 4847690"/>
              <a:gd name="connsiteX7" fmla="*/ 3989883 w 7171359"/>
              <a:gd name="connsiteY7" fmla="*/ 0 h 4847690"/>
              <a:gd name="connsiteX8" fmla="*/ 4498398 w 7171359"/>
              <a:gd name="connsiteY8" fmla="*/ 0 h 4847690"/>
              <a:gd name="connsiteX9" fmla="*/ 5150340 w 7171359"/>
              <a:gd name="connsiteY9" fmla="*/ 0 h 4847690"/>
              <a:gd name="connsiteX10" fmla="*/ 5658854 w 7171359"/>
              <a:gd name="connsiteY10" fmla="*/ 0 h 4847690"/>
              <a:gd name="connsiteX11" fmla="*/ 6167369 w 7171359"/>
              <a:gd name="connsiteY11" fmla="*/ 0 h 4847690"/>
              <a:gd name="connsiteX12" fmla="*/ 7171359 w 7171359"/>
              <a:gd name="connsiteY12" fmla="*/ 0 h 4847690"/>
              <a:gd name="connsiteX13" fmla="*/ 7171359 w 7171359"/>
              <a:gd name="connsiteY13" fmla="*/ 741004 h 4847690"/>
              <a:gd name="connsiteX14" fmla="*/ 7171359 w 7171359"/>
              <a:gd name="connsiteY14" fmla="*/ 1530485 h 4847690"/>
              <a:gd name="connsiteX15" fmla="*/ 7171359 w 7171359"/>
              <a:gd name="connsiteY15" fmla="*/ 2319966 h 4847690"/>
              <a:gd name="connsiteX16" fmla="*/ 7171359 w 7171359"/>
              <a:gd name="connsiteY16" fmla="*/ 3109447 h 4847690"/>
              <a:gd name="connsiteX17" fmla="*/ 7171359 w 7171359"/>
              <a:gd name="connsiteY17" fmla="*/ 3801974 h 4847690"/>
              <a:gd name="connsiteX18" fmla="*/ 7171359 w 7171359"/>
              <a:gd name="connsiteY18" fmla="*/ 4847690 h 4847690"/>
              <a:gd name="connsiteX19" fmla="*/ 6447704 w 7171359"/>
              <a:gd name="connsiteY19" fmla="*/ 4847690 h 4847690"/>
              <a:gd name="connsiteX20" fmla="*/ 5795762 w 7171359"/>
              <a:gd name="connsiteY20" fmla="*/ 4847690 h 4847690"/>
              <a:gd name="connsiteX21" fmla="*/ 5000393 w 7171359"/>
              <a:gd name="connsiteY21" fmla="*/ 4847690 h 4847690"/>
              <a:gd name="connsiteX22" fmla="*/ 4420165 w 7171359"/>
              <a:gd name="connsiteY22" fmla="*/ 4847690 h 4847690"/>
              <a:gd name="connsiteX23" fmla="*/ 3696510 w 7171359"/>
              <a:gd name="connsiteY23" fmla="*/ 4847690 h 4847690"/>
              <a:gd name="connsiteX24" fmla="*/ 2972854 w 7171359"/>
              <a:gd name="connsiteY24" fmla="*/ 4847690 h 4847690"/>
              <a:gd name="connsiteX25" fmla="*/ 2249199 w 7171359"/>
              <a:gd name="connsiteY25" fmla="*/ 4847690 h 4847690"/>
              <a:gd name="connsiteX26" fmla="*/ 1668971 w 7171359"/>
              <a:gd name="connsiteY26" fmla="*/ 4847690 h 4847690"/>
              <a:gd name="connsiteX27" fmla="*/ 945316 w 7171359"/>
              <a:gd name="connsiteY27" fmla="*/ 4847690 h 4847690"/>
              <a:gd name="connsiteX28" fmla="*/ 0 w 7171359"/>
              <a:gd name="connsiteY28" fmla="*/ 4847690 h 4847690"/>
              <a:gd name="connsiteX29" fmla="*/ 0 w 7171359"/>
              <a:gd name="connsiteY29" fmla="*/ 4203640 h 4847690"/>
              <a:gd name="connsiteX30" fmla="*/ 0 w 7171359"/>
              <a:gd name="connsiteY30" fmla="*/ 3414159 h 4847690"/>
              <a:gd name="connsiteX31" fmla="*/ 0 w 7171359"/>
              <a:gd name="connsiteY31" fmla="*/ 2624678 h 4847690"/>
              <a:gd name="connsiteX32" fmla="*/ 0 w 7171359"/>
              <a:gd name="connsiteY32" fmla="*/ 1932151 h 4847690"/>
              <a:gd name="connsiteX33" fmla="*/ 0 w 7171359"/>
              <a:gd name="connsiteY33" fmla="*/ 1336577 h 4847690"/>
              <a:gd name="connsiteX34" fmla="*/ 0 w 7171359"/>
              <a:gd name="connsiteY34" fmla="*/ 789481 h 4847690"/>
              <a:gd name="connsiteX35" fmla="*/ 0 w 7171359"/>
              <a:gd name="connsiteY35" fmla="*/ 0 h 48476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7171359" h="4847690" extrusionOk="0">
                <a:moveTo>
                  <a:pt x="0" y="0"/>
                </a:moveTo>
                <a:cubicBezTo>
                  <a:pt x="271653" y="-16936"/>
                  <a:pt x="344732" y="-2309"/>
                  <a:pt x="580228" y="0"/>
                </a:cubicBezTo>
                <a:cubicBezTo>
                  <a:pt x="815724" y="2309"/>
                  <a:pt x="914664" y="-5668"/>
                  <a:pt x="1160456" y="0"/>
                </a:cubicBezTo>
                <a:cubicBezTo>
                  <a:pt x="1406248" y="5668"/>
                  <a:pt x="1714429" y="-36002"/>
                  <a:pt x="1884112" y="0"/>
                </a:cubicBezTo>
                <a:cubicBezTo>
                  <a:pt x="2053795" y="36002"/>
                  <a:pt x="2272590" y="-17153"/>
                  <a:pt x="2392626" y="0"/>
                </a:cubicBezTo>
                <a:cubicBezTo>
                  <a:pt x="2512662" y="17153"/>
                  <a:pt x="2754857" y="24726"/>
                  <a:pt x="2901141" y="0"/>
                </a:cubicBezTo>
                <a:cubicBezTo>
                  <a:pt x="3047426" y="-24726"/>
                  <a:pt x="3158377" y="-23819"/>
                  <a:pt x="3409655" y="0"/>
                </a:cubicBezTo>
                <a:cubicBezTo>
                  <a:pt x="3660933" y="23819"/>
                  <a:pt x="3748481" y="-22405"/>
                  <a:pt x="3989883" y="0"/>
                </a:cubicBezTo>
                <a:cubicBezTo>
                  <a:pt x="4231285" y="22405"/>
                  <a:pt x="4354972" y="21188"/>
                  <a:pt x="4498398" y="0"/>
                </a:cubicBezTo>
                <a:cubicBezTo>
                  <a:pt x="4641825" y="-21188"/>
                  <a:pt x="4888453" y="-25167"/>
                  <a:pt x="5150340" y="0"/>
                </a:cubicBezTo>
                <a:cubicBezTo>
                  <a:pt x="5412227" y="25167"/>
                  <a:pt x="5501347" y="24424"/>
                  <a:pt x="5658854" y="0"/>
                </a:cubicBezTo>
                <a:cubicBezTo>
                  <a:pt x="5816361" y="-24424"/>
                  <a:pt x="6063930" y="-6436"/>
                  <a:pt x="6167369" y="0"/>
                </a:cubicBezTo>
                <a:cubicBezTo>
                  <a:pt x="6270808" y="6436"/>
                  <a:pt x="6941468" y="-29611"/>
                  <a:pt x="7171359" y="0"/>
                </a:cubicBezTo>
                <a:cubicBezTo>
                  <a:pt x="7143434" y="171477"/>
                  <a:pt x="7136976" y="538585"/>
                  <a:pt x="7171359" y="741004"/>
                </a:cubicBezTo>
                <a:cubicBezTo>
                  <a:pt x="7205742" y="943423"/>
                  <a:pt x="7202169" y="1203169"/>
                  <a:pt x="7171359" y="1530485"/>
                </a:cubicBezTo>
                <a:cubicBezTo>
                  <a:pt x="7140549" y="1857801"/>
                  <a:pt x="7167741" y="1930151"/>
                  <a:pt x="7171359" y="2319966"/>
                </a:cubicBezTo>
                <a:cubicBezTo>
                  <a:pt x="7174977" y="2709781"/>
                  <a:pt x="7148787" y="2872948"/>
                  <a:pt x="7171359" y="3109447"/>
                </a:cubicBezTo>
                <a:cubicBezTo>
                  <a:pt x="7193931" y="3345946"/>
                  <a:pt x="7148615" y="3466233"/>
                  <a:pt x="7171359" y="3801974"/>
                </a:cubicBezTo>
                <a:cubicBezTo>
                  <a:pt x="7194103" y="4137715"/>
                  <a:pt x="7170649" y="4519404"/>
                  <a:pt x="7171359" y="4847690"/>
                </a:cubicBezTo>
                <a:cubicBezTo>
                  <a:pt x="6919273" y="4816233"/>
                  <a:pt x="6708079" y="4840741"/>
                  <a:pt x="6447704" y="4847690"/>
                </a:cubicBezTo>
                <a:cubicBezTo>
                  <a:pt x="6187329" y="4854639"/>
                  <a:pt x="6007092" y="4858973"/>
                  <a:pt x="5795762" y="4847690"/>
                </a:cubicBezTo>
                <a:cubicBezTo>
                  <a:pt x="5584432" y="4836407"/>
                  <a:pt x="5211217" y="4845547"/>
                  <a:pt x="5000393" y="4847690"/>
                </a:cubicBezTo>
                <a:cubicBezTo>
                  <a:pt x="4789569" y="4849833"/>
                  <a:pt x="4598027" y="4821383"/>
                  <a:pt x="4420165" y="4847690"/>
                </a:cubicBezTo>
                <a:cubicBezTo>
                  <a:pt x="4242303" y="4873997"/>
                  <a:pt x="3906521" y="4854920"/>
                  <a:pt x="3696510" y="4847690"/>
                </a:cubicBezTo>
                <a:cubicBezTo>
                  <a:pt x="3486499" y="4840460"/>
                  <a:pt x="3186287" y="4843733"/>
                  <a:pt x="2972854" y="4847690"/>
                </a:cubicBezTo>
                <a:cubicBezTo>
                  <a:pt x="2759421" y="4851647"/>
                  <a:pt x="2578092" y="4832768"/>
                  <a:pt x="2249199" y="4847690"/>
                </a:cubicBezTo>
                <a:cubicBezTo>
                  <a:pt x="1920307" y="4862612"/>
                  <a:pt x="1853952" y="4838379"/>
                  <a:pt x="1668971" y="4847690"/>
                </a:cubicBezTo>
                <a:cubicBezTo>
                  <a:pt x="1483990" y="4857001"/>
                  <a:pt x="1275093" y="4859777"/>
                  <a:pt x="945316" y="4847690"/>
                </a:cubicBezTo>
                <a:cubicBezTo>
                  <a:pt x="615540" y="4835603"/>
                  <a:pt x="413887" y="4850014"/>
                  <a:pt x="0" y="4847690"/>
                </a:cubicBezTo>
                <a:cubicBezTo>
                  <a:pt x="2936" y="4652662"/>
                  <a:pt x="-2546" y="4356430"/>
                  <a:pt x="0" y="4203640"/>
                </a:cubicBezTo>
                <a:cubicBezTo>
                  <a:pt x="2546" y="4050850"/>
                  <a:pt x="38649" y="3770690"/>
                  <a:pt x="0" y="3414159"/>
                </a:cubicBezTo>
                <a:cubicBezTo>
                  <a:pt x="-38649" y="3057628"/>
                  <a:pt x="28051" y="2997824"/>
                  <a:pt x="0" y="2624678"/>
                </a:cubicBezTo>
                <a:cubicBezTo>
                  <a:pt x="-28051" y="2251532"/>
                  <a:pt x="28548" y="2163648"/>
                  <a:pt x="0" y="1932151"/>
                </a:cubicBezTo>
                <a:cubicBezTo>
                  <a:pt x="-28548" y="1700654"/>
                  <a:pt x="-23939" y="1528123"/>
                  <a:pt x="0" y="1336577"/>
                </a:cubicBezTo>
                <a:cubicBezTo>
                  <a:pt x="23939" y="1145031"/>
                  <a:pt x="-27255" y="917925"/>
                  <a:pt x="0" y="789481"/>
                </a:cubicBezTo>
                <a:cubicBezTo>
                  <a:pt x="27255" y="661037"/>
                  <a:pt x="-32387" y="281266"/>
                  <a:pt x="0" y="0"/>
                </a:cubicBezTo>
                <a:close/>
              </a:path>
            </a:pathLst>
          </a:custGeom>
          <a:noFill/>
          <a:ln>
            <a:extLst>
              <a:ext uri="{C807C97D-BFC1-408E-A445-0C87EB9F89A2}">
                <ask:lineSketchStyleProps xmlns:ask="http://schemas.microsoft.com/office/drawing/2018/sketchyshapes" sd="261673175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D3F18EF-E56A-B2A4-6A1E-F4369831813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7268" r="-1"/>
          <a:stretch/>
        </p:blipFill>
        <p:spPr>
          <a:xfrm>
            <a:off x="8024117" y="1794561"/>
            <a:ext cx="3651552" cy="3733800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A15E2AA3-5CDD-CB30-248D-DE785D044C9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4037" y="2362190"/>
            <a:ext cx="6912259" cy="3900105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8F1D983D-AA83-9989-FEA9-51D029BB72BE}"/>
              </a:ext>
            </a:extLst>
          </p:cNvPr>
          <p:cNvSpPr txBox="1"/>
          <p:nvPr/>
        </p:nvSpPr>
        <p:spPr>
          <a:xfrm>
            <a:off x="2890462" y="1838970"/>
            <a:ext cx="44658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AE" sz="2800" b="1" dirty="0">
                <a:solidFill>
                  <a:srgbClr val="FF0000"/>
                </a:solidFill>
              </a:rPr>
              <a:t>حدد النمط العددي وأكمله </a:t>
            </a:r>
            <a:endParaRPr 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4174774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F9C61DB4-915C-15C2-DC16-B0E5C00B2BFB}"/>
              </a:ext>
            </a:extLst>
          </p:cNvPr>
          <p:cNvSpPr txBox="1"/>
          <p:nvPr/>
        </p:nvSpPr>
        <p:spPr>
          <a:xfrm>
            <a:off x="7356296" y="276550"/>
            <a:ext cx="45000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32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ldhabi" panose="01000000000000000000" pitchFamily="2" charset="-78"/>
                <a:ea typeface="+mn-ea"/>
                <a:cs typeface="Aldhabi" panose="01000000000000000000" pitchFamily="2" charset="-78"/>
              </a:rPr>
              <a:t>اسمي  الجميل : ........................................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ldhabi" panose="01000000000000000000" pitchFamily="2" charset="-78"/>
              <a:ea typeface="+mn-ea"/>
              <a:cs typeface="Aldhabi" panose="01000000000000000000" pitchFamily="2" charset="-78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D4C2DC4-FB17-458A-0FB6-9FFA10A15553}"/>
              </a:ext>
            </a:extLst>
          </p:cNvPr>
          <p:cNvSpPr txBox="1"/>
          <p:nvPr/>
        </p:nvSpPr>
        <p:spPr>
          <a:xfrm>
            <a:off x="-184935" y="346765"/>
            <a:ext cx="45000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32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ldhabi" panose="01000000000000000000" pitchFamily="2" charset="-78"/>
                <a:ea typeface="+mn-ea"/>
                <a:cs typeface="Aldhabi" panose="01000000000000000000" pitchFamily="2" charset="-78"/>
              </a:rPr>
              <a:t>صفي الجميل : الثالث ( ......)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ldhabi" panose="01000000000000000000" pitchFamily="2" charset="-78"/>
              <a:ea typeface="+mn-ea"/>
              <a:cs typeface="Aldhabi" panose="01000000000000000000" pitchFamily="2" charset="-78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469A6B7-14E5-996F-760E-CBA6D47FA5EE}"/>
              </a:ext>
            </a:extLst>
          </p:cNvPr>
          <p:cNvSpPr txBox="1"/>
          <p:nvPr/>
        </p:nvSpPr>
        <p:spPr>
          <a:xfrm>
            <a:off x="3994935" y="1005155"/>
            <a:ext cx="45000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Aldhabi" panose="01000000000000000000" pitchFamily="2" charset="-78"/>
                <a:ea typeface="+mn-ea"/>
                <a:cs typeface="Aldhabi" panose="01000000000000000000" pitchFamily="2" charset="-78"/>
              </a:rPr>
              <a:t>ورقة عمل الوحدة (2) الدرس (3) أنماط الجمع </a:t>
            </a: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highlight>
                <a:srgbClr val="FFFF00"/>
              </a:highlight>
              <a:uLnTx/>
              <a:uFillTx/>
              <a:latin typeface="Aldhabi" panose="01000000000000000000" pitchFamily="2" charset="-78"/>
              <a:ea typeface="+mn-ea"/>
              <a:cs typeface="Aldhabi" panose="01000000000000000000" pitchFamily="2" charset="-78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F65E7E9-0C5A-F17D-C913-E93C6DC0ED11}"/>
              </a:ext>
            </a:extLst>
          </p:cNvPr>
          <p:cNvSpPr/>
          <p:nvPr/>
        </p:nvSpPr>
        <p:spPr>
          <a:xfrm>
            <a:off x="130139" y="71919"/>
            <a:ext cx="11931721" cy="6714162"/>
          </a:xfrm>
          <a:custGeom>
            <a:avLst/>
            <a:gdLst>
              <a:gd name="connsiteX0" fmla="*/ 0 w 11931721"/>
              <a:gd name="connsiteY0" fmla="*/ 0 h 6714162"/>
              <a:gd name="connsiteX1" fmla="*/ 543556 w 11931721"/>
              <a:gd name="connsiteY1" fmla="*/ 0 h 6714162"/>
              <a:gd name="connsiteX2" fmla="*/ 1087112 w 11931721"/>
              <a:gd name="connsiteY2" fmla="*/ 0 h 6714162"/>
              <a:gd name="connsiteX3" fmla="*/ 1869303 w 11931721"/>
              <a:gd name="connsiteY3" fmla="*/ 0 h 6714162"/>
              <a:gd name="connsiteX4" fmla="*/ 2293542 w 11931721"/>
              <a:gd name="connsiteY4" fmla="*/ 0 h 6714162"/>
              <a:gd name="connsiteX5" fmla="*/ 2717781 w 11931721"/>
              <a:gd name="connsiteY5" fmla="*/ 0 h 6714162"/>
              <a:gd name="connsiteX6" fmla="*/ 3142020 w 11931721"/>
              <a:gd name="connsiteY6" fmla="*/ 0 h 6714162"/>
              <a:gd name="connsiteX7" fmla="*/ 3685576 w 11931721"/>
              <a:gd name="connsiteY7" fmla="*/ 0 h 6714162"/>
              <a:gd name="connsiteX8" fmla="*/ 4109815 w 11931721"/>
              <a:gd name="connsiteY8" fmla="*/ 0 h 6714162"/>
              <a:gd name="connsiteX9" fmla="*/ 4772688 w 11931721"/>
              <a:gd name="connsiteY9" fmla="*/ 0 h 6714162"/>
              <a:gd name="connsiteX10" fmla="*/ 5196927 w 11931721"/>
              <a:gd name="connsiteY10" fmla="*/ 0 h 6714162"/>
              <a:gd name="connsiteX11" fmla="*/ 5621166 w 11931721"/>
              <a:gd name="connsiteY11" fmla="*/ 0 h 6714162"/>
              <a:gd name="connsiteX12" fmla="*/ 6403357 w 11931721"/>
              <a:gd name="connsiteY12" fmla="*/ 0 h 6714162"/>
              <a:gd name="connsiteX13" fmla="*/ 7185548 w 11931721"/>
              <a:gd name="connsiteY13" fmla="*/ 0 h 6714162"/>
              <a:gd name="connsiteX14" fmla="*/ 7967738 w 11931721"/>
              <a:gd name="connsiteY14" fmla="*/ 0 h 6714162"/>
              <a:gd name="connsiteX15" fmla="*/ 8630612 w 11931721"/>
              <a:gd name="connsiteY15" fmla="*/ 0 h 6714162"/>
              <a:gd name="connsiteX16" fmla="*/ 9532119 w 11931721"/>
              <a:gd name="connsiteY16" fmla="*/ 0 h 6714162"/>
              <a:gd name="connsiteX17" fmla="*/ 10075676 w 11931721"/>
              <a:gd name="connsiteY17" fmla="*/ 0 h 6714162"/>
              <a:gd name="connsiteX18" fmla="*/ 10499914 w 11931721"/>
              <a:gd name="connsiteY18" fmla="*/ 0 h 6714162"/>
              <a:gd name="connsiteX19" fmla="*/ 11931721 w 11931721"/>
              <a:gd name="connsiteY19" fmla="*/ 0 h 6714162"/>
              <a:gd name="connsiteX20" fmla="*/ 11931721 w 11931721"/>
              <a:gd name="connsiteY20" fmla="*/ 738558 h 6714162"/>
              <a:gd name="connsiteX21" fmla="*/ 11931721 w 11931721"/>
              <a:gd name="connsiteY21" fmla="*/ 1477116 h 6714162"/>
              <a:gd name="connsiteX22" fmla="*/ 11931721 w 11931721"/>
              <a:gd name="connsiteY22" fmla="*/ 1947107 h 6714162"/>
              <a:gd name="connsiteX23" fmla="*/ 11931721 w 11931721"/>
              <a:gd name="connsiteY23" fmla="*/ 2417098 h 6714162"/>
              <a:gd name="connsiteX24" fmla="*/ 11931721 w 11931721"/>
              <a:gd name="connsiteY24" fmla="*/ 2887090 h 6714162"/>
              <a:gd name="connsiteX25" fmla="*/ 11931721 w 11931721"/>
              <a:gd name="connsiteY25" fmla="*/ 3491364 h 6714162"/>
              <a:gd name="connsiteX26" fmla="*/ 11931721 w 11931721"/>
              <a:gd name="connsiteY26" fmla="*/ 4162780 h 6714162"/>
              <a:gd name="connsiteX27" fmla="*/ 11931721 w 11931721"/>
              <a:gd name="connsiteY27" fmla="*/ 4699913 h 6714162"/>
              <a:gd name="connsiteX28" fmla="*/ 11931721 w 11931721"/>
              <a:gd name="connsiteY28" fmla="*/ 5438471 h 6714162"/>
              <a:gd name="connsiteX29" fmla="*/ 11931721 w 11931721"/>
              <a:gd name="connsiteY29" fmla="*/ 6109887 h 6714162"/>
              <a:gd name="connsiteX30" fmla="*/ 11931721 w 11931721"/>
              <a:gd name="connsiteY30" fmla="*/ 6714162 h 6714162"/>
              <a:gd name="connsiteX31" fmla="*/ 11388165 w 11931721"/>
              <a:gd name="connsiteY31" fmla="*/ 6714162 h 6714162"/>
              <a:gd name="connsiteX32" fmla="*/ 10605974 w 11931721"/>
              <a:gd name="connsiteY32" fmla="*/ 6714162 h 6714162"/>
              <a:gd name="connsiteX33" fmla="*/ 10301052 w 11931721"/>
              <a:gd name="connsiteY33" fmla="*/ 6714162 h 6714162"/>
              <a:gd name="connsiteX34" fmla="*/ 9399545 w 11931721"/>
              <a:gd name="connsiteY34" fmla="*/ 6714162 h 6714162"/>
              <a:gd name="connsiteX35" fmla="*/ 8855988 w 11931721"/>
              <a:gd name="connsiteY35" fmla="*/ 6714162 h 6714162"/>
              <a:gd name="connsiteX36" fmla="*/ 7954481 w 11931721"/>
              <a:gd name="connsiteY36" fmla="*/ 6714162 h 6714162"/>
              <a:gd name="connsiteX37" fmla="*/ 7291607 w 11931721"/>
              <a:gd name="connsiteY37" fmla="*/ 6714162 h 6714162"/>
              <a:gd name="connsiteX38" fmla="*/ 6390099 w 11931721"/>
              <a:gd name="connsiteY38" fmla="*/ 6714162 h 6714162"/>
              <a:gd name="connsiteX39" fmla="*/ 5488592 w 11931721"/>
              <a:gd name="connsiteY39" fmla="*/ 6714162 h 6714162"/>
              <a:gd name="connsiteX40" fmla="*/ 5183670 w 11931721"/>
              <a:gd name="connsiteY40" fmla="*/ 6714162 h 6714162"/>
              <a:gd name="connsiteX41" fmla="*/ 4520797 w 11931721"/>
              <a:gd name="connsiteY41" fmla="*/ 6714162 h 6714162"/>
              <a:gd name="connsiteX42" fmla="*/ 3977240 w 11931721"/>
              <a:gd name="connsiteY42" fmla="*/ 6714162 h 6714162"/>
              <a:gd name="connsiteX43" fmla="*/ 3672319 w 11931721"/>
              <a:gd name="connsiteY43" fmla="*/ 6714162 h 6714162"/>
              <a:gd name="connsiteX44" fmla="*/ 3128762 w 11931721"/>
              <a:gd name="connsiteY44" fmla="*/ 6714162 h 6714162"/>
              <a:gd name="connsiteX45" fmla="*/ 2465889 w 11931721"/>
              <a:gd name="connsiteY45" fmla="*/ 6714162 h 6714162"/>
              <a:gd name="connsiteX46" fmla="*/ 1803016 w 11931721"/>
              <a:gd name="connsiteY46" fmla="*/ 6714162 h 6714162"/>
              <a:gd name="connsiteX47" fmla="*/ 1378777 w 11931721"/>
              <a:gd name="connsiteY47" fmla="*/ 6714162 h 6714162"/>
              <a:gd name="connsiteX48" fmla="*/ 0 w 11931721"/>
              <a:gd name="connsiteY48" fmla="*/ 6714162 h 6714162"/>
              <a:gd name="connsiteX49" fmla="*/ 0 w 11931721"/>
              <a:gd name="connsiteY49" fmla="*/ 6042746 h 6714162"/>
              <a:gd name="connsiteX50" fmla="*/ 0 w 11931721"/>
              <a:gd name="connsiteY50" fmla="*/ 5237046 h 6714162"/>
              <a:gd name="connsiteX51" fmla="*/ 0 w 11931721"/>
              <a:gd name="connsiteY51" fmla="*/ 4431347 h 6714162"/>
              <a:gd name="connsiteX52" fmla="*/ 0 w 11931721"/>
              <a:gd name="connsiteY52" fmla="*/ 3961356 h 6714162"/>
              <a:gd name="connsiteX53" fmla="*/ 0 w 11931721"/>
              <a:gd name="connsiteY53" fmla="*/ 3155656 h 6714162"/>
              <a:gd name="connsiteX54" fmla="*/ 0 w 11931721"/>
              <a:gd name="connsiteY54" fmla="*/ 2484240 h 6714162"/>
              <a:gd name="connsiteX55" fmla="*/ 0 w 11931721"/>
              <a:gd name="connsiteY55" fmla="*/ 2014249 h 6714162"/>
              <a:gd name="connsiteX56" fmla="*/ 0 w 11931721"/>
              <a:gd name="connsiteY56" fmla="*/ 1275691 h 6714162"/>
              <a:gd name="connsiteX57" fmla="*/ 0 w 11931721"/>
              <a:gd name="connsiteY57" fmla="*/ 0 h 67141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</a:cxnLst>
            <a:rect l="l" t="t" r="r" b="b"/>
            <a:pathLst>
              <a:path w="11931721" h="6714162" extrusionOk="0">
                <a:moveTo>
                  <a:pt x="0" y="0"/>
                </a:moveTo>
                <a:cubicBezTo>
                  <a:pt x="192271" y="-13618"/>
                  <a:pt x="387144" y="3727"/>
                  <a:pt x="543556" y="0"/>
                </a:cubicBezTo>
                <a:cubicBezTo>
                  <a:pt x="699968" y="-3727"/>
                  <a:pt x="938689" y="4808"/>
                  <a:pt x="1087112" y="0"/>
                </a:cubicBezTo>
                <a:cubicBezTo>
                  <a:pt x="1235535" y="-4808"/>
                  <a:pt x="1585771" y="-22478"/>
                  <a:pt x="1869303" y="0"/>
                </a:cubicBezTo>
                <a:cubicBezTo>
                  <a:pt x="2152835" y="22478"/>
                  <a:pt x="2100307" y="-10592"/>
                  <a:pt x="2293542" y="0"/>
                </a:cubicBezTo>
                <a:cubicBezTo>
                  <a:pt x="2486777" y="10592"/>
                  <a:pt x="2564765" y="-7040"/>
                  <a:pt x="2717781" y="0"/>
                </a:cubicBezTo>
                <a:cubicBezTo>
                  <a:pt x="2870797" y="7040"/>
                  <a:pt x="3020295" y="12778"/>
                  <a:pt x="3142020" y="0"/>
                </a:cubicBezTo>
                <a:cubicBezTo>
                  <a:pt x="3263745" y="-12778"/>
                  <a:pt x="3451760" y="27079"/>
                  <a:pt x="3685576" y="0"/>
                </a:cubicBezTo>
                <a:cubicBezTo>
                  <a:pt x="3919392" y="-27079"/>
                  <a:pt x="3907045" y="-8177"/>
                  <a:pt x="4109815" y="0"/>
                </a:cubicBezTo>
                <a:cubicBezTo>
                  <a:pt x="4312585" y="8177"/>
                  <a:pt x="4462723" y="7812"/>
                  <a:pt x="4772688" y="0"/>
                </a:cubicBezTo>
                <a:cubicBezTo>
                  <a:pt x="5082653" y="-7812"/>
                  <a:pt x="5064146" y="-64"/>
                  <a:pt x="5196927" y="0"/>
                </a:cubicBezTo>
                <a:cubicBezTo>
                  <a:pt x="5329708" y="64"/>
                  <a:pt x="5485405" y="-15807"/>
                  <a:pt x="5621166" y="0"/>
                </a:cubicBezTo>
                <a:cubicBezTo>
                  <a:pt x="5756927" y="15807"/>
                  <a:pt x="6194054" y="714"/>
                  <a:pt x="6403357" y="0"/>
                </a:cubicBezTo>
                <a:cubicBezTo>
                  <a:pt x="6612660" y="-714"/>
                  <a:pt x="6919214" y="-22442"/>
                  <a:pt x="7185548" y="0"/>
                </a:cubicBezTo>
                <a:cubicBezTo>
                  <a:pt x="7451882" y="22442"/>
                  <a:pt x="7760322" y="-27153"/>
                  <a:pt x="7967738" y="0"/>
                </a:cubicBezTo>
                <a:cubicBezTo>
                  <a:pt x="8175154" y="27153"/>
                  <a:pt x="8329323" y="17358"/>
                  <a:pt x="8630612" y="0"/>
                </a:cubicBezTo>
                <a:cubicBezTo>
                  <a:pt x="8931901" y="-17358"/>
                  <a:pt x="9264133" y="-7788"/>
                  <a:pt x="9532119" y="0"/>
                </a:cubicBezTo>
                <a:cubicBezTo>
                  <a:pt x="9800105" y="7788"/>
                  <a:pt x="9827472" y="-8901"/>
                  <a:pt x="10075676" y="0"/>
                </a:cubicBezTo>
                <a:cubicBezTo>
                  <a:pt x="10323880" y="8901"/>
                  <a:pt x="10308655" y="-3398"/>
                  <a:pt x="10499914" y="0"/>
                </a:cubicBezTo>
                <a:cubicBezTo>
                  <a:pt x="10691173" y="3398"/>
                  <a:pt x="11574328" y="-54620"/>
                  <a:pt x="11931721" y="0"/>
                </a:cubicBezTo>
                <a:cubicBezTo>
                  <a:pt x="11937099" y="177284"/>
                  <a:pt x="11927062" y="491986"/>
                  <a:pt x="11931721" y="738558"/>
                </a:cubicBezTo>
                <a:cubicBezTo>
                  <a:pt x="11936380" y="985130"/>
                  <a:pt x="11906848" y="1268093"/>
                  <a:pt x="11931721" y="1477116"/>
                </a:cubicBezTo>
                <a:cubicBezTo>
                  <a:pt x="11956594" y="1686139"/>
                  <a:pt x="11919786" y="1833279"/>
                  <a:pt x="11931721" y="1947107"/>
                </a:cubicBezTo>
                <a:cubicBezTo>
                  <a:pt x="11943656" y="2060935"/>
                  <a:pt x="11933660" y="2195999"/>
                  <a:pt x="11931721" y="2417098"/>
                </a:cubicBezTo>
                <a:cubicBezTo>
                  <a:pt x="11929782" y="2638197"/>
                  <a:pt x="11919571" y="2738177"/>
                  <a:pt x="11931721" y="2887090"/>
                </a:cubicBezTo>
                <a:cubicBezTo>
                  <a:pt x="11943871" y="3036003"/>
                  <a:pt x="11954120" y="3339291"/>
                  <a:pt x="11931721" y="3491364"/>
                </a:cubicBezTo>
                <a:cubicBezTo>
                  <a:pt x="11909322" y="3643437"/>
                  <a:pt x="11961401" y="3934655"/>
                  <a:pt x="11931721" y="4162780"/>
                </a:cubicBezTo>
                <a:cubicBezTo>
                  <a:pt x="11902041" y="4390905"/>
                  <a:pt x="11940913" y="4495524"/>
                  <a:pt x="11931721" y="4699913"/>
                </a:cubicBezTo>
                <a:cubicBezTo>
                  <a:pt x="11922529" y="4904302"/>
                  <a:pt x="11900821" y="5232098"/>
                  <a:pt x="11931721" y="5438471"/>
                </a:cubicBezTo>
                <a:cubicBezTo>
                  <a:pt x="11962621" y="5644844"/>
                  <a:pt x="11950859" y="5781809"/>
                  <a:pt x="11931721" y="6109887"/>
                </a:cubicBezTo>
                <a:cubicBezTo>
                  <a:pt x="11912583" y="6437965"/>
                  <a:pt x="11905206" y="6590984"/>
                  <a:pt x="11931721" y="6714162"/>
                </a:cubicBezTo>
                <a:cubicBezTo>
                  <a:pt x="11727747" y="6707526"/>
                  <a:pt x="11613072" y="6707828"/>
                  <a:pt x="11388165" y="6714162"/>
                </a:cubicBezTo>
                <a:cubicBezTo>
                  <a:pt x="11163258" y="6720496"/>
                  <a:pt x="10919085" y="6684215"/>
                  <a:pt x="10605974" y="6714162"/>
                </a:cubicBezTo>
                <a:cubicBezTo>
                  <a:pt x="10292863" y="6744109"/>
                  <a:pt x="10368568" y="6724895"/>
                  <a:pt x="10301052" y="6714162"/>
                </a:cubicBezTo>
                <a:cubicBezTo>
                  <a:pt x="10233536" y="6703429"/>
                  <a:pt x="9814581" y="6679765"/>
                  <a:pt x="9399545" y="6714162"/>
                </a:cubicBezTo>
                <a:cubicBezTo>
                  <a:pt x="8984509" y="6748559"/>
                  <a:pt x="9081425" y="6689148"/>
                  <a:pt x="8855988" y="6714162"/>
                </a:cubicBezTo>
                <a:cubicBezTo>
                  <a:pt x="8630551" y="6739176"/>
                  <a:pt x="8157018" y="6720398"/>
                  <a:pt x="7954481" y="6714162"/>
                </a:cubicBezTo>
                <a:cubicBezTo>
                  <a:pt x="7751944" y="6707926"/>
                  <a:pt x="7479370" y="6728430"/>
                  <a:pt x="7291607" y="6714162"/>
                </a:cubicBezTo>
                <a:cubicBezTo>
                  <a:pt x="7103844" y="6699894"/>
                  <a:pt x="6602596" y="6672116"/>
                  <a:pt x="6390099" y="6714162"/>
                </a:cubicBezTo>
                <a:cubicBezTo>
                  <a:pt x="6177602" y="6756208"/>
                  <a:pt x="5864887" y="6706627"/>
                  <a:pt x="5488592" y="6714162"/>
                </a:cubicBezTo>
                <a:cubicBezTo>
                  <a:pt x="5112297" y="6721697"/>
                  <a:pt x="5314672" y="6716467"/>
                  <a:pt x="5183670" y="6714162"/>
                </a:cubicBezTo>
                <a:cubicBezTo>
                  <a:pt x="5052668" y="6711857"/>
                  <a:pt x="4669335" y="6695789"/>
                  <a:pt x="4520797" y="6714162"/>
                </a:cubicBezTo>
                <a:cubicBezTo>
                  <a:pt x="4372259" y="6732535"/>
                  <a:pt x="4247548" y="6724341"/>
                  <a:pt x="3977240" y="6714162"/>
                </a:cubicBezTo>
                <a:cubicBezTo>
                  <a:pt x="3706932" y="6703983"/>
                  <a:pt x="3751266" y="6712178"/>
                  <a:pt x="3672319" y="6714162"/>
                </a:cubicBezTo>
                <a:cubicBezTo>
                  <a:pt x="3593372" y="6716146"/>
                  <a:pt x="3322128" y="6716791"/>
                  <a:pt x="3128762" y="6714162"/>
                </a:cubicBezTo>
                <a:cubicBezTo>
                  <a:pt x="2935396" y="6711533"/>
                  <a:pt x="2790922" y="6715292"/>
                  <a:pt x="2465889" y="6714162"/>
                </a:cubicBezTo>
                <a:cubicBezTo>
                  <a:pt x="2140856" y="6713032"/>
                  <a:pt x="1939731" y="6719625"/>
                  <a:pt x="1803016" y="6714162"/>
                </a:cubicBezTo>
                <a:cubicBezTo>
                  <a:pt x="1666301" y="6708699"/>
                  <a:pt x="1564305" y="6720887"/>
                  <a:pt x="1378777" y="6714162"/>
                </a:cubicBezTo>
                <a:cubicBezTo>
                  <a:pt x="1193249" y="6707437"/>
                  <a:pt x="485474" y="6703006"/>
                  <a:pt x="0" y="6714162"/>
                </a:cubicBezTo>
                <a:cubicBezTo>
                  <a:pt x="7804" y="6455181"/>
                  <a:pt x="30898" y="6283126"/>
                  <a:pt x="0" y="6042746"/>
                </a:cubicBezTo>
                <a:cubicBezTo>
                  <a:pt x="-30898" y="5802366"/>
                  <a:pt x="-3940" y="5637295"/>
                  <a:pt x="0" y="5237046"/>
                </a:cubicBezTo>
                <a:cubicBezTo>
                  <a:pt x="3940" y="4836797"/>
                  <a:pt x="37026" y="4778570"/>
                  <a:pt x="0" y="4431347"/>
                </a:cubicBezTo>
                <a:cubicBezTo>
                  <a:pt x="-37026" y="4084124"/>
                  <a:pt x="-16217" y="4151012"/>
                  <a:pt x="0" y="3961356"/>
                </a:cubicBezTo>
                <a:cubicBezTo>
                  <a:pt x="16217" y="3771700"/>
                  <a:pt x="-570" y="3342938"/>
                  <a:pt x="0" y="3155656"/>
                </a:cubicBezTo>
                <a:cubicBezTo>
                  <a:pt x="570" y="2968374"/>
                  <a:pt x="31827" y="2808832"/>
                  <a:pt x="0" y="2484240"/>
                </a:cubicBezTo>
                <a:cubicBezTo>
                  <a:pt x="-31827" y="2159648"/>
                  <a:pt x="12539" y="2237591"/>
                  <a:pt x="0" y="2014249"/>
                </a:cubicBezTo>
                <a:cubicBezTo>
                  <a:pt x="-12539" y="1790907"/>
                  <a:pt x="-31845" y="1633880"/>
                  <a:pt x="0" y="1275691"/>
                </a:cubicBezTo>
                <a:cubicBezTo>
                  <a:pt x="31845" y="917502"/>
                  <a:pt x="56515" y="599316"/>
                  <a:pt x="0" y="0"/>
                </a:cubicBezTo>
                <a:close/>
              </a:path>
            </a:pathLst>
          </a:custGeom>
          <a:noFill/>
          <a:ln>
            <a:extLst>
              <a:ext uri="{C807C97D-BFC1-408E-A445-0C87EB9F89A2}">
                <ask:lineSketchStyleProps xmlns:ask="http://schemas.microsoft.com/office/drawing/2018/sketchyshapes" sd="261673175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16CE79D2-F0CF-60C4-7A48-1DAACED3F0C5}"/>
              </a:ext>
            </a:extLst>
          </p:cNvPr>
          <p:cNvSpPr/>
          <p:nvPr/>
        </p:nvSpPr>
        <p:spPr>
          <a:xfrm>
            <a:off x="400692" y="1794561"/>
            <a:ext cx="11479658" cy="4847690"/>
          </a:xfrm>
          <a:custGeom>
            <a:avLst/>
            <a:gdLst>
              <a:gd name="connsiteX0" fmla="*/ 0 w 11479658"/>
              <a:gd name="connsiteY0" fmla="*/ 0 h 4847690"/>
              <a:gd name="connsiteX1" fmla="*/ 560477 w 11479658"/>
              <a:gd name="connsiteY1" fmla="*/ 0 h 4847690"/>
              <a:gd name="connsiteX2" fmla="*/ 1120955 w 11479658"/>
              <a:gd name="connsiteY2" fmla="*/ 0 h 4847690"/>
              <a:gd name="connsiteX3" fmla="*/ 1911025 w 11479658"/>
              <a:gd name="connsiteY3" fmla="*/ 0 h 4847690"/>
              <a:gd name="connsiteX4" fmla="*/ 2356706 w 11479658"/>
              <a:gd name="connsiteY4" fmla="*/ 0 h 4847690"/>
              <a:gd name="connsiteX5" fmla="*/ 2802387 w 11479658"/>
              <a:gd name="connsiteY5" fmla="*/ 0 h 4847690"/>
              <a:gd name="connsiteX6" fmla="*/ 3248068 w 11479658"/>
              <a:gd name="connsiteY6" fmla="*/ 0 h 4847690"/>
              <a:gd name="connsiteX7" fmla="*/ 3808545 w 11479658"/>
              <a:gd name="connsiteY7" fmla="*/ 0 h 4847690"/>
              <a:gd name="connsiteX8" fmla="*/ 4254226 w 11479658"/>
              <a:gd name="connsiteY8" fmla="*/ 0 h 4847690"/>
              <a:gd name="connsiteX9" fmla="*/ 4929500 w 11479658"/>
              <a:gd name="connsiteY9" fmla="*/ 0 h 4847690"/>
              <a:gd name="connsiteX10" fmla="*/ 5375181 w 11479658"/>
              <a:gd name="connsiteY10" fmla="*/ 0 h 4847690"/>
              <a:gd name="connsiteX11" fmla="*/ 5820862 w 11479658"/>
              <a:gd name="connsiteY11" fmla="*/ 0 h 4847690"/>
              <a:gd name="connsiteX12" fmla="*/ 6610932 w 11479658"/>
              <a:gd name="connsiteY12" fmla="*/ 0 h 4847690"/>
              <a:gd name="connsiteX13" fmla="*/ 7401003 w 11479658"/>
              <a:gd name="connsiteY13" fmla="*/ 0 h 4847690"/>
              <a:gd name="connsiteX14" fmla="*/ 8191074 w 11479658"/>
              <a:gd name="connsiteY14" fmla="*/ 0 h 4847690"/>
              <a:gd name="connsiteX15" fmla="*/ 8866348 w 11479658"/>
              <a:gd name="connsiteY15" fmla="*/ 0 h 4847690"/>
              <a:gd name="connsiteX16" fmla="*/ 9771215 w 11479658"/>
              <a:gd name="connsiteY16" fmla="*/ 0 h 4847690"/>
              <a:gd name="connsiteX17" fmla="*/ 10331692 w 11479658"/>
              <a:gd name="connsiteY17" fmla="*/ 0 h 4847690"/>
              <a:gd name="connsiteX18" fmla="*/ 10777373 w 11479658"/>
              <a:gd name="connsiteY18" fmla="*/ 0 h 4847690"/>
              <a:gd name="connsiteX19" fmla="*/ 11479658 w 11479658"/>
              <a:gd name="connsiteY19" fmla="*/ 0 h 4847690"/>
              <a:gd name="connsiteX20" fmla="*/ 11479658 w 11479658"/>
              <a:gd name="connsiteY20" fmla="*/ 741004 h 4847690"/>
              <a:gd name="connsiteX21" fmla="*/ 11479658 w 11479658"/>
              <a:gd name="connsiteY21" fmla="*/ 1482008 h 4847690"/>
              <a:gd name="connsiteX22" fmla="*/ 11479658 w 11479658"/>
              <a:gd name="connsiteY22" fmla="*/ 2029105 h 4847690"/>
              <a:gd name="connsiteX23" fmla="*/ 11479658 w 11479658"/>
              <a:gd name="connsiteY23" fmla="*/ 2576201 h 4847690"/>
              <a:gd name="connsiteX24" fmla="*/ 11479658 w 11479658"/>
              <a:gd name="connsiteY24" fmla="*/ 3123297 h 4847690"/>
              <a:gd name="connsiteX25" fmla="*/ 11479658 w 11479658"/>
              <a:gd name="connsiteY25" fmla="*/ 3767348 h 4847690"/>
              <a:gd name="connsiteX26" fmla="*/ 11479658 w 11479658"/>
              <a:gd name="connsiteY26" fmla="*/ 4847690 h 4847690"/>
              <a:gd name="connsiteX27" fmla="*/ 11033977 w 11479658"/>
              <a:gd name="connsiteY27" fmla="*/ 4847690 h 4847690"/>
              <a:gd name="connsiteX28" fmla="*/ 10358703 w 11479658"/>
              <a:gd name="connsiteY28" fmla="*/ 4847690 h 4847690"/>
              <a:gd name="connsiteX29" fmla="*/ 9798226 w 11479658"/>
              <a:gd name="connsiteY29" fmla="*/ 4847690 h 4847690"/>
              <a:gd name="connsiteX30" fmla="*/ 8893359 w 11479658"/>
              <a:gd name="connsiteY30" fmla="*/ 4847690 h 4847690"/>
              <a:gd name="connsiteX31" fmla="*/ 8218085 w 11479658"/>
              <a:gd name="connsiteY31" fmla="*/ 4847690 h 4847690"/>
              <a:gd name="connsiteX32" fmla="*/ 7428014 w 11479658"/>
              <a:gd name="connsiteY32" fmla="*/ 4847690 h 4847690"/>
              <a:gd name="connsiteX33" fmla="*/ 7097130 w 11479658"/>
              <a:gd name="connsiteY33" fmla="*/ 4847690 h 4847690"/>
              <a:gd name="connsiteX34" fmla="*/ 6192263 w 11479658"/>
              <a:gd name="connsiteY34" fmla="*/ 4847690 h 4847690"/>
              <a:gd name="connsiteX35" fmla="*/ 5631785 w 11479658"/>
              <a:gd name="connsiteY35" fmla="*/ 4847690 h 4847690"/>
              <a:gd name="connsiteX36" fmla="*/ 4726918 w 11479658"/>
              <a:gd name="connsiteY36" fmla="*/ 4847690 h 4847690"/>
              <a:gd name="connsiteX37" fmla="*/ 4051644 w 11479658"/>
              <a:gd name="connsiteY37" fmla="*/ 4847690 h 4847690"/>
              <a:gd name="connsiteX38" fmla="*/ 3146777 w 11479658"/>
              <a:gd name="connsiteY38" fmla="*/ 4847690 h 4847690"/>
              <a:gd name="connsiteX39" fmla="*/ 2241910 w 11479658"/>
              <a:gd name="connsiteY39" fmla="*/ 4847690 h 4847690"/>
              <a:gd name="connsiteX40" fmla="*/ 1911025 w 11479658"/>
              <a:gd name="connsiteY40" fmla="*/ 4847690 h 4847690"/>
              <a:gd name="connsiteX41" fmla="*/ 1235751 w 11479658"/>
              <a:gd name="connsiteY41" fmla="*/ 4847690 h 4847690"/>
              <a:gd name="connsiteX42" fmla="*/ 675274 w 11479658"/>
              <a:gd name="connsiteY42" fmla="*/ 4847690 h 4847690"/>
              <a:gd name="connsiteX43" fmla="*/ 0 w 11479658"/>
              <a:gd name="connsiteY43" fmla="*/ 4847690 h 4847690"/>
              <a:gd name="connsiteX44" fmla="*/ 0 w 11479658"/>
              <a:gd name="connsiteY44" fmla="*/ 4203640 h 4847690"/>
              <a:gd name="connsiteX45" fmla="*/ 0 w 11479658"/>
              <a:gd name="connsiteY45" fmla="*/ 3511113 h 4847690"/>
              <a:gd name="connsiteX46" fmla="*/ 0 w 11479658"/>
              <a:gd name="connsiteY46" fmla="*/ 2818585 h 4847690"/>
              <a:gd name="connsiteX47" fmla="*/ 0 w 11479658"/>
              <a:gd name="connsiteY47" fmla="*/ 2174535 h 4847690"/>
              <a:gd name="connsiteX48" fmla="*/ 0 w 11479658"/>
              <a:gd name="connsiteY48" fmla="*/ 1385054 h 4847690"/>
              <a:gd name="connsiteX49" fmla="*/ 0 w 11479658"/>
              <a:gd name="connsiteY49" fmla="*/ 789481 h 4847690"/>
              <a:gd name="connsiteX50" fmla="*/ 0 w 11479658"/>
              <a:gd name="connsiteY50" fmla="*/ 0 h 48476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</a:cxnLst>
            <a:rect l="l" t="t" r="r" b="b"/>
            <a:pathLst>
              <a:path w="11479658" h="4847690" extrusionOk="0">
                <a:moveTo>
                  <a:pt x="0" y="0"/>
                </a:moveTo>
                <a:cubicBezTo>
                  <a:pt x="241794" y="-12029"/>
                  <a:pt x="437289" y="16477"/>
                  <a:pt x="560477" y="0"/>
                </a:cubicBezTo>
                <a:cubicBezTo>
                  <a:pt x="683665" y="-16477"/>
                  <a:pt x="992071" y="17389"/>
                  <a:pt x="1120955" y="0"/>
                </a:cubicBezTo>
                <a:cubicBezTo>
                  <a:pt x="1249839" y="-17389"/>
                  <a:pt x="1719155" y="11735"/>
                  <a:pt x="1911025" y="0"/>
                </a:cubicBezTo>
                <a:cubicBezTo>
                  <a:pt x="2102895" y="-11735"/>
                  <a:pt x="2217997" y="13135"/>
                  <a:pt x="2356706" y="0"/>
                </a:cubicBezTo>
                <a:cubicBezTo>
                  <a:pt x="2495415" y="-13135"/>
                  <a:pt x="2696522" y="19537"/>
                  <a:pt x="2802387" y="0"/>
                </a:cubicBezTo>
                <a:cubicBezTo>
                  <a:pt x="2908252" y="-19537"/>
                  <a:pt x="3069299" y="14245"/>
                  <a:pt x="3248068" y="0"/>
                </a:cubicBezTo>
                <a:cubicBezTo>
                  <a:pt x="3426837" y="-14245"/>
                  <a:pt x="3531594" y="27620"/>
                  <a:pt x="3808545" y="0"/>
                </a:cubicBezTo>
                <a:cubicBezTo>
                  <a:pt x="4085496" y="-27620"/>
                  <a:pt x="4042440" y="7655"/>
                  <a:pt x="4254226" y="0"/>
                </a:cubicBezTo>
                <a:cubicBezTo>
                  <a:pt x="4466012" y="-7655"/>
                  <a:pt x="4689809" y="8454"/>
                  <a:pt x="4929500" y="0"/>
                </a:cubicBezTo>
                <a:cubicBezTo>
                  <a:pt x="5169191" y="-8454"/>
                  <a:pt x="5195944" y="4746"/>
                  <a:pt x="5375181" y="0"/>
                </a:cubicBezTo>
                <a:cubicBezTo>
                  <a:pt x="5554418" y="-4746"/>
                  <a:pt x="5727682" y="-7481"/>
                  <a:pt x="5820862" y="0"/>
                </a:cubicBezTo>
                <a:cubicBezTo>
                  <a:pt x="5914042" y="7481"/>
                  <a:pt x="6318055" y="19022"/>
                  <a:pt x="6610932" y="0"/>
                </a:cubicBezTo>
                <a:cubicBezTo>
                  <a:pt x="6903809" y="-19022"/>
                  <a:pt x="7136985" y="-34698"/>
                  <a:pt x="7401003" y="0"/>
                </a:cubicBezTo>
                <a:cubicBezTo>
                  <a:pt x="7665021" y="34698"/>
                  <a:pt x="7900144" y="-27541"/>
                  <a:pt x="8191074" y="0"/>
                </a:cubicBezTo>
                <a:cubicBezTo>
                  <a:pt x="8482004" y="27541"/>
                  <a:pt x="8649410" y="22252"/>
                  <a:pt x="8866348" y="0"/>
                </a:cubicBezTo>
                <a:cubicBezTo>
                  <a:pt x="9083286" y="-22252"/>
                  <a:pt x="9509639" y="17856"/>
                  <a:pt x="9771215" y="0"/>
                </a:cubicBezTo>
                <a:cubicBezTo>
                  <a:pt x="10032791" y="-17856"/>
                  <a:pt x="10117954" y="-11137"/>
                  <a:pt x="10331692" y="0"/>
                </a:cubicBezTo>
                <a:cubicBezTo>
                  <a:pt x="10545430" y="11137"/>
                  <a:pt x="10641757" y="2377"/>
                  <a:pt x="10777373" y="0"/>
                </a:cubicBezTo>
                <a:cubicBezTo>
                  <a:pt x="10912989" y="-2377"/>
                  <a:pt x="11221388" y="200"/>
                  <a:pt x="11479658" y="0"/>
                </a:cubicBezTo>
                <a:cubicBezTo>
                  <a:pt x="11453658" y="229499"/>
                  <a:pt x="11446030" y="399093"/>
                  <a:pt x="11479658" y="741004"/>
                </a:cubicBezTo>
                <a:cubicBezTo>
                  <a:pt x="11513286" y="1082915"/>
                  <a:pt x="11469217" y="1115569"/>
                  <a:pt x="11479658" y="1482008"/>
                </a:cubicBezTo>
                <a:cubicBezTo>
                  <a:pt x="11490099" y="1848447"/>
                  <a:pt x="11477436" y="1857673"/>
                  <a:pt x="11479658" y="2029105"/>
                </a:cubicBezTo>
                <a:cubicBezTo>
                  <a:pt x="11481880" y="2200537"/>
                  <a:pt x="11466447" y="2404968"/>
                  <a:pt x="11479658" y="2576201"/>
                </a:cubicBezTo>
                <a:cubicBezTo>
                  <a:pt x="11492869" y="2747434"/>
                  <a:pt x="11491640" y="3013018"/>
                  <a:pt x="11479658" y="3123297"/>
                </a:cubicBezTo>
                <a:cubicBezTo>
                  <a:pt x="11467676" y="3233576"/>
                  <a:pt x="11473295" y="3483861"/>
                  <a:pt x="11479658" y="3767348"/>
                </a:cubicBezTo>
                <a:cubicBezTo>
                  <a:pt x="11486021" y="4050835"/>
                  <a:pt x="11474434" y="4628921"/>
                  <a:pt x="11479658" y="4847690"/>
                </a:cubicBezTo>
                <a:cubicBezTo>
                  <a:pt x="11271473" y="4831664"/>
                  <a:pt x="11188349" y="4862862"/>
                  <a:pt x="11033977" y="4847690"/>
                </a:cubicBezTo>
                <a:cubicBezTo>
                  <a:pt x="10879605" y="4832518"/>
                  <a:pt x="10644113" y="4881228"/>
                  <a:pt x="10358703" y="4847690"/>
                </a:cubicBezTo>
                <a:cubicBezTo>
                  <a:pt x="10073293" y="4814152"/>
                  <a:pt x="9954332" y="4848509"/>
                  <a:pt x="9798226" y="4847690"/>
                </a:cubicBezTo>
                <a:cubicBezTo>
                  <a:pt x="9642120" y="4846871"/>
                  <a:pt x="9326934" y="4881157"/>
                  <a:pt x="8893359" y="4847690"/>
                </a:cubicBezTo>
                <a:cubicBezTo>
                  <a:pt x="8459784" y="4814223"/>
                  <a:pt x="8371364" y="4823922"/>
                  <a:pt x="8218085" y="4847690"/>
                </a:cubicBezTo>
                <a:cubicBezTo>
                  <a:pt x="8064806" y="4871458"/>
                  <a:pt x="7607934" y="4868696"/>
                  <a:pt x="7428014" y="4847690"/>
                </a:cubicBezTo>
                <a:cubicBezTo>
                  <a:pt x="7248094" y="4826684"/>
                  <a:pt x="7214406" y="4834396"/>
                  <a:pt x="7097130" y="4847690"/>
                </a:cubicBezTo>
                <a:cubicBezTo>
                  <a:pt x="6979854" y="4860984"/>
                  <a:pt x="6518476" y="4864165"/>
                  <a:pt x="6192263" y="4847690"/>
                </a:cubicBezTo>
                <a:cubicBezTo>
                  <a:pt x="5866050" y="4831215"/>
                  <a:pt x="5762023" y="4854130"/>
                  <a:pt x="5631785" y="4847690"/>
                </a:cubicBezTo>
                <a:cubicBezTo>
                  <a:pt x="5501547" y="4841250"/>
                  <a:pt x="5121419" y="4859933"/>
                  <a:pt x="4726918" y="4847690"/>
                </a:cubicBezTo>
                <a:cubicBezTo>
                  <a:pt x="4332417" y="4835447"/>
                  <a:pt x="4356531" y="4829809"/>
                  <a:pt x="4051644" y="4847690"/>
                </a:cubicBezTo>
                <a:cubicBezTo>
                  <a:pt x="3746757" y="4865571"/>
                  <a:pt x="3420483" y="4851005"/>
                  <a:pt x="3146777" y="4847690"/>
                </a:cubicBezTo>
                <a:cubicBezTo>
                  <a:pt x="2873071" y="4844375"/>
                  <a:pt x="2595088" y="4875917"/>
                  <a:pt x="2241910" y="4847690"/>
                </a:cubicBezTo>
                <a:cubicBezTo>
                  <a:pt x="1888732" y="4819463"/>
                  <a:pt x="1993221" y="4862667"/>
                  <a:pt x="1911025" y="4847690"/>
                </a:cubicBezTo>
                <a:cubicBezTo>
                  <a:pt x="1828829" y="4832713"/>
                  <a:pt x="1499278" y="4844520"/>
                  <a:pt x="1235751" y="4847690"/>
                </a:cubicBezTo>
                <a:cubicBezTo>
                  <a:pt x="972224" y="4850860"/>
                  <a:pt x="895632" y="4844862"/>
                  <a:pt x="675274" y="4847690"/>
                </a:cubicBezTo>
                <a:cubicBezTo>
                  <a:pt x="454916" y="4850518"/>
                  <a:pt x="313858" y="4859526"/>
                  <a:pt x="0" y="4847690"/>
                </a:cubicBezTo>
                <a:cubicBezTo>
                  <a:pt x="17483" y="4717463"/>
                  <a:pt x="22607" y="4516246"/>
                  <a:pt x="0" y="4203640"/>
                </a:cubicBezTo>
                <a:cubicBezTo>
                  <a:pt x="-22607" y="3891034"/>
                  <a:pt x="-13654" y="3680453"/>
                  <a:pt x="0" y="3511113"/>
                </a:cubicBezTo>
                <a:cubicBezTo>
                  <a:pt x="13654" y="3341773"/>
                  <a:pt x="23956" y="3108962"/>
                  <a:pt x="0" y="2818585"/>
                </a:cubicBezTo>
                <a:cubicBezTo>
                  <a:pt x="-23956" y="2528208"/>
                  <a:pt x="-12577" y="2388025"/>
                  <a:pt x="0" y="2174535"/>
                </a:cubicBezTo>
                <a:cubicBezTo>
                  <a:pt x="12577" y="1961045"/>
                  <a:pt x="-14838" y="1759523"/>
                  <a:pt x="0" y="1385054"/>
                </a:cubicBezTo>
                <a:cubicBezTo>
                  <a:pt x="14838" y="1010585"/>
                  <a:pt x="-14097" y="980869"/>
                  <a:pt x="0" y="789481"/>
                </a:cubicBezTo>
                <a:cubicBezTo>
                  <a:pt x="14097" y="598093"/>
                  <a:pt x="39208" y="208733"/>
                  <a:pt x="0" y="0"/>
                </a:cubicBezTo>
                <a:close/>
              </a:path>
            </a:pathLst>
          </a:custGeom>
          <a:noFill/>
          <a:ln>
            <a:extLst>
              <a:ext uri="{C807C97D-BFC1-408E-A445-0C87EB9F89A2}">
                <ask:lineSketchStyleProps xmlns:ask="http://schemas.microsoft.com/office/drawing/2018/sketchyshapes" sd="261673175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8F1D983D-AA83-9989-FEA9-51D029BB72BE}"/>
              </a:ext>
            </a:extLst>
          </p:cNvPr>
          <p:cNvSpPr txBox="1"/>
          <p:nvPr/>
        </p:nvSpPr>
        <p:spPr>
          <a:xfrm>
            <a:off x="7000125" y="1928865"/>
            <a:ext cx="44658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اكتب العدد 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B42B57A-9350-3CB5-1A36-5E4EAC23615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78998" y="2465805"/>
            <a:ext cx="8791575" cy="3893897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E6605D96-0A24-EB5B-BF41-7F5CA773E99B}"/>
              </a:ext>
            </a:extLst>
          </p:cNvPr>
          <p:cNvSpPr/>
          <p:nvPr/>
        </p:nvSpPr>
        <p:spPr>
          <a:xfrm>
            <a:off x="6811766" y="2583967"/>
            <a:ext cx="2013735" cy="655856"/>
          </a:xfrm>
          <a:prstGeom prst="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D5668CB3-2E19-62A6-E640-6089EF6674AD}"/>
              </a:ext>
            </a:extLst>
          </p:cNvPr>
          <p:cNvSpPr/>
          <p:nvPr/>
        </p:nvSpPr>
        <p:spPr>
          <a:xfrm>
            <a:off x="6811765" y="3471816"/>
            <a:ext cx="2013735" cy="655856"/>
          </a:xfrm>
          <a:prstGeom prst="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A7626E56-1E6C-5718-26C1-E6308DD3121D}"/>
              </a:ext>
            </a:extLst>
          </p:cNvPr>
          <p:cNvSpPr/>
          <p:nvPr/>
        </p:nvSpPr>
        <p:spPr>
          <a:xfrm>
            <a:off x="6811764" y="4587831"/>
            <a:ext cx="2013735" cy="655856"/>
          </a:xfrm>
          <a:prstGeom prst="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E9D3B2DD-5374-9714-DDD2-C96494A66380}"/>
              </a:ext>
            </a:extLst>
          </p:cNvPr>
          <p:cNvSpPr/>
          <p:nvPr/>
        </p:nvSpPr>
        <p:spPr>
          <a:xfrm>
            <a:off x="6811764" y="5564902"/>
            <a:ext cx="2013735" cy="655856"/>
          </a:xfrm>
          <a:prstGeom prst="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40468249-5466-9D0E-0518-AFE050F28B2A}"/>
              </a:ext>
            </a:extLst>
          </p:cNvPr>
          <p:cNvSpPr/>
          <p:nvPr/>
        </p:nvSpPr>
        <p:spPr>
          <a:xfrm>
            <a:off x="765263" y="2465805"/>
            <a:ext cx="2013735" cy="655856"/>
          </a:xfrm>
          <a:prstGeom prst="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AB17665-A1A9-EA81-F24E-3D3304CDE2D6}"/>
              </a:ext>
            </a:extLst>
          </p:cNvPr>
          <p:cNvSpPr/>
          <p:nvPr/>
        </p:nvSpPr>
        <p:spPr>
          <a:xfrm>
            <a:off x="765262" y="3464977"/>
            <a:ext cx="2013735" cy="655856"/>
          </a:xfrm>
          <a:prstGeom prst="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49C510CB-5FEA-79E4-0C6E-5B5D19AC76C6}"/>
              </a:ext>
            </a:extLst>
          </p:cNvPr>
          <p:cNvSpPr/>
          <p:nvPr/>
        </p:nvSpPr>
        <p:spPr>
          <a:xfrm>
            <a:off x="765262" y="4584411"/>
            <a:ext cx="2013735" cy="655856"/>
          </a:xfrm>
          <a:prstGeom prst="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EECF7872-B8C4-299D-CD6A-14FCFC582AB5}"/>
              </a:ext>
            </a:extLst>
          </p:cNvPr>
          <p:cNvSpPr/>
          <p:nvPr/>
        </p:nvSpPr>
        <p:spPr>
          <a:xfrm>
            <a:off x="765261" y="5703845"/>
            <a:ext cx="2013735" cy="655856"/>
          </a:xfrm>
          <a:prstGeom prst="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798513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F9C61DB4-915C-15C2-DC16-B0E5C00B2BFB}"/>
              </a:ext>
            </a:extLst>
          </p:cNvPr>
          <p:cNvSpPr txBox="1"/>
          <p:nvPr/>
        </p:nvSpPr>
        <p:spPr>
          <a:xfrm>
            <a:off x="7356296" y="276550"/>
            <a:ext cx="45000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32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ldhabi" panose="01000000000000000000" pitchFamily="2" charset="-78"/>
                <a:ea typeface="+mn-ea"/>
                <a:cs typeface="Aldhabi" panose="01000000000000000000" pitchFamily="2" charset="-78"/>
              </a:rPr>
              <a:t>اسمي  الجميل : ........................................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ldhabi" panose="01000000000000000000" pitchFamily="2" charset="-78"/>
              <a:ea typeface="+mn-ea"/>
              <a:cs typeface="Aldhabi" panose="01000000000000000000" pitchFamily="2" charset="-78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D4C2DC4-FB17-458A-0FB6-9FFA10A15553}"/>
              </a:ext>
            </a:extLst>
          </p:cNvPr>
          <p:cNvSpPr txBox="1"/>
          <p:nvPr/>
        </p:nvSpPr>
        <p:spPr>
          <a:xfrm>
            <a:off x="-184935" y="346765"/>
            <a:ext cx="45000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32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ldhabi" panose="01000000000000000000" pitchFamily="2" charset="-78"/>
                <a:ea typeface="+mn-ea"/>
                <a:cs typeface="Aldhabi" panose="01000000000000000000" pitchFamily="2" charset="-78"/>
              </a:rPr>
              <a:t>صفي الجميل : الثالث ( ......)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ldhabi" panose="01000000000000000000" pitchFamily="2" charset="-78"/>
              <a:ea typeface="+mn-ea"/>
              <a:cs typeface="Aldhabi" panose="01000000000000000000" pitchFamily="2" charset="-78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469A6B7-14E5-996F-760E-CBA6D47FA5EE}"/>
              </a:ext>
            </a:extLst>
          </p:cNvPr>
          <p:cNvSpPr txBox="1"/>
          <p:nvPr/>
        </p:nvSpPr>
        <p:spPr>
          <a:xfrm>
            <a:off x="3994935" y="1005155"/>
            <a:ext cx="45000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Aldhabi" panose="01000000000000000000" pitchFamily="2" charset="-78"/>
                <a:ea typeface="+mn-ea"/>
                <a:cs typeface="Aldhabi" panose="01000000000000000000" pitchFamily="2" charset="-78"/>
              </a:rPr>
              <a:t>ورقة عمل الوحدة (2) الدرس (4) الجمع ذهنيا </a:t>
            </a: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highlight>
                <a:srgbClr val="FFFF00"/>
              </a:highlight>
              <a:uLnTx/>
              <a:uFillTx/>
              <a:latin typeface="Aldhabi" panose="01000000000000000000" pitchFamily="2" charset="-78"/>
              <a:ea typeface="+mn-ea"/>
              <a:cs typeface="Aldhabi" panose="01000000000000000000" pitchFamily="2" charset="-78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F65E7E9-0C5A-F17D-C913-E93C6DC0ED11}"/>
              </a:ext>
            </a:extLst>
          </p:cNvPr>
          <p:cNvSpPr/>
          <p:nvPr/>
        </p:nvSpPr>
        <p:spPr>
          <a:xfrm>
            <a:off x="130139" y="71919"/>
            <a:ext cx="11931721" cy="6714162"/>
          </a:xfrm>
          <a:custGeom>
            <a:avLst/>
            <a:gdLst>
              <a:gd name="connsiteX0" fmla="*/ 0 w 11931721"/>
              <a:gd name="connsiteY0" fmla="*/ 0 h 6714162"/>
              <a:gd name="connsiteX1" fmla="*/ 543556 w 11931721"/>
              <a:gd name="connsiteY1" fmla="*/ 0 h 6714162"/>
              <a:gd name="connsiteX2" fmla="*/ 1087112 w 11931721"/>
              <a:gd name="connsiteY2" fmla="*/ 0 h 6714162"/>
              <a:gd name="connsiteX3" fmla="*/ 1869303 w 11931721"/>
              <a:gd name="connsiteY3" fmla="*/ 0 h 6714162"/>
              <a:gd name="connsiteX4" fmla="*/ 2293542 w 11931721"/>
              <a:gd name="connsiteY4" fmla="*/ 0 h 6714162"/>
              <a:gd name="connsiteX5" fmla="*/ 2717781 w 11931721"/>
              <a:gd name="connsiteY5" fmla="*/ 0 h 6714162"/>
              <a:gd name="connsiteX6" fmla="*/ 3142020 w 11931721"/>
              <a:gd name="connsiteY6" fmla="*/ 0 h 6714162"/>
              <a:gd name="connsiteX7" fmla="*/ 3685576 w 11931721"/>
              <a:gd name="connsiteY7" fmla="*/ 0 h 6714162"/>
              <a:gd name="connsiteX8" fmla="*/ 4109815 w 11931721"/>
              <a:gd name="connsiteY8" fmla="*/ 0 h 6714162"/>
              <a:gd name="connsiteX9" fmla="*/ 4772688 w 11931721"/>
              <a:gd name="connsiteY9" fmla="*/ 0 h 6714162"/>
              <a:gd name="connsiteX10" fmla="*/ 5196927 w 11931721"/>
              <a:gd name="connsiteY10" fmla="*/ 0 h 6714162"/>
              <a:gd name="connsiteX11" fmla="*/ 5621166 w 11931721"/>
              <a:gd name="connsiteY11" fmla="*/ 0 h 6714162"/>
              <a:gd name="connsiteX12" fmla="*/ 6403357 w 11931721"/>
              <a:gd name="connsiteY12" fmla="*/ 0 h 6714162"/>
              <a:gd name="connsiteX13" fmla="*/ 7185548 w 11931721"/>
              <a:gd name="connsiteY13" fmla="*/ 0 h 6714162"/>
              <a:gd name="connsiteX14" fmla="*/ 7967738 w 11931721"/>
              <a:gd name="connsiteY14" fmla="*/ 0 h 6714162"/>
              <a:gd name="connsiteX15" fmla="*/ 8630612 w 11931721"/>
              <a:gd name="connsiteY15" fmla="*/ 0 h 6714162"/>
              <a:gd name="connsiteX16" fmla="*/ 9532119 w 11931721"/>
              <a:gd name="connsiteY16" fmla="*/ 0 h 6714162"/>
              <a:gd name="connsiteX17" fmla="*/ 10075676 w 11931721"/>
              <a:gd name="connsiteY17" fmla="*/ 0 h 6714162"/>
              <a:gd name="connsiteX18" fmla="*/ 10499914 w 11931721"/>
              <a:gd name="connsiteY18" fmla="*/ 0 h 6714162"/>
              <a:gd name="connsiteX19" fmla="*/ 11931721 w 11931721"/>
              <a:gd name="connsiteY19" fmla="*/ 0 h 6714162"/>
              <a:gd name="connsiteX20" fmla="*/ 11931721 w 11931721"/>
              <a:gd name="connsiteY20" fmla="*/ 738558 h 6714162"/>
              <a:gd name="connsiteX21" fmla="*/ 11931721 w 11931721"/>
              <a:gd name="connsiteY21" fmla="*/ 1477116 h 6714162"/>
              <a:gd name="connsiteX22" fmla="*/ 11931721 w 11931721"/>
              <a:gd name="connsiteY22" fmla="*/ 1947107 h 6714162"/>
              <a:gd name="connsiteX23" fmla="*/ 11931721 w 11931721"/>
              <a:gd name="connsiteY23" fmla="*/ 2417098 h 6714162"/>
              <a:gd name="connsiteX24" fmla="*/ 11931721 w 11931721"/>
              <a:gd name="connsiteY24" fmla="*/ 2887090 h 6714162"/>
              <a:gd name="connsiteX25" fmla="*/ 11931721 w 11931721"/>
              <a:gd name="connsiteY25" fmla="*/ 3491364 h 6714162"/>
              <a:gd name="connsiteX26" fmla="*/ 11931721 w 11931721"/>
              <a:gd name="connsiteY26" fmla="*/ 4162780 h 6714162"/>
              <a:gd name="connsiteX27" fmla="*/ 11931721 w 11931721"/>
              <a:gd name="connsiteY27" fmla="*/ 4699913 h 6714162"/>
              <a:gd name="connsiteX28" fmla="*/ 11931721 w 11931721"/>
              <a:gd name="connsiteY28" fmla="*/ 5438471 h 6714162"/>
              <a:gd name="connsiteX29" fmla="*/ 11931721 w 11931721"/>
              <a:gd name="connsiteY29" fmla="*/ 6109887 h 6714162"/>
              <a:gd name="connsiteX30" fmla="*/ 11931721 w 11931721"/>
              <a:gd name="connsiteY30" fmla="*/ 6714162 h 6714162"/>
              <a:gd name="connsiteX31" fmla="*/ 11388165 w 11931721"/>
              <a:gd name="connsiteY31" fmla="*/ 6714162 h 6714162"/>
              <a:gd name="connsiteX32" fmla="*/ 10605974 w 11931721"/>
              <a:gd name="connsiteY32" fmla="*/ 6714162 h 6714162"/>
              <a:gd name="connsiteX33" fmla="*/ 10301052 w 11931721"/>
              <a:gd name="connsiteY33" fmla="*/ 6714162 h 6714162"/>
              <a:gd name="connsiteX34" fmla="*/ 9399545 w 11931721"/>
              <a:gd name="connsiteY34" fmla="*/ 6714162 h 6714162"/>
              <a:gd name="connsiteX35" fmla="*/ 8855988 w 11931721"/>
              <a:gd name="connsiteY35" fmla="*/ 6714162 h 6714162"/>
              <a:gd name="connsiteX36" fmla="*/ 7954481 w 11931721"/>
              <a:gd name="connsiteY36" fmla="*/ 6714162 h 6714162"/>
              <a:gd name="connsiteX37" fmla="*/ 7291607 w 11931721"/>
              <a:gd name="connsiteY37" fmla="*/ 6714162 h 6714162"/>
              <a:gd name="connsiteX38" fmla="*/ 6390099 w 11931721"/>
              <a:gd name="connsiteY38" fmla="*/ 6714162 h 6714162"/>
              <a:gd name="connsiteX39" fmla="*/ 5488592 w 11931721"/>
              <a:gd name="connsiteY39" fmla="*/ 6714162 h 6714162"/>
              <a:gd name="connsiteX40" fmla="*/ 5183670 w 11931721"/>
              <a:gd name="connsiteY40" fmla="*/ 6714162 h 6714162"/>
              <a:gd name="connsiteX41" fmla="*/ 4520797 w 11931721"/>
              <a:gd name="connsiteY41" fmla="*/ 6714162 h 6714162"/>
              <a:gd name="connsiteX42" fmla="*/ 3977240 w 11931721"/>
              <a:gd name="connsiteY42" fmla="*/ 6714162 h 6714162"/>
              <a:gd name="connsiteX43" fmla="*/ 3672319 w 11931721"/>
              <a:gd name="connsiteY43" fmla="*/ 6714162 h 6714162"/>
              <a:gd name="connsiteX44" fmla="*/ 3128762 w 11931721"/>
              <a:gd name="connsiteY44" fmla="*/ 6714162 h 6714162"/>
              <a:gd name="connsiteX45" fmla="*/ 2465889 w 11931721"/>
              <a:gd name="connsiteY45" fmla="*/ 6714162 h 6714162"/>
              <a:gd name="connsiteX46" fmla="*/ 1803016 w 11931721"/>
              <a:gd name="connsiteY46" fmla="*/ 6714162 h 6714162"/>
              <a:gd name="connsiteX47" fmla="*/ 1378777 w 11931721"/>
              <a:gd name="connsiteY47" fmla="*/ 6714162 h 6714162"/>
              <a:gd name="connsiteX48" fmla="*/ 0 w 11931721"/>
              <a:gd name="connsiteY48" fmla="*/ 6714162 h 6714162"/>
              <a:gd name="connsiteX49" fmla="*/ 0 w 11931721"/>
              <a:gd name="connsiteY49" fmla="*/ 6042746 h 6714162"/>
              <a:gd name="connsiteX50" fmla="*/ 0 w 11931721"/>
              <a:gd name="connsiteY50" fmla="*/ 5237046 h 6714162"/>
              <a:gd name="connsiteX51" fmla="*/ 0 w 11931721"/>
              <a:gd name="connsiteY51" fmla="*/ 4431347 h 6714162"/>
              <a:gd name="connsiteX52" fmla="*/ 0 w 11931721"/>
              <a:gd name="connsiteY52" fmla="*/ 3961356 h 6714162"/>
              <a:gd name="connsiteX53" fmla="*/ 0 w 11931721"/>
              <a:gd name="connsiteY53" fmla="*/ 3155656 h 6714162"/>
              <a:gd name="connsiteX54" fmla="*/ 0 w 11931721"/>
              <a:gd name="connsiteY54" fmla="*/ 2484240 h 6714162"/>
              <a:gd name="connsiteX55" fmla="*/ 0 w 11931721"/>
              <a:gd name="connsiteY55" fmla="*/ 2014249 h 6714162"/>
              <a:gd name="connsiteX56" fmla="*/ 0 w 11931721"/>
              <a:gd name="connsiteY56" fmla="*/ 1275691 h 6714162"/>
              <a:gd name="connsiteX57" fmla="*/ 0 w 11931721"/>
              <a:gd name="connsiteY57" fmla="*/ 0 h 67141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</a:cxnLst>
            <a:rect l="l" t="t" r="r" b="b"/>
            <a:pathLst>
              <a:path w="11931721" h="6714162" extrusionOk="0">
                <a:moveTo>
                  <a:pt x="0" y="0"/>
                </a:moveTo>
                <a:cubicBezTo>
                  <a:pt x="192271" y="-13618"/>
                  <a:pt x="387144" y="3727"/>
                  <a:pt x="543556" y="0"/>
                </a:cubicBezTo>
                <a:cubicBezTo>
                  <a:pt x="699968" y="-3727"/>
                  <a:pt x="938689" y="4808"/>
                  <a:pt x="1087112" y="0"/>
                </a:cubicBezTo>
                <a:cubicBezTo>
                  <a:pt x="1235535" y="-4808"/>
                  <a:pt x="1585771" y="-22478"/>
                  <a:pt x="1869303" y="0"/>
                </a:cubicBezTo>
                <a:cubicBezTo>
                  <a:pt x="2152835" y="22478"/>
                  <a:pt x="2100307" y="-10592"/>
                  <a:pt x="2293542" y="0"/>
                </a:cubicBezTo>
                <a:cubicBezTo>
                  <a:pt x="2486777" y="10592"/>
                  <a:pt x="2564765" y="-7040"/>
                  <a:pt x="2717781" y="0"/>
                </a:cubicBezTo>
                <a:cubicBezTo>
                  <a:pt x="2870797" y="7040"/>
                  <a:pt x="3020295" y="12778"/>
                  <a:pt x="3142020" y="0"/>
                </a:cubicBezTo>
                <a:cubicBezTo>
                  <a:pt x="3263745" y="-12778"/>
                  <a:pt x="3451760" y="27079"/>
                  <a:pt x="3685576" y="0"/>
                </a:cubicBezTo>
                <a:cubicBezTo>
                  <a:pt x="3919392" y="-27079"/>
                  <a:pt x="3907045" y="-8177"/>
                  <a:pt x="4109815" y="0"/>
                </a:cubicBezTo>
                <a:cubicBezTo>
                  <a:pt x="4312585" y="8177"/>
                  <a:pt x="4462723" y="7812"/>
                  <a:pt x="4772688" y="0"/>
                </a:cubicBezTo>
                <a:cubicBezTo>
                  <a:pt x="5082653" y="-7812"/>
                  <a:pt x="5064146" y="-64"/>
                  <a:pt x="5196927" y="0"/>
                </a:cubicBezTo>
                <a:cubicBezTo>
                  <a:pt x="5329708" y="64"/>
                  <a:pt x="5485405" y="-15807"/>
                  <a:pt x="5621166" y="0"/>
                </a:cubicBezTo>
                <a:cubicBezTo>
                  <a:pt x="5756927" y="15807"/>
                  <a:pt x="6194054" y="714"/>
                  <a:pt x="6403357" y="0"/>
                </a:cubicBezTo>
                <a:cubicBezTo>
                  <a:pt x="6612660" y="-714"/>
                  <a:pt x="6919214" y="-22442"/>
                  <a:pt x="7185548" y="0"/>
                </a:cubicBezTo>
                <a:cubicBezTo>
                  <a:pt x="7451882" y="22442"/>
                  <a:pt x="7760322" y="-27153"/>
                  <a:pt x="7967738" y="0"/>
                </a:cubicBezTo>
                <a:cubicBezTo>
                  <a:pt x="8175154" y="27153"/>
                  <a:pt x="8329323" y="17358"/>
                  <a:pt x="8630612" y="0"/>
                </a:cubicBezTo>
                <a:cubicBezTo>
                  <a:pt x="8931901" y="-17358"/>
                  <a:pt x="9264133" y="-7788"/>
                  <a:pt x="9532119" y="0"/>
                </a:cubicBezTo>
                <a:cubicBezTo>
                  <a:pt x="9800105" y="7788"/>
                  <a:pt x="9827472" y="-8901"/>
                  <a:pt x="10075676" y="0"/>
                </a:cubicBezTo>
                <a:cubicBezTo>
                  <a:pt x="10323880" y="8901"/>
                  <a:pt x="10308655" y="-3398"/>
                  <a:pt x="10499914" y="0"/>
                </a:cubicBezTo>
                <a:cubicBezTo>
                  <a:pt x="10691173" y="3398"/>
                  <a:pt x="11574328" y="-54620"/>
                  <a:pt x="11931721" y="0"/>
                </a:cubicBezTo>
                <a:cubicBezTo>
                  <a:pt x="11937099" y="177284"/>
                  <a:pt x="11927062" y="491986"/>
                  <a:pt x="11931721" y="738558"/>
                </a:cubicBezTo>
                <a:cubicBezTo>
                  <a:pt x="11936380" y="985130"/>
                  <a:pt x="11906848" y="1268093"/>
                  <a:pt x="11931721" y="1477116"/>
                </a:cubicBezTo>
                <a:cubicBezTo>
                  <a:pt x="11956594" y="1686139"/>
                  <a:pt x="11919786" y="1833279"/>
                  <a:pt x="11931721" y="1947107"/>
                </a:cubicBezTo>
                <a:cubicBezTo>
                  <a:pt x="11943656" y="2060935"/>
                  <a:pt x="11933660" y="2195999"/>
                  <a:pt x="11931721" y="2417098"/>
                </a:cubicBezTo>
                <a:cubicBezTo>
                  <a:pt x="11929782" y="2638197"/>
                  <a:pt x="11919571" y="2738177"/>
                  <a:pt x="11931721" y="2887090"/>
                </a:cubicBezTo>
                <a:cubicBezTo>
                  <a:pt x="11943871" y="3036003"/>
                  <a:pt x="11954120" y="3339291"/>
                  <a:pt x="11931721" y="3491364"/>
                </a:cubicBezTo>
                <a:cubicBezTo>
                  <a:pt x="11909322" y="3643437"/>
                  <a:pt x="11961401" y="3934655"/>
                  <a:pt x="11931721" y="4162780"/>
                </a:cubicBezTo>
                <a:cubicBezTo>
                  <a:pt x="11902041" y="4390905"/>
                  <a:pt x="11940913" y="4495524"/>
                  <a:pt x="11931721" y="4699913"/>
                </a:cubicBezTo>
                <a:cubicBezTo>
                  <a:pt x="11922529" y="4904302"/>
                  <a:pt x="11900821" y="5232098"/>
                  <a:pt x="11931721" y="5438471"/>
                </a:cubicBezTo>
                <a:cubicBezTo>
                  <a:pt x="11962621" y="5644844"/>
                  <a:pt x="11950859" y="5781809"/>
                  <a:pt x="11931721" y="6109887"/>
                </a:cubicBezTo>
                <a:cubicBezTo>
                  <a:pt x="11912583" y="6437965"/>
                  <a:pt x="11905206" y="6590984"/>
                  <a:pt x="11931721" y="6714162"/>
                </a:cubicBezTo>
                <a:cubicBezTo>
                  <a:pt x="11727747" y="6707526"/>
                  <a:pt x="11613072" y="6707828"/>
                  <a:pt x="11388165" y="6714162"/>
                </a:cubicBezTo>
                <a:cubicBezTo>
                  <a:pt x="11163258" y="6720496"/>
                  <a:pt x="10919085" y="6684215"/>
                  <a:pt x="10605974" y="6714162"/>
                </a:cubicBezTo>
                <a:cubicBezTo>
                  <a:pt x="10292863" y="6744109"/>
                  <a:pt x="10368568" y="6724895"/>
                  <a:pt x="10301052" y="6714162"/>
                </a:cubicBezTo>
                <a:cubicBezTo>
                  <a:pt x="10233536" y="6703429"/>
                  <a:pt x="9814581" y="6679765"/>
                  <a:pt x="9399545" y="6714162"/>
                </a:cubicBezTo>
                <a:cubicBezTo>
                  <a:pt x="8984509" y="6748559"/>
                  <a:pt x="9081425" y="6689148"/>
                  <a:pt x="8855988" y="6714162"/>
                </a:cubicBezTo>
                <a:cubicBezTo>
                  <a:pt x="8630551" y="6739176"/>
                  <a:pt x="8157018" y="6720398"/>
                  <a:pt x="7954481" y="6714162"/>
                </a:cubicBezTo>
                <a:cubicBezTo>
                  <a:pt x="7751944" y="6707926"/>
                  <a:pt x="7479370" y="6728430"/>
                  <a:pt x="7291607" y="6714162"/>
                </a:cubicBezTo>
                <a:cubicBezTo>
                  <a:pt x="7103844" y="6699894"/>
                  <a:pt x="6602596" y="6672116"/>
                  <a:pt x="6390099" y="6714162"/>
                </a:cubicBezTo>
                <a:cubicBezTo>
                  <a:pt x="6177602" y="6756208"/>
                  <a:pt x="5864887" y="6706627"/>
                  <a:pt x="5488592" y="6714162"/>
                </a:cubicBezTo>
                <a:cubicBezTo>
                  <a:pt x="5112297" y="6721697"/>
                  <a:pt x="5314672" y="6716467"/>
                  <a:pt x="5183670" y="6714162"/>
                </a:cubicBezTo>
                <a:cubicBezTo>
                  <a:pt x="5052668" y="6711857"/>
                  <a:pt x="4669335" y="6695789"/>
                  <a:pt x="4520797" y="6714162"/>
                </a:cubicBezTo>
                <a:cubicBezTo>
                  <a:pt x="4372259" y="6732535"/>
                  <a:pt x="4247548" y="6724341"/>
                  <a:pt x="3977240" y="6714162"/>
                </a:cubicBezTo>
                <a:cubicBezTo>
                  <a:pt x="3706932" y="6703983"/>
                  <a:pt x="3751266" y="6712178"/>
                  <a:pt x="3672319" y="6714162"/>
                </a:cubicBezTo>
                <a:cubicBezTo>
                  <a:pt x="3593372" y="6716146"/>
                  <a:pt x="3322128" y="6716791"/>
                  <a:pt x="3128762" y="6714162"/>
                </a:cubicBezTo>
                <a:cubicBezTo>
                  <a:pt x="2935396" y="6711533"/>
                  <a:pt x="2790922" y="6715292"/>
                  <a:pt x="2465889" y="6714162"/>
                </a:cubicBezTo>
                <a:cubicBezTo>
                  <a:pt x="2140856" y="6713032"/>
                  <a:pt x="1939731" y="6719625"/>
                  <a:pt x="1803016" y="6714162"/>
                </a:cubicBezTo>
                <a:cubicBezTo>
                  <a:pt x="1666301" y="6708699"/>
                  <a:pt x="1564305" y="6720887"/>
                  <a:pt x="1378777" y="6714162"/>
                </a:cubicBezTo>
                <a:cubicBezTo>
                  <a:pt x="1193249" y="6707437"/>
                  <a:pt x="485474" y="6703006"/>
                  <a:pt x="0" y="6714162"/>
                </a:cubicBezTo>
                <a:cubicBezTo>
                  <a:pt x="7804" y="6455181"/>
                  <a:pt x="30898" y="6283126"/>
                  <a:pt x="0" y="6042746"/>
                </a:cubicBezTo>
                <a:cubicBezTo>
                  <a:pt x="-30898" y="5802366"/>
                  <a:pt x="-3940" y="5637295"/>
                  <a:pt x="0" y="5237046"/>
                </a:cubicBezTo>
                <a:cubicBezTo>
                  <a:pt x="3940" y="4836797"/>
                  <a:pt x="37026" y="4778570"/>
                  <a:pt x="0" y="4431347"/>
                </a:cubicBezTo>
                <a:cubicBezTo>
                  <a:pt x="-37026" y="4084124"/>
                  <a:pt x="-16217" y="4151012"/>
                  <a:pt x="0" y="3961356"/>
                </a:cubicBezTo>
                <a:cubicBezTo>
                  <a:pt x="16217" y="3771700"/>
                  <a:pt x="-570" y="3342938"/>
                  <a:pt x="0" y="3155656"/>
                </a:cubicBezTo>
                <a:cubicBezTo>
                  <a:pt x="570" y="2968374"/>
                  <a:pt x="31827" y="2808832"/>
                  <a:pt x="0" y="2484240"/>
                </a:cubicBezTo>
                <a:cubicBezTo>
                  <a:pt x="-31827" y="2159648"/>
                  <a:pt x="12539" y="2237591"/>
                  <a:pt x="0" y="2014249"/>
                </a:cubicBezTo>
                <a:cubicBezTo>
                  <a:pt x="-12539" y="1790907"/>
                  <a:pt x="-31845" y="1633880"/>
                  <a:pt x="0" y="1275691"/>
                </a:cubicBezTo>
                <a:cubicBezTo>
                  <a:pt x="31845" y="917502"/>
                  <a:pt x="56515" y="599316"/>
                  <a:pt x="0" y="0"/>
                </a:cubicBezTo>
                <a:close/>
              </a:path>
            </a:pathLst>
          </a:custGeom>
          <a:noFill/>
          <a:ln>
            <a:extLst>
              <a:ext uri="{C807C97D-BFC1-408E-A445-0C87EB9F89A2}">
                <ask:lineSketchStyleProps xmlns:ask="http://schemas.microsoft.com/office/drawing/2018/sketchyshapes" sd="261673175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16CE79D2-F0CF-60C4-7A48-1DAACED3F0C5}"/>
              </a:ext>
            </a:extLst>
          </p:cNvPr>
          <p:cNvSpPr/>
          <p:nvPr/>
        </p:nvSpPr>
        <p:spPr>
          <a:xfrm>
            <a:off x="5695306" y="1794561"/>
            <a:ext cx="6185043" cy="4847690"/>
          </a:xfrm>
          <a:custGeom>
            <a:avLst/>
            <a:gdLst>
              <a:gd name="connsiteX0" fmla="*/ 0 w 6185043"/>
              <a:gd name="connsiteY0" fmla="*/ 0 h 4847690"/>
              <a:gd name="connsiteX1" fmla="*/ 625377 w 6185043"/>
              <a:gd name="connsiteY1" fmla="*/ 0 h 4847690"/>
              <a:gd name="connsiteX2" fmla="*/ 1250753 w 6185043"/>
              <a:gd name="connsiteY2" fmla="*/ 0 h 4847690"/>
              <a:gd name="connsiteX3" fmla="*/ 1999831 w 6185043"/>
              <a:gd name="connsiteY3" fmla="*/ 0 h 4847690"/>
              <a:gd name="connsiteX4" fmla="*/ 2563357 w 6185043"/>
              <a:gd name="connsiteY4" fmla="*/ 0 h 4847690"/>
              <a:gd name="connsiteX5" fmla="*/ 3126883 w 6185043"/>
              <a:gd name="connsiteY5" fmla="*/ 0 h 4847690"/>
              <a:gd name="connsiteX6" fmla="*/ 3690409 w 6185043"/>
              <a:gd name="connsiteY6" fmla="*/ 0 h 4847690"/>
              <a:gd name="connsiteX7" fmla="*/ 4315786 w 6185043"/>
              <a:gd name="connsiteY7" fmla="*/ 0 h 4847690"/>
              <a:gd name="connsiteX8" fmla="*/ 4879312 w 6185043"/>
              <a:gd name="connsiteY8" fmla="*/ 0 h 4847690"/>
              <a:gd name="connsiteX9" fmla="*/ 5566539 w 6185043"/>
              <a:gd name="connsiteY9" fmla="*/ 0 h 4847690"/>
              <a:gd name="connsiteX10" fmla="*/ 6185043 w 6185043"/>
              <a:gd name="connsiteY10" fmla="*/ 0 h 4847690"/>
              <a:gd name="connsiteX11" fmla="*/ 6185043 w 6185043"/>
              <a:gd name="connsiteY11" fmla="*/ 595573 h 4847690"/>
              <a:gd name="connsiteX12" fmla="*/ 6185043 w 6185043"/>
              <a:gd name="connsiteY12" fmla="*/ 1336577 h 4847690"/>
              <a:gd name="connsiteX13" fmla="*/ 6185043 w 6185043"/>
              <a:gd name="connsiteY13" fmla="*/ 1883674 h 4847690"/>
              <a:gd name="connsiteX14" fmla="*/ 6185043 w 6185043"/>
              <a:gd name="connsiteY14" fmla="*/ 2673155 h 4847690"/>
              <a:gd name="connsiteX15" fmla="*/ 6185043 w 6185043"/>
              <a:gd name="connsiteY15" fmla="*/ 3462636 h 4847690"/>
              <a:gd name="connsiteX16" fmla="*/ 6185043 w 6185043"/>
              <a:gd name="connsiteY16" fmla="*/ 4252117 h 4847690"/>
              <a:gd name="connsiteX17" fmla="*/ 6185043 w 6185043"/>
              <a:gd name="connsiteY17" fmla="*/ 4847690 h 4847690"/>
              <a:gd name="connsiteX18" fmla="*/ 5621517 w 6185043"/>
              <a:gd name="connsiteY18" fmla="*/ 4847690 h 4847690"/>
              <a:gd name="connsiteX19" fmla="*/ 4996140 w 6185043"/>
              <a:gd name="connsiteY19" fmla="*/ 4847690 h 4847690"/>
              <a:gd name="connsiteX20" fmla="*/ 4308913 w 6185043"/>
              <a:gd name="connsiteY20" fmla="*/ 4847690 h 4847690"/>
              <a:gd name="connsiteX21" fmla="*/ 3497985 w 6185043"/>
              <a:gd name="connsiteY21" fmla="*/ 4847690 h 4847690"/>
              <a:gd name="connsiteX22" fmla="*/ 2872609 w 6185043"/>
              <a:gd name="connsiteY22" fmla="*/ 4847690 h 4847690"/>
              <a:gd name="connsiteX23" fmla="*/ 2123531 w 6185043"/>
              <a:gd name="connsiteY23" fmla="*/ 4847690 h 4847690"/>
              <a:gd name="connsiteX24" fmla="*/ 1374454 w 6185043"/>
              <a:gd name="connsiteY24" fmla="*/ 4847690 h 4847690"/>
              <a:gd name="connsiteX25" fmla="*/ 625377 w 6185043"/>
              <a:gd name="connsiteY25" fmla="*/ 4847690 h 4847690"/>
              <a:gd name="connsiteX26" fmla="*/ 0 w 6185043"/>
              <a:gd name="connsiteY26" fmla="*/ 4847690 h 4847690"/>
              <a:gd name="connsiteX27" fmla="*/ 0 w 6185043"/>
              <a:gd name="connsiteY27" fmla="*/ 4106686 h 4847690"/>
              <a:gd name="connsiteX28" fmla="*/ 0 w 6185043"/>
              <a:gd name="connsiteY28" fmla="*/ 3414159 h 4847690"/>
              <a:gd name="connsiteX29" fmla="*/ 0 w 6185043"/>
              <a:gd name="connsiteY29" fmla="*/ 2721632 h 4847690"/>
              <a:gd name="connsiteX30" fmla="*/ 0 w 6185043"/>
              <a:gd name="connsiteY30" fmla="*/ 1932151 h 4847690"/>
              <a:gd name="connsiteX31" fmla="*/ 0 w 6185043"/>
              <a:gd name="connsiteY31" fmla="*/ 1142670 h 4847690"/>
              <a:gd name="connsiteX32" fmla="*/ 0 w 6185043"/>
              <a:gd name="connsiteY32" fmla="*/ 0 h 48476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6185043" h="4847690" extrusionOk="0">
                <a:moveTo>
                  <a:pt x="0" y="0"/>
                </a:moveTo>
                <a:cubicBezTo>
                  <a:pt x="300640" y="28332"/>
                  <a:pt x="412515" y="-19001"/>
                  <a:pt x="625377" y="0"/>
                </a:cubicBezTo>
                <a:cubicBezTo>
                  <a:pt x="838239" y="19001"/>
                  <a:pt x="1067153" y="21818"/>
                  <a:pt x="1250753" y="0"/>
                </a:cubicBezTo>
                <a:cubicBezTo>
                  <a:pt x="1434353" y="-21818"/>
                  <a:pt x="1628813" y="4945"/>
                  <a:pt x="1999831" y="0"/>
                </a:cubicBezTo>
                <a:cubicBezTo>
                  <a:pt x="2370849" y="-4945"/>
                  <a:pt x="2366964" y="21042"/>
                  <a:pt x="2563357" y="0"/>
                </a:cubicBezTo>
                <a:cubicBezTo>
                  <a:pt x="2759750" y="-21042"/>
                  <a:pt x="2862937" y="-4917"/>
                  <a:pt x="3126883" y="0"/>
                </a:cubicBezTo>
                <a:cubicBezTo>
                  <a:pt x="3390829" y="4917"/>
                  <a:pt x="3416136" y="6085"/>
                  <a:pt x="3690409" y="0"/>
                </a:cubicBezTo>
                <a:cubicBezTo>
                  <a:pt x="3964682" y="-6085"/>
                  <a:pt x="4145655" y="24941"/>
                  <a:pt x="4315786" y="0"/>
                </a:cubicBezTo>
                <a:cubicBezTo>
                  <a:pt x="4485917" y="-24941"/>
                  <a:pt x="4717647" y="-4684"/>
                  <a:pt x="4879312" y="0"/>
                </a:cubicBezTo>
                <a:cubicBezTo>
                  <a:pt x="5040977" y="4684"/>
                  <a:pt x="5229854" y="-7523"/>
                  <a:pt x="5566539" y="0"/>
                </a:cubicBezTo>
                <a:cubicBezTo>
                  <a:pt x="5903224" y="7523"/>
                  <a:pt x="5914079" y="-2210"/>
                  <a:pt x="6185043" y="0"/>
                </a:cubicBezTo>
                <a:cubicBezTo>
                  <a:pt x="6184009" y="290771"/>
                  <a:pt x="6183314" y="356942"/>
                  <a:pt x="6185043" y="595573"/>
                </a:cubicBezTo>
                <a:cubicBezTo>
                  <a:pt x="6186772" y="834204"/>
                  <a:pt x="6179663" y="1129322"/>
                  <a:pt x="6185043" y="1336577"/>
                </a:cubicBezTo>
                <a:cubicBezTo>
                  <a:pt x="6190423" y="1543832"/>
                  <a:pt x="6169794" y="1637654"/>
                  <a:pt x="6185043" y="1883674"/>
                </a:cubicBezTo>
                <a:cubicBezTo>
                  <a:pt x="6200292" y="2129694"/>
                  <a:pt x="6215853" y="2345839"/>
                  <a:pt x="6185043" y="2673155"/>
                </a:cubicBezTo>
                <a:cubicBezTo>
                  <a:pt x="6154233" y="3000471"/>
                  <a:pt x="6181425" y="3072821"/>
                  <a:pt x="6185043" y="3462636"/>
                </a:cubicBezTo>
                <a:cubicBezTo>
                  <a:pt x="6188661" y="3852451"/>
                  <a:pt x="6162471" y="4015618"/>
                  <a:pt x="6185043" y="4252117"/>
                </a:cubicBezTo>
                <a:cubicBezTo>
                  <a:pt x="6207615" y="4488616"/>
                  <a:pt x="6166354" y="4550727"/>
                  <a:pt x="6185043" y="4847690"/>
                </a:cubicBezTo>
                <a:cubicBezTo>
                  <a:pt x="6041361" y="4843265"/>
                  <a:pt x="5748112" y="4857756"/>
                  <a:pt x="5621517" y="4847690"/>
                </a:cubicBezTo>
                <a:cubicBezTo>
                  <a:pt x="5494922" y="4837624"/>
                  <a:pt x="5122115" y="4859488"/>
                  <a:pt x="4996140" y="4847690"/>
                </a:cubicBezTo>
                <a:cubicBezTo>
                  <a:pt x="4870165" y="4835892"/>
                  <a:pt x="4625173" y="4865265"/>
                  <a:pt x="4308913" y="4847690"/>
                </a:cubicBezTo>
                <a:cubicBezTo>
                  <a:pt x="3992653" y="4830115"/>
                  <a:pt x="3832918" y="4830098"/>
                  <a:pt x="3497985" y="4847690"/>
                </a:cubicBezTo>
                <a:cubicBezTo>
                  <a:pt x="3163052" y="4865282"/>
                  <a:pt x="3175595" y="4828814"/>
                  <a:pt x="2872609" y="4847690"/>
                </a:cubicBezTo>
                <a:cubicBezTo>
                  <a:pt x="2569623" y="4866566"/>
                  <a:pt x="2279880" y="4868213"/>
                  <a:pt x="2123531" y="4847690"/>
                </a:cubicBezTo>
                <a:cubicBezTo>
                  <a:pt x="1967182" y="4827167"/>
                  <a:pt x="1706124" y="4847147"/>
                  <a:pt x="1374454" y="4847690"/>
                </a:cubicBezTo>
                <a:cubicBezTo>
                  <a:pt x="1042784" y="4848233"/>
                  <a:pt x="838157" y="4825380"/>
                  <a:pt x="625377" y="4847690"/>
                </a:cubicBezTo>
                <a:cubicBezTo>
                  <a:pt x="412597" y="4870000"/>
                  <a:pt x="277688" y="4867726"/>
                  <a:pt x="0" y="4847690"/>
                </a:cubicBezTo>
                <a:cubicBezTo>
                  <a:pt x="18633" y="4639778"/>
                  <a:pt x="37011" y="4378404"/>
                  <a:pt x="0" y="4106686"/>
                </a:cubicBezTo>
                <a:cubicBezTo>
                  <a:pt x="-37011" y="3834968"/>
                  <a:pt x="32095" y="3738847"/>
                  <a:pt x="0" y="3414159"/>
                </a:cubicBezTo>
                <a:cubicBezTo>
                  <a:pt x="-32095" y="3089471"/>
                  <a:pt x="-29641" y="2966947"/>
                  <a:pt x="0" y="2721632"/>
                </a:cubicBezTo>
                <a:cubicBezTo>
                  <a:pt x="29641" y="2476317"/>
                  <a:pt x="38649" y="2288682"/>
                  <a:pt x="0" y="1932151"/>
                </a:cubicBezTo>
                <a:cubicBezTo>
                  <a:pt x="-38649" y="1575620"/>
                  <a:pt x="28051" y="1515816"/>
                  <a:pt x="0" y="1142670"/>
                </a:cubicBezTo>
                <a:cubicBezTo>
                  <a:pt x="-28051" y="769524"/>
                  <a:pt x="-54078" y="335939"/>
                  <a:pt x="0" y="0"/>
                </a:cubicBezTo>
                <a:close/>
              </a:path>
            </a:pathLst>
          </a:custGeom>
          <a:noFill/>
          <a:ln>
            <a:extLst>
              <a:ext uri="{C807C97D-BFC1-408E-A445-0C87EB9F89A2}">
                <ask:lineSketchStyleProps xmlns:ask="http://schemas.microsoft.com/office/drawing/2018/sketchyshapes" sd="261673175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CAFDB9A-DD65-3CBC-C16A-B4D39140088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8995"/>
          <a:stretch/>
        </p:blipFill>
        <p:spPr>
          <a:xfrm>
            <a:off x="5907639" y="2045403"/>
            <a:ext cx="5753527" cy="4232107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C46538C4-1030-4709-B418-6FFC71DCD351}"/>
              </a:ext>
            </a:extLst>
          </p:cNvPr>
          <p:cNvSpPr/>
          <p:nvPr/>
        </p:nvSpPr>
        <p:spPr>
          <a:xfrm>
            <a:off x="217468" y="1794561"/>
            <a:ext cx="5258656" cy="4912776"/>
          </a:xfrm>
          <a:custGeom>
            <a:avLst/>
            <a:gdLst>
              <a:gd name="connsiteX0" fmla="*/ 0 w 5258656"/>
              <a:gd name="connsiteY0" fmla="*/ 0 h 4912776"/>
              <a:gd name="connsiteX1" fmla="*/ 604745 w 5258656"/>
              <a:gd name="connsiteY1" fmla="*/ 0 h 4912776"/>
              <a:gd name="connsiteX2" fmla="*/ 1209491 w 5258656"/>
              <a:gd name="connsiteY2" fmla="*/ 0 h 4912776"/>
              <a:gd name="connsiteX3" fmla="*/ 1919409 w 5258656"/>
              <a:gd name="connsiteY3" fmla="*/ 0 h 4912776"/>
              <a:gd name="connsiteX4" fmla="*/ 2471568 w 5258656"/>
              <a:gd name="connsiteY4" fmla="*/ 0 h 4912776"/>
              <a:gd name="connsiteX5" fmla="*/ 3023727 w 5258656"/>
              <a:gd name="connsiteY5" fmla="*/ 0 h 4912776"/>
              <a:gd name="connsiteX6" fmla="*/ 3575886 w 5258656"/>
              <a:gd name="connsiteY6" fmla="*/ 0 h 4912776"/>
              <a:gd name="connsiteX7" fmla="*/ 4180632 w 5258656"/>
              <a:gd name="connsiteY7" fmla="*/ 0 h 4912776"/>
              <a:gd name="connsiteX8" fmla="*/ 5258656 w 5258656"/>
              <a:gd name="connsiteY8" fmla="*/ 0 h 4912776"/>
              <a:gd name="connsiteX9" fmla="*/ 5258656 w 5258656"/>
              <a:gd name="connsiteY9" fmla="*/ 614097 h 4912776"/>
              <a:gd name="connsiteX10" fmla="*/ 5258656 w 5258656"/>
              <a:gd name="connsiteY10" fmla="*/ 1326450 h 4912776"/>
              <a:gd name="connsiteX11" fmla="*/ 5258656 w 5258656"/>
              <a:gd name="connsiteY11" fmla="*/ 1989674 h 4912776"/>
              <a:gd name="connsiteX12" fmla="*/ 5258656 w 5258656"/>
              <a:gd name="connsiteY12" fmla="*/ 2652899 h 4912776"/>
              <a:gd name="connsiteX13" fmla="*/ 5258656 w 5258656"/>
              <a:gd name="connsiteY13" fmla="*/ 3119613 h 4912776"/>
              <a:gd name="connsiteX14" fmla="*/ 5258656 w 5258656"/>
              <a:gd name="connsiteY14" fmla="*/ 3831965 h 4912776"/>
              <a:gd name="connsiteX15" fmla="*/ 5258656 w 5258656"/>
              <a:gd name="connsiteY15" fmla="*/ 4912776 h 4912776"/>
              <a:gd name="connsiteX16" fmla="*/ 4496151 w 5258656"/>
              <a:gd name="connsiteY16" fmla="*/ 4912776 h 4912776"/>
              <a:gd name="connsiteX17" fmla="*/ 3786232 w 5258656"/>
              <a:gd name="connsiteY17" fmla="*/ 4912776 h 4912776"/>
              <a:gd name="connsiteX18" fmla="*/ 3286660 w 5258656"/>
              <a:gd name="connsiteY18" fmla="*/ 4912776 h 4912776"/>
              <a:gd name="connsiteX19" fmla="*/ 2681915 w 5258656"/>
              <a:gd name="connsiteY19" fmla="*/ 4912776 h 4912776"/>
              <a:gd name="connsiteX20" fmla="*/ 2024583 w 5258656"/>
              <a:gd name="connsiteY20" fmla="*/ 4912776 h 4912776"/>
              <a:gd name="connsiteX21" fmla="*/ 1262077 w 5258656"/>
              <a:gd name="connsiteY21" fmla="*/ 4912776 h 4912776"/>
              <a:gd name="connsiteX22" fmla="*/ 657332 w 5258656"/>
              <a:gd name="connsiteY22" fmla="*/ 4912776 h 4912776"/>
              <a:gd name="connsiteX23" fmla="*/ 0 w 5258656"/>
              <a:gd name="connsiteY23" fmla="*/ 4912776 h 4912776"/>
              <a:gd name="connsiteX24" fmla="*/ 0 w 5258656"/>
              <a:gd name="connsiteY24" fmla="*/ 4249551 h 4912776"/>
              <a:gd name="connsiteX25" fmla="*/ 0 w 5258656"/>
              <a:gd name="connsiteY25" fmla="*/ 3684582 h 4912776"/>
              <a:gd name="connsiteX26" fmla="*/ 0 w 5258656"/>
              <a:gd name="connsiteY26" fmla="*/ 2972229 h 4912776"/>
              <a:gd name="connsiteX27" fmla="*/ 0 w 5258656"/>
              <a:gd name="connsiteY27" fmla="*/ 2505516 h 4912776"/>
              <a:gd name="connsiteX28" fmla="*/ 0 w 5258656"/>
              <a:gd name="connsiteY28" fmla="*/ 1891419 h 4912776"/>
              <a:gd name="connsiteX29" fmla="*/ 0 w 5258656"/>
              <a:gd name="connsiteY29" fmla="*/ 1277322 h 4912776"/>
              <a:gd name="connsiteX30" fmla="*/ 0 w 5258656"/>
              <a:gd name="connsiteY30" fmla="*/ 564969 h 4912776"/>
              <a:gd name="connsiteX31" fmla="*/ 0 w 5258656"/>
              <a:gd name="connsiteY31" fmla="*/ 0 h 49127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5258656" h="4912776" extrusionOk="0">
                <a:moveTo>
                  <a:pt x="0" y="0"/>
                </a:moveTo>
                <a:cubicBezTo>
                  <a:pt x="291107" y="-21139"/>
                  <a:pt x="442015" y="-24012"/>
                  <a:pt x="604745" y="0"/>
                </a:cubicBezTo>
                <a:cubicBezTo>
                  <a:pt x="767475" y="24012"/>
                  <a:pt x="965719" y="947"/>
                  <a:pt x="1209491" y="0"/>
                </a:cubicBezTo>
                <a:cubicBezTo>
                  <a:pt x="1453263" y="-947"/>
                  <a:pt x="1597913" y="-32405"/>
                  <a:pt x="1919409" y="0"/>
                </a:cubicBezTo>
                <a:cubicBezTo>
                  <a:pt x="2240905" y="32405"/>
                  <a:pt x="2343603" y="-4451"/>
                  <a:pt x="2471568" y="0"/>
                </a:cubicBezTo>
                <a:cubicBezTo>
                  <a:pt x="2599533" y="4451"/>
                  <a:pt x="2792279" y="-4102"/>
                  <a:pt x="3023727" y="0"/>
                </a:cubicBezTo>
                <a:cubicBezTo>
                  <a:pt x="3255175" y="4102"/>
                  <a:pt x="3455637" y="26698"/>
                  <a:pt x="3575886" y="0"/>
                </a:cubicBezTo>
                <a:cubicBezTo>
                  <a:pt x="3696135" y="-26698"/>
                  <a:pt x="3920016" y="13856"/>
                  <a:pt x="4180632" y="0"/>
                </a:cubicBezTo>
                <a:cubicBezTo>
                  <a:pt x="4441248" y="-13856"/>
                  <a:pt x="4916296" y="8104"/>
                  <a:pt x="5258656" y="0"/>
                </a:cubicBezTo>
                <a:cubicBezTo>
                  <a:pt x="5252854" y="222015"/>
                  <a:pt x="5244148" y="452304"/>
                  <a:pt x="5258656" y="614097"/>
                </a:cubicBezTo>
                <a:cubicBezTo>
                  <a:pt x="5273164" y="775890"/>
                  <a:pt x="5258219" y="976038"/>
                  <a:pt x="5258656" y="1326450"/>
                </a:cubicBezTo>
                <a:cubicBezTo>
                  <a:pt x="5259093" y="1676862"/>
                  <a:pt x="5268334" y="1661954"/>
                  <a:pt x="5258656" y="1989674"/>
                </a:cubicBezTo>
                <a:cubicBezTo>
                  <a:pt x="5248978" y="2317394"/>
                  <a:pt x="5263025" y="2328098"/>
                  <a:pt x="5258656" y="2652899"/>
                </a:cubicBezTo>
                <a:cubicBezTo>
                  <a:pt x="5254287" y="2977700"/>
                  <a:pt x="5249848" y="3001629"/>
                  <a:pt x="5258656" y="3119613"/>
                </a:cubicBezTo>
                <a:cubicBezTo>
                  <a:pt x="5267464" y="3237597"/>
                  <a:pt x="5227470" y="3493640"/>
                  <a:pt x="5258656" y="3831965"/>
                </a:cubicBezTo>
                <a:cubicBezTo>
                  <a:pt x="5289842" y="4170290"/>
                  <a:pt x="5286909" y="4547444"/>
                  <a:pt x="5258656" y="4912776"/>
                </a:cubicBezTo>
                <a:cubicBezTo>
                  <a:pt x="4934916" y="4942306"/>
                  <a:pt x="4783780" y="4913766"/>
                  <a:pt x="4496151" y="4912776"/>
                </a:cubicBezTo>
                <a:cubicBezTo>
                  <a:pt x="4208523" y="4911786"/>
                  <a:pt x="3965299" y="4926799"/>
                  <a:pt x="3786232" y="4912776"/>
                </a:cubicBezTo>
                <a:cubicBezTo>
                  <a:pt x="3607165" y="4898753"/>
                  <a:pt x="3510728" y="4926865"/>
                  <a:pt x="3286660" y="4912776"/>
                </a:cubicBezTo>
                <a:cubicBezTo>
                  <a:pt x="3062592" y="4898687"/>
                  <a:pt x="2881200" y="4905980"/>
                  <a:pt x="2681915" y="4912776"/>
                </a:cubicBezTo>
                <a:cubicBezTo>
                  <a:pt x="2482631" y="4919572"/>
                  <a:pt x="2231320" y="4926208"/>
                  <a:pt x="2024583" y="4912776"/>
                </a:cubicBezTo>
                <a:cubicBezTo>
                  <a:pt x="1817846" y="4899344"/>
                  <a:pt x="1618735" y="4888286"/>
                  <a:pt x="1262077" y="4912776"/>
                </a:cubicBezTo>
                <a:cubicBezTo>
                  <a:pt x="905419" y="4937266"/>
                  <a:pt x="924482" y="4931059"/>
                  <a:pt x="657332" y="4912776"/>
                </a:cubicBezTo>
                <a:cubicBezTo>
                  <a:pt x="390182" y="4894493"/>
                  <a:pt x="193565" y="4888261"/>
                  <a:pt x="0" y="4912776"/>
                </a:cubicBezTo>
                <a:cubicBezTo>
                  <a:pt x="17150" y="4757280"/>
                  <a:pt x="-26126" y="4495053"/>
                  <a:pt x="0" y="4249551"/>
                </a:cubicBezTo>
                <a:cubicBezTo>
                  <a:pt x="26126" y="4004049"/>
                  <a:pt x="-17075" y="3803023"/>
                  <a:pt x="0" y="3684582"/>
                </a:cubicBezTo>
                <a:cubicBezTo>
                  <a:pt x="17075" y="3566141"/>
                  <a:pt x="9542" y="3173098"/>
                  <a:pt x="0" y="2972229"/>
                </a:cubicBezTo>
                <a:cubicBezTo>
                  <a:pt x="-9542" y="2771360"/>
                  <a:pt x="19739" y="2619998"/>
                  <a:pt x="0" y="2505516"/>
                </a:cubicBezTo>
                <a:cubicBezTo>
                  <a:pt x="-19739" y="2391034"/>
                  <a:pt x="-2815" y="2110511"/>
                  <a:pt x="0" y="1891419"/>
                </a:cubicBezTo>
                <a:cubicBezTo>
                  <a:pt x="2815" y="1672327"/>
                  <a:pt x="-695" y="1440040"/>
                  <a:pt x="0" y="1277322"/>
                </a:cubicBezTo>
                <a:cubicBezTo>
                  <a:pt x="695" y="1114604"/>
                  <a:pt x="-27684" y="735531"/>
                  <a:pt x="0" y="564969"/>
                </a:cubicBezTo>
                <a:cubicBezTo>
                  <a:pt x="27684" y="394407"/>
                  <a:pt x="-11239" y="203692"/>
                  <a:pt x="0" y="0"/>
                </a:cubicBezTo>
                <a:close/>
              </a:path>
            </a:pathLst>
          </a:custGeom>
          <a:noFill/>
          <a:ln>
            <a:extLst>
              <a:ext uri="{C807C97D-BFC1-408E-A445-0C87EB9F89A2}">
                <ask:lineSketchStyleProps xmlns:ask="http://schemas.microsoft.com/office/drawing/2018/sketchyshapes" sd="261673175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AEB51B1A-9FBF-7AD3-828F-429599CB07C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6021" y="1950264"/>
            <a:ext cx="4781550" cy="609600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EDCDDA48-DFCD-79D8-3DF7-830ABFDDF8B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1651" y="2559864"/>
            <a:ext cx="4714875" cy="1738273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7D177CD6-7565-1FA7-4E73-CC315E1EDEA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9815" y="4426243"/>
            <a:ext cx="5021924" cy="2152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082351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F9C61DB4-915C-15C2-DC16-B0E5C00B2BFB}"/>
              </a:ext>
            </a:extLst>
          </p:cNvPr>
          <p:cNvSpPr txBox="1"/>
          <p:nvPr/>
        </p:nvSpPr>
        <p:spPr>
          <a:xfrm>
            <a:off x="7356296" y="276550"/>
            <a:ext cx="45000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32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ldhabi" panose="01000000000000000000" pitchFamily="2" charset="-78"/>
                <a:ea typeface="+mn-ea"/>
                <a:cs typeface="Aldhabi" panose="01000000000000000000" pitchFamily="2" charset="-78"/>
              </a:rPr>
              <a:t>اسمي  الجميل : ........................................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ldhabi" panose="01000000000000000000" pitchFamily="2" charset="-78"/>
              <a:ea typeface="+mn-ea"/>
              <a:cs typeface="Aldhabi" panose="01000000000000000000" pitchFamily="2" charset="-78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D4C2DC4-FB17-458A-0FB6-9FFA10A15553}"/>
              </a:ext>
            </a:extLst>
          </p:cNvPr>
          <p:cNvSpPr txBox="1"/>
          <p:nvPr/>
        </p:nvSpPr>
        <p:spPr>
          <a:xfrm>
            <a:off x="-184935" y="346765"/>
            <a:ext cx="45000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32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ldhabi" panose="01000000000000000000" pitchFamily="2" charset="-78"/>
                <a:ea typeface="+mn-ea"/>
                <a:cs typeface="Aldhabi" panose="01000000000000000000" pitchFamily="2" charset="-78"/>
              </a:rPr>
              <a:t>صفي الجميل : الثالث ( ......)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ldhabi" panose="01000000000000000000" pitchFamily="2" charset="-78"/>
              <a:ea typeface="+mn-ea"/>
              <a:cs typeface="Aldhabi" panose="01000000000000000000" pitchFamily="2" charset="-78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469A6B7-14E5-996F-760E-CBA6D47FA5EE}"/>
              </a:ext>
            </a:extLst>
          </p:cNvPr>
          <p:cNvSpPr txBox="1"/>
          <p:nvPr/>
        </p:nvSpPr>
        <p:spPr>
          <a:xfrm>
            <a:off x="3994935" y="1005155"/>
            <a:ext cx="45000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Aldhabi" panose="01000000000000000000" pitchFamily="2" charset="-78"/>
                <a:ea typeface="+mn-ea"/>
                <a:cs typeface="Aldhabi" panose="01000000000000000000" pitchFamily="2" charset="-78"/>
              </a:rPr>
              <a:t>ورقة عمل الوحدة (2) الدرس (6) تقدير المجاميع  </a:t>
            </a: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highlight>
                <a:srgbClr val="FFFF00"/>
              </a:highlight>
              <a:uLnTx/>
              <a:uFillTx/>
              <a:latin typeface="Aldhabi" panose="01000000000000000000" pitchFamily="2" charset="-78"/>
              <a:ea typeface="+mn-ea"/>
              <a:cs typeface="Aldhabi" panose="01000000000000000000" pitchFamily="2" charset="-78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F65E7E9-0C5A-F17D-C913-E93C6DC0ED11}"/>
              </a:ext>
            </a:extLst>
          </p:cNvPr>
          <p:cNvSpPr/>
          <p:nvPr/>
        </p:nvSpPr>
        <p:spPr>
          <a:xfrm>
            <a:off x="130139" y="71919"/>
            <a:ext cx="11931721" cy="6714162"/>
          </a:xfrm>
          <a:custGeom>
            <a:avLst/>
            <a:gdLst>
              <a:gd name="connsiteX0" fmla="*/ 0 w 11931721"/>
              <a:gd name="connsiteY0" fmla="*/ 0 h 6714162"/>
              <a:gd name="connsiteX1" fmla="*/ 543556 w 11931721"/>
              <a:gd name="connsiteY1" fmla="*/ 0 h 6714162"/>
              <a:gd name="connsiteX2" fmla="*/ 1087112 w 11931721"/>
              <a:gd name="connsiteY2" fmla="*/ 0 h 6714162"/>
              <a:gd name="connsiteX3" fmla="*/ 1869303 w 11931721"/>
              <a:gd name="connsiteY3" fmla="*/ 0 h 6714162"/>
              <a:gd name="connsiteX4" fmla="*/ 2293542 w 11931721"/>
              <a:gd name="connsiteY4" fmla="*/ 0 h 6714162"/>
              <a:gd name="connsiteX5" fmla="*/ 2717781 w 11931721"/>
              <a:gd name="connsiteY5" fmla="*/ 0 h 6714162"/>
              <a:gd name="connsiteX6" fmla="*/ 3142020 w 11931721"/>
              <a:gd name="connsiteY6" fmla="*/ 0 h 6714162"/>
              <a:gd name="connsiteX7" fmla="*/ 3685576 w 11931721"/>
              <a:gd name="connsiteY7" fmla="*/ 0 h 6714162"/>
              <a:gd name="connsiteX8" fmla="*/ 4109815 w 11931721"/>
              <a:gd name="connsiteY8" fmla="*/ 0 h 6714162"/>
              <a:gd name="connsiteX9" fmla="*/ 4772688 w 11931721"/>
              <a:gd name="connsiteY9" fmla="*/ 0 h 6714162"/>
              <a:gd name="connsiteX10" fmla="*/ 5196927 w 11931721"/>
              <a:gd name="connsiteY10" fmla="*/ 0 h 6714162"/>
              <a:gd name="connsiteX11" fmla="*/ 5621166 w 11931721"/>
              <a:gd name="connsiteY11" fmla="*/ 0 h 6714162"/>
              <a:gd name="connsiteX12" fmla="*/ 6403357 w 11931721"/>
              <a:gd name="connsiteY12" fmla="*/ 0 h 6714162"/>
              <a:gd name="connsiteX13" fmla="*/ 7185548 w 11931721"/>
              <a:gd name="connsiteY13" fmla="*/ 0 h 6714162"/>
              <a:gd name="connsiteX14" fmla="*/ 7967738 w 11931721"/>
              <a:gd name="connsiteY14" fmla="*/ 0 h 6714162"/>
              <a:gd name="connsiteX15" fmla="*/ 8630612 w 11931721"/>
              <a:gd name="connsiteY15" fmla="*/ 0 h 6714162"/>
              <a:gd name="connsiteX16" fmla="*/ 9532119 w 11931721"/>
              <a:gd name="connsiteY16" fmla="*/ 0 h 6714162"/>
              <a:gd name="connsiteX17" fmla="*/ 10075676 w 11931721"/>
              <a:gd name="connsiteY17" fmla="*/ 0 h 6714162"/>
              <a:gd name="connsiteX18" fmla="*/ 10499914 w 11931721"/>
              <a:gd name="connsiteY18" fmla="*/ 0 h 6714162"/>
              <a:gd name="connsiteX19" fmla="*/ 11931721 w 11931721"/>
              <a:gd name="connsiteY19" fmla="*/ 0 h 6714162"/>
              <a:gd name="connsiteX20" fmla="*/ 11931721 w 11931721"/>
              <a:gd name="connsiteY20" fmla="*/ 738558 h 6714162"/>
              <a:gd name="connsiteX21" fmla="*/ 11931721 w 11931721"/>
              <a:gd name="connsiteY21" fmla="*/ 1477116 h 6714162"/>
              <a:gd name="connsiteX22" fmla="*/ 11931721 w 11931721"/>
              <a:gd name="connsiteY22" fmla="*/ 1947107 h 6714162"/>
              <a:gd name="connsiteX23" fmla="*/ 11931721 w 11931721"/>
              <a:gd name="connsiteY23" fmla="*/ 2417098 h 6714162"/>
              <a:gd name="connsiteX24" fmla="*/ 11931721 w 11931721"/>
              <a:gd name="connsiteY24" fmla="*/ 2887090 h 6714162"/>
              <a:gd name="connsiteX25" fmla="*/ 11931721 w 11931721"/>
              <a:gd name="connsiteY25" fmla="*/ 3491364 h 6714162"/>
              <a:gd name="connsiteX26" fmla="*/ 11931721 w 11931721"/>
              <a:gd name="connsiteY26" fmla="*/ 4162780 h 6714162"/>
              <a:gd name="connsiteX27" fmla="*/ 11931721 w 11931721"/>
              <a:gd name="connsiteY27" fmla="*/ 4699913 h 6714162"/>
              <a:gd name="connsiteX28" fmla="*/ 11931721 w 11931721"/>
              <a:gd name="connsiteY28" fmla="*/ 5438471 h 6714162"/>
              <a:gd name="connsiteX29" fmla="*/ 11931721 w 11931721"/>
              <a:gd name="connsiteY29" fmla="*/ 6109887 h 6714162"/>
              <a:gd name="connsiteX30" fmla="*/ 11931721 w 11931721"/>
              <a:gd name="connsiteY30" fmla="*/ 6714162 h 6714162"/>
              <a:gd name="connsiteX31" fmla="*/ 11388165 w 11931721"/>
              <a:gd name="connsiteY31" fmla="*/ 6714162 h 6714162"/>
              <a:gd name="connsiteX32" fmla="*/ 10605974 w 11931721"/>
              <a:gd name="connsiteY32" fmla="*/ 6714162 h 6714162"/>
              <a:gd name="connsiteX33" fmla="*/ 10301052 w 11931721"/>
              <a:gd name="connsiteY33" fmla="*/ 6714162 h 6714162"/>
              <a:gd name="connsiteX34" fmla="*/ 9399545 w 11931721"/>
              <a:gd name="connsiteY34" fmla="*/ 6714162 h 6714162"/>
              <a:gd name="connsiteX35" fmla="*/ 8855988 w 11931721"/>
              <a:gd name="connsiteY35" fmla="*/ 6714162 h 6714162"/>
              <a:gd name="connsiteX36" fmla="*/ 7954481 w 11931721"/>
              <a:gd name="connsiteY36" fmla="*/ 6714162 h 6714162"/>
              <a:gd name="connsiteX37" fmla="*/ 7291607 w 11931721"/>
              <a:gd name="connsiteY37" fmla="*/ 6714162 h 6714162"/>
              <a:gd name="connsiteX38" fmla="*/ 6390099 w 11931721"/>
              <a:gd name="connsiteY38" fmla="*/ 6714162 h 6714162"/>
              <a:gd name="connsiteX39" fmla="*/ 5488592 w 11931721"/>
              <a:gd name="connsiteY39" fmla="*/ 6714162 h 6714162"/>
              <a:gd name="connsiteX40" fmla="*/ 5183670 w 11931721"/>
              <a:gd name="connsiteY40" fmla="*/ 6714162 h 6714162"/>
              <a:gd name="connsiteX41" fmla="*/ 4520797 w 11931721"/>
              <a:gd name="connsiteY41" fmla="*/ 6714162 h 6714162"/>
              <a:gd name="connsiteX42" fmla="*/ 3977240 w 11931721"/>
              <a:gd name="connsiteY42" fmla="*/ 6714162 h 6714162"/>
              <a:gd name="connsiteX43" fmla="*/ 3672319 w 11931721"/>
              <a:gd name="connsiteY43" fmla="*/ 6714162 h 6714162"/>
              <a:gd name="connsiteX44" fmla="*/ 3128762 w 11931721"/>
              <a:gd name="connsiteY44" fmla="*/ 6714162 h 6714162"/>
              <a:gd name="connsiteX45" fmla="*/ 2465889 w 11931721"/>
              <a:gd name="connsiteY45" fmla="*/ 6714162 h 6714162"/>
              <a:gd name="connsiteX46" fmla="*/ 1803016 w 11931721"/>
              <a:gd name="connsiteY46" fmla="*/ 6714162 h 6714162"/>
              <a:gd name="connsiteX47" fmla="*/ 1378777 w 11931721"/>
              <a:gd name="connsiteY47" fmla="*/ 6714162 h 6714162"/>
              <a:gd name="connsiteX48" fmla="*/ 0 w 11931721"/>
              <a:gd name="connsiteY48" fmla="*/ 6714162 h 6714162"/>
              <a:gd name="connsiteX49" fmla="*/ 0 w 11931721"/>
              <a:gd name="connsiteY49" fmla="*/ 6042746 h 6714162"/>
              <a:gd name="connsiteX50" fmla="*/ 0 w 11931721"/>
              <a:gd name="connsiteY50" fmla="*/ 5237046 h 6714162"/>
              <a:gd name="connsiteX51" fmla="*/ 0 w 11931721"/>
              <a:gd name="connsiteY51" fmla="*/ 4431347 h 6714162"/>
              <a:gd name="connsiteX52" fmla="*/ 0 w 11931721"/>
              <a:gd name="connsiteY52" fmla="*/ 3961356 h 6714162"/>
              <a:gd name="connsiteX53" fmla="*/ 0 w 11931721"/>
              <a:gd name="connsiteY53" fmla="*/ 3155656 h 6714162"/>
              <a:gd name="connsiteX54" fmla="*/ 0 w 11931721"/>
              <a:gd name="connsiteY54" fmla="*/ 2484240 h 6714162"/>
              <a:gd name="connsiteX55" fmla="*/ 0 w 11931721"/>
              <a:gd name="connsiteY55" fmla="*/ 2014249 h 6714162"/>
              <a:gd name="connsiteX56" fmla="*/ 0 w 11931721"/>
              <a:gd name="connsiteY56" fmla="*/ 1275691 h 6714162"/>
              <a:gd name="connsiteX57" fmla="*/ 0 w 11931721"/>
              <a:gd name="connsiteY57" fmla="*/ 0 h 67141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</a:cxnLst>
            <a:rect l="l" t="t" r="r" b="b"/>
            <a:pathLst>
              <a:path w="11931721" h="6714162" extrusionOk="0">
                <a:moveTo>
                  <a:pt x="0" y="0"/>
                </a:moveTo>
                <a:cubicBezTo>
                  <a:pt x="192271" y="-13618"/>
                  <a:pt x="387144" y="3727"/>
                  <a:pt x="543556" y="0"/>
                </a:cubicBezTo>
                <a:cubicBezTo>
                  <a:pt x="699968" y="-3727"/>
                  <a:pt x="938689" y="4808"/>
                  <a:pt x="1087112" y="0"/>
                </a:cubicBezTo>
                <a:cubicBezTo>
                  <a:pt x="1235535" y="-4808"/>
                  <a:pt x="1585771" y="-22478"/>
                  <a:pt x="1869303" y="0"/>
                </a:cubicBezTo>
                <a:cubicBezTo>
                  <a:pt x="2152835" y="22478"/>
                  <a:pt x="2100307" y="-10592"/>
                  <a:pt x="2293542" y="0"/>
                </a:cubicBezTo>
                <a:cubicBezTo>
                  <a:pt x="2486777" y="10592"/>
                  <a:pt x="2564765" y="-7040"/>
                  <a:pt x="2717781" y="0"/>
                </a:cubicBezTo>
                <a:cubicBezTo>
                  <a:pt x="2870797" y="7040"/>
                  <a:pt x="3020295" y="12778"/>
                  <a:pt x="3142020" y="0"/>
                </a:cubicBezTo>
                <a:cubicBezTo>
                  <a:pt x="3263745" y="-12778"/>
                  <a:pt x="3451760" y="27079"/>
                  <a:pt x="3685576" y="0"/>
                </a:cubicBezTo>
                <a:cubicBezTo>
                  <a:pt x="3919392" y="-27079"/>
                  <a:pt x="3907045" y="-8177"/>
                  <a:pt x="4109815" y="0"/>
                </a:cubicBezTo>
                <a:cubicBezTo>
                  <a:pt x="4312585" y="8177"/>
                  <a:pt x="4462723" y="7812"/>
                  <a:pt x="4772688" y="0"/>
                </a:cubicBezTo>
                <a:cubicBezTo>
                  <a:pt x="5082653" y="-7812"/>
                  <a:pt x="5064146" y="-64"/>
                  <a:pt x="5196927" y="0"/>
                </a:cubicBezTo>
                <a:cubicBezTo>
                  <a:pt x="5329708" y="64"/>
                  <a:pt x="5485405" y="-15807"/>
                  <a:pt x="5621166" y="0"/>
                </a:cubicBezTo>
                <a:cubicBezTo>
                  <a:pt x="5756927" y="15807"/>
                  <a:pt x="6194054" y="714"/>
                  <a:pt x="6403357" y="0"/>
                </a:cubicBezTo>
                <a:cubicBezTo>
                  <a:pt x="6612660" y="-714"/>
                  <a:pt x="6919214" y="-22442"/>
                  <a:pt x="7185548" y="0"/>
                </a:cubicBezTo>
                <a:cubicBezTo>
                  <a:pt x="7451882" y="22442"/>
                  <a:pt x="7760322" y="-27153"/>
                  <a:pt x="7967738" y="0"/>
                </a:cubicBezTo>
                <a:cubicBezTo>
                  <a:pt x="8175154" y="27153"/>
                  <a:pt x="8329323" y="17358"/>
                  <a:pt x="8630612" y="0"/>
                </a:cubicBezTo>
                <a:cubicBezTo>
                  <a:pt x="8931901" y="-17358"/>
                  <a:pt x="9264133" y="-7788"/>
                  <a:pt x="9532119" y="0"/>
                </a:cubicBezTo>
                <a:cubicBezTo>
                  <a:pt x="9800105" y="7788"/>
                  <a:pt x="9827472" y="-8901"/>
                  <a:pt x="10075676" y="0"/>
                </a:cubicBezTo>
                <a:cubicBezTo>
                  <a:pt x="10323880" y="8901"/>
                  <a:pt x="10308655" y="-3398"/>
                  <a:pt x="10499914" y="0"/>
                </a:cubicBezTo>
                <a:cubicBezTo>
                  <a:pt x="10691173" y="3398"/>
                  <a:pt x="11574328" y="-54620"/>
                  <a:pt x="11931721" y="0"/>
                </a:cubicBezTo>
                <a:cubicBezTo>
                  <a:pt x="11937099" y="177284"/>
                  <a:pt x="11927062" y="491986"/>
                  <a:pt x="11931721" y="738558"/>
                </a:cubicBezTo>
                <a:cubicBezTo>
                  <a:pt x="11936380" y="985130"/>
                  <a:pt x="11906848" y="1268093"/>
                  <a:pt x="11931721" y="1477116"/>
                </a:cubicBezTo>
                <a:cubicBezTo>
                  <a:pt x="11956594" y="1686139"/>
                  <a:pt x="11919786" y="1833279"/>
                  <a:pt x="11931721" y="1947107"/>
                </a:cubicBezTo>
                <a:cubicBezTo>
                  <a:pt x="11943656" y="2060935"/>
                  <a:pt x="11933660" y="2195999"/>
                  <a:pt x="11931721" y="2417098"/>
                </a:cubicBezTo>
                <a:cubicBezTo>
                  <a:pt x="11929782" y="2638197"/>
                  <a:pt x="11919571" y="2738177"/>
                  <a:pt x="11931721" y="2887090"/>
                </a:cubicBezTo>
                <a:cubicBezTo>
                  <a:pt x="11943871" y="3036003"/>
                  <a:pt x="11954120" y="3339291"/>
                  <a:pt x="11931721" y="3491364"/>
                </a:cubicBezTo>
                <a:cubicBezTo>
                  <a:pt x="11909322" y="3643437"/>
                  <a:pt x="11961401" y="3934655"/>
                  <a:pt x="11931721" y="4162780"/>
                </a:cubicBezTo>
                <a:cubicBezTo>
                  <a:pt x="11902041" y="4390905"/>
                  <a:pt x="11940913" y="4495524"/>
                  <a:pt x="11931721" y="4699913"/>
                </a:cubicBezTo>
                <a:cubicBezTo>
                  <a:pt x="11922529" y="4904302"/>
                  <a:pt x="11900821" y="5232098"/>
                  <a:pt x="11931721" y="5438471"/>
                </a:cubicBezTo>
                <a:cubicBezTo>
                  <a:pt x="11962621" y="5644844"/>
                  <a:pt x="11950859" y="5781809"/>
                  <a:pt x="11931721" y="6109887"/>
                </a:cubicBezTo>
                <a:cubicBezTo>
                  <a:pt x="11912583" y="6437965"/>
                  <a:pt x="11905206" y="6590984"/>
                  <a:pt x="11931721" y="6714162"/>
                </a:cubicBezTo>
                <a:cubicBezTo>
                  <a:pt x="11727747" y="6707526"/>
                  <a:pt x="11613072" y="6707828"/>
                  <a:pt x="11388165" y="6714162"/>
                </a:cubicBezTo>
                <a:cubicBezTo>
                  <a:pt x="11163258" y="6720496"/>
                  <a:pt x="10919085" y="6684215"/>
                  <a:pt x="10605974" y="6714162"/>
                </a:cubicBezTo>
                <a:cubicBezTo>
                  <a:pt x="10292863" y="6744109"/>
                  <a:pt x="10368568" y="6724895"/>
                  <a:pt x="10301052" y="6714162"/>
                </a:cubicBezTo>
                <a:cubicBezTo>
                  <a:pt x="10233536" y="6703429"/>
                  <a:pt x="9814581" y="6679765"/>
                  <a:pt x="9399545" y="6714162"/>
                </a:cubicBezTo>
                <a:cubicBezTo>
                  <a:pt x="8984509" y="6748559"/>
                  <a:pt x="9081425" y="6689148"/>
                  <a:pt x="8855988" y="6714162"/>
                </a:cubicBezTo>
                <a:cubicBezTo>
                  <a:pt x="8630551" y="6739176"/>
                  <a:pt x="8157018" y="6720398"/>
                  <a:pt x="7954481" y="6714162"/>
                </a:cubicBezTo>
                <a:cubicBezTo>
                  <a:pt x="7751944" y="6707926"/>
                  <a:pt x="7479370" y="6728430"/>
                  <a:pt x="7291607" y="6714162"/>
                </a:cubicBezTo>
                <a:cubicBezTo>
                  <a:pt x="7103844" y="6699894"/>
                  <a:pt x="6602596" y="6672116"/>
                  <a:pt x="6390099" y="6714162"/>
                </a:cubicBezTo>
                <a:cubicBezTo>
                  <a:pt x="6177602" y="6756208"/>
                  <a:pt x="5864887" y="6706627"/>
                  <a:pt x="5488592" y="6714162"/>
                </a:cubicBezTo>
                <a:cubicBezTo>
                  <a:pt x="5112297" y="6721697"/>
                  <a:pt x="5314672" y="6716467"/>
                  <a:pt x="5183670" y="6714162"/>
                </a:cubicBezTo>
                <a:cubicBezTo>
                  <a:pt x="5052668" y="6711857"/>
                  <a:pt x="4669335" y="6695789"/>
                  <a:pt x="4520797" y="6714162"/>
                </a:cubicBezTo>
                <a:cubicBezTo>
                  <a:pt x="4372259" y="6732535"/>
                  <a:pt x="4247548" y="6724341"/>
                  <a:pt x="3977240" y="6714162"/>
                </a:cubicBezTo>
                <a:cubicBezTo>
                  <a:pt x="3706932" y="6703983"/>
                  <a:pt x="3751266" y="6712178"/>
                  <a:pt x="3672319" y="6714162"/>
                </a:cubicBezTo>
                <a:cubicBezTo>
                  <a:pt x="3593372" y="6716146"/>
                  <a:pt x="3322128" y="6716791"/>
                  <a:pt x="3128762" y="6714162"/>
                </a:cubicBezTo>
                <a:cubicBezTo>
                  <a:pt x="2935396" y="6711533"/>
                  <a:pt x="2790922" y="6715292"/>
                  <a:pt x="2465889" y="6714162"/>
                </a:cubicBezTo>
                <a:cubicBezTo>
                  <a:pt x="2140856" y="6713032"/>
                  <a:pt x="1939731" y="6719625"/>
                  <a:pt x="1803016" y="6714162"/>
                </a:cubicBezTo>
                <a:cubicBezTo>
                  <a:pt x="1666301" y="6708699"/>
                  <a:pt x="1564305" y="6720887"/>
                  <a:pt x="1378777" y="6714162"/>
                </a:cubicBezTo>
                <a:cubicBezTo>
                  <a:pt x="1193249" y="6707437"/>
                  <a:pt x="485474" y="6703006"/>
                  <a:pt x="0" y="6714162"/>
                </a:cubicBezTo>
                <a:cubicBezTo>
                  <a:pt x="7804" y="6455181"/>
                  <a:pt x="30898" y="6283126"/>
                  <a:pt x="0" y="6042746"/>
                </a:cubicBezTo>
                <a:cubicBezTo>
                  <a:pt x="-30898" y="5802366"/>
                  <a:pt x="-3940" y="5637295"/>
                  <a:pt x="0" y="5237046"/>
                </a:cubicBezTo>
                <a:cubicBezTo>
                  <a:pt x="3940" y="4836797"/>
                  <a:pt x="37026" y="4778570"/>
                  <a:pt x="0" y="4431347"/>
                </a:cubicBezTo>
                <a:cubicBezTo>
                  <a:pt x="-37026" y="4084124"/>
                  <a:pt x="-16217" y="4151012"/>
                  <a:pt x="0" y="3961356"/>
                </a:cubicBezTo>
                <a:cubicBezTo>
                  <a:pt x="16217" y="3771700"/>
                  <a:pt x="-570" y="3342938"/>
                  <a:pt x="0" y="3155656"/>
                </a:cubicBezTo>
                <a:cubicBezTo>
                  <a:pt x="570" y="2968374"/>
                  <a:pt x="31827" y="2808832"/>
                  <a:pt x="0" y="2484240"/>
                </a:cubicBezTo>
                <a:cubicBezTo>
                  <a:pt x="-31827" y="2159648"/>
                  <a:pt x="12539" y="2237591"/>
                  <a:pt x="0" y="2014249"/>
                </a:cubicBezTo>
                <a:cubicBezTo>
                  <a:pt x="-12539" y="1790907"/>
                  <a:pt x="-31845" y="1633880"/>
                  <a:pt x="0" y="1275691"/>
                </a:cubicBezTo>
                <a:cubicBezTo>
                  <a:pt x="31845" y="917502"/>
                  <a:pt x="56515" y="599316"/>
                  <a:pt x="0" y="0"/>
                </a:cubicBezTo>
                <a:close/>
              </a:path>
            </a:pathLst>
          </a:custGeom>
          <a:noFill/>
          <a:ln>
            <a:extLst>
              <a:ext uri="{C807C97D-BFC1-408E-A445-0C87EB9F89A2}">
                <ask:lineSketchStyleProps xmlns:ask="http://schemas.microsoft.com/office/drawing/2018/sketchyshapes" sd="261673175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16CE79D2-F0CF-60C4-7A48-1DAACED3F0C5}"/>
              </a:ext>
            </a:extLst>
          </p:cNvPr>
          <p:cNvSpPr/>
          <p:nvPr/>
        </p:nvSpPr>
        <p:spPr>
          <a:xfrm>
            <a:off x="5695306" y="1794561"/>
            <a:ext cx="6185043" cy="4847690"/>
          </a:xfrm>
          <a:custGeom>
            <a:avLst/>
            <a:gdLst>
              <a:gd name="connsiteX0" fmla="*/ 0 w 6185043"/>
              <a:gd name="connsiteY0" fmla="*/ 0 h 4847690"/>
              <a:gd name="connsiteX1" fmla="*/ 625377 w 6185043"/>
              <a:gd name="connsiteY1" fmla="*/ 0 h 4847690"/>
              <a:gd name="connsiteX2" fmla="*/ 1250753 w 6185043"/>
              <a:gd name="connsiteY2" fmla="*/ 0 h 4847690"/>
              <a:gd name="connsiteX3" fmla="*/ 1999831 w 6185043"/>
              <a:gd name="connsiteY3" fmla="*/ 0 h 4847690"/>
              <a:gd name="connsiteX4" fmla="*/ 2563357 w 6185043"/>
              <a:gd name="connsiteY4" fmla="*/ 0 h 4847690"/>
              <a:gd name="connsiteX5" fmla="*/ 3126883 w 6185043"/>
              <a:gd name="connsiteY5" fmla="*/ 0 h 4847690"/>
              <a:gd name="connsiteX6" fmla="*/ 3690409 w 6185043"/>
              <a:gd name="connsiteY6" fmla="*/ 0 h 4847690"/>
              <a:gd name="connsiteX7" fmla="*/ 4315786 w 6185043"/>
              <a:gd name="connsiteY7" fmla="*/ 0 h 4847690"/>
              <a:gd name="connsiteX8" fmla="*/ 4879312 w 6185043"/>
              <a:gd name="connsiteY8" fmla="*/ 0 h 4847690"/>
              <a:gd name="connsiteX9" fmla="*/ 5566539 w 6185043"/>
              <a:gd name="connsiteY9" fmla="*/ 0 h 4847690"/>
              <a:gd name="connsiteX10" fmla="*/ 6185043 w 6185043"/>
              <a:gd name="connsiteY10" fmla="*/ 0 h 4847690"/>
              <a:gd name="connsiteX11" fmla="*/ 6185043 w 6185043"/>
              <a:gd name="connsiteY11" fmla="*/ 595573 h 4847690"/>
              <a:gd name="connsiteX12" fmla="*/ 6185043 w 6185043"/>
              <a:gd name="connsiteY12" fmla="*/ 1336577 h 4847690"/>
              <a:gd name="connsiteX13" fmla="*/ 6185043 w 6185043"/>
              <a:gd name="connsiteY13" fmla="*/ 1883674 h 4847690"/>
              <a:gd name="connsiteX14" fmla="*/ 6185043 w 6185043"/>
              <a:gd name="connsiteY14" fmla="*/ 2673155 h 4847690"/>
              <a:gd name="connsiteX15" fmla="*/ 6185043 w 6185043"/>
              <a:gd name="connsiteY15" fmla="*/ 3462636 h 4847690"/>
              <a:gd name="connsiteX16" fmla="*/ 6185043 w 6185043"/>
              <a:gd name="connsiteY16" fmla="*/ 4252117 h 4847690"/>
              <a:gd name="connsiteX17" fmla="*/ 6185043 w 6185043"/>
              <a:gd name="connsiteY17" fmla="*/ 4847690 h 4847690"/>
              <a:gd name="connsiteX18" fmla="*/ 5621517 w 6185043"/>
              <a:gd name="connsiteY18" fmla="*/ 4847690 h 4847690"/>
              <a:gd name="connsiteX19" fmla="*/ 4996140 w 6185043"/>
              <a:gd name="connsiteY19" fmla="*/ 4847690 h 4847690"/>
              <a:gd name="connsiteX20" fmla="*/ 4308913 w 6185043"/>
              <a:gd name="connsiteY20" fmla="*/ 4847690 h 4847690"/>
              <a:gd name="connsiteX21" fmla="*/ 3497985 w 6185043"/>
              <a:gd name="connsiteY21" fmla="*/ 4847690 h 4847690"/>
              <a:gd name="connsiteX22" fmla="*/ 2872609 w 6185043"/>
              <a:gd name="connsiteY22" fmla="*/ 4847690 h 4847690"/>
              <a:gd name="connsiteX23" fmla="*/ 2123531 w 6185043"/>
              <a:gd name="connsiteY23" fmla="*/ 4847690 h 4847690"/>
              <a:gd name="connsiteX24" fmla="*/ 1374454 w 6185043"/>
              <a:gd name="connsiteY24" fmla="*/ 4847690 h 4847690"/>
              <a:gd name="connsiteX25" fmla="*/ 625377 w 6185043"/>
              <a:gd name="connsiteY25" fmla="*/ 4847690 h 4847690"/>
              <a:gd name="connsiteX26" fmla="*/ 0 w 6185043"/>
              <a:gd name="connsiteY26" fmla="*/ 4847690 h 4847690"/>
              <a:gd name="connsiteX27" fmla="*/ 0 w 6185043"/>
              <a:gd name="connsiteY27" fmla="*/ 4106686 h 4847690"/>
              <a:gd name="connsiteX28" fmla="*/ 0 w 6185043"/>
              <a:gd name="connsiteY28" fmla="*/ 3414159 h 4847690"/>
              <a:gd name="connsiteX29" fmla="*/ 0 w 6185043"/>
              <a:gd name="connsiteY29" fmla="*/ 2721632 h 4847690"/>
              <a:gd name="connsiteX30" fmla="*/ 0 w 6185043"/>
              <a:gd name="connsiteY30" fmla="*/ 1932151 h 4847690"/>
              <a:gd name="connsiteX31" fmla="*/ 0 w 6185043"/>
              <a:gd name="connsiteY31" fmla="*/ 1142670 h 4847690"/>
              <a:gd name="connsiteX32" fmla="*/ 0 w 6185043"/>
              <a:gd name="connsiteY32" fmla="*/ 0 h 48476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6185043" h="4847690" extrusionOk="0">
                <a:moveTo>
                  <a:pt x="0" y="0"/>
                </a:moveTo>
                <a:cubicBezTo>
                  <a:pt x="300640" y="28332"/>
                  <a:pt x="412515" y="-19001"/>
                  <a:pt x="625377" y="0"/>
                </a:cubicBezTo>
                <a:cubicBezTo>
                  <a:pt x="838239" y="19001"/>
                  <a:pt x="1067153" y="21818"/>
                  <a:pt x="1250753" y="0"/>
                </a:cubicBezTo>
                <a:cubicBezTo>
                  <a:pt x="1434353" y="-21818"/>
                  <a:pt x="1628813" y="4945"/>
                  <a:pt x="1999831" y="0"/>
                </a:cubicBezTo>
                <a:cubicBezTo>
                  <a:pt x="2370849" y="-4945"/>
                  <a:pt x="2366964" y="21042"/>
                  <a:pt x="2563357" y="0"/>
                </a:cubicBezTo>
                <a:cubicBezTo>
                  <a:pt x="2759750" y="-21042"/>
                  <a:pt x="2862937" y="-4917"/>
                  <a:pt x="3126883" y="0"/>
                </a:cubicBezTo>
                <a:cubicBezTo>
                  <a:pt x="3390829" y="4917"/>
                  <a:pt x="3416136" y="6085"/>
                  <a:pt x="3690409" y="0"/>
                </a:cubicBezTo>
                <a:cubicBezTo>
                  <a:pt x="3964682" y="-6085"/>
                  <a:pt x="4145655" y="24941"/>
                  <a:pt x="4315786" y="0"/>
                </a:cubicBezTo>
                <a:cubicBezTo>
                  <a:pt x="4485917" y="-24941"/>
                  <a:pt x="4717647" y="-4684"/>
                  <a:pt x="4879312" y="0"/>
                </a:cubicBezTo>
                <a:cubicBezTo>
                  <a:pt x="5040977" y="4684"/>
                  <a:pt x="5229854" y="-7523"/>
                  <a:pt x="5566539" y="0"/>
                </a:cubicBezTo>
                <a:cubicBezTo>
                  <a:pt x="5903224" y="7523"/>
                  <a:pt x="5914079" y="-2210"/>
                  <a:pt x="6185043" y="0"/>
                </a:cubicBezTo>
                <a:cubicBezTo>
                  <a:pt x="6184009" y="290771"/>
                  <a:pt x="6183314" y="356942"/>
                  <a:pt x="6185043" y="595573"/>
                </a:cubicBezTo>
                <a:cubicBezTo>
                  <a:pt x="6186772" y="834204"/>
                  <a:pt x="6179663" y="1129322"/>
                  <a:pt x="6185043" y="1336577"/>
                </a:cubicBezTo>
                <a:cubicBezTo>
                  <a:pt x="6190423" y="1543832"/>
                  <a:pt x="6169794" y="1637654"/>
                  <a:pt x="6185043" y="1883674"/>
                </a:cubicBezTo>
                <a:cubicBezTo>
                  <a:pt x="6200292" y="2129694"/>
                  <a:pt x="6215853" y="2345839"/>
                  <a:pt x="6185043" y="2673155"/>
                </a:cubicBezTo>
                <a:cubicBezTo>
                  <a:pt x="6154233" y="3000471"/>
                  <a:pt x="6181425" y="3072821"/>
                  <a:pt x="6185043" y="3462636"/>
                </a:cubicBezTo>
                <a:cubicBezTo>
                  <a:pt x="6188661" y="3852451"/>
                  <a:pt x="6162471" y="4015618"/>
                  <a:pt x="6185043" y="4252117"/>
                </a:cubicBezTo>
                <a:cubicBezTo>
                  <a:pt x="6207615" y="4488616"/>
                  <a:pt x="6166354" y="4550727"/>
                  <a:pt x="6185043" y="4847690"/>
                </a:cubicBezTo>
                <a:cubicBezTo>
                  <a:pt x="6041361" y="4843265"/>
                  <a:pt x="5748112" y="4857756"/>
                  <a:pt x="5621517" y="4847690"/>
                </a:cubicBezTo>
                <a:cubicBezTo>
                  <a:pt x="5494922" y="4837624"/>
                  <a:pt x="5122115" y="4859488"/>
                  <a:pt x="4996140" y="4847690"/>
                </a:cubicBezTo>
                <a:cubicBezTo>
                  <a:pt x="4870165" y="4835892"/>
                  <a:pt x="4625173" y="4865265"/>
                  <a:pt x="4308913" y="4847690"/>
                </a:cubicBezTo>
                <a:cubicBezTo>
                  <a:pt x="3992653" y="4830115"/>
                  <a:pt x="3832918" y="4830098"/>
                  <a:pt x="3497985" y="4847690"/>
                </a:cubicBezTo>
                <a:cubicBezTo>
                  <a:pt x="3163052" y="4865282"/>
                  <a:pt x="3175595" y="4828814"/>
                  <a:pt x="2872609" y="4847690"/>
                </a:cubicBezTo>
                <a:cubicBezTo>
                  <a:pt x="2569623" y="4866566"/>
                  <a:pt x="2279880" y="4868213"/>
                  <a:pt x="2123531" y="4847690"/>
                </a:cubicBezTo>
                <a:cubicBezTo>
                  <a:pt x="1967182" y="4827167"/>
                  <a:pt x="1706124" y="4847147"/>
                  <a:pt x="1374454" y="4847690"/>
                </a:cubicBezTo>
                <a:cubicBezTo>
                  <a:pt x="1042784" y="4848233"/>
                  <a:pt x="838157" y="4825380"/>
                  <a:pt x="625377" y="4847690"/>
                </a:cubicBezTo>
                <a:cubicBezTo>
                  <a:pt x="412597" y="4870000"/>
                  <a:pt x="277688" y="4867726"/>
                  <a:pt x="0" y="4847690"/>
                </a:cubicBezTo>
                <a:cubicBezTo>
                  <a:pt x="18633" y="4639778"/>
                  <a:pt x="37011" y="4378404"/>
                  <a:pt x="0" y="4106686"/>
                </a:cubicBezTo>
                <a:cubicBezTo>
                  <a:pt x="-37011" y="3834968"/>
                  <a:pt x="32095" y="3738847"/>
                  <a:pt x="0" y="3414159"/>
                </a:cubicBezTo>
                <a:cubicBezTo>
                  <a:pt x="-32095" y="3089471"/>
                  <a:pt x="-29641" y="2966947"/>
                  <a:pt x="0" y="2721632"/>
                </a:cubicBezTo>
                <a:cubicBezTo>
                  <a:pt x="29641" y="2476317"/>
                  <a:pt x="38649" y="2288682"/>
                  <a:pt x="0" y="1932151"/>
                </a:cubicBezTo>
                <a:cubicBezTo>
                  <a:pt x="-38649" y="1575620"/>
                  <a:pt x="28051" y="1515816"/>
                  <a:pt x="0" y="1142670"/>
                </a:cubicBezTo>
                <a:cubicBezTo>
                  <a:pt x="-28051" y="769524"/>
                  <a:pt x="-54078" y="335939"/>
                  <a:pt x="0" y="0"/>
                </a:cubicBezTo>
                <a:close/>
              </a:path>
            </a:pathLst>
          </a:custGeom>
          <a:noFill/>
          <a:ln>
            <a:extLst>
              <a:ext uri="{C807C97D-BFC1-408E-A445-0C87EB9F89A2}">
                <ask:lineSketchStyleProps xmlns:ask="http://schemas.microsoft.com/office/drawing/2018/sketchyshapes" sd="261673175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C46538C4-1030-4709-B418-6FFC71DCD351}"/>
              </a:ext>
            </a:extLst>
          </p:cNvPr>
          <p:cNvSpPr/>
          <p:nvPr/>
        </p:nvSpPr>
        <p:spPr>
          <a:xfrm>
            <a:off x="217468" y="1794561"/>
            <a:ext cx="5258656" cy="4912776"/>
          </a:xfrm>
          <a:custGeom>
            <a:avLst/>
            <a:gdLst>
              <a:gd name="connsiteX0" fmla="*/ 0 w 5258656"/>
              <a:gd name="connsiteY0" fmla="*/ 0 h 4912776"/>
              <a:gd name="connsiteX1" fmla="*/ 604745 w 5258656"/>
              <a:gd name="connsiteY1" fmla="*/ 0 h 4912776"/>
              <a:gd name="connsiteX2" fmla="*/ 1209491 w 5258656"/>
              <a:gd name="connsiteY2" fmla="*/ 0 h 4912776"/>
              <a:gd name="connsiteX3" fmla="*/ 1919409 w 5258656"/>
              <a:gd name="connsiteY3" fmla="*/ 0 h 4912776"/>
              <a:gd name="connsiteX4" fmla="*/ 2471568 w 5258656"/>
              <a:gd name="connsiteY4" fmla="*/ 0 h 4912776"/>
              <a:gd name="connsiteX5" fmla="*/ 3023727 w 5258656"/>
              <a:gd name="connsiteY5" fmla="*/ 0 h 4912776"/>
              <a:gd name="connsiteX6" fmla="*/ 3575886 w 5258656"/>
              <a:gd name="connsiteY6" fmla="*/ 0 h 4912776"/>
              <a:gd name="connsiteX7" fmla="*/ 4180632 w 5258656"/>
              <a:gd name="connsiteY7" fmla="*/ 0 h 4912776"/>
              <a:gd name="connsiteX8" fmla="*/ 5258656 w 5258656"/>
              <a:gd name="connsiteY8" fmla="*/ 0 h 4912776"/>
              <a:gd name="connsiteX9" fmla="*/ 5258656 w 5258656"/>
              <a:gd name="connsiteY9" fmla="*/ 614097 h 4912776"/>
              <a:gd name="connsiteX10" fmla="*/ 5258656 w 5258656"/>
              <a:gd name="connsiteY10" fmla="*/ 1326450 h 4912776"/>
              <a:gd name="connsiteX11" fmla="*/ 5258656 w 5258656"/>
              <a:gd name="connsiteY11" fmla="*/ 1989674 h 4912776"/>
              <a:gd name="connsiteX12" fmla="*/ 5258656 w 5258656"/>
              <a:gd name="connsiteY12" fmla="*/ 2652899 h 4912776"/>
              <a:gd name="connsiteX13" fmla="*/ 5258656 w 5258656"/>
              <a:gd name="connsiteY13" fmla="*/ 3119613 h 4912776"/>
              <a:gd name="connsiteX14" fmla="*/ 5258656 w 5258656"/>
              <a:gd name="connsiteY14" fmla="*/ 3831965 h 4912776"/>
              <a:gd name="connsiteX15" fmla="*/ 5258656 w 5258656"/>
              <a:gd name="connsiteY15" fmla="*/ 4912776 h 4912776"/>
              <a:gd name="connsiteX16" fmla="*/ 4496151 w 5258656"/>
              <a:gd name="connsiteY16" fmla="*/ 4912776 h 4912776"/>
              <a:gd name="connsiteX17" fmla="*/ 3786232 w 5258656"/>
              <a:gd name="connsiteY17" fmla="*/ 4912776 h 4912776"/>
              <a:gd name="connsiteX18" fmla="*/ 3286660 w 5258656"/>
              <a:gd name="connsiteY18" fmla="*/ 4912776 h 4912776"/>
              <a:gd name="connsiteX19" fmla="*/ 2681915 w 5258656"/>
              <a:gd name="connsiteY19" fmla="*/ 4912776 h 4912776"/>
              <a:gd name="connsiteX20" fmla="*/ 2024583 w 5258656"/>
              <a:gd name="connsiteY20" fmla="*/ 4912776 h 4912776"/>
              <a:gd name="connsiteX21" fmla="*/ 1262077 w 5258656"/>
              <a:gd name="connsiteY21" fmla="*/ 4912776 h 4912776"/>
              <a:gd name="connsiteX22" fmla="*/ 657332 w 5258656"/>
              <a:gd name="connsiteY22" fmla="*/ 4912776 h 4912776"/>
              <a:gd name="connsiteX23" fmla="*/ 0 w 5258656"/>
              <a:gd name="connsiteY23" fmla="*/ 4912776 h 4912776"/>
              <a:gd name="connsiteX24" fmla="*/ 0 w 5258656"/>
              <a:gd name="connsiteY24" fmla="*/ 4249551 h 4912776"/>
              <a:gd name="connsiteX25" fmla="*/ 0 w 5258656"/>
              <a:gd name="connsiteY25" fmla="*/ 3684582 h 4912776"/>
              <a:gd name="connsiteX26" fmla="*/ 0 w 5258656"/>
              <a:gd name="connsiteY26" fmla="*/ 2972229 h 4912776"/>
              <a:gd name="connsiteX27" fmla="*/ 0 w 5258656"/>
              <a:gd name="connsiteY27" fmla="*/ 2505516 h 4912776"/>
              <a:gd name="connsiteX28" fmla="*/ 0 w 5258656"/>
              <a:gd name="connsiteY28" fmla="*/ 1891419 h 4912776"/>
              <a:gd name="connsiteX29" fmla="*/ 0 w 5258656"/>
              <a:gd name="connsiteY29" fmla="*/ 1277322 h 4912776"/>
              <a:gd name="connsiteX30" fmla="*/ 0 w 5258656"/>
              <a:gd name="connsiteY30" fmla="*/ 564969 h 4912776"/>
              <a:gd name="connsiteX31" fmla="*/ 0 w 5258656"/>
              <a:gd name="connsiteY31" fmla="*/ 0 h 49127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5258656" h="4912776" extrusionOk="0">
                <a:moveTo>
                  <a:pt x="0" y="0"/>
                </a:moveTo>
                <a:cubicBezTo>
                  <a:pt x="291107" y="-21139"/>
                  <a:pt x="442015" y="-24012"/>
                  <a:pt x="604745" y="0"/>
                </a:cubicBezTo>
                <a:cubicBezTo>
                  <a:pt x="767475" y="24012"/>
                  <a:pt x="965719" y="947"/>
                  <a:pt x="1209491" y="0"/>
                </a:cubicBezTo>
                <a:cubicBezTo>
                  <a:pt x="1453263" y="-947"/>
                  <a:pt x="1597913" y="-32405"/>
                  <a:pt x="1919409" y="0"/>
                </a:cubicBezTo>
                <a:cubicBezTo>
                  <a:pt x="2240905" y="32405"/>
                  <a:pt x="2343603" y="-4451"/>
                  <a:pt x="2471568" y="0"/>
                </a:cubicBezTo>
                <a:cubicBezTo>
                  <a:pt x="2599533" y="4451"/>
                  <a:pt x="2792279" y="-4102"/>
                  <a:pt x="3023727" y="0"/>
                </a:cubicBezTo>
                <a:cubicBezTo>
                  <a:pt x="3255175" y="4102"/>
                  <a:pt x="3455637" y="26698"/>
                  <a:pt x="3575886" y="0"/>
                </a:cubicBezTo>
                <a:cubicBezTo>
                  <a:pt x="3696135" y="-26698"/>
                  <a:pt x="3920016" y="13856"/>
                  <a:pt x="4180632" y="0"/>
                </a:cubicBezTo>
                <a:cubicBezTo>
                  <a:pt x="4441248" y="-13856"/>
                  <a:pt x="4916296" y="8104"/>
                  <a:pt x="5258656" y="0"/>
                </a:cubicBezTo>
                <a:cubicBezTo>
                  <a:pt x="5252854" y="222015"/>
                  <a:pt x="5244148" y="452304"/>
                  <a:pt x="5258656" y="614097"/>
                </a:cubicBezTo>
                <a:cubicBezTo>
                  <a:pt x="5273164" y="775890"/>
                  <a:pt x="5258219" y="976038"/>
                  <a:pt x="5258656" y="1326450"/>
                </a:cubicBezTo>
                <a:cubicBezTo>
                  <a:pt x="5259093" y="1676862"/>
                  <a:pt x="5268334" y="1661954"/>
                  <a:pt x="5258656" y="1989674"/>
                </a:cubicBezTo>
                <a:cubicBezTo>
                  <a:pt x="5248978" y="2317394"/>
                  <a:pt x="5263025" y="2328098"/>
                  <a:pt x="5258656" y="2652899"/>
                </a:cubicBezTo>
                <a:cubicBezTo>
                  <a:pt x="5254287" y="2977700"/>
                  <a:pt x="5249848" y="3001629"/>
                  <a:pt x="5258656" y="3119613"/>
                </a:cubicBezTo>
                <a:cubicBezTo>
                  <a:pt x="5267464" y="3237597"/>
                  <a:pt x="5227470" y="3493640"/>
                  <a:pt x="5258656" y="3831965"/>
                </a:cubicBezTo>
                <a:cubicBezTo>
                  <a:pt x="5289842" y="4170290"/>
                  <a:pt x="5286909" y="4547444"/>
                  <a:pt x="5258656" y="4912776"/>
                </a:cubicBezTo>
                <a:cubicBezTo>
                  <a:pt x="4934916" y="4942306"/>
                  <a:pt x="4783780" y="4913766"/>
                  <a:pt x="4496151" y="4912776"/>
                </a:cubicBezTo>
                <a:cubicBezTo>
                  <a:pt x="4208523" y="4911786"/>
                  <a:pt x="3965299" y="4926799"/>
                  <a:pt x="3786232" y="4912776"/>
                </a:cubicBezTo>
                <a:cubicBezTo>
                  <a:pt x="3607165" y="4898753"/>
                  <a:pt x="3510728" y="4926865"/>
                  <a:pt x="3286660" y="4912776"/>
                </a:cubicBezTo>
                <a:cubicBezTo>
                  <a:pt x="3062592" y="4898687"/>
                  <a:pt x="2881200" y="4905980"/>
                  <a:pt x="2681915" y="4912776"/>
                </a:cubicBezTo>
                <a:cubicBezTo>
                  <a:pt x="2482631" y="4919572"/>
                  <a:pt x="2231320" y="4926208"/>
                  <a:pt x="2024583" y="4912776"/>
                </a:cubicBezTo>
                <a:cubicBezTo>
                  <a:pt x="1817846" y="4899344"/>
                  <a:pt x="1618735" y="4888286"/>
                  <a:pt x="1262077" y="4912776"/>
                </a:cubicBezTo>
                <a:cubicBezTo>
                  <a:pt x="905419" y="4937266"/>
                  <a:pt x="924482" y="4931059"/>
                  <a:pt x="657332" y="4912776"/>
                </a:cubicBezTo>
                <a:cubicBezTo>
                  <a:pt x="390182" y="4894493"/>
                  <a:pt x="193565" y="4888261"/>
                  <a:pt x="0" y="4912776"/>
                </a:cubicBezTo>
                <a:cubicBezTo>
                  <a:pt x="17150" y="4757280"/>
                  <a:pt x="-26126" y="4495053"/>
                  <a:pt x="0" y="4249551"/>
                </a:cubicBezTo>
                <a:cubicBezTo>
                  <a:pt x="26126" y="4004049"/>
                  <a:pt x="-17075" y="3803023"/>
                  <a:pt x="0" y="3684582"/>
                </a:cubicBezTo>
                <a:cubicBezTo>
                  <a:pt x="17075" y="3566141"/>
                  <a:pt x="9542" y="3173098"/>
                  <a:pt x="0" y="2972229"/>
                </a:cubicBezTo>
                <a:cubicBezTo>
                  <a:pt x="-9542" y="2771360"/>
                  <a:pt x="19739" y="2619998"/>
                  <a:pt x="0" y="2505516"/>
                </a:cubicBezTo>
                <a:cubicBezTo>
                  <a:pt x="-19739" y="2391034"/>
                  <a:pt x="-2815" y="2110511"/>
                  <a:pt x="0" y="1891419"/>
                </a:cubicBezTo>
                <a:cubicBezTo>
                  <a:pt x="2815" y="1672327"/>
                  <a:pt x="-695" y="1440040"/>
                  <a:pt x="0" y="1277322"/>
                </a:cubicBezTo>
                <a:cubicBezTo>
                  <a:pt x="695" y="1114604"/>
                  <a:pt x="-27684" y="735531"/>
                  <a:pt x="0" y="564969"/>
                </a:cubicBezTo>
                <a:cubicBezTo>
                  <a:pt x="27684" y="394407"/>
                  <a:pt x="-11239" y="203692"/>
                  <a:pt x="0" y="0"/>
                </a:cubicBezTo>
                <a:close/>
              </a:path>
            </a:pathLst>
          </a:custGeom>
          <a:noFill/>
          <a:ln>
            <a:extLst>
              <a:ext uri="{C807C97D-BFC1-408E-A445-0C87EB9F89A2}">
                <ask:lineSketchStyleProps xmlns:ask="http://schemas.microsoft.com/office/drawing/2018/sketchyshapes" sd="261673175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B050C0A1-B815-CE41-EBF4-9CCF424AC60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51345" y="1944868"/>
            <a:ext cx="5872964" cy="453812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1D364561-2CD3-B59D-9AB1-4C359DD4A5B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2342" y="1858190"/>
            <a:ext cx="4988907" cy="79057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6F88ADD2-4048-1AB6-0730-F2A92CCDF7B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1651" y="2853396"/>
            <a:ext cx="5076825" cy="128587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B26EC7D-C75B-97F3-EA55-24C0476DE31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1651" y="4343902"/>
            <a:ext cx="4938443" cy="2167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08440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F9C61DB4-915C-15C2-DC16-B0E5C00B2BFB}"/>
              </a:ext>
            </a:extLst>
          </p:cNvPr>
          <p:cNvSpPr txBox="1"/>
          <p:nvPr/>
        </p:nvSpPr>
        <p:spPr>
          <a:xfrm>
            <a:off x="7356296" y="276550"/>
            <a:ext cx="45000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32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ldhabi" panose="01000000000000000000" pitchFamily="2" charset="-78"/>
                <a:ea typeface="+mn-ea"/>
                <a:cs typeface="Aldhabi" panose="01000000000000000000" pitchFamily="2" charset="-78"/>
              </a:rPr>
              <a:t>اسمي  الجميل : ........................................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ldhabi" panose="01000000000000000000" pitchFamily="2" charset="-78"/>
              <a:ea typeface="+mn-ea"/>
              <a:cs typeface="Aldhabi" panose="01000000000000000000" pitchFamily="2" charset="-78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D4C2DC4-FB17-458A-0FB6-9FFA10A15553}"/>
              </a:ext>
            </a:extLst>
          </p:cNvPr>
          <p:cNvSpPr txBox="1"/>
          <p:nvPr/>
        </p:nvSpPr>
        <p:spPr>
          <a:xfrm>
            <a:off x="-883578" y="150663"/>
            <a:ext cx="45000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32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ldhabi" panose="01000000000000000000" pitchFamily="2" charset="-78"/>
                <a:ea typeface="+mn-ea"/>
                <a:cs typeface="Aldhabi" panose="01000000000000000000" pitchFamily="2" charset="-78"/>
              </a:rPr>
              <a:t>صفي الجميل : الثالث ( ......)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ldhabi" panose="01000000000000000000" pitchFamily="2" charset="-78"/>
              <a:ea typeface="+mn-ea"/>
              <a:cs typeface="Aldhabi" panose="01000000000000000000" pitchFamily="2" charset="-78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469A6B7-14E5-996F-760E-CBA6D47FA5EE}"/>
              </a:ext>
            </a:extLst>
          </p:cNvPr>
          <p:cNvSpPr txBox="1"/>
          <p:nvPr/>
        </p:nvSpPr>
        <p:spPr>
          <a:xfrm>
            <a:off x="2846796" y="1003389"/>
            <a:ext cx="59572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Aldhabi" panose="01000000000000000000" pitchFamily="2" charset="-78"/>
                <a:ea typeface="+mn-ea"/>
                <a:cs typeface="Aldhabi" panose="01000000000000000000" pitchFamily="2" charset="-78"/>
              </a:rPr>
              <a:t>ورقة عمل الوحدة (2) الدرس (7) جمع الأعداد المكونة من ثلاثة أرقام  </a:t>
            </a: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highlight>
                <a:srgbClr val="FFFF00"/>
              </a:highlight>
              <a:uLnTx/>
              <a:uFillTx/>
              <a:latin typeface="Aldhabi" panose="01000000000000000000" pitchFamily="2" charset="-78"/>
              <a:ea typeface="+mn-ea"/>
              <a:cs typeface="Aldhabi" panose="01000000000000000000" pitchFamily="2" charset="-78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F65E7E9-0C5A-F17D-C913-E93C6DC0ED11}"/>
              </a:ext>
            </a:extLst>
          </p:cNvPr>
          <p:cNvSpPr/>
          <p:nvPr/>
        </p:nvSpPr>
        <p:spPr>
          <a:xfrm>
            <a:off x="130139" y="71919"/>
            <a:ext cx="11931721" cy="6714162"/>
          </a:xfrm>
          <a:custGeom>
            <a:avLst/>
            <a:gdLst>
              <a:gd name="connsiteX0" fmla="*/ 0 w 11931721"/>
              <a:gd name="connsiteY0" fmla="*/ 0 h 6714162"/>
              <a:gd name="connsiteX1" fmla="*/ 543556 w 11931721"/>
              <a:gd name="connsiteY1" fmla="*/ 0 h 6714162"/>
              <a:gd name="connsiteX2" fmla="*/ 1087112 w 11931721"/>
              <a:gd name="connsiteY2" fmla="*/ 0 h 6714162"/>
              <a:gd name="connsiteX3" fmla="*/ 1869303 w 11931721"/>
              <a:gd name="connsiteY3" fmla="*/ 0 h 6714162"/>
              <a:gd name="connsiteX4" fmla="*/ 2293542 w 11931721"/>
              <a:gd name="connsiteY4" fmla="*/ 0 h 6714162"/>
              <a:gd name="connsiteX5" fmla="*/ 2717781 w 11931721"/>
              <a:gd name="connsiteY5" fmla="*/ 0 h 6714162"/>
              <a:gd name="connsiteX6" fmla="*/ 3142020 w 11931721"/>
              <a:gd name="connsiteY6" fmla="*/ 0 h 6714162"/>
              <a:gd name="connsiteX7" fmla="*/ 3685576 w 11931721"/>
              <a:gd name="connsiteY7" fmla="*/ 0 h 6714162"/>
              <a:gd name="connsiteX8" fmla="*/ 4109815 w 11931721"/>
              <a:gd name="connsiteY8" fmla="*/ 0 h 6714162"/>
              <a:gd name="connsiteX9" fmla="*/ 4772688 w 11931721"/>
              <a:gd name="connsiteY9" fmla="*/ 0 h 6714162"/>
              <a:gd name="connsiteX10" fmla="*/ 5196927 w 11931721"/>
              <a:gd name="connsiteY10" fmla="*/ 0 h 6714162"/>
              <a:gd name="connsiteX11" fmla="*/ 5621166 w 11931721"/>
              <a:gd name="connsiteY11" fmla="*/ 0 h 6714162"/>
              <a:gd name="connsiteX12" fmla="*/ 6403357 w 11931721"/>
              <a:gd name="connsiteY12" fmla="*/ 0 h 6714162"/>
              <a:gd name="connsiteX13" fmla="*/ 7185548 w 11931721"/>
              <a:gd name="connsiteY13" fmla="*/ 0 h 6714162"/>
              <a:gd name="connsiteX14" fmla="*/ 7967738 w 11931721"/>
              <a:gd name="connsiteY14" fmla="*/ 0 h 6714162"/>
              <a:gd name="connsiteX15" fmla="*/ 8630612 w 11931721"/>
              <a:gd name="connsiteY15" fmla="*/ 0 h 6714162"/>
              <a:gd name="connsiteX16" fmla="*/ 9532119 w 11931721"/>
              <a:gd name="connsiteY16" fmla="*/ 0 h 6714162"/>
              <a:gd name="connsiteX17" fmla="*/ 10075676 w 11931721"/>
              <a:gd name="connsiteY17" fmla="*/ 0 h 6714162"/>
              <a:gd name="connsiteX18" fmla="*/ 10499914 w 11931721"/>
              <a:gd name="connsiteY18" fmla="*/ 0 h 6714162"/>
              <a:gd name="connsiteX19" fmla="*/ 11931721 w 11931721"/>
              <a:gd name="connsiteY19" fmla="*/ 0 h 6714162"/>
              <a:gd name="connsiteX20" fmla="*/ 11931721 w 11931721"/>
              <a:gd name="connsiteY20" fmla="*/ 738558 h 6714162"/>
              <a:gd name="connsiteX21" fmla="*/ 11931721 w 11931721"/>
              <a:gd name="connsiteY21" fmla="*/ 1477116 h 6714162"/>
              <a:gd name="connsiteX22" fmla="*/ 11931721 w 11931721"/>
              <a:gd name="connsiteY22" fmla="*/ 1947107 h 6714162"/>
              <a:gd name="connsiteX23" fmla="*/ 11931721 w 11931721"/>
              <a:gd name="connsiteY23" fmla="*/ 2417098 h 6714162"/>
              <a:gd name="connsiteX24" fmla="*/ 11931721 w 11931721"/>
              <a:gd name="connsiteY24" fmla="*/ 2887090 h 6714162"/>
              <a:gd name="connsiteX25" fmla="*/ 11931721 w 11931721"/>
              <a:gd name="connsiteY25" fmla="*/ 3491364 h 6714162"/>
              <a:gd name="connsiteX26" fmla="*/ 11931721 w 11931721"/>
              <a:gd name="connsiteY26" fmla="*/ 4162780 h 6714162"/>
              <a:gd name="connsiteX27" fmla="*/ 11931721 w 11931721"/>
              <a:gd name="connsiteY27" fmla="*/ 4699913 h 6714162"/>
              <a:gd name="connsiteX28" fmla="*/ 11931721 w 11931721"/>
              <a:gd name="connsiteY28" fmla="*/ 5438471 h 6714162"/>
              <a:gd name="connsiteX29" fmla="*/ 11931721 w 11931721"/>
              <a:gd name="connsiteY29" fmla="*/ 6109887 h 6714162"/>
              <a:gd name="connsiteX30" fmla="*/ 11931721 w 11931721"/>
              <a:gd name="connsiteY30" fmla="*/ 6714162 h 6714162"/>
              <a:gd name="connsiteX31" fmla="*/ 11388165 w 11931721"/>
              <a:gd name="connsiteY31" fmla="*/ 6714162 h 6714162"/>
              <a:gd name="connsiteX32" fmla="*/ 10605974 w 11931721"/>
              <a:gd name="connsiteY32" fmla="*/ 6714162 h 6714162"/>
              <a:gd name="connsiteX33" fmla="*/ 10301052 w 11931721"/>
              <a:gd name="connsiteY33" fmla="*/ 6714162 h 6714162"/>
              <a:gd name="connsiteX34" fmla="*/ 9399545 w 11931721"/>
              <a:gd name="connsiteY34" fmla="*/ 6714162 h 6714162"/>
              <a:gd name="connsiteX35" fmla="*/ 8855988 w 11931721"/>
              <a:gd name="connsiteY35" fmla="*/ 6714162 h 6714162"/>
              <a:gd name="connsiteX36" fmla="*/ 7954481 w 11931721"/>
              <a:gd name="connsiteY36" fmla="*/ 6714162 h 6714162"/>
              <a:gd name="connsiteX37" fmla="*/ 7291607 w 11931721"/>
              <a:gd name="connsiteY37" fmla="*/ 6714162 h 6714162"/>
              <a:gd name="connsiteX38" fmla="*/ 6390099 w 11931721"/>
              <a:gd name="connsiteY38" fmla="*/ 6714162 h 6714162"/>
              <a:gd name="connsiteX39" fmla="*/ 5488592 w 11931721"/>
              <a:gd name="connsiteY39" fmla="*/ 6714162 h 6714162"/>
              <a:gd name="connsiteX40" fmla="*/ 5183670 w 11931721"/>
              <a:gd name="connsiteY40" fmla="*/ 6714162 h 6714162"/>
              <a:gd name="connsiteX41" fmla="*/ 4520797 w 11931721"/>
              <a:gd name="connsiteY41" fmla="*/ 6714162 h 6714162"/>
              <a:gd name="connsiteX42" fmla="*/ 3977240 w 11931721"/>
              <a:gd name="connsiteY42" fmla="*/ 6714162 h 6714162"/>
              <a:gd name="connsiteX43" fmla="*/ 3672319 w 11931721"/>
              <a:gd name="connsiteY43" fmla="*/ 6714162 h 6714162"/>
              <a:gd name="connsiteX44" fmla="*/ 3128762 w 11931721"/>
              <a:gd name="connsiteY44" fmla="*/ 6714162 h 6714162"/>
              <a:gd name="connsiteX45" fmla="*/ 2465889 w 11931721"/>
              <a:gd name="connsiteY45" fmla="*/ 6714162 h 6714162"/>
              <a:gd name="connsiteX46" fmla="*/ 1803016 w 11931721"/>
              <a:gd name="connsiteY46" fmla="*/ 6714162 h 6714162"/>
              <a:gd name="connsiteX47" fmla="*/ 1378777 w 11931721"/>
              <a:gd name="connsiteY47" fmla="*/ 6714162 h 6714162"/>
              <a:gd name="connsiteX48" fmla="*/ 0 w 11931721"/>
              <a:gd name="connsiteY48" fmla="*/ 6714162 h 6714162"/>
              <a:gd name="connsiteX49" fmla="*/ 0 w 11931721"/>
              <a:gd name="connsiteY49" fmla="*/ 6042746 h 6714162"/>
              <a:gd name="connsiteX50" fmla="*/ 0 w 11931721"/>
              <a:gd name="connsiteY50" fmla="*/ 5237046 h 6714162"/>
              <a:gd name="connsiteX51" fmla="*/ 0 w 11931721"/>
              <a:gd name="connsiteY51" fmla="*/ 4431347 h 6714162"/>
              <a:gd name="connsiteX52" fmla="*/ 0 w 11931721"/>
              <a:gd name="connsiteY52" fmla="*/ 3961356 h 6714162"/>
              <a:gd name="connsiteX53" fmla="*/ 0 w 11931721"/>
              <a:gd name="connsiteY53" fmla="*/ 3155656 h 6714162"/>
              <a:gd name="connsiteX54" fmla="*/ 0 w 11931721"/>
              <a:gd name="connsiteY54" fmla="*/ 2484240 h 6714162"/>
              <a:gd name="connsiteX55" fmla="*/ 0 w 11931721"/>
              <a:gd name="connsiteY55" fmla="*/ 2014249 h 6714162"/>
              <a:gd name="connsiteX56" fmla="*/ 0 w 11931721"/>
              <a:gd name="connsiteY56" fmla="*/ 1275691 h 6714162"/>
              <a:gd name="connsiteX57" fmla="*/ 0 w 11931721"/>
              <a:gd name="connsiteY57" fmla="*/ 0 h 67141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</a:cxnLst>
            <a:rect l="l" t="t" r="r" b="b"/>
            <a:pathLst>
              <a:path w="11931721" h="6714162" extrusionOk="0">
                <a:moveTo>
                  <a:pt x="0" y="0"/>
                </a:moveTo>
                <a:cubicBezTo>
                  <a:pt x="192271" y="-13618"/>
                  <a:pt x="387144" y="3727"/>
                  <a:pt x="543556" y="0"/>
                </a:cubicBezTo>
                <a:cubicBezTo>
                  <a:pt x="699968" y="-3727"/>
                  <a:pt x="938689" y="4808"/>
                  <a:pt x="1087112" y="0"/>
                </a:cubicBezTo>
                <a:cubicBezTo>
                  <a:pt x="1235535" y="-4808"/>
                  <a:pt x="1585771" y="-22478"/>
                  <a:pt x="1869303" y="0"/>
                </a:cubicBezTo>
                <a:cubicBezTo>
                  <a:pt x="2152835" y="22478"/>
                  <a:pt x="2100307" y="-10592"/>
                  <a:pt x="2293542" y="0"/>
                </a:cubicBezTo>
                <a:cubicBezTo>
                  <a:pt x="2486777" y="10592"/>
                  <a:pt x="2564765" y="-7040"/>
                  <a:pt x="2717781" y="0"/>
                </a:cubicBezTo>
                <a:cubicBezTo>
                  <a:pt x="2870797" y="7040"/>
                  <a:pt x="3020295" y="12778"/>
                  <a:pt x="3142020" y="0"/>
                </a:cubicBezTo>
                <a:cubicBezTo>
                  <a:pt x="3263745" y="-12778"/>
                  <a:pt x="3451760" y="27079"/>
                  <a:pt x="3685576" y="0"/>
                </a:cubicBezTo>
                <a:cubicBezTo>
                  <a:pt x="3919392" y="-27079"/>
                  <a:pt x="3907045" y="-8177"/>
                  <a:pt x="4109815" y="0"/>
                </a:cubicBezTo>
                <a:cubicBezTo>
                  <a:pt x="4312585" y="8177"/>
                  <a:pt x="4462723" y="7812"/>
                  <a:pt x="4772688" y="0"/>
                </a:cubicBezTo>
                <a:cubicBezTo>
                  <a:pt x="5082653" y="-7812"/>
                  <a:pt x="5064146" y="-64"/>
                  <a:pt x="5196927" y="0"/>
                </a:cubicBezTo>
                <a:cubicBezTo>
                  <a:pt x="5329708" y="64"/>
                  <a:pt x="5485405" y="-15807"/>
                  <a:pt x="5621166" y="0"/>
                </a:cubicBezTo>
                <a:cubicBezTo>
                  <a:pt x="5756927" y="15807"/>
                  <a:pt x="6194054" y="714"/>
                  <a:pt x="6403357" y="0"/>
                </a:cubicBezTo>
                <a:cubicBezTo>
                  <a:pt x="6612660" y="-714"/>
                  <a:pt x="6919214" y="-22442"/>
                  <a:pt x="7185548" y="0"/>
                </a:cubicBezTo>
                <a:cubicBezTo>
                  <a:pt x="7451882" y="22442"/>
                  <a:pt x="7760322" y="-27153"/>
                  <a:pt x="7967738" y="0"/>
                </a:cubicBezTo>
                <a:cubicBezTo>
                  <a:pt x="8175154" y="27153"/>
                  <a:pt x="8329323" y="17358"/>
                  <a:pt x="8630612" y="0"/>
                </a:cubicBezTo>
                <a:cubicBezTo>
                  <a:pt x="8931901" y="-17358"/>
                  <a:pt x="9264133" y="-7788"/>
                  <a:pt x="9532119" y="0"/>
                </a:cubicBezTo>
                <a:cubicBezTo>
                  <a:pt x="9800105" y="7788"/>
                  <a:pt x="9827472" y="-8901"/>
                  <a:pt x="10075676" y="0"/>
                </a:cubicBezTo>
                <a:cubicBezTo>
                  <a:pt x="10323880" y="8901"/>
                  <a:pt x="10308655" y="-3398"/>
                  <a:pt x="10499914" y="0"/>
                </a:cubicBezTo>
                <a:cubicBezTo>
                  <a:pt x="10691173" y="3398"/>
                  <a:pt x="11574328" y="-54620"/>
                  <a:pt x="11931721" y="0"/>
                </a:cubicBezTo>
                <a:cubicBezTo>
                  <a:pt x="11937099" y="177284"/>
                  <a:pt x="11927062" y="491986"/>
                  <a:pt x="11931721" y="738558"/>
                </a:cubicBezTo>
                <a:cubicBezTo>
                  <a:pt x="11936380" y="985130"/>
                  <a:pt x="11906848" y="1268093"/>
                  <a:pt x="11931721" y="1477116"/>
                </a:cubicBezTo>
                <a:cubicBezTo>
                  <a:pt x="11956594" y="1686139"/>
                  <a:pt x="11919786" y="1833279"/>
                  <a:pt x="11931721" y="1947107"/>
                </a:cubicBezTo>
                <a:cubicBezTo>
                  <a:pt x="11943656" y="2060935"/>
                  <a:pt x="11933660" y="2195999"/>
                  <a:pt x="11931721" y="2417098"/>
                </a:cubicBezTo>
                <a:cubicBezTo>
                  <a:pt x="11929782" y="2638197"/>
                  <a:pt x="11919571" y="2738177"/>
                  <a:pt x="11931721" y="2887090"/>
                </a:cubicBezTo>
                <a:cubicBezTo>
                  <a:pt x="11943871" y="3036003"/>
                  <a:pt x="11954120" y="3339291"/>
                  <a:pt x="11931721" y="3491364"/>
                </a:cubicBezTo>
                <a:cubicBezTo>
                  <a:pt x="11909322" y="3643437"/>
                  <a:pt x="11961401" y="3934655"/>
                  <a:pt x="11931721" y="4162780"/>
                </a:cubicBezTo>
                <a:cubicBezTo>
                  <a:pt x="11902041" y="4390905"/>
                  <a:pt x="11940913" y="4495524"/>
                  <a:pt x="11931721" y="4699913"/>
                </a:cubicBezTo>
                <a:cubicBezTo>
                  <a:pt x="11922529" y="4904302"/>
                  <a:pt x="11900821" y="5232098"/>
                  <a:pt x="11931721" y="5438471"/>
                </a:cubicBezTo>
                <a:cubicBezTo>
                  <a:pt x="11962621" y="5644844"/>
                  <a:pt x="11950859" y="5781809"/>
                  <a:pt x="11931721" y="6109887"/>
                </a:cubicBezTo>
                <a:cubicBezTo>
                  <a:pt x="11912583" y="6437965"/>
                  <a:pt x="11905206" y="6590984"/>
                  <a:pt x="11931721" y="6714162"/>
                </a:cubicBezTo>
                <a:cubicBezTo>
                  <a:pt x="11727747" y="6707526"/>
                  <a:pt x="11613072" y="6707828"/>
                  <a:pt x="11388165" y="6714162"/>
                </a:cubicBezTo>
                <a:cubicBezTo>
                  <a:pt x="11163258" y="6720496"/>
                  <a:pt x="10919085" y="6684215"/>
                  <a:pt x="10605974" y="6714162"/>
                </a:cubicBezTo>
                <a:cubicBezTo>
                  <a:pt x="10292863" y="6744109"/>
                  <a:pt x="10368568" y="6724895"/>
                  <a:pt x="10301052" y="6714162"/>
                </a:cubicBezTo>
                <a:cubicBezTo>
                  <a:pt x="10233536" y="6703429"/>
                  <a:pt x="9814581" y="6679765"/>
                  <a:pt x="9399545" y="6714162"/>
                </a:cubicBezTo>
                <a:cubicBezTo>
                  <a:pt x="8984509" y="6748559"/>
                  <a:pt x="9081425" y="6689148"/>
                  <a:pt x="8855988" y="6714162"/>
                </a:cubicBezTo>
                <a:cubicBezTo>
                  <a:pt x="8630551" y="6739176"/>
                  <a:pt x="8157018" y="6720398"/>
                  <a:pt x="7954481" y="6714162"/>
                </a:cubicBezTo>
                <a:cubicBezTo>
                  <a:pt x="7751944" y="6707926"/>
                  <a:pt x="7479370" y="6728430"/>
                  <a:pt x="7291607" y="6714162"/>
                </a:cubicBezTo>
                <a:cubicBezTo>
                  <a:pt x="7103844" y="6699894"/>
                  <a:pt x="6602596" y="6672116"/>
                  <a:pt x="6390099" y="6714162"/>
                </a:cubicBezTo>
                <a:cubicBezTo>
                  <a:pt x="6177602" y="6756208"/>
                  <a:pt x="5864887" y="6706627"/>
                  <a:pt x="5488592" y="6714162"/>
                </a:cubicBezTo>
                <a:cubicBezTo>
                  <a:pt x="5112297" y="6721697"/>
                  <a:pt x="5314672" y="6716467"/>
                  <a:pt x="5183670" y="6714162"/>
                </a:cubicBezTo>
                <a:cubicBezTo>
                  <a:pt x="5052668" y="6711857"/>
                  <a:pt x="4669335" y="6695789"/>
                  <a:pt x="4520797" y="6714162"/>
                </a:cubicBezTo>
                <a:cubicBezTo>
                  <a:pt x="4372259" y="6732535"/>
                  <a:pt x="4247548" y="6724341"/>
                  <a:pt x="3977240" y="6714162"/>
                </a:cubicBezTo>
                <a:cubicBezTo>
                  <a:pt x="3706932" y="6703983"/>
                  <a:pt x="3751266" y="6712178"/>
                  <a:pt x="3672319" y="6714162"/>
                </a:cubicBezTo>
                <a:cubicBezTo>
                  <a:pt x="3593372" y="6716146"/>
                  <a:pt x="3322128" y="6716791"/>
                  <a:pt x="3128762" y="6714162"/>
                </a:cubicBezTo>
                <a:cubicBezTo>
                  <a:pt x="2935396" y="6711533"/>
                  <a:pt x="2790922" y="6715292"/>
                  <a:pt x="2465889" y="6714162"/>
                </a:cubicBezTo>
                <a:cubicBezTo>
                  <a:pt x="2140856" y="6713032"/>
                  <a:pt x="1939731" y="6719625"/>
                  <a:pt x="1803016" y="6714162"/>
                </a:cubicBezTo>
                <a:cubicBezTo>
                  <a:pt x="1666301" y="6708699"/>
                  <a:pt x="1564305" y="6720887"/>
                  <a:pt x="1378777" y="6714162"/>
                </a:cubicBezTo>
                <a:cubicBezTo>
                  <a:pt x="1193249" y="6707437"/>
                  <a:pt x="485474" y="6703006"/>
                  <a:pt x="0" y="6714162"/>
                </a:cubicBezTo>
                <a:cubicBezTo>
                  <a:pt x="7804" y="6455181"/>
                  <a:pt x="30898" y="6283126"/>
                  <a:pt x="0" y="6042746"/>
                </a:cubicBezTo>
                <a:cubicBezTo>
                  <a:pt x="-30898" y="5802366"/>
                  <a:pt x="-3940" y="5637295"/>
                  <a:pt x="0" y="5237046"/>
                </a:cubicBezTo>
                <a:cubicBezTo>
                  <a:pt x="3940" y="4836797"/>
                  <a:pt x="37026" y="4778570"/>
                  <a:pt x="0" y="4431347"/>
                </a:cubicBezTo>
                <a:cubicBezTo>
                  <a:pt x="-37026" y="4084124"/>
                  <a:pt x="-16217" y="4151012"/>
                  <a:pt x="0" y="3961356"/>
                </a:cubicBezTo>
                <a:cubicBezTo>
                  <a:pt x="16217" y="3771700"/>
                  <a:pt x="-570" y="3342938"/>
                  <a:pt x="0" y="3155656"/>
                </a:cubicBezTo>
                <a:cubicBezTo>
                  <a:pt x="570" y="2968374"/>
                  <a:pt x="31827" y="2808832"/>
                  <a:pt x="0" y="2484240"/>
                </a:cubicBezTo>
                <a:cubicBezTo>
                  <a:pt x="-31827" y="2159648"/>
                  <a:pt x="12539" y="2237591"/>
                  <a:pt x="0" y="2014249"/>
                </a:cubicBezTo>
                <a:cubicBezTo>
                  <a:pt x="-12539" y="1790907"/>
                  <a:pt x="-31845" y="1633880"/>
                  <a:pt x="0" y="1275691"/>
                </a:cubicBezTo>
                <a:cubicBezTo>
                  <a:pt x="31845" y="917502"/>
                  <a:pt x="56515" y="599316"/>
                  <a:pt x="0" y="0"/>
                </a:cubicBezTo>
                <a:close/>
              </a:path>
            </a:pathLst>
          </a:custGeom>
          <a:noFill/>
          <a:ln>
            <a:extLst>
              <a:ext uri="{C807C97D-BFC1-408E-A445-0C87EB9F89A2}">
                <ask:lineSketchStyleProps xmlns:ask="http://schemas.microsoft.com/office/drawing/2018/sketchyshapes" sd="261673175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16CE79D2-F0CF-60C4-7A48-1DAACED3F0C5}"/>
              </a:ext>
            </a:extLst>
          </p:cNvPr>
          <p:cNvSpPr/>
          <p:nvPr/>
        </p:nvSpPr>
        <p:spPr>
          <a:xfrm>
            <a:off x="287677" y="1792795"/>
            <a:ext cx="11608940" cy="4847690"/>
          </a:xfrm>
          <a:custGeom>
            <a:avLst/>
            <a:gdLst>
              <a:gd name="connsiteX0" fmla="*/ 0 w 11608940"/>
              <a:gd name="connsiteY0" fmla="*/ 0 h 4847690"/>
              <a:gd name="connsiteX1" fmla="*/ 566789 w 11608940"/>
              <a:gd name="connsiteY1" fmla="*/ 0 h 4847690"/>
              <a:gd name="connsiteX2" fmla="*/ 1133579 w 11608940"/>
              <a:gd name="connsiteY2" fmla="*/ 0 h 4847690"/>
              <a:gd name="connsiteX3" fmla="*/ 1932547 w 11608940"/>
              <a:gd name="connsiteY3" fmla="*/ 0 h 4847690"/>
              <a:gd name="connsiteX4" fmla="*/ 2383247 w 11608940"/>
              <a:gd name="connsiteY4" fmla="*/ 0 h 4847690"/>
              <a:gd name="connsiteX5" fmla="*/ 2833947 w 11608940"/>
              <a:gd name="connsiteY5" fmla="*/ 0 h 4847690"/>
              <a:gd name="connsiteX6" fmla="*/ 3284647 w 11608940"/>
              <a:gd name="connsiteY6" fmla="*/ 0 h 4847690"/>
              <a:gd name="connsiteX7" fmla="*/ 3851437 w 11608940"/>
              <a:gd name="connsiteY7" fmla="*/ 0 h 4847690"/>
              <a:gd name="connsiteX8" fmla="*/ 4302137 w 11608940"/>
              <a:gd name="connsiteY8" fmla="*/ 0 h 4847690"/>
              <a:gd name="connsiteX9" fmla="*/ 4985015 w 11608940"/>
              <a:gd name="connsiteY9" fmla="*/ 0 h 4847690"/>
              <a:gd name="connsiteX10" fmla="*/ 5435715 w 11608940"/>
              <a:gd name="connsiteY10" fmla="*/ 0 h 4847690"/>
              <a:gd name="connsiteX11" fmla="*/ 5886415 w 11608940"/>
              <a:gd name="connsiteY11" fmla="*/ 0 h 4847690"/>
              <a:gd name="connsiteX12" fmla="*/ 6685384 w 11608940"/>
              <a:gd name="connsiteY12" fmla="*/ 0 h 4847690"/>
              <a:gd name="connsiteX13" fmla="*/ 7484352 w 11608940"/>
              <a:gd name="connsiteY13" fmla="*/ 0 h 4847690"/>
              <a:gd name="connsiteX14" fmla="*/ 8283320 w 11608940"/>
              <a:gd name="connsiteY14" fmla="*/ 0 h 4847690"/>
              <a:gd name="connsiteX15" fmla="*/ 8966199 w 11608940"/>
              <a:gd name="connsiteY15" fmla="*/ 0 h 4847690"/>
              <a:gd name="connsiteX16" fmla="*/ 9881257 w 11608940"/>
              <a:gd name="connsiteY16" fmla="*/ 0 h 4847690"/>
              <a:gd name="connsiteX17" fmla="*/ 10448046 w 11608940"/>
              <a:gd name="connsiteY17" fmla="*/ 0 h 4847690"/>
              <a:gd name="connsiteX18" fmla="*/ 10898746 w 11608940"/>
              <a:gd name="connsiteY18" fmla="*/ 0 h 4847690"/>
              <a:gd name="connsiteX19" fmla="*/ 11608940 w 11608940"/>
              <a:gd name="connsiteY19" fmla="*/ 0 h 4847690"/>
              <a:gd name="connsiteX20" fmla="*/ 11608940 w 11608940"/>
              <a:gd name="connsiteY20" fmla="*/ 741004 h 4847690"/>
              <a:gd name="connsiteX21" fmla="*/ 11608940 w 11608940"/>
              <a:gd name="connsiteY21" fmla="*/ 1482008 h 4847690"/>
              <a:gd name="connsiteX22" fmla="*/ 11608940 w 11608940"/>
              <a:gd name="connsiteY22" fmla="*/ 2029105 h 4847690"/>
              <a:gd name="connsiteX23" fmla="*/ 11608940 w 11608940"/>
              <a:gd name="connsiteY23" fmla="*/ 2576201 h 4847690"/>
              <a:gd name="connsiteX24" fmla="*/ 11608940 w 11608940"/>
              <a:gd name="connsiteY24" fmla="*/ 3123297 h 4847690"/>
              <a:gd name="connsiteX25" fmla="*/ 11608940 w 11608940"/>
              <a:gd name="connsiteY25" fmla="*/ 3767348 h 4847690"/>
              <a:gd name="connsiteX26" fmla="*/ 11608940 w 11608940"/>
              <a:gd name="connsiteY26" fmla="*/ 4847690 h 4847690"/>
              <a:gd name="connsiteX27" fmla="*/ 11158240 w 11608940"/>
              <a:gd name="connsiteY27" fmla="*/ 4847690 h 4847690"/>
              <a:gd name="connsiteX28" fmla="*/ 10475361 w 11608940"/>
              <a:gd name="connsiteY28" fmla="*/ 4847690 h 4847690"/>
              <a:gd name="connsiteX29" fmla="*/ 9908572 w 11608940"/>
              <a:gd name="connsiteY29" fmla="*/ 4847690 h 4847690"/>
              <a:gd name="connsiteX30" fmla="*/ 8993514 w 11608940"/>
              <a:gd name="connsiteY30" fmla="*/ 4847690 h 4847690"/>
              <a:gd name="connsiteX31" fmla="*/ 8310635 w 11608940"/>
              <a:gd name="connsiteY31" fmla="*/ 4847690 h 4847690"/>
              <a:gd name="connsiteX32" fmla="*/ 7511667 w 11608940"/>
              <a:gd name="connsiteY32" fmla="*/ 4847690 h 4847690"/>
              <a:gd name="connsiteX33" fmla="*/ 7177056 w 11608940"/>
              <a:gd name="connsiteY33" fmla="*/ 4847690 h 4847690"/>
              <a:gd name="connsiteX34" fmla="*/ 6261999 w 11608940"/>
              <a:gd name="connsiteY34" fmla="*/ 4847690 h 4847690"/>
              <a:gd name="connsiteX35" fmla="*/ 5695209 w 11608940"/>
              <a:gd name="connsiteY35" fmla="*/ 4847690 h 4847690"/>
              <a:gd name="connsiteX36" fmla="*/ 4780152 w 11608940"/>
              <a:gd name="connsiteY36" fmla="*/ 4847690 h 4847690"/>
              <a:gd name="connsiteX37" fmla="*/ 4097273 w 11608940"/>
              <a:gd name="connsiteY37" fmla="*/ 4847690 h 4847690"/>
              <a:gd name="connsiteX38" fmla="*/ 3182215 w 11608940"/>
              <a:gd name="connsiteY38" fmla="*/ 4847690 h 4847690"/>
              <a:gd name="connsiteX39" fmla="*/ 2267158 w 11608940"/>
              <a:gd name="connsiteY39" fmla="*/ 4847690 h 4847690"/>
              <a:gd name="connsiteX40" fmla="*/ 1932547 w 11608940"/>
              <a:gd name="connsiteY40" fmla="*/ 4847690 h 4847690"/>
              <a:gd name="connsiteX41" fmla="*/ 1249668 w 11608940"/>
              <a:gd name="connsiteY41" fmla="*/ 4847690 h 4847690"/>
              <a:gd name="connsiteX42" fmla="*/ 682879 w 11608940"/>
              <a:gd name="connsiteY42" fmla="*/ 4847690 h 4847690"/>
              <a:gd name="connsiteX43" fmla="*/ 0 w 11608940"/>
              <a:gd name="connsiteY43" fmla="*/ 4847690 h 4847690"/>
              <a:gd name="connsiteX44" fmla="*/ 0 w 11608940"/>
              <a:gd name="connsiteY44" fmla="*/ 4203640 h 4847690"/>
              <a:gd name="connsiteX45" fmla="*/ 0 w 11608940"/>
              <a:gd name="connsiteY45" fmla="*/ 3511113 h 4847690"/>
              <a:gd name="connsiteX46" fmla="*/ 0 w 11608940"/>
              <a:gd name="connsiteY46" fmla="*/ 2818585 h 4847690"/>
              <a:gd name="connsiteX47" fmla="*/ 0 w 11608940"/>
              <a:gd name="connsiteY47" fmla="*/ 2174535 h 4847690"/>
              <a:gd name="connsiteX48" fmla="*/ 0 w 11608940"/>
              <a:gd name="connsiteY48" fmla="*/ 1385054 h 4847690"/>
              <a:gd name="connsiteX49" fmla="*/ 0 w 11608940"/>
              <a:gd name="connsiteY49" fmla="*/ 789481 h 4847690"/>
              <a:gd name="connsiteX50" fmla="*/ 0 w 11608940"/>
              <a:gd name="connsiteY50" fmla="*/ 0 h 48476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</a:cxnLst>
            <a:rect l="l" t="t" r="r" b="b"/>
            <a:pathLst>
              <a:path w="11608940" h="4847690" extrusionOk="0">
                <a:moveTo>
                  <a:pt x="0" y="0"/>
                </a:moveTo>
                <a:cubicBezTo>
                  <a:pt x="250365" y="-9729"/>
                  <a:pt x="334622" y="-8757"/>
                  <a:pt x="566789" y="0"/>
                </a:cubicBezTo>
                <a:cubicBezTo>
                  <a:pt x="798956" y="8757"/>
                  <a:pt x="903808" y="22153"/>
                  <a:pt x="1133579" y="0"/>
                </a:cubicBezTo>
                <a:cubicBezTo>
                  <a:pt x="1363350" y="-22153"/>
                  <a:pt x="1594829" y="20221"/>
                  <a:pt x="1932547" y="0"/>
                </a:cubicBezTo>
                <a:cubicBezTo>
                  <a:pt x="2270265" y="-20221"/>
                  <a:pt x="2269334" y="21079"/>
                  <a:pt x="2383247" y="0"/>
                </a:cubicBezTo>
                <a:cubicBezTo>
                  <a:pt x="2497160" y="-21079"/>
                  <a:pt x="2692750" y="-18538"/>
                  <a:pt x="2833947" y="0"/>
                </a:cubicBezTo>
                <a:cubicBezTo>
                  <a:pt x="2975144" y="18538"/>
                  <a:pt x="3123366" y="4879"/>
                  <a:pt x="3284647" y="0"/>
                </a:cubicBezTo>
                <a:cubicBezTo>
                  <a:pt x="3445928" y="-4879"/>
                  <a:pt x="3655676" y="-13190"/>
                  <a:pt x="3851437" y="0"/>
                </a:cubicBezTo>
                <a:cubicBezTo>
                  <a:pt x="4047198" y="13190"/>
                  <a:pt x="4121645" y="10498"/>
                  <a:pt x="4302137" y="0"/>
                </a:cubicBezTo>
                <a:cubicBezTo>
                  <a:pt x="4482629" y="-10498"/>
                  <a:pt x="4779034" y="-11402"/>
                  <a:pt x="4985015" y="0"/>
                </a:cubicBezTo>
                <a:cubicBezTo>
                  <a:pt x="5190996" y="11402"/>
                  <a:pt x="5238037" y="18664"/>
                  <a:pt x="5435715" y="0"/>
                </a:cubicBezTo>
                <a:cubicBezTo>
                  <a:pt x="5633393" y="-18664"/>
                  <a:pt x="5692057" y="-1563"/>
                  <a:pt x="5886415" y="0"/>
                </a:cubicBezTo>
                <a:cubicBezTo>
                  <a:pt x="6080773" y="1563"/>
                  <a:pt x="6457427" y="-22814"/>
                  <a:pt x="6685384" y="0"/>
                </a:cubicBezTo>
                <a:cubicBezTo>
                  <a:pt x="6913341" y="22814"/>
                  <a:pt x="7206453" y="-39232"/>
                  <a:pt x="7484352" y="0"/>
                </a:cubicBezTo>
                <a:cubicBezTo>
                  <a:pt x="7762251" y="39232"/>
                  <a:pt x="7887760" y="5962"/>
                  <a:pt x="8283320" y="0"/>
                </a:cubicBezTo>
                <a:cubicBezTo>
                  <a:pt x="8678880" y="-5962"/>
                  <a:pt x="8703302" y="18733"/>
                  <a:pt x="8966199" y="0"/>
                </a:cubicBezTo>
                <a:cubicBezTo>
                  <a:pt x="9229096" y="-18733"/>
                  <a:pt x="9524407" y="-1684"/>
                  <a:pt x="9881257" y="0"/>
                </a:cubicBezTo>
                <a:cubicBezTo>
                  <a:pt x="10238107" y="1684"/>
                  <a:pt x="10305055" y="8790"/>
                  <a:pt x="10448046" y="0"/>
                </a:cubicBezTo>
                <a:cubicBezTo>
                  <a:pt x="10591037" y="-8790"/>
                  <a:pt x="10684279" y="-6432"/>
                  <a:pt x="10898746" y="0"/>
                </a:cubicBezTo>
                <a:cubicBezTo>
                  <a:pt x="11113213" y="6432"/>
                  <a:pt x="11335377" y="32009"/>
                  <a:pt x="11608940" y="0"/>
                </a:cubicBezTo>
                <a:cubicBezTo>
                  <a:pt x="11582940" y="229499"/>
                  <a:pt x="11575312" y="399093"/>
                  <a:pt x="11608940" y="741004"/>
                </a:cubicBezTo>
                <a:cubicBezTo>
                  <a:pt x="11642568" y="1082915"/>
                  <a:pt x="11598499" y="1115569"/>
                  <a:pt x="11608940" y="1482008"/>
                </a:cubicBezTo>
                <a:cubicBezTo>
                  <a:pt x="11619381" y="1848447"/>
                  <a:pt x="11606718" y="1857673"/>
                  <a:pt x="11608940" y="2029105"/>
                </a:cubicBezTo>
                <a:cubicBezTo>
                  <a:pt x="11611162" y="2200537"/>
                  <a:pt x="11595729" y="2404968"/>
                  <a:pt x="11608940" y="2576201"/>
                </a:cubicBezTo>
                <a:cubicBezTo>
                  <a:pt x="11622151" y="2747434"/>
                  <a:pt x="11620922" y="3013018"/>
                  <a:pt x="11608940" y="3123297"/>
                </a:cubicBezTo>
                <a:cubicBezTo>
                  <a:pt x="11596958" y="3233576"/>
                  <a:pt x="11602577" y="3483861"/>
                  <a:pt x="11608940" y="3767348"/>
                </a:cubicBezTo>
                <a:cubicBezTo>
                  <a:pt x="11615303" y="4050835"/>
                  <a:pt x="11603716" y="4628921"/>
                  <a:pt x="11608940" y="4847690"/>
                </a:cubicBezTo>
                <a:cubicBezTo>
                  <a:pt x="11402763" y="4869615"/>
                  <a:pt x="11316735" y="4846353"/>
                  <a:pt x="11158240" y="4847690"/>
                </a:cubicBezTo>
                <a:cubicBezTo>
                  <a:pt x="10999745" y="4849027"/>
                  <a:pt x="10712428" y="4880752"/>
                  <a:pt x="10475361" y="4847690"/>
                </a:cubicBezTo>
                <a:cubicBezTo>
                  <a:pt x="10238294" y="4814628"/>
                  <a:pt x="10030236" y="4829899"/>
                  <a:pt x="9908572" y="4847690"/>
                </a:cubicBezTo>
                <a:cubicBezTo>
                  <a:pt x="9786908" y="4865481"/>
                  <a:pt x="9190451" y="4818166"/>
                  <a:pt x="8993514" y="4847690"/>
                </a:cubicBezTo>
                <a:cubicBezTo>
                  <a:pt x="8796577" y="4877214"/>
                  <a:pt x="8505950" y="4819765"/>
                  <a:pt x="8310635" y="4847690"/>
                </a:cubicBezTo>
                <a:cubicBezTo>
                  <a:pt x="8115320" y="4875615"/>
                  <a:pt x="7782935" y="4814965"/>
                  <a:pt x="7511667" y="4847690"/>
                </a:cubicBezTo>
                <a:cubicBezTo>
                  <a:pt x="7240399" y="4880415"/>
                  <a:pt x="7301933" y="4861186"/>
                  <a:pt x="7177056" y="4847690"/>
                </a:cubicBezTo>
                <a:cubicBezTo>
                  <a:pt x="7052179" y="4834194"/>
                  <a:pt x="6674097" y="4810011"/>
                  <a:pt x="6261999" y="4847690"/>
                </a:cubicBezTo>
                <a:cubicBezTo>
                  <a:pt x="5849901" y="4885369"/>
                  <a:pt x="5911593" y="4842281"/>
                  <a:pt x="5695209" y="4847690"/>
                </a:cubicBezTo>
                <a:cubicBezTo>
                  <a:pt x="5478825" y="4853100"/>
                  <a:pt x="5194428" y="4847156"/>
                  <a:pt x="4780152" y="4847690"/>
                </a:cubicBezTo>
                <a:cubicBezTo>
                  <a:pt x="4365876" y="4848224"/>
                  <a:pt x="4421482" y="4848185"/>
                  <a:pt x="4097273" y="4847690"/>
                </a:cubicBezTo>
                <a:cubicBezTo>
                  <a:pt x="3773064" y="4847195"/>
                  <a:pt x="3533042" y="4864963"/>
                  <a:pt x="3182215" y="4847690"/>
                </a:cubicBezTo>
                <a:cubicBezTo>
                  <a:pt x="2831388" y="4830417"/>
                  <a:pt x="2500117" y="4893058"/>
                  <a:pt x="2267158" y="4847690"/>
                </a:cubicBezTo>
                <a:cubicBezTo>
                  <a:pt x="2034199" y="4802322"/>
                  <a:pt x="2051409" y="4860026"/>
                  <a:pt x="1932547" y="4847690"/>
                </a:cubicBezTo>
                <a:cubicBezTo>
                  <a:pt x="1813685" y="4835354"/>
                  <a:pt x="1411417" y="4865552"/>
                  <a:pt x="1249668" y="4847690"/>
                </a:cubicBezTo>
                <a:cubicBezTo>
                  <a:pt x="1087919" y="4829828"/>
                  <a:pt x="867765" y="4822435"/>
                  <a:pt x="682879" y="4847690"/>
                </a:cubicBezTo>
                <a:cubicBezTo>
                  <a:pt x="497993" y="4872945"/>
                  <a:pt x="324693" y="4876624"/>
                  <a:pt x="0" y="4847690"/>
                </a:cubicBezTo>
                <a:cubicBezTo>
                  <a:pt x="17483" y="4717463"/>
                  <a:pt x="22607" y="4516246"/>
                  <a:pt x="0" y="4203640"/>
                </a:cubicBezTo>
                <a:cubicBezTo>
                  <a:pt x="-22607" y="3891034"/>
                  <a:pt x="-13654" y="3680453"/>
                  <a:pt x="0" y="3511113"/>
                </a:cubicBezTo>
                <a:cubicBezTo>
                  <a:pt x="13654" y="3341773"/>
                  <a:pt x="23956" y="3108962"/>
                  <a:pt x="0" y="2818585"/>
                </a:cubicBezTo>
                <a:cubicBezTo>
                  <a:pt x="-23956" y="2528208"/>
                  <a:pt x="-12577" y="2388025"/>
                  <a:pt x="0" y="2174535"/>
                </a:cubicBezTo>
                <a:cubicBezTo>
                  <a:pt x="12577" y="1961045"/>
                  <a:pt x="-14838" y="1759523"/>
                  <a:pt x="0" y="1385054"/>
                </a:cubicBezTo>
                <a:cubicBezTo>
                  <a:pt x="14838" y="1010585"/>
                  <a:pt x="-14097" y="980869"/>
                  <a:pt x="0" y="789481"/>
                </a:cubicBezTo>
                <a:cubicBezTo>
                  <a:pt x="14097" y="598093"/>
                  <a:pt x="39208" y="208733"/>
                  <a:pt x="0" y="0"/>
                </a:cubicBezTo>
                <a:close/>
              </a:path>
            </a:pathLst>
          </a:custGeom>
          <a:noFill/>
          <a:ln>
            <a:extLst>
              <a:ext uri="{C807C97D-BFC1-408E-A445-0C87EB9F89A2}">
                <ask:lineSketchStyleProps xmlns:ask="http://schemas.microsoft.com/office/drawing/2018/sketchyshapes" sd="261673175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819E46DF-2850-636A-9E4F-7382426C5C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74477" y="2720886"/>
            <a:ext cx="7581900" cy="3133725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9DC1302E-8BEE-2351-5515-EC137F6D7EB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5623" y="2645521"/>
            <a:ext cx="2886075" cy="2902524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A57FA456-7F12-E463-9727-86F74D155A60}"/>
              </a:ext>
            </a:extLst>
          </p:cNvPr>
          <p:cNvSpPr txBox="1"/>
          <p:nvPr/>
        </p:nvSpPr>
        <p:spPr>
          <a:xfrm>
            <a:off x="7136257" y="2052070"/>
            <a:ext cx="44658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AE" sz="2800" b="1" dirty="0">
                <a:solidFill>
                  <a:srgbClr val="FF0000"/>
                </a:solidFill>
              </a:rPr>
              <a:t>أوجد ناتج الجمع ؟</a:t>
            </a:r>
            <a:endParaRPr 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224144148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F9C61DB4-915C-15C2-DC16-B0E5C00B2BFB}"/>
              </a:ext>
            </a:extLst>
          </p:cNvPr>
          <p:cNvSpPr txBox="1"/>
          <p:nvPr/>
        </p:nvSpPr>
        <p:spPr>
          <a:xfrm>
            <a:off x="7356296" y="276550"/>
            <a:ext cx="45000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32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ldhabi" panose="01000000000000000000" pitchFamily="2" charset="-78"/>
                <a:ea typeface="+mn-ea"/>
                <a:cs typeface="Aldhabi" panose="01000000000000000000" pitchFamily="2" charset="-78"/>
              </a:rPr>
              <a:t>اسمي  الجميل : ........................................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ldhabi" panose="01000000000000000000" pitchFamily="2" charset="-78"/>
              <a:ea typeface="+mn-ea"/>
              <a:cs typeface="Aldhabi" panose="01000000000000000000" pitchFamily="2" charset="-78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D4C2DC4-FB17-458A-0FB6-9FFA10A15553}"/>
              </a:ext>
            </a:extLst>
          </p:cNvPr>
          <p:cNvSpPr txBox="1"/>
          <p:nvPr/>
        </p:nvSpPr>
        <p:spPr>
          <a:xfrm>
            <a:off x="-883578" y="150663"/>
            <a:ext cx="45000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32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ldhabi" panose="01000000000000000000" pitchFamily="2" charset="-78"/>
                <a:ea typeface="+mn-ea"/>
                <a:cs typeface="Aldhabi" panose="01000000000000000000" pitchFamily="2" charset="-78"/>
              </a:rPr>
              <a:t>صفي الجميل : الثالث ( ......)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ldhabi" panose="01000000000000000000" pitchFamily="2" charset="-78"/>
              <a:ea typeface="+mn-ea"/>
              <a:cs typeface="Aldhabi" panose="01000000000000000000" pitchFamily="2" charset="-78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469A6B7-14E5-996F-760E-CBA6D47FA5EE}"/>
              </a:ext>
            </a:extLst>
          </p:cNvPr>
          <p:cNvSpPr txBox="1"/>
          <p:nvPr/>
        </p:nvSpPr>
        <p:spPr>
          <a:xfrm>
            <a:off x="2846796" y="1003389"/>
            <a:ext cx="59572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Aldhabi" panose="01000000000000000000" pitchFamily="2" charset="-78"/>
                <a:ea typeface="+mn-ea"/>
                <a:cs typeface="Aldhabi" panose="01000000000000000000" pitchFamily="2" charset="-78"/>
              </a:rPr>
              <a:t>ورقة عمل الوحدة (2) الدرس (8) جمع الأعداد المكونة من أربعة  أرقام  </a:t>
            </a: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highlight>
                <a:srgbClr val="FFFF00"/>
              </a:highlight>
              <a:uLnTx/>
              <a:uFillTx/>
              <a:latin typeface="Aldhabi" panose="01000000000000000000" pitchFamily="2" charset="-78"/>
              <a:ea typeface="+mn-ea"/>
              <a:cs typeface="Aldhabi" panose="01000000000000000000" pitchFamily="2" charset="-78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F65E7E9-0C5A-F17D-C913-E93C6DC0ED11}"/>
              </a:ext>
            </a:extLst>
          </p:cNvPr>
          <p:cNvSpPr/>
          <p:nvPr/>
        </p:nvSpPr>
        <p:spPr>
          <a:xfrm>
            <a:off x="130139" y="71919"/>
            <a:ext cx="11931721" cy="6714162"/>
          </a:xfrm>
          <a:custGeom>
            <a:avLst/>
            <a:gdLst>
              <a:gd name="connsiteX0" fmla="*/ 0 w 11931721"/>
              <a:gd name="connsiteY0" fmla="*/ 0 h 6714162"/>
              <a:gd name="connsiteX1" fmla="*/ 543556 w 11931721"/>
              <a:gd name="connsiteY1" fmla="*/ 0 h 6714162"/>
              <a:gd name="connsiteX2" fmla="*/ 1087112 w 11931721"/>
              <a:gd name="connsiteY2" fmla="*/ 0 h 6714162"/>
              <a:gd name="connsiteX3" fmla="*/ 1869303 w 11931721"/>
              <a:gd name="connsiteY3" fmla="*/ 0 h 6714162"/>
              <a:gd name="connsiteX4" fmla="*/ 2293542 w 11931721"/>
              <a:gd name="connsiteY4" fmla="*/ 0 h 6714162"/>
              <a:gd name="connsiteX5" fmla="*/ 2717781 w 11931721"/>
              <a:gd name="connsiteY5" fmla="*/ 0 h 6714162"/>
              <a:gd name="connsiteX6" fmla="*/ 3142020 w 11931721"/>
              <a:gd name="connsiteY6" fmla="*/ 0 h 6714162"/>
              <a:gd name="connsiteX7" fmla="*/ 3685576 w 11931721"/>
              <a:gd name="connsiteY7" fmla="*/ 0 h 6714162"/>
              <a:gd name="connsiteX8" fmla="*/ 4109815 w 11931721"/>
              <a:gd name="connsiteY8" fmla="*/ 0 h 6714162"/>
              <a:gd name="connsiteX9" fmla="*/ 4772688 w 11931721"/>
              <a:gd name="connsiteY9" fmla="*/ 0 h 6714162"/>
              <a:gd name="connsiteX10" fmla="*/ 5196927 w 11931721"/>
              <a:gd name="connsiteY10" fmla="*/ 0 h 6714162"/>
              <a:gd name="connsiteX11" fmla="*/ 5621166 w 11931721"/>
              <a:gd name="connsiteY11" fmla="*/ 0 h 6714162"/>
              <a:gd name="connsiteX12" fmla="*/ 6403357 w 11931721"/>
              <a:gd name="connsiteY12" fmla="*/ 0 h 6714162"/>
              <a:gd name="connsiteX13" fmla="*/ 7185548 w 11931721"/>
              <a:gd name="connsiteY13" fmla="*/ 0 h 6714162"/>
              <a:gd name="connsiteX14" fmla="*/ 7967738 w 11931721"/>
              <a:gd name="connsiteY14" fmla="*/ 0 h 6714162"/>
              <a:gd name="connsiteX15" fmla="*/ 8630612 w 11931721"/>
              <a:gd name="connsiteY15" fmla="*/ 0 h 6714162"/>
              <a:gd name="connsiteX16" fmla="*/ 9532119 w 11931721"/>
              <a:gd name="connsiteY16" fmla="*/ 0 h 6714162"/>
              <a:gd name="connsiteX17" fmla="*/ 10075676 w 11931721"/>
              <a:gd name="connsiteY17" fmla="*/ 0 h 6714162"/>
              <a:gd name="connsiteX18" fmla="*/ 10499914 w 11931721"/>
              <a:gd name="connsiteY18" fmla="*/ 0 h 6714162"/>
              <a:gd name="connsiteX19" fmla="*/ 11931721 w 11931721"/>
              <a:gd name="connsiteY19" fmla="*/ 0 h 6714162"/>
              <a:gd name="connsiteX20" fmla="*/ 11931721 w 11931721"/>
              <a:gd name="connsiteY20" fmla="*/ 738558 h 6714162"/>
              <a:gd name="connsiteX21" fmla="*/ 11931721 w 11931721"/>
              <a:gd name="connsiteY21" fmla="*/ 1477116 h 6714162"/>
              <a:gd name="connsiteX22" fmla="*/ 11931721 w 11931721"/>
              <a:gd name="connsiteY22" fmla="*/ 1947107 h 6714162"/>
              <a:gd name="connsiteX23" fmla="*/ 11931721 w 11931721"/>
              <a:gd name="connsiteY23" fmla="*/ 2417098 h 6714162"/>
              <a:gd name="connsiteX24" fmla="*/ 11931721 w 11931721"/>
              <a:gd name="connsiteY24" fmla="*/ 2887090 h 6714162"/>
              <a:gd name="connsiteX25" fmla="*/ 11931721 w 11931721"/>
              <a:gd name="connsiteY25" fmla="*/ 3491364 h 6714162"/>
              <a:gd name="connsiteX26" fmla="*/ 11931721 w 11931721"/>
              <a:gd name="connsiteY26" fmla="*/ 4162780 h 6714162"/>
              <a:gd name="connsiteX27" fmla="*/ 11931721 w 11931721"/>
              <a:gd name="connsiteY27" fmla="*/ 4699913 h 6714162"/>
              <a:gd name="connsiteX28" fmla="*/ 11931721 w 11931721"/>
              <a:gd name="connsiteY28" fmla="*/ 5438471 h 6714162"/>
              <a:gd name="connsiteX29" fmla="*/ 11931721 w 11931721"/>
              <a:gd name="connsiteY29" fmla="*/ 6109887 h 6714162"/>
              <a:gd name="connsiteX30" fmla="*/ 11931721 w 11931721"/>
              <a:gd name="connsiteY30" fmla="*/ 6714162 h 6714162"/>
              <a:gd name="connsiteX31" fmla="*/ 11388165 w 11931721"/>
              <a:gd name="connsiteY31" fmla="*/ 6714162 h 6714162"/>
              <a:gd name="connsiteX32" fmla="*/ 10605974 w 11931721"/>
              <a:gd name="connsiteY32" fmla="*/ 6714162 h 6714162"/>
              <a:gd name="connsiteX33" fmla="*/ 10301052 w 11931721"/>
              <a:gd name="connsiteY33" fmla="*/ 6714162 h 6714162"/>
              <a:gd name="connsiteX34" fmla="*/ 9399545 w 11931721"/>
              <a:gd name="connsiteY34" fmla="*/ 6714162 h 6714162"/>
              <a:gd name="connsiteX35" fmla="*/ 8855988 w 11931721"/>
              <a:gd name="connsiteY35" fmla="*/ 6714162 h 6714162"/>
              <a:gd name="connsiteX36" fmla="*/ 7954481 w 11931721"/>
              <a:gd name="connsiteY36" fmla="*/ 6714162 h 6714162"/>
              <a:gd name="connsiteX37" fmla="*/ 7291607 w 11931721"/>
              <a:gd name="connsiteY37" fmla="*/ 6714162 h 6714162"/>
              <a:gd name="connsiteX38" fmla="*/ 6390099 w 11931721"/>
              <a:gd name="connsiteY38" fmla="*/ 6714162 h 6714162"/>
              <a:gd name="connsiteX39" fmla="*/ 5488592 w 11931721"/>
              <a:gd name="connsiteY39" fmla="*/ 6714162 h 6714162"/>
              <a:gd name="connsiteX40" fmla="*/ 5183670 w 11931721"/>
              <a:gd name="connsiteY40" fmla="*/ 6714162 h 6714162"/>
              <a:gd name="connsiteX41" fmla="*/ 4520797 w 11931721"/>
              <a:gd name="connsiteY41" fmla="*/ 6714162 h 6714162"/>
              <a:gd name="connsiteX42" fmla="*/ 3977240 w 11931721"/>
              <a:gd name="connsiteY42" fmla="*/ 6714162 h 6714162"/>
              <a:gd name="connsiteX43" fmla="*/ 3672319 w 11931721"/>
              <a:gd name="connsiteY43" fmla="*/ 6714162 h 6714162"/>
              <a:gd name="connsiteX44" fmla="*/ 3128762 w 11931721"/>
              <a:gd name="connsiteY44" fmla="*/ 6714162 h 6714162"/>
              <a:gd name="connsiteX45" fmla="*/ 2465889 w 11931721"/>
              <a:gd name="connsiteY45" fmla="*/ 6714162 h 6714162"/>
              <a:gd name="connsiteX46" fmla="*/ 1803016 w 11931721"/>
              <a:gd name="connsiteY46" fmla="*/ 6714162 h 6714162"/>
              <a:gd name="connsiteX47" fmla="*/ 1378777 w 11931721"/>
              <a:gd name="connsiteY47" fmla="*/ 6714162 h 6714162"/>
              <a:gd name="connsiteX48" fmla="*/ 0 w 11931721"/>
              <a:gd name="connsiteY48" fmla="*/ 6714162 h 6714162"/>
              <a:gd name="connsiteX49" fmla="*/ 0 w 11931721"/>
              <a:gd name="connsiteY49" fmla="*/ 6042746 h 6714162"/>
              <a:gd name="connsiteX50" fmla="*/ 0 w 11931721"/>
              <a:gd name="connsiteY50" fmla="*/ 5237046 h 6714162"/>
              <a:gd name="connsiteX51" fmla="*/ 0 w 11931721"/>
              <a:gd name="connsiteY51" fmla="*/ 4431347 h 6714162"/>
              <a:gd name="connsiteX52" fmla="*/ 0 w 11931721"/>
              <a:gd name="connsiteY52" fmla="*/ 3961356 h 6714162"/>
              <a:gd name="connsiteX53" fmla="*/ 0 w 11931721"/>
              <a:gd name="connsiteY53" fmla="*/ 3155656 h 6714162"/>
              <a:gd name="connsiteX54" fmla="*/ 0 w 11931721"/>
              <a:gd name="connsiteY54" fmla="*/ 2484240 h 6714162"/>
              <a:gd name="connsiteX55" fmla="*/ 0 w 11931721"/>
              <a:gd name="connsiteY55" fmla="*/ 2014249 h 6714162"/>
              <a:gd name="connsiteX56" fmla="*/ 0 w 11931721"/>
              <a:gd name="connsiteY56" fmla="*/ 1275691 h 6714162"/>
              <a:gd name="connsiteX57" fmla="*/ 0 w 11931721"/>
              <a:gd name="connsiteY57" fmla="*/ 0 h 67141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</a:cxnLst>
            <a:rect l="l" t="t" r="r" b="b"/>
            <a:pathLst>
              <a:path w="11931721" h="6714162" extrusionOk="0">
                <a:moveTo>
                  <a:pt x="0" y="0"/>
                </a:moveTo>
                <a:cubicBezTo>
                  <a:pt x="192271" y="-13618"/>
                  <a:pt x="387144" y="3727"/>
                  <a:pt x="543556" y="0"/>
                </a:cubicBezTo>
                <a:cubicBezTo>
                  <a:pt x="699968" y="-3727"/>
                  <a:pt x="938689" y="4808"/>
                  <a:pt x="1087112" y="0"/>
                </a:cubicBezTo>
                <a:cubicBezTo>
                  <a:pt x="1235535" y="-4808"/>
                  <a:pt x="1585771" y="-22478"/>
                  <a:pt x="1869303" y="0"/>
                </a:cubicBezTo>
                <a:cubicBezTo>
                  <a:pt x="2152835" y="22478"/>
                  <a:pt x="2100307" y="-10592"/>
                  <a:pt x="2293542" y="0"/>
                </a:cubicBezTo>
                <a:cubicBezTo>
                  <a:pt x="2486777" y="10592"/>
                  <a:pt x="2564765" y="-7040"/>
                  <a:pt x="2717781" y="0"/>
                </a:cubicBezTo>
                <a:cubicBezTo>
                  <a:pt x="2870797" y="7040"/>
                  <a:pt x="3020295" y="12778"/>
                  <a:pt x="3142020" y="0"/>
                </a:cubicBezTo>
                <a:cubicBezTo>
                  <a:pt x="3263745" y="-12778"/>
                  <a:pt x="3451760" y="27079"/>
                  <a:pt x="3685576" y="0"/>
                </a:cubicBezTo>
                <a:cubicBezTo>
                  <a:pt x="3919392" y="-27079"/>
                  <a:pt x="3907045" y="-8177"/>
                  <a:pt x="4109815" y="0"/>
                </a:cubicBezTo>
                <a:cubicBezTo>
                  <a:pt x="4312585" y="8177"/>
                  <a:pt x="4462723" y="7812"/>
                  <a:pt x="4772688" y="0"/>
                </a:cubicBezTo>
                <a:cubicBezTo>
                  <a:pt x="5082653" y="-7812"/>
                  <a:pt x="5064146" y="-64"/>
                  <a:pt x="5196927" y="0"/>
                </a:cubicBezTo>
                <a:cubicBezTo>
                  <a:pt x="5329708" y="64"/>
                  <a:pt x="5485405" y="-15807"/>
                  <a:pt x="5621166" y="0"/>
                </a:cubicBezTo>
                <a:cubicBezTo>
                  <a:pt x="5756927" y="15807"/>
                  <a:pt x="6194054" y="714"/>
                  <a:pt x="6403357" y="0"/>
                </a:cubicBezTo>
                <a:cubicBezTo>
                  <a:pt x="6612660" y="-714"/>
                  <a:pt x="6919214" y="-22442"/>
                  <a:pt x="7185548" y="0"/>
                </a:cubicBezTo>
                <a:cubicBezTo>
                  <a:pt x="7451882" y="22442"/>
                  <a:pt x="7760322" y="-27153"/>
                  <a:pt x="7967738" y="0"/>
                </a:cubicBezTo>
                <a:cubicBezTo>
                  <a:pt x="8175154" y="27153"/>
                  <a:pt x="8329323" y="17358"/>
                  <a:pt x="8630612" y="0"/>
                </a:cubicBezTo>
                <a:cubicBezTo>
                  <a:pt x="8931901" y="-17358"/>
                  <a:pt x="9264133" y="-7788"/>
                  <a:pt x="9532119" y="0"/>
                </a:cubicBezTo>
                <a:cubicBezTo>
                  <a:pt x="9800105" y="7788"/>
                  <a:pt x="9827472" y="-8901"/>
                  <a:pt x="10075676" y="0"/>
                </a:cubicBezTo>
                <a:cubicBezTo>
                  <a:pt x="10323880" y="8901"/>
                  <a:pt x="10308655" y="-3398"/>
                  <a:pt x="10499914" y="0"/>
                </a:cubicBezTo>
                <a:cubicBezTo>
                  <a:pt x="10691173" y="3398"/>
                  <a:pt x="11574328" y="-54620"/>
                  <a:pt x="11931721" y="0"/>
                </a:cubicBezTo>
                <a:cubicBezTo>
                  <a:pt x="11937099" y="177284"/>
                  <a:pt x="11927062" y="491986"/>
                  <a:pt x="11931721" y="738558"/>
                </a:cubicBezTo>
                <a:cubicBezTo>
                  <a:pt x="11936380" y="985130"/>
                  <a:pt x="11906848" y="1268093"/>
                  <a:pt x="11931721" y="1477116"/>
                </a:cubicBezTo>
                <a:cubicBezTo>
                  <a:pt x="11956594" y="1686139"/>
                  <a:pt x="11919786" y="1833279"/>
                  <a:pt x="11931721" y="1947107"/>
                </a:cubicBezTo>
                <a:cubicBezTo>
                  <a:pt x="11943656" y="2060935"/>
                  <a:pt x="11933660" y="2195999"/>
                  <a:pt x="11931721" y="2417098"/>
                </a:cubicBezTo>
                <a:cubicBezTo>
                  <a:pt x="11929782" y="2638197"/>
                  <a:pt x="11919571" y="2738177"/>
                  <a:pt x="11931721" y="2887090"/>
                </a:cubicBezTo>
                <a:cubicBezTo>
                  <a:pt x="11943871" y="3036003"/>
                  <a:pt x="11954120" y="3339291"/>
                  <a:pt x="11931721" y="3491364"/>
                </a:cubicBezTo>
                <a:cubicBezTo>
                  <a:pt x="11909322" y="3643437"/>
                  <a:pt x="11961401" y="3934655"/>
                  <a:pt x="11931721" y="4162780"/>
                </a:cubicBezTo>
                <a:cubicBezTo>
                  <a:pt x="11902041" y="4390905"/>
                  <a:pt x="11940913" y="4495524"/>
                  <a:pt x="11931721" y="4699913"/>
                </a:cubicBezTo>
                <a:cubicBezTo>
                  <a:pt x="11922529" y="4904302"/>
                  <a:pt x="11900821" y="5232098"/>
                  <a:pt x="11931721" y="5438471"/>
                </a:cubicBezTo>
                <a:cubicBezTo>
                  <a:pt x="11962621" y="5644844"/>
                  <a:pt x="11950859" y="5781809"/>
                  <a:pt x="11931721" y="6109887"/>
                </a:cubicBezTo>
                <a:cubicBezTo>
                  <a:pt x="11912583" y="6437965"/>
                  <a:pt x="11905206" y="6590984"/>
                  <a:pt x="11931721" y="6714162"/>
                </a:cubicBezTo>
                <a:cubicBezTo>
                  <a:pt x="11727747" y="6707526"/>
                  <a:pt x="11613072" y="6707828"/>
                  <a:pt x="11388165" y="6714162"/>
                </a:cubicBezTo>
                <a:cubicBezTo>
                  <a:pt x="11163258" y="6720496"/>
                  <a:pt x="10919085" y="6684215"/>
                  <a:pt x="10605974" y="6714162"/>
                </a:cubicBezTo>
                <a:cubicBezTo>
                  <a:pt x="10292863" y="6744109"/>
                  <a:pt x="10368568" y="6724895"/>
                  <a:pt x="10301052" y="6714162"/>
                </a:cubicBezTo>
                <a:cubicBezTo>
                  <a:pt x="10233536" y="6703429"/>
                  <a:pt x="9814581" y="6679765"/>
                  <a:pt x="9399545" y="6714162"/>
                </a:cubicBezTo>
                <a:cubicBezTo>
                  <a:pt x="8984509" y="6748559"/>
                  <a:pt x="9081425" y="6689148"/>
                  <a:pt x="8855988" y="6714162"/>
                </a:cubicBezTo>
                <a:cubicBezTo>
                  <a:pt x="8630551" y="6739176"/>
                  <a:pt x="8157018" y="6720398"/>
                  <a:pt x="7954481" y="6714162"/>
                </a:cubicBezTo>
                <a:cubicBezTo>
                  <a:pt x="7751944" y="6707926"/>
                  <a:pt x="7479370" y="6728430"/>
                  <a:pt x="7291607" y="6714162"/>
                </a:cubicBezTo>
                <a:cubicBezTo>
                  <a:pt x="7103844" y="6699894"/>
                  <a:pt x="6602596" y="6672116"/>
                  <a:pt x="6390099" y="6714162"/>
                </a:cubicBezTo>
                <a:cubicBezTo>
                  <a:pt x="6177602" y="6756208"/>
                  <a:pt x="5864887" y="6706627"/>
                  <a:pt x="5488592" y="6714162"/>
                </a:cubicBezTo>
                <a:cubicBezTo>
                  <a:pt x="5112297" y="6721697"/>
                  <a:pt x="5314672" y="6716467"/>
                  <a:pt x="5183670" y="6714162"/>
                </a:cubicBezTo>
                <a:cubicBezTo>
                  <a:pt x="5052668" y="6711857"/>
                  <a:pt x="4669335" y="6695789"/>
                  <a:pt x="4520797" y="6714162"/>
                </a:cubicBezTo>
                <a:cubicBezTo>
                  <a:pt x="4372259" y="6732535"/>
                  <a:pt x="4247548" y="6724341"/>
                  <a:pt x="3977240" y="6714162"/>
                </a:cubicBezTo>
                <a:cubicBezTo>
                  <a:pt x="3706932" y="6703983"/>
                  <a:pt x="3751266" y="6712178"/>
                  <a:pt x="3672319" y="6714162"/>
                </a:cubicBezTo>
                <a:cubicBezTo>
                  <a:pt x="3593372" y="6716146"/>
                  <a:pt x="3322128" y="6716791"/>
                  <a:pt x="3128762" y="6714162"/>
                </a:cubicBezTo>
                <a:cubicBezTo>
                  <a:pt x="2935396" y="6711533"/>
                  <a:pt x="2790922" y="6715292"/>
                  <a:pt x="2465889" y="6714162"/>
                </a:cubicBezTo>
                <a:cubicBezTo>
                  <a:pt x="2140856" y="6713032"/>
                  <a:pt x="1939731" y="6719625"/>
                  <a:pt x="1803016" y="6714162"/>
                </a:cubicBezTo>
                <a:cubicBezTo>
                  <a:pt x="1666301" y="6708699"/>
                  <a:pt x="1564305" y="6720887"/>
                  <a:pt x="1378777" y="6714162"/>
                </a:cubicBezTo>
                <a:cubicBezTo>
                  <a:pt x="1193249" y="6707437"/>
                  <a:pt x="485474" y="6703006"/>
                  <a:pt x="0" y="6714162"/>
                </a:cubicBezTo>
                <a:cubicBezTo>
                  <a:pt x="7804" y="6455181"/>
                  <a:pt x="30898" y="6283126"/>
                  <a:pt x="0" y="6042746"/>
                </a:cubicBezTo>
                <a:cubicBezTo>
                  <a:pt x="-30898" y="5802366"/>
                  <a:pt x="-3940" y="5637295"/>
                  <a:pt x="0" y="5237046"/>
                </a:cubicBezTo>
                <a:cubicBezTo>
                  <a:pt x="3940" y="4836797"/>
                  <a:pt x="37026" y="4778570"/>
                  <a:pt x="0" y="4431347"/>
                </a:cubicBezTo>
                <a:cubicBezTo>
                  <a:pt x="-37026" y="4084124"/>
                  <a:pt x="-16217" y="4151012"/>
                  <a:pt x="0" y="3961356"/>
                </a:cubicBezTo>
                <a:cubicBezTo>
                  <a:pt x="16217" y="3771700"/>
                  <a:pt x="-570" y="3342938"/>
                  <a:pt x="0" y="3155656"/>
                </a:cubicBezTo>
                <a:cubicBezTo>
                  <a:pt x="570" y="2968374"/>
                  <a:pt x="31827" y="2808832"/>
                  <a:pt x="0" y="2484240"/>
                </a:cubicBezTo>
                <a:cubicBezTo>
                  <a:pt x="-31827" y="2159648"/>
                  <a:pt x="12539" y="2237591"/>
                  <a:pt x="0" y="2014249"/>
                </a:cubicBezTo>
                <a:cubicBezTo>
                  <a:pt x="-12539" y="1790907"/>
                  <a:pt x="-31845" y="1633880"/>
                  <a:pt x="0" y="1275691"/>
                </a:cubicBezTo>
                <a:cubicBezTo>
                  <a:pt x="31845" y="917502"/>
                  <a:pt x="56515" y="599316"/>
                  <a:pt x="0" y="0"/>
                </a:cubicBezTo>
                <a:close/>
              </a:path>
            </a:pathLst>
          </a:custGeom>
          <a:noFill/>
          <a:ln>
            <a:extLst>
              <a:ext uri="{C807C97D-BFC1-408E-A445-0C87EB9F89A2}">
                <ask:lineSketchStyleProps xmlns:ask="http://schemas.microsoft.com/office/drawing/2018/sketchyshapes" sd="261673175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16CE79D2-F0CF-60C4-7A48-1DAACED3F0C5}"/>
              </a:ext>
            </a:extLst>
          </p:cNvPr>
          <p:cNvSpPr/>
          <p:nvPr/>
        </p:nvSpPr>
        <p:spPr>
          <a:xfrm>
            <a:off x="287677" y="1792795"/>
            <a:ext cx="11608940" cy="4847690"/>
          </a:xfrm>
          <a:custGeom>
            <a:avLst/>
            <a:gdLst>
              <a:gd name="connsiteX0" fmla="*/ 0 w 11608940"/>
              <a:gd name="connsiteY0" fmla="*/ 0 h 4847690"/>
              <a:gd name="connsiteX1" fmla="*/ 566789 w 11608940"/>
              <a:gd name="connsiteY1" fmla="*/ 0 h 4847690"/>
              <a:gd name="connsiteX2" fmla="*/ 1133579 w 11608940"/>
              <a:gd name="connsiteY2" fmla="*/ 0 h 4847690"/>
              <a:gd name="connsiteX3" fmla="*/ 1932547 w 11608940"/>
              <a:gd name="connsiteY3" fmla="*/ 0 h 4847690"/>
              <a:gd name="connsiteX4" fmla="*/ 2383247 w 11608940"/>
              <a:gd name="connsiteY4" fmla="*/ 0 h 4847690"/>
              <a:gd name="connsiteX5" fmla="*/ 2833947 w 11608940"/>
              <a:gd name="connsiteY5" fmla="*/ 0 h 4847690"/>
              <a:gd name="connsiteX6" fmla="*/ 3284647 w 11608940"/>
              <a:gd name="connsiteY6" fmla="*/ 0 h 4847690"/>
              <a:gd name="connsiteX7" fmla="*/ 3851437 w 11608940"/>
              <a:gd name="connsiteY7" fmla="*/ 0 h 4847690"/>
              <a:gd name="connsiteX8" fmla="*/ 4302137 w 11608940"/>
              <a:gd name="connsiteY8" fmla="*/ 0 h 4847690"/>
              <a:gd name="connsiteX9" fmla="*/ 4985015 w 11608940"/>
              <a:gd name="connsiteY9" fmla="*/ 0 h 4847690"/>
              <a:gd name="connsiteX10" fmla="*/ 5435715 w 11608940"/>
              <a:gd name="connsiteY10" fmla="*/ 0 h 4847690"/>
              <a:gd name="connsiteX11" fmla="*/ 5886415 w 11608940"/>
              <a:gd name="connsiteY11" fmla="*/ 0 h 4847690"/>
              <a:gd name="connsiteX12" fmla="*/ 6685384 w 11608940"/>
              <a:gd name="connsiteY12" fmla="*/ 0 h 4847690"/>
              <a:gd name="connsiteX13" fmla="*/ 7484352 w 11608940"/>
              <a:gd name="connsiteY13" fmla="*/ 0 h 4847690"/>
              <a:gd name="connsiteX14" fmla="*/ 8283320 w 11608940"/>
              <a:gd name="connsiteY14" fmla="*/ 0 h 4847690"/>
              <a:gd name="connsiteX15" fmla="*/ 8966199 w 11608940"/>
              <a:gd name="connsiteY15" fmla="*/ 0 h 4847690"/>
              <a:gd name="connsiteX16" fmla="*/ 9881257 w 11608940"/>
              <a:gd name="connsiteY16" fmla="*/ 0 h 4847690"/>
              <a:gd name="connsiteX17" fmla="*/ 10448046 w 11608940"/>
              <a:gd name="connsiteY17" fmla="*/ 0 h 4847690"/>
              <a:gd name="connsiteX18" fmla="*/ 10898746 w 11608940"/>
              <a:gd name="connsiteY18" fmla="*/ 0 h 4847690"/>
              <a:gd name="connsiteX19" fmla="*/ 11608940 w 11608940"/>
              <a:gd name="connsiteY19" fmla="*/ 0 h 4847690"/>
              <a:gd name="connsiteX20" fmla="*/ 11608940 w 11608940"/>
              <a:gd name="connsiteY20" fmla="*/ 741004 h 4847690"/>
              <a:gd name="connsiteX21" fmla="*/ 11608940 w 11608940"/>
              <a:gd name="connsiteY21" fmla="*/ 1482008 h 4847690"/>
              <a:gd name="connsiteX22" fmla="*/ 11608940 w 11608940"/>
              <a:gd name="connsiteY22" fmla="*/ 2029105 h 4847690"/>
              <a:gd name="connsiteX23" fmla="*/ 11608940 w 11608940"/>
              <a:gd name="connsiteY23" fmla="*/ 2576201 h 4847690"/>
              <a:gd name="connsiteX24" fmla="*/ 11608940 w 11608940"/>
              <a:gd name="connsiteY24" fmla="*/ 3123297 h 4847690"/>
              <a:gd name="connsiteX25" fmla="*/ 11608940 w 11608940"/>
              <a:gd name="connsiteY25" fmla="*/ 3767348 h 4847690"/>
              <a:gd name="connsiteX26" fmla="*/ 11608940 w 11608940"/>
              <a:gd name="connsiteY26" fmla="*/ 4847690 h 4847690"/>
              <a:gd name="connsiteX27" fmla="*/ 11158240 w 11608940"/>
              <a:gd name="connsiteY27" fmla="*/ 4847690 h 4847690"/>
              <a:gd name="connsiteX28" fmla="*/ 10475361 w 11608940"/>
              <a:gd name="connsiteY28" fmla="*/ 4847690 h 4847690"/>
              <a:gd name="connsiteX29" fmla="*/ 9908572 w 11608940"/>
              <a:gd name="connsiteY29" fmla="*/ 4847690 h 4847690"/>
              <a:gd name="connsiteX30" fmla="*/ 8993514 w 11608940"/>
              <a:gd name="connsiteY30" fmla="*/ 4847690 h 4847690"/>
              <a:gd name="connsiteX31" fmla="*/ 8310635 w 11608940"/>
              <a:gd name="connsiteY31" fmla="*/ 4847690 h 4847690"/>
              <a:gd name="connsiteX32" fmla="*/ 7511667 w 11608940"/>
              <a:gd name="connsiteY32" fmla="*/ 4847690 h 4847690"/>
              <a:gd name="connsiteX33" fmla="*/ 7177056 w 11608940"/>
              <a:gd name="connsiteY33" fmla="*/ 4847690 h 4847690"/>
              <a:gd name="connsiteX34" fmla="*/ 6261999 w 11608940"/>
              <a:gd name="connsiteY34" fmla="*/ 4847690 h 4847690"/>
              <a:gd name="connsiteX35" fmla="*/ 5695209 w 11608940"/>
              <a:gd name="connsiteY35" fmla="*/ 4847690 h 4847690"/>
              <a:gd name="connsiteX36" fmla="*/ 4780152 w 11608940"/>
              <a:gd name="connsiteY36" fmla="*/ 4847690 h 4847690"/>
              <a:gd name="connsiteX37" fmla="*/ 4097273 w 11608940"/>
              <a:gd name="connsiteY37" fmla="*/ 4847690 h 4847690"/>
              <a:gd name="connsiteX38" fmla="*/ 3182215 w 11608940"/>
              <a:gd name="connsiteY38" fmla="*/ 4847690 h 4847690"/>
              <a:gd name="connsiteX39" fmla="*/ 2267158 w 11608940"/>
              <a:gd name="connsiteY39" fmla="*/ 4847690 h 4847690"/>
              <a:gd name="connsiteX40" fmla="*/ 1932547 w 11608940"/>
              <a:gd name="connsiteY40" fmla="*/ 4847690 h 4847690"/>
              <a:gd name="connsiteX41" fmla="*/ 1249668 w 11608940"/>
              <a:gd name="connsiteY41" fmla="*/ 4847690 h 4847690"/>
              <a:gd name="connsiteX42" fmla="*/ 682879 w 11608940"/>
              <a:gd name="connsiteY42" fmla="*/ 4847690 h 4847690"/>
              <a:gd name="connsiteX43" fmla="*/ 0 w 11608940"/>
              <a:gd name="connsiteY43" fmla="*/ 4847690 h 4847690"/>
              <a:gd name="connsiteX44" fmla="*/ 0 w 11608940"/>
              <a:gd name="connsiteY44" fmla="*/ 4203640 h 4847690"/>
              <a:gd name="connsiteX45" fmla="*/ 0 w 11608940"/>
              <a:gd name="connsiteY45" fmla="*/ 3511113 h 4847690"/>
              <a:gd name="connsiteX46" fmla="*/ 0 w 11608940"/>
              <a:gd name="connsiteY46" fmla="*/ 2818585 h 4847690"/>
              <a:gd name="connsiteX47" fmla="*/ 0 w 11608940"/>
              <a:gd name="connsiteY47" fmla="*/ 2174535 h 4847690"/>
              <a:gd name="connsiteX48" fmla="*/ 0 w 11608940"/>
              <a:gd name="connsiteY48" fmla="*/ 1385054 h 4847690"/>
              <a:gd name="connsiteX49" fmla="*/ 0 w 11608940"/>
              <a:gd name="connsiteY49" fmla="*/ 789481 h 4847690"/>
              <a:gd name="connsiteX50" fmla="*/ 0 w 11608940"/>
              <a:gd name="connsiteY50" fmla="*/ 0 h 48476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</a:cxnLst>
            <a:rect l="l" t="t" r="r" b="b"/>
            <a:pathLst>
              <a:path w="11608940" h="4847690" extrusionOk="0">
                <a:moveTo>
                  <a:pt x="0" y="0"/>
                </a:moveTo>
                <a:cubicBezTo>
                  <a:pt x="250365" y="-9729"/>
                  <a:pt x="334622" y="-8757"/>
                  <a:pt x="566789" y="0"/>
                </a:cubicBezTo>
                <a:cubicBezTo>
                  <a:pt x="798956" y="8757"/>
                  <a:pt x="903808" y="22153"/>
                  <a:pt x="1133579" y="0"/>
                </a:cubicBezTo>
                <a:cubicBezTo>
                  <a:pt x="1363350" y="-22153"/>
                  <a:pt x="1594829" y="20221"/>
                  <a:pt x="1932547" y="0"/>
                </a:cubicBezTo>
                <a:cubicBezTo>
                  <a:pt x="2270265" y="-20221"/>
                  <a:pt x="2269334" y="21079"/>
                  <a:pt x="2383247" y="0"/>
                </a:cubicBezTo>
                <a:cubicBezTo>
                  <a:pt x="2497160" y="-21079"/>
                  <a:pt x="2692750" y="-18538"/>
                  <a:pt x="2833947" y="0"/>
                </a:cubicBezTo>
                <a:cubicBezTo>
                  <a:pt x="2975144" y="18538"/>
                  <a:pt x="3123366" y="4879"/>
                  <a:pt x="3284647" y="0"/>
                </a:cubicBezTo>
                <a:cubicBezTo>
                  <a:pt x="3445928" y="-4879"/>
                  <a:pt x="3655676" y="-13190"/>
                  <a:pt x="3851437" y="0"/>
                </a:cubicBezTo>
                <a:cubicBezTo>
                  <a:pt x="4047198" y="13190"/>
                  <a:pt x="4121645" y="10498"/>
                  <a:pt x="4302137" y="0"/>
                </a:cubicBezTo>
                <a:cubicBezTo>
                  <a:pt x="4482629" y="-10498"/>
                  <a:pt x="4779034" y="-11402"/>
                  <a:pt x="4985015" y="0"/>
                </a:cubicBezTo>
                <a:cubicBezTo>
                  <a:pt x="5190996" y="11402"/>
                  <a:pt x="5238037" y="18664"/>
                  <a:pt x="5435715" y="0"/>
                </a:cubicBezTo>
                <a:cubicBezTo>
                  <a:pt x="5633393" y="-18664"/>
                  <a:pt x="5692057" y="-1563"/>
                  <a:pt x="5886415" y="0"/>
                </a:cubicBezTo>
                <a:cubicBezTo>
                  <a:pt x="6080773" y="1563"/>
                  <a:pt x="6457427" y="-22814"/>
                  <a:pt x="6685384" y="0"/>
                </a:cubicBezTo>
                <a:cubicBezTo>
                  <a:pt x="6913341" y="22814"/>
                  <a:pt x="7206453" y="-39232"/>
                  <a:pt x="7484352" y="0"/>
                </a:cubicBezTo>
                <a:cubicBezTo>
                  <a:pt x="7762251" y="39232"/>
                  <a:pt x="7887760" y="5962"/>
                  <a:pt x="8283320" y="0"/>
                </a:cubicBezTo>
                <a:cubicBezTo>
                  <a:pt x="8678880" y="-5962"/>
                  <a:pt x="8703302" y="18733"/>
                  <a:pt x="8966199" y="0"/>
                </a:cubicBezTo>
                <a:cubicBezTo>
                  <a:pt x="9229096" y="-18733"/>
                  <a:pt x="9524407" y="-1684"/>
                  <a:pt x="9881257" y="0"/>
                </a:cubicBezTo>
                <a:cubicBezTo>
                  <a:pt x="10238107" y="1684"/>
                  <a:pt x="10305055" y="8790"/>
                  <a:pt x="10448046" y="0"/>
                </a:cubicBezTo>
                <a:cubicBezTo>
                  <a:pt x="10591037" y="-8790"/>
                  <a:pt x="10684279" y="-6432"/>
                  <a:pt x="10898746" y="0"/>
                </a:cubicBezTo>
                <a:cubicBezTo>
                  <a:pt x="11113213" y="6432"/>
                  <a:pt x="11335377" y="32009"/>
                  <a:pt x="11608940" y="0"/>
                </a:cubicBezTo>
                <a:cubicBezTo>
                  <a:pt x="11582940" y="229499"/>
                  <a:pt x="11575312" y="399093"/>
                  <a:pt x="11608940" y="741004"/>
                </a:cubicBezTo>
                <a:cubicBezTo>
                  <a:pt x="11642568" y="1082915"/>
                  <a:pt x="11598499" y="1115569"/>
                  <a:pt x="11608940" y="1482008"/>
                </a:cubicBezTo>
                <a:cubicBezTo>
                  <a:pt x="11619381" y="1848447"/>
                  <a:pt x="11606718" y="1857673"/>
                  <a:pt x="11608940" y="2029105"/>
                </a:cubicBezTo>
                <a:cubicBezTo>
                  <a:pt x="11611162" y="2200537"/>
                  <a:pt x="11595729" y="2404968"/>
                  <a:pt x="11608940" y="2576201"/>
                </a:cubicBezTo>
                <a:cubicBezTo>
                  <a:pt x="11622151" y="2747434"/>
                  <a:pt x="11620922" y="3013018"/>
                  <a:pt x="11608940" y="3123297"/>
                </a:cubicBezTo>
                <a:cubicBezTo>
                  <a:pt x="11596958" y="3233576"/>
                  <a:pt x="11602577" y="3483861"/>
                  <a:pt x="11608940" y="3767348"/>
                </a:cubicBezTo>
                <a:cubicBezTo>
                  <a:pt x="11615303" y="4050835"/>
                  <a:pt x="11603716" y="4628921"/>
                  <a:pt x="11608940" y="4847690"/>
                </a:cubicBezTo>
                <a:cubicBezTo>
                  <a:pt x="11402763" y="4869615"/>
                  <a:pt x="11316735" y="4846353"/>
                  <a:pt x="11158240" y="4847690"/>
                </a:cubicBezTo>
                <a:cubicBezTo>
                  <a:pt x="10999745" y="4849027"/>
                  <a:pt x="10712428" y="4880752"/>
                  <a:pt x="10475361" y="4847690"/>
                </a:cubicBezTo>
                <a:cubicBezTo>
                  <a:pt x="10238294" y="4814628"/>
                  <a:pt x="10030236" y="4829899"/>
                  <a:pt x="9908572" y="4847690"/>
                </a:cubicBezTo>
                <a:cubicBezTo>
                  <a:pt x="9786908" y="4865481"/>
                  <a:pt x="9190451" y="4818166"/>
                  <a:pt x="8993514" y="4847690"/>
                </a:cubicBezTo>
                <a:cubicBezTo>
                  <a:pt x="8796577" y="4877214"/>
                  <a:pt x="8505950" y="4819765"/>
                  <a:pt x="8310635" y="4847690"/>
                </a:cubicBezTo>
                <a:cubicBezTo>
                  <a:pt x="8115320" y="4875615"/>
                  <a:pt x="7782935" y="4814965"/>
                  <a:pt x="7511667" y="4847690"/>
                </a:cubicBezTo>
                <a:cubicBezTo>
                  <a:pt x="7240399" y="4880415"/>
                  <a:pt x="7301933" y="4861186"/>
                  <a:pt x="7177056" y="4847690"/>
                </a:cubicBezTo>
                <a:cubicBezTo>
                  <a:pt x="7052179" y="4834194"/>
                  <a:pt x="6674097" y="4810011"/>
                  <a:pt x="6261999" y="4847690"/>
                </a:cubicBezTo>
                <a:cubicBezTo>
                  <a:pt x="5849901" y="4885369"/>
                  <a:pt x="5911593" y="4842281"/>
                  <a:pt x="5695209" y="4847690"/>
                </a:cubicBezTo>
                <a:cubicBezTo>
                  <a:pt x="5478825" y="4853100"/>
                  <a:pt x="5194428" y="4847156"/>
                  <a:pt x="4780152" y="4847690"/>
                </a:cubicBezTo>
                <a:cubicBezTo>
                  <a:pt x="4365876" y="4848224"/>
                  <a:pt x="4421482" y="4848185"/>
                  <a:pt x="4097273" y="4847690"/>
                </a:cubicBezTo>
                <a:cubicBezTo>
                  <a:pt x="3773064" y="4847195"/>
                  <a:pt x="3533042" y="4864963"/>
                  <a:pt x="3182215" y="4847690"/>
                </a:cubicBezTo>
                <a:cubicBezTo>
                  <a:pt x="2831388" y="4830417"/>
                  <a:pt x="2500117" y="4893058"/>
                  <a:pt x="2267158" y="4847690"/>
                </a:cubicBezTo>
                <a:cubicBezTo>
                  <a:pt x="2034199" y="4802322"/>
                  <a:pt x="2051409" y="4860026"/>
                  <a:pt x="1932547" y="4847690"/>
                </a:cubicBezTo>
                <a:cubicBezTo>
                  <a:pt x="1813685" y="4835354"/>
                  <a:pt x="1411417" y="4865552"/>
                  <a:pt x="1249668" y="4847690"/>
                </a:cubicBezTo>
                <a:cubicBezTo>
                  <a:pt x="1087919" y="4829828"/>
                  <a:pt x="867765" y="4822435"/>
                  <a:pt x="682879" y="4847690"/>
                </a:cubicBezTo>
                <a:cubicBezTo>
                  <a:pt x="497993" y="4872945"/>
                  <a:pt x="324693" y="4876624"/>
                  <a:pt x="0" y="4847690"/>
                </a:cubicBezTo>
                <a:cubicBezTo>
                  <a:pt x="17483" y="4717463"/>
                  <a:pt x="22607" y="4516246"/>
                  <a:pt x="0" y="4203640"/>
                </a:cubicBezTo>
                <a:cubicBezTo>
                  <a:pt x="-22607" y="3891034"/>
                  <a:pt x="-13654" y="3680453"/>
                  <a:pt x="0" y="3511113"/>
                </a:cubicBezTo>
                <a:cubicBezTo>
                  <a:pt x="13654" y="3341773"/>
                  <a:pt x="23956" y="3108962"/>
                  <a:pt x="0" y="2818585"/>
                </a:cubicBezTo>
                <a:cubicBezTo>
                  <a:pt x="-23956" y="2528208"/>
                  <a:pt x="-12577" y="2388025"/>
                  <a:pt x="0" y="2174535"/>
                </a:cubicBezTo>
                <a:cubicBezTo>
                  <a:pt x="12577" y="1961045"/>
                  <a:pt x="-14838" y="1759523"/>
                  <a:pt x="0" y="1385054"/>
                </a:cubicBezTo>
                <a:cubicBezTo>
                  <a:pt x="14838" y="1010585"/>
                  <a:pt x="-14097" y="980869"/>
                  <a:pt x="0" y="789481"/>
                </a:cubicBezTo>
                <a:cubicBezTo>
                  <a:pt x="14097" y="598093"/>
                  <a:pt x="39208" y="208733"/>
                  <a:pt x="0" y="0"/>
                </a:cubicBezTo>
                <a:close/>
              </a:path>
            </a:pathLst>
          </a:custGeom>
          <a:noFill/>
          <a:ln>
            <a:extLst>
              <a:ext uri="{C807C97D-BFC1-408E-A445-0C87EB9F89A2}">
                <ask:lineSketchStyleProps xmlns:ask="http://schemas.microsoft.com/office/drawing/2018/sketchyshapes" sd="261673175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5350943-5A2E-4B83-E7CF-82597F231D0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31542" y="1935402"/>
            <a:ext cx="9509238" cy="4562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29828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F9C61DB4-915C-15C2-DC16-B0E5C00B2BFB}"/>
              </a:ext>
            </a:extLst>
          </p:cNvPr>
          <p:cNvSpPr txBox="1"/>
          <p:nvPr/>
        </p:nvSpPr>
        <p:spPr>
          <a:xfrm>
            <a:off x="7356296" y="276550"/>
            <a:ext cx="45000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32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ldhabi" panose="01000000000000000000" pitchFamily="2" charset="-78"/>
                <a:ea typeface="+mn-ea"/>
                <a:cs typeface="Aldhabi" panose="01000000000000000000" pitchFamily="2" charset="-78"/>
              </a:rPr>
              <a:t>اسمي  الجميل : ........................................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ldhabi" panose="01000000000000000000" pitchFamily="2" charset="-78"/>
              <a:ea typeface="+mn-ea"/>
              <a:cs typeface="Aldhabi" panose="01000000000000000000" pitchFamily="2" charset="-78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D4C2DC4-FB17-458A-0FB6-9FFA10A15553}"/>
              </a:ext>
            </a:extLst>
          </p:cNvPr>
          <p:cNvSpPr txBox="1"/>
          <p:nvPr/>
        </p:nvSpPr>
        <p:spPr>
          <a:xfrm>
            <a:off x="-883578" y="150663"/>
            <a:ext cx="45000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32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ldhabi" panose="01000000000000000000" pitchFamily="2" charset="-78"/>
                <a:ea typeface="+mn-ea"/>
                <a:cs typeface="Aldhabi" panose="01000000000000000000" pitchFamily="2" charset="-78"/>
              </a:rPr>
              <a:t>صفي الجميل : الثالث ( ......)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ldhabi" panose="01000000000000000000" pitchFamily="2" charset="-78"/>
              <a:ea typeface="+mn-ea"/>
              <a:cs typeface="Aldhabi" panose="01000000000000000000" pitchFamily="2" charset="-78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469A6B7-14E5-996F-760E-CBA6D47FA5EE}"/>
              </a:ext>
            </a:extLst>
          </p:cNvPr>
          <p:cNvSpPr txBox="1"/>
          <p:nvPr/>
        </p:nvSpPr>
        <p:spPr>
          <a:xfrm>
            <a:off x="2846796" y="1003389"/>
            <a:ext cx="59572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Aldhabi" panose="01000000000000000000" pitchFamily="2" charset="-78"/>
                <a:ea typeface="+mn-ea"/>
                <a:cs typeface="Aldhabi" panose="01000000000000000000" pitchFamily="2" charset="-78"/>
              </a:rPr>
              <a:t>ورقة عمل الوحدة (2) الدرس (8) جمع الأعداد المكونة من أربعة  أرقام  </a:t>
            </a: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highlight>
                <a:srgbClr val="FFFF00"/>
              </a:highlight>
              <a:uLnTx/>
              <a:uFillTx/>
              <a:latin typeface="Aldhabi" panose="01000000000000000000" pitchFamily="2" charset="-78"/>
              <a:ea typeface="+mn-ea"/>
              <a:cs typeface="Aldhabi" panose="01000000000000000000" pitchFamily="2" charset="-78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F65E7E9-0C5A-F17D-C913-E93C6DC0ED11}"/>
              </a:ext>
            </a:extLst>
          </p:cNvPr>
          <p:cNvSpPr/>
          <p:nvPr/>
        </p:nvSpPr>
        <p:spPr>
          <a:xfrm>
            <a:off x="130139" y="71919"/>
            <a:ext cx="11931721" cy="6714162"/>
          </a:xfrm>
          <a:custGeom>
            <a:avLst/>
            <a:gdLst>
              <a:gd name="connsiteX0" fmla="*/ 0 w 11931721"/>
              <a:gd name="connsiteY0" fmla="*/ 0 h 6714162"/>
              <a:gd name="connsiteX1" fmla="*/ 543556 w 11931721"/>
              <a:gd name="connsiteY1" fmla="*/ 0 h 6714162"/>
              <a:gd name="connsiteX2" fmla="*/ 1087112 w 11931721"/>
              <a:gd name="connsiteY2" fmla="*/ 0 h 6714162"/>
              <a:gd name="connsiteX3" fmla="*/ 1869303 w 11931721"/>
              <a:gd name="connsiteY3" fmla="*/ 0 h 6714162"/>
              <a:gd name="connsiteX4" fmla="*/ 2293542 w 11931721"/>
              <a:gd name="connsiteY4" fmla="*/ 0 h 6714162"/>
              <a:gd name="connsiteX5" fmla="*/ 2717781 w 11931721"/>
              <a:gd name="connsiteY5" fmla="*/ 0 h 6714162"/>
              <a:gd name="connsiteX6" fmla="*/ 3142020 w 11931721"/>
              <a:gd name="connsiteY6" fmla="*/ 0 h 6714162"/>
              <a:gd name="connsiteX7" fmla="*/ 3685576 w 11931721"/>
              <a:gd name="connsiteY7" fmla="*/ 0 h 6714162"/>
              <a:gd name="connsiteX8" fmla="*/ 4109815 w 11931721"/>
              <a:gd name="connsiteY8" fmla="*/ 0 h 6714162"/>
              <a:gd name="connsiteX9" fmla="*/ 4772688 w 11931721"/>
              <a:gd name="connsiteY9" fmla="*/ 0 h 6714162"/>
              <a:gd name="connsiteX10" fmla="*/ 5196927 w 11931721"/>
              <a:gd name="connsiteY10" fmla="*/ 0 h 6714162"/>
              <a:gd name="connsiteX11" fmla="*/ 5621166 w 11931721"/>
              <a:gd name="connsiteY11" fmla="*/ 0 h 6714162"/>
              <a:gd name="connsiteX12" fmla="*/ 6403357 w 11931721"/>
              <a:gd name="connsiteY12" fmla="*/ 0 h 6714162"/>
              <a:gd name="connsiteX13" fmla="*/ 7185548 w 11931721"/>
              <a:gd name="connsiteY13" fmla="*/ 0 h 6714162"/>
              <a:gd name="connsiteX14" fmla="*/ 7967738 w 11931721"/>
              <a:gd name="connsiteY14" fmla="*/ 0 h 6714162"/>
              <a:gd name="connsiteX15" fmla="*/ 8630612 w 11931721"/>
              <a:gd name="connsiteY15" fmla="*/ 0 h 6714162"/>
              <a:gd name="connsiteX16" fmla="*/ 9532119 w 11931721"/>
              <a:gd name="connsiteY16" fmla="*/ 0 h 6714162"/>
              <a:gd name="connsiteX17" fmla="*/ 10075676 w 11931721"/>
              <a:gd name="connsiteY17" fmla="*/ 0 h 6714162"/>
              <a:gd name="connsiteX18" fmla="*/ 10499914 w 11931721"/>
              <a:gd name="connsiteY18" fmla="*/ 0 h 6714162"/>
              <a:gd name="connsiteX19" fmla="*/ 11931721 w 11931721"/>
              <a:gd name="connsiteY19" fmla="*/ 0 h 6714162"/>
              <a:gd name="connsiteX20" fmla="*/ 11931721 w 11931721"/>
              <a:gd name="connsiteY20" fmla="*/ 738558 h 6714162"/>
              <a:gd name="connsiteX21" fmla="*/ 11931721 w 11931721"/>
              <a:gd name="connsiteY21" fmla="*/ 1477116 h 6714162"/>
              <a:gd name="connsiteX22" fmla="*/ 11931721 w 11931721"/>
              <a:gd name="connsiteY22" fmla="*/ 1947107 h 6714162"/>
              <a:gd name="connsiteX23" fmla="*/ 11931721 w 11931721"/>
              <a:gd name="connsiteY23" fmla="*/ 2417098 h 6714162"/>
              <a:gd name="connsiteX24" fmla="*/ 11931721 w 11931721"/>
              <a:gd name="connsiteY24" fmla="*/ 2887090 h 6714162"/>
              <a:gd name="connsiteX25" fmla="*/ 11931721 w 11931721"/>
              <a:gd name="connsiteY25" fmla="*/ 3491364 h 6714162"/>
              <a:gd name="connsiteX26" fmla="*/ 11931721 w 11931721"/>
              <a:gd name="connsiteY26" fmla="*/ 4162780 h 6714162"/>
              <a:gd name="connsiteX27" fmla="*/ 11931721 w 11931721"/>
              <a:gd name="connsiteY27" fmla="*/ 4699913 h 6714162"/>
              <a:gd name="connsiteX28" fmla="*/ 11931721 w 11931721"/>
              <a:gd name="connsiteY28" fmla="*/ 5438471 h 6714162"/>
              <a:gd name="connsiteX29" fmla="*/ 11931721 w 11931721"/>
              <a:gd name="connsiteY29" fmla="*/ 6109887 h 6714162"/>
              <a:gd name="connsiteX30" fmla="*/ 11931721 w 11931721"/>
              <a:gd name="connsiteY30" fmla="*/ 6714162 h 6714162"/>
              <a:gd name="connsiteX31" fmla="*/ 11388165 w 11931721"/>
              <a:gd name="connsiteY31" fmla="*/ 6714162 h 6714162"/>
              <a:gd name="connsiteX32" fmla="*/ 10605974 w 11931721"/>
              <a:gd name="connsiteY32" fmla="*/ 6714162 h 6714162"/>
              <a:gd name="connsiteX33" fmla="*/ 10301052 w 11931721"/>
              <a:gd name="connsiteY33" fmla="*/ 6714162 h 6714162"/>
              <a:gd name="connsiteX34" fmla="*/ 9399545 w 11931721"/>
              <a:gd name="connsiteY34" fmla="*/ 6714162 h 6714162"/>
              <a:gd name="connsiteX35" fmla="*/ 8855988 w 11931721"/>
              <a:gd name="connsiteY35" fmla="*/ 6714162 h 6714162"/>
              <a:gd name="connsiteX36" fmla="*/ 7954481 w 11931721"/>
              <a:gd name="connsiteY36" fmla="*/ 6714162 h 6714162"/>
              <a:gd name="connsiteX37" fmla="*/ 7291607 w 11931721"/>
              <a:gd name="connsiteY37" fmla="*/ 6714162 h 6714162"/>
              <a:gd name="connsiteX38" fmla="*/ 6390099 w 11931721"/>
              <a:gd name="connsiteY38" fmla="*/ 6714162 h 6714162"/>
              <a:gd name="connsiteX39" fmla="*/ 5488592 w 11931721"/>
              <a:gd name="connsiteY39" fmla="*/ 6714162 h 6714162"/>
              <a:gd name="connsiteX40" fmla="*/ 5183670 w 11931721"/>
              <a:gd name="connsiteY40" fmla="*/ 6714162 h 6714162"/>
              <a:gd name="connsiteX41" fmla="*/ 4520797 w 11931721"/>
              <a:gd name="connsiteY41" fmla="*/ 6714162 h 6714162"/>
              <a:gd name="connsiteX42" fmla="*/ 3977240 w 11931721"/>
              <a:gd name="connsiteY42" fmla="*/ 6714162 h 6714162"/>
              <a:gd name="connsiteX43" fmla="*/ 3672319 w 11931721"/>
              <a:gd name="connsiteY43" fmla="*/ 6714162 h 6714162"/>
              <a:gd name="connsiteX44" fmla="*/ 3128762 w 11931721"/>
              <a:gd name="connsiteY44" fmla="*/ 6714162 h 6714162"/>
              <a:gd name="connsiteX45" fmla="*/ 2465889 w 11931721"/>
              <a:gd name="connsiteY45" fmla="*/ 6714162 h 6714162"/>
              <a:gd name="connsiteX46" fmla="*/ 1803016 w 11931721"/>
              <a:gd name="connsiteY46" fmla="*/ 6714162 h 6714162"/>
              <a:gd name="connsiteX47" fmla="*/ 1378777 w 11931721"/>
              <a:gd name="connsiteY47" fmla="*/ 6714162 h 6714162"/>
              <a:gd name="connsiteX48" fmla="*/ 0 w 11931721"/>
              <a:gd name="connsiteY48" fmla="*/ 6714162 h 6714162"/>
              <a:gd name="connsiteX49" fmla="*/ 0 w 11931721"/>
              <a:gd name="connsiteY49" fmla="*/ 6042746 h 6714162"/>
              <a:gd name="connsiteX50" fmla="*/ 0 w 11931721"/>
              <a:gd name="connsiteY50" fmla="*/ 5237046 h 6714162"/>
              <a:gd name="connsiteX51" fmla="*/ 0 w 11931721"/>
              <a:gd name="connsiteY51" fmla="*/ 4431347 h 6714162"/>
              <a:gd name="connsiteX52" fmla="*/ 0 w 11931721"/>
              <a:gd name="connsiteY52" fmla="*/ 3961356 h 6714162"/>
              <a:gd name="connsiteX53" fmla="*/ 0 w 11931721"/>
              <a:gd name="connsiteY53" fmla="*/ 3155656 h 6714162"/>
              <a:gd name="connsiteX54" fmla="*/ 0 w 11931721"/>
              <a:gd name="connsiteY54" fmla="*/ 2484240 h 6714162"/>
              <a:gd name="connsiteX55" fmla="*/ 0 w 11931721"/>
              <a:gd name="connsiteY55" fmla="*/ 2014249 h 6714162"/>
              <a:gd name="connsiteX56" fmla="*/ 0 w 11931721"/>
              <a:gd name="connsiteY56" fmla="*/ 1275691 h 6714162"/>
              <a:gd name="connsiteX57" fmla="*/ 0 w 11931721"/>
              <a:gd name="connsiteY57" fmla="*/ 0 h 67141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</a:cxnLst>
            <a:rect l="l" t="t" r="r" b="b"/>
            <a:pathLst>
              <a:path w="11931721" h="6714162" extrusionOk="0">
                <a:moveTo>
                  <a:pt x="0" y="0"/>
                </a:moveTo>
                <a:cubicBezTo>
                  <a:pt x="192271" y="-13618"/>
                  <a:pt x="387144" y="3727"/>
                  <a:pt x="543556" y="0"/>
                </a:cubicBezTo>
                <a:cubicBezTo>
                  <a:pt x="699968" y="-3727"/>
                  <a:pt x="938689" y="4808"/>
                  <a:pt x="1087112" y="0"/>
                </a:cubicBezTo>
                <a:cubicBezTo>
                  <a:pt x="1235535" y="-4808"/>
                  <a:pt x="1585771" y="-22478"/>
                  <a:pt x="1869303" y="0"/>
                </a:cubicBezTo>
                <a:cubicBezTo>
                  <a:pt x="2152835" y="22478"/>
                  <a:pt x="2100307" y="-10592"/>
                  <a:pt x="2293542" y="0"/>
                </a:cubicBezTo>
                <a:cubicBezTo>
                  <a:pt x="2486777" y="10592"/>
                  <a:pt x="2564765" y="-7040"/>
                  <a:pt x="2717781" y="0"/>
                </a:cubicBezTo>
                <a:cubicBezTo>
                  <a:pt x="2870797" y="7040"/>
                  <a:pt x="3020295" y="12778"/>
                  <a:pt x="3142020" y="0"/>
                </a:cubicBezTo>
                <a:cubicBezTo>
                  <a:pt x="3263745" y="-12778"/>
                  <a:pt x="3451760" y="27079"/>
                  <a:pt x="3685576" y="0"/>
                </a:cubicBezTo>
                <a:cubicBezTo>
                  <a:pt x="3919392" y="-27079"/>
                  <a:pt x="3907045" y="-8177"/>
                  <a:pt x="4109815" y="0"/>
                </a:cubicBezTo>
                <a:cubicBezTo>
                  <a:pt x="4312585" y="8177"/>
                  <a:pt x="4462723" y="7812"/>
                  <a:pt x="4772688" y="0"/>
                </a:cubicBezTo>
                <a:cubicBezTo>
                  <a:pt x="5082653" y="-7812"/>
                  <a:pt x="5064146" y="-64"/>
                  <a:pt x="5196927" y="0"/>
                </a:cubicBezTo>
                <a:cubicBezTo>
                  <a:pt x="5329708" y="64"/>
                  <a:pt x="5485405" y="-15807"/>
                  <a:pt x="5621166" y="0"/>
                </a:cubicBezTo>
                <a:cubicBezTo>
                  <a:pt x="5756927" y="15807"/>
                  <a:pt x="6194054" y="714"/>
                  <a:pt x="6403357" y="0"/>
                </a:cubicBezTo>
                <a:cubicBezTo>
                  <a:pt x="6612660" y="-714"/>
                  <a:pt x="6919214" y="-22442"/>
                  <a:pt x="7185548" y="0"/>
                </a:cubicBezTo>
                <a:cubicBezTo>
                  <a:pt x="7451882" y="22442"/>
                  <a:pt x="7760322" y="-27153"/>
                  <a:pt x="7967738" y="0"/>
                </a:cubicBezTo>
                <a:cubicBezTo>
                  <a:pt x="8175154" y="27153"/>
                  <a:pt x="8329323" y="17358"/>
                  <a:pt x="8630612" y="0"/>
                </a:cubicBezTo>
                <a:cubicBezTo>
                  <a:pt x="8931901" y="-17358"/>
                  <a:pt x="9264133" y="-7788"/>
                  <a:pt x="9532119" y="0"/>
                </a:cubicBezTo>
                <a:cubicBezTo>
                  <a:pt x="9800105" y="7788"/>
                  <a:pt x="9827472" y="-8901"/>
                  <a:pt x="10075676" y="0"/>
                </a:cubicBezTo>
                <a:cubicBezTo>
                  <a:pt x="10323880" y="8901"/>
                  <a:pt x="10308655" y="-3398"/>
                  <a:pt x="10499914" y="0"/>
                </a:cubicBezTo>
                <a:cubicBezTo>
                  <a:pt x="10691173" y="3398"/>
                  <a:pt x="11574328" y="-54620"/>
                  <a:pt x="11931721" y="0"/>
                </a:cubicBezTo>
                <a:cubicBezTo>
                  <a:pt x="11937099" y="177284"/>
                  <a:pt x="11927062" y="491986"/>
                  <a:pt x="11931721" y="738558"/>
                </a:cubicBezTo>
                <a:cubicBezTo>
                  <a:pt x="11936380" y="985130"/>
                  <a:pt x="11906848" y="1268093"/>
                  <a:pt x="11931721" y="1477116"/>
                </a:cubicBezTo>
                <a:cubicBezTo>
                  <a:pt x="11956594" y="1686139"/>
                  <a:pt x="11919786" y="1833279"/>
                  <a:pt x="11931721" y="1947107"/>
                </a:cubicBezTo>
                <a:cubicBezTo>
                  <a:pt x="11943656" y="2060935"/>
                  <a:pt x="11933660" y="2195999"/>
                  <a:pt x="11931721" y="2417098"/>
                </a:cubicBezTo>
                <a:cubicBezTo>
                  <a:pt x="11929782" y="2638197"/>
                  <a:pt x="11919571" y="2738177"/>
                  <a:pt x="11931721" y="2887090"/>
                </a:cubicBezTo>
                <a:cubicBezTo>
                  <a:pt x="11943871" y="3036003"/>
                  <a:pt x="11954120" y="3339291"/>
                  <a:pt x="11931721" y="3491364"/>
                </a:cubicBezTo>
                <a:cubicBezTo>
                  <a:pt x="11909322" y="3643437"/>
                  <a:pt x="11961401" y="3934655"/>
                  <a:pt x="11931721" y="4162780"/>
                </a:cubicBezTo>
                <a:cubicBezTo>
                  <a:pt x="11902041" y="4390905"/>
                  <a:pt x="11940913" y="4495524"/>
                  <a:pt x="11931721" y="4699913"/>
                </a:cubicBezTo>
                <a:cubicBezTo>
                  <a:pt x="11922529" y="4904302"/>
                  <a:pt x="11900821" y="5232098"/>
                  <a:pt x="11931721" y="5438471"/>
                </a:cubicBezTo>
                <a:cubicBezTo>
                  <a:pt x="11962621" y="5644844"/>
                  <a:pt x="11950859" y="5781809"/>
                  <a:pt x="11931721" y="6109887"/>
                </a:cubicBezTo>
                <a:cubicBezTo>
                  <a:pt x="11912583" y="6437965"/>
                  <a:pt x="11905206" y="6590984"/>
                  <a:pt x="11931721" y="6714162"/>
                </a:cubicBezTo>
                <a:cubicBezTo>
                  <a:pt x="11727747" y="6707526"/>
                  <a:pt x="11613072" y="6707828"/>
                  <a:pt x="11388165" y="6714162"/>
                </a:cubicBezTo>
                <a:cubicBezTo>
                  <a:pt x="11163258" y="6720496"/>
                  <a:pt x="10919085" y="6684215"/>
                  <a:pt x="10605974" y="6714162"/>
                </a:cubicBezTo>
                <a:cubicBezTo>
                  <a:pt x="10292863" y="6744109"/>
                  <a:pt x="10368568" y="6724895"/>
                  <a:pt x="10301052" y="6714162"/>
                </a:cubicBezTo>
                <a:cubicBezTo>
                  <a:pt x="10233536" y="6703429"/>
                  <a:pt x="9814581" y="6679765"/>
                  <a:pt x="9399545" y="6714162"/>
                </a:cubicBezTo>
                <a:cubicBezTo>
                  <a:pt x="8984509" y="6748559"/>
                  <a:pt x="9081425" y="6689148"/>
                  <a:pt x="8855988" y="6714162"/>
                </a:cubicBezTo>
                <a:cubicBezTo>
                  <a:pt x="8630551" y="6739176"/>
                  <a:pt x="8157018" y="6720398"/>
                  <a:pt x="7954481" y="6714162"/>
                </a:cubicBezTo>
                <a:cubicBezTo>
                  <a:pt x="7751944" y="6707926"/>
                  <a:pt x="7479370" y="6728430"/>
                  <a:pt x="7291607" y="6714162"/>
                </a:cubicBezTo>
                <a:cubicBezTo>
                  <a:pt x="7103844" y="6699894"/>
                  <a:pt x="6602596" y="6672116"/>
                  <a:pt x="6390099" y="6714162"/>
                </a:cubicBezTo>
                <a:cubicBezTo>
                  <a:pt x="6177602" y="6756208"/>
                  <a:pt x="5864887" y="6706627"/>
                  <a:pt x="5488592" y="6714162"/>
                </a:cubicBezTo>
                <a:cubicBezTo>
                  <a:pt x="5112297" y="6721697"/>
                  <a:pt x="5314672" y="6716467"/>
                  <a:pt x="5183670" y="6714162"/>
                </a:cubicBezTo>
                <a:cubicBezTo>
                  <a:pt x="5052668" y="6711857"/>
                  <a:pt x="4669335" y="6695789"/>
                  <a:pt x="4520797" y="6714162"/>
                </a:cubicBezTo>
                <a:cubicBezTo>
                  <a:pt x="4372259" y="6732535"/>
                  <a:pt x="4247548" y="6724341"/>
                  <a:pt x="3977240" y="6714162"/>
                </a:cubicBezTo>
                <a:cubicBezTo>
                  <a:pt x="3706932" y="6703983"/>
                  <a:pt x="3751266" y="6712178"/>
                  <a:pt x="3672319" y="6714162"/>
                </a:cubicBezTo>
                <a:cubicBezTo>
                  <a:pt x="3593372" y="6716146"/>
                  <a:pt x="3322128" y="6716791"/>
                  <a:pt x="3128762" y="6714162"/>
                </a:cubicBezTo>
                <a:cubicBezTo>
                  <a:pt x="2935396" y="6711533"/>
                  <a:pt x="2790922" y="6715292"/>
                  <a:pt x="2465889" y="6714162"/>
                </a:cubicBezTo>
                <a:cubicBezTo>
                  <a:pt x="2140856" y="6713032"/>
                  <a:pt x="1939731" y="6719625"/>
                  <a:pt x="1803016" y="6714162"/>
                </a:cubicBezTo>
                <a:cubicBezTo>
                  <a:pt x="1666301" y="6708699"/>
                  <a:pt x="1564305" y="6720887"/>
                  <a:pt x="1378777" y="6714162"/>
                </a:cubicBezTo>
                <a:cubicBezTo>
                  <a:pt x="1193249" y="6707437"/>
                  <a:pt x="485474" y="6703006"/>
                  <a:pt x="0" y="6714162"/>
                </a:cubicBezTo>
                <a:cubicBezTo>
                  <a:pt x="7804" y="6455181"/>
                  <a:pt x="30898" y="6283126"/>
                  <a:pt x="0" y="6042746"/>
                </a:cubicBezTo>
                <a:cubicBezTo>
                  <a:pt x="-30898" y="5802366"/>
                  <a:pt x="-3940" y="5637295"/>
                  <a:pt x="0" y="5237046"/>
                </a:cubicBezTo>
                <a:cubicBezTo>
                  <a:pt x="3940" y="4836797"/>
                  <a:pt x="37026" y="4778570"/>
                  <a:pt x="0" y="4431347"/>
                </a:cubicBezTo>
                <a:cubicBezTo>
                  <a:pt x="-37026" y="4084124"/>
                  <a:pt x="-16217" y="4151012"/>
                  <a:pt x="0" y="3961356"/>
                </a:cubicBezTo>
                <a:cubicBezTo>
                  <a:pt x="16217" y="3771700"/>
                  <a:pt x="-570" y="3342938"/>
                  <a:pt x="0" y="3155656"/>
                </a:cubicBezTo>
                <a:cubicBezTo>
                  <a:pt x="570" y="2968374"/>
                  <a:pt x="31827" y="2808832"/>
                  <a:pt x="0" y="2484240"/>
                </a:cubicBezTo>
                <a:cubicBezTo>
                  <a:pt x="-31827" y="2159648"/>
                  <a:pt x="12539" y="2237591"/>
                  <a:pt x="0" y="2014249"/>
                </a:cubicBezTo>
                <a:cubicBezTo>
                  <a:pt x="-12539" y="1790907"/>
                  <a:pt x="-31845" y="1633880"/>
                  <a:pt x="0" y="1275691"/>
                </a:cubicBezTo>
                <a:cubicBezTo>
                  <a:pt x="31845" y="917502"/>
                  <a:pt x="56515" y="599316"/>
                  <a:pt x="0" y="0"/>
                </a:cubicBezTo>
                <a:close/>
              </a:path>
            </a:pathLst>
          </a:custGeom>
          <a:noFill/>
          <a:ln>
            <a:extLst>
              <a:ext uri="{C807C97D-BFC1-408E-A445-0C87EB9F89A2}">
                <ask:lineSketchStyleProps xmlns:ask="http://schemas.microsoft.com/office/drawing/2018/sketchyshapes" sd="261673175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16CE79D2-F0CF-60C4-7A48-1DAACED3F0C5}"/>
              </a:ext>
            </a:extLst>
          </p:cNvPr>
          <p:cNvSpPr/>
          <p:nvPr/>
        </p:nvSpPr>
        <p:spPr>
          <a:xfrm>
            <a:off x="287677" y="1792795"/>
            <a:ext cx="11608940" cy="4847690"/>
          </a:xfrm>
          <a:custGeom>
            <a:avLst/>
            <a:gdLst>
              <a:gd name="connsiteX0" fmla="*/ 0 w 11608940"/>
              <a:gd name="connsiteY0" fmla="*/ 0 h 4847690"/>
              <a:gd name="connsiteX1" fmla="*/ 566789 w 11608940"/>
              <a:gd name="connsiteY1" fmla="*/ 0 h 4847690"/>
              <a:gd name="connsiteX2" fmla="*/ 1133579 w 11608940"/>
              <a:gd name="connsiteY2" fmla="*/ 0 h 4847690"/>
              <a:gd name="connsiteX3" fmla="*/ 1932547 w 11608940"/>
              <a:gd name="connsiteY3" fmla="*/ 0 h 4847690"/>
              <a:gd name="connsiteX4" fmla="*/ 2383247 w 11608940"/>
              <a:gd name="connsiteY4" fmla="*/ 0 h 4847690"/>
              <a:gd name="connsiteX5" fmla="*/ 2833947 w 11608940"/>
              <a:gd name="connsiteY5" fmla="*/ 0 h 4847690"/>
              <a:gd name="connsiteX6" fmla="*/ 3284647 w 11608940"/>
              <a:gd name="connsiteY6" fmla="*/ 0 h 4847690"/>
              <a:gd name="connsiteX7" fmla="*/ 3851437 w 11608940"/>
              <a:gd name="connsiteY7" fmla="*/ 0 h 4847690"/>
              <a:gd name="connsiteX8" fmla="*/ 4302137 w 11608940"/>
              <a:gd name="connsiteY8" fmla="*/ 0 h 4847690"/>
              <a:gd name="connsiteX9" fmla="*/ 4985015 w 11608940"/>
              <a:gd name="connsiteY9" fmla="*/ 0 h 4847690"/>
              <a:gd name="connsiteX10" fmla="*/ 5435715 w 11608940"/>
              <a:gd name="connsiteY10" fmla="*/ 0 h 4847690"/>
              <a:gd name="connsiteX11" fmla="*/ 5886415 w 11608940"/>
              <a:gd name="connsiteY11" fmla="*/ 0 h 4847690"/>
              <a:gd name="connsiteX12" fmla="*/ 6685384 w 11608940"/>
              <a:gd name="connsiteY12" fmla="*/ 0 h 4847690"/>
              <a:gd name="connsiteX13" fmla="*/ 7484352 w 11608940"/>
              <a:gd name="connsiteY13" fmla="*/ 0 h 4847690"/>
              <a:gd name="connsiteX14" fmla="*/ 8283320 w 11608940"/>
              <a:gd name="connsiteY14" fmla="*/ 0 h 4847690"/>
              <a:gd name="connsiteX15" fmla="*/ 8966199 w 11608940"/>
              <a:gd name="connsiteY15" fmla="*/ 0 h 4847690"/>
              <a:gd name="connsiteX16" fmla="*/ 9881257 w 11608940"/>
              <a:gd name="connsiteY16" fmla="*/ 0 h 4847690"/>
              <a:gd name="connsiteX17" fmla="*/ 10448046 w 11608940"/>
              <a:gd name="connsiteY17" fmla="*/ 0 h 4847690"/>
              <a:gd name="connsiteX18" fmla="*/ 10898746 w 11608940"/>
              <a:gd name="connsiteY18" fmla="*/ 0 h 4847690"/>
              <a:gd name="connsiteX19" fmla="*/ 11608940 w 11608940"/>
              <a:gd name="connsiteY19" fmla="*/ 0 h 4847690"/>
              <a:gd name="connsiteX20" fmla="*/ 11608940 w 11608940"/>
              <a:gd name="connsiteY20" fmla="*/ 741004 h 4847690"/>
              <a:gd name="connsiteX21" fmla="*/ 11608940 w 11608940"/>
              <a:gd name="connsiteY21" fmla="*/ 1482008 h 4847690"/>
              <a:gd name="connsiteX22" fmla="*/ 11608940 w 11608940"/>
              <a:gd name="connsiteY22" fmla="*/ 2029105 h 4847690"/>
              <a:gd name="connsiteX23" fmla="*/ 11608940 w 11608940"/>
              <a:gd name="connsiteY23" fmla="*/ 2576201 h 4847690"/>
              <a:gd name="connsiteX24" fmla="*/ 11608940 w 11608940"/>
              <a:gd name="connsiteY24" fmla="*/ 3123297 h 4847690"/>
              <a:gd name="connsiteX25" fmla="*/ 11608940 w 11608940"/>
              <a:gd name="connsiteY25" fmla="*/ 3767348 h 4847690"/>
              <a:gd name="connsiteX26" fmla="*/ 11608940 w 11608940"/>
              <a:gd name="connsiteY26" fmla="*/ 4847690 h 4847690"/>
              <a:gd name="connsiteX27" fmla="*/ 11158240 w 11608940"/>
              <a:gd name="connsiteY27" fmla="*/ 4847690 h 4847690"/>
              <a:gd name="connsiteX28" fmla="*/ 10475361 w 11608940"/>
              <a:gd name="connsiteY28" fmla="*/ 4847690 h 4847690"/>
              <a:gd name="connsiteX29" fmla="*/ 9908572 w 11608940"/>
              <a:gd name="connsiteY29" fmla="*/ 4847690 h 4847690"/>
              <a:gd name="connsiteX30" fmla="*/ 8993514 w 11608940"/>
              <a:gd name="connsiteY30" fmla="*/ 4847690 h 4847690"/>
              <a:gd name="connsiteX31" fmla="*/ 8310635 w 11608940"/>
              <a:gd name="connsiteY31" fmla="*/ 4847690 h 4847690"/>
              <a:gd name="connsiteX32" fmla="*/ 7511667 w 11608940"/>
              <a:gd name="connsiteY32" fmla="*/ 4847690 h 4847690"/>
              <a:gd name="connsiteX33" fmla="*/ 7177056 w 11608940"/>
              <a:gd name="connsiteY33" fmla="*/ 4847690 h 4847690"/>
              <a:gd name="connsiteX34" fmla="*/ 6261999 w 11608940"/>
              <a:gd name="connsiteY34" fmla="*/ 4847690 h 4847690"/>
              <a:gd name="connsiteX35" fmla="*/ 5695209 w 11608940"/>
              <a:gd name="connsiteY35" fmla="*/ 4847690 h 4847690"/>
              <a:gd name="connsiteX36" fmla="*/ 4780152 w 11608940"/>
              <a:gd name="connsiteY36" fmla="*/ 4847690 h 4847690"/>
              <a:gd name="connsiteX37" fmla="*/ 4097273 w 11608940"/>
              <a:gd name="connsiteY37" fmla="*/ 4847690 h 4847690"/>
              <a:gd name="connsiteX38" fmla="*/ 3182215 w 11608940"/>
              <a:gd name="connsiteY38" fmla="*/ 4847690 h 4847690"/>
              <a:gd name="connsiteX39" fmla="*/ 2267158 w 11608940"/>
              <a:gd name="connsiteY39" fmla="*/ 4847690 h 4847690"/>
              <a:gd name="connsiteX40" fmla="*/ 1932547 w 11608940"/>
              <a:gd name="connsiteY40" fmla="*/ 4847690 h 4847690"/>
              <a:gd name="connsiteX41" fmla="*/ 1249668 w 11608940"/>
              <a:gd name="connsiteY41" fmla="*/ 4847690 h 4847690"/>
              <a:gd name="connsiteX42" fmla="*/ 682879 w 11608940"/>
              <a:gd name="connsiteY42" fmla="*/ 4847690 h 4847690"/>
              <a:gd name="connsiteX43" fmla="*/ 0 w 11608940"/>
              <a:gd name="connsiteY43" fmla="*/ 4847690 h 4847690"/>
              <a:gd name="connsiteX44" fmla="*/ 0 w 11608940"/>
              <a:gd name="connsiteY44" fmla="*/ 4203640 h 4847690"/>
              <a:gd name="connsiteX45" fmla="*/ 0 w 11608940"/>
              <a:gd name="connsiteY45" fmla="*/ 3511113 h 4847690"/>
              <a:gd name="connsiteX46" fmla="*/ 0 w 11608940"/>
              <a:gd name="connsiteY46" fmla="*/ 2818585 h 4847690"/>
              <a:gd name="connsiteX47" fmla="*/ 0 w 11608940"/>
              <a:gd name="connsiteY47" fmla="*/ 2174535 h 4847690"/>
              <a:gd name="connsiteX48" fmla="*/ 0 w 11608940"/>
              <a:gd name="connsiteY48" fmla="*/ 1385054 h 4847690"/>
              <a:gd name="connsiteX49" fmla="*/ 0 w 11608940"/>
              <a:gd name="connsiteY49" fmla="*/ 789481 h 4847690"/>
              <a:gd name="connsiteX50" fmla="*/ 0 w 11608940"/>
              <a:gd name="connsiteY50" fmla="*/ 0 h 48476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</a:cxnLst>
            <a:rect l="l" t="t" r="r" b="b"/>
            <a:pathLst>
              <a:path w="11608940" h="4847690" extrusionOk="0">
                <a:moveTo>
                  <a:pt x="0" y="0"/>
                </a:moveTo>
                <a:cubicBezTo>
                  <a:pt x="250365" y="-9729"/>
                  <a:pt x="334622" y="-8757"/>
                  <a:pt x="566789" y="0"/>
                </a:cubicBezTo>
                <a:cubicBezTo>
                  <a:pt x="798956" y="8757"/>
                  <a:pt x="903808" y="22153"/>
                  <a:pt x="1133579" y="0"/>
                </a:cubicBezTo>
                <a:cubicBezTo>
                  <a:pt x="1363350" y="-22153"/>
                  <a:pt x="1594829" y="20221"/>
                  <a:pt x="1932547" y="0"/>
                </a:cubicBezTo>
                <a:cubicBezTo>
                  <a:pt x="2270265" y="-20221"/>
                  <a:pt x="2269334" y="21079"/>
                  <a:pt x="2383247" y="0"/>
                </a:cubicBezTo>
                <a:cubicBezTo>
                  <a:pt x="2497160" y="-21079"/>
                  <a:pt x="2692750" y="-18538"/>
                  <a:pt x="2833947" y="0"/>
                </a:cubicBezTo>
                <a:cubicBezTo>
                  <a:pt x="2975144" y="18538"/>
                  <a:pt x="3123366" y="4879"/>
                  <a:pt x="3284647" y="0"/>
                </a:cubicBezTo>
                <a:cubicBezTo>
                  <a:pt x="3445928" y="-4879"/>
                  <a:pt x="3655676" y="-13190"/>
                  <a:pt x="3851437" y="0"/>
                </a:cubicBezTo>
                <a:cubicBezTo>
                  <a:pt x="4047198" y="13190"/>
                  <a:pt x="4121645" y="10498"/>
                  <a:pt x="4302137" y="0"/>
                </a:cubicBezTo>
                <a:cubicBezTo>
                  <a:pt x="4482629" y="-10498"/>
                  <a:pt x="4779034" y="-11402"/>
                  <a:pt x="4985015" y="0"/>
                </a:cubicBezTo>
                <a:cubicBezTo>
                  <a:pt x="5190996" y="11402"/>
                  <a:pt x="5238037" y="18664"/>
                  <a:pt x="5435715" y="0"/>
                </a:cubicBezTo>
                <a:cubicBezTo>
                  <a:pt x="5633393" y="-18664"/>
                  <a:pt x="5692057" y="-1563"/>
                  <a:pt x="5886415" y="0"/>
                </a:cubicBezTo>
                <a:cubicBezTo>
                  <a:pt x="6080773" y="1563"/>
                  <a:pt x="6457427" y="-22814"/>
                  <a:pt x="6685384" y="0"/>
                </a:cubicBezTo>
                <a:cubicBezTo>
                  <a:pt x="6913341" y="22814"/>
                  <a:pt x="7206453" y="-39232"/>
                  <a:pt x="7484352" y="0"/>
                </a:cubicBezTo>
                <a:cubicBezTo>
                  <a:pt x="7762251" y="39232"/>
                  <a:pt x="7887760" y="5962"/>
                  <a:pt x="8283320" y="0"/>
                </a:cubicBezTo>
                <a:cubicBezTo>
                  <a:pt x="8678880" y="-5962"/>
                  <a:pt x="8703302" y="18733"/>
                  <a:pt x="8966199" y="0"/>
                </a:cubicBezTo>
                <a:cubicBezTo>
                  <a:pt x="9229096" y="-18733"/>
                  <a:pt x="9524407" y="-1684"/>
                  <a:pt x="9881257" y="0"/>
                </a:cubicBezTo>
                <a:cubicBezTo>
                  <a:pt x="10238107" y="1684"/>
                  <a:pt x="10305055" y="8790"/>
                  <a:pt x="10448046" y="0"/>
                </a:cubicBezTo>
                <a:cubicBezTo>
                  <a:pt x="10591037" y="-8790"/>
                  <a:pt x="10684279" y="-6432"/>
                  <a:pt x="10898746" y="0"/>
                </a:cubicBezTo>
                <a:cubicBezTo>
                  <a:pt x="11113213" y="6432"/>
                  <a:pt x="11335377" y="32009"/>
                  <a:pt x="11608940" y="0"/>
                </a:cubicBezTo>
                <a:cubicBezTo>
                  <a:pt x="11582940" y="229499"/>
                  <a:pt x="11575312" y="399093"/>
                  <a:pt x="11608940" y="741004"/>
                </a:cubicBezTo>
                <a:cubicBezTo>
                  <a:pt x="11642568" y="1082915"/>
                  <a:pt x="11598499" y="1115569"/>
                  <a:pt x="11608940" y="1482008"/>
                </a:cubicBezTo>
                <a:cubicBezTo>
                  <a:pt x="11619381" y="1848447"/>
                  <a:pt x="11606718" y="1857673"/>
                  <a:pt x="11608940" y="2029105"/>
                </a:cubicBezTo>
                <a:cubicBezTo>
                  <a:pt x="11611162" y="2200537"/>
                  <a:pt x="11595729" y="2404968"/>
                  <a:pt x="11608940" y="2576201"/>
                </a:cubicBezTo>
                <a:cubicBezTo>
                  <a:pt x="11622151" y="2747434"/>
                  <a:pt x="11620922" y="3013018"/>
                  <a:pt x="11608940" y="3123297"/>
                </a:cubicBezTo>
                <a:cubicBezTo>
                  <a:pt x="11596958" y="3233576"/>
                  <a:pt x="11602577" y="3483861"/>
                  <a:pt x="11608940" y="3767348"/>
                </a:cubicBezTo>
                <a:cubicBezTo>
                  <a:pt x="11615303" y="4050835"/>
                  <a:pt x="11603716" y="4628921"/>
                  <a:pt x="11608940" y="4847690"/>
                </a:cubicBezTo>
                <a:cubicBezTo>
                  <a:pt x="11402763" y="4869615"/>
                  <a:pt x="11316735" y="4846353"/>
                  <a:pt x="11158240" y="4847690"/>
                </a:cubicBezTo>
                <a:cubicBezTo>
                  <a:pt x="10999745" y="4849027"/>
                  <a:pt x="10712428" y="4880752"/>
                  <a:pt x="10475361" y="4847690"/>
                </a:cubicBezTo>
                <a:cubicBezTo>
                  <a:pt x="10238294" y="4814628"/>
                  <a:pt x="10030236" y="4829899"/>
                  <a:pt x="9908572" y="4847690"/>
                </a:cubicBezTo>
                <a:cubicBezTo>
                  <a:pt x="9786908" y="4865481"/>
                  <a:pt x="9190451" y="4818166"/>
                  <a:pt x="8993514" y="4847690"/>
                </a:cubicBezTo>
                <a:cubicBezTo>
                  <a:pt x="8796577" y="4877214"/>
                  <a:pt x="8505950" y="4819765"/>
                  <a:pt x="8310635" y="4847690"/>
                </a:cubicBezTo>
                <a:cubicBezTo>
                  <a:pt x="8115320" y="4875615"/>
                  <a:pt x="7782935" y="4814965"/>
                  <a:pt x="7511667" y="4847690"/>
                </a:cubicBezTo>
                <a:cubicBezTo>
                  <a:pt x="7240399" y="4880415"/>
                  <a:pt x="7301933" y="4861186"/>
                  <a:pt x="7177056" y="4847690"/>
                </a:cubicBezTo>
                <a:cubicBezTo>
                  <a:pt x="7052179" y="4834194"/>
                  <a:pt x="6674097" y="4810011"/>
                  <a:pt x="6261999" y="4847690"/>
                </a:cubicBezTo>
                <a:cubicBezTo>
                  <a:pt x="5849901" y="4885369"/>
                  <a:pt x="5911593" y="4842281"/>
                  <a:pt x="5695209" y="4847690"/>
                </a:cubicBezTo>
                <a:cubicBezTo>
                  <a:pt x="5478825" y="4853100"/>
                  <a:pt x="5194428" y="4847156"/>
                  <a:pt x="4780152" y="4847690"/>
                </a:cubicBezTo>
                <a:cubicBezTo>
                  <a:pt x="4365876" y="4848224"/>
                  <a:pt x="4421482" y="4848185"/>
                  <a:pt x="4097273" y="4847690"/>
                </a:cubicBezTo>
                <a:cubicBezTo>
                  <a:pt x="3773064" y="4847195"/>
                  <a:pt x="3533042" y="4864963"/>
                  <a:pt x="3182215" y="4847690"/>
                </a:cubicBezTo>
                <a:cubicBezTo>
                  <a:pt x="2831388" y="4830417"/>
                  <a:pt x="2500117" y="4893058"/>
                  <a:pt x="2267158" y="4847690"/>
                </a:cubicBezTo>
                <a:cubicBezTo>
                  <a:pt x="2034199" y="4802322"/>
                  <a:pt x="2051409" y="4860026"/>
                  <a:pt x="1932547" y="4847690"/>
                </a:cubicBezTo>
                <a:cubicBezTo>
                  <a:pt x="1813685" y="4835354"/>
                  <a:pt x="1411417" y="4865552"/>
                  <a:pt x="1249668" y="4847690"/>
                </a:cubicBezTo>
                <a:cubicBezTo>
                  <a:pt x="1087919" y="4829828"/>
                  <a:pt x="867765" y="4822435"/>
                  <a:pt x="682879" y="4847690"/>
                </a:cubicBezTo>
                <a:cubicBezTo>
                  <a:pt x="497993" y="4872945"/>
                  <a:pt x="324693" y="4876624"/>
                  <a:pt x="0" y="4847690"/>
                </a:cubicBezTo>
                <a:cubicBezTo>
                  <a:pt x="17483" y="4717463"/>
                  <a:pt x="22607" y="4516246"/>
                  <a:pt x="0" y="4203640"/>
                </a:cubicBezTo>
                <a:cubicBezTo>
                  <a:pt x="-22607" y="3891034"/>
                  <a:pt x="-13654" y="3680453"/>
                  <a:pt x="0" y="3511113"/>
                </a:cubicBezTo>
                <a:cubicBezTo>
                  <a:pt x="13654" y="3341773"/>
                  <a:pt x="23956" y="3108962"/>
                  <a:pt x="0" y="2818585"/>
                </a:cubicBezTo>
                <a:cubicBezTo>
                  <a:pt x="-23956" y="2528208"/>
                  <a:pt x="-12577" y="2388025"/>
                  <a:pt x="0" y="2174535"/>
                </a:cubicBezTo>
                <a:cubicBezTo>
                  <a:pt x="12577" y="1961045"/>
                  <a:pt x="-14838" y="1759523"/>
                  <a:pt x="0" y="1385054"/>
                </a:cubicBezTo>
                <a:cubicBezTo>
                  <a:pt x="14838" y="1010585"/>
                  <a:pt x="-14097" y="980869"/>
                  <a:pt x="0" y="789481"/>
                </a:cubicBezTo>
                <a:cubicBezTo>
                  <a:pt x="14097" y="598093"/>
                  <a:pt x="39208" y="208733"/>
                  <a:pt x="0" y="0"/>
                </a:cubicBezTo>
                <a:close/>
              </a:path>
            </a:pathLst>
          </a:custGeom>
          <a:noFill/>
          <a:ln>
            <a:extLst>
              <a:ext uri="{C807C97D-BFC1-408E-A445-0C87EB9F89A2}">
                <ask:lineSketchStyleProps xmlns:ask="http://schemas.microsoft.com/office/drawing/2018/sketchyshapes" sd="261673175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5350943-5A2E-4B83-E7CF-82597F231D0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5672"/>
          <a:stretch/>
        </p:blipFill>
        <p:spPr>
          <a:xfrm>
            <a:off x="8804095" y="1918682"/>
            <a:ext cx="2922295" cy="456247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9A69EFD-FA49-F28C-A7B9-7FE98774668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0391" y="1993248"/>
            <a:ext cx="7950990" cy="448790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78520763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61</TotalTime>
  <Words>333</Words>
  <Application>Microsoft Office PowerPoint</Application>
  <PresentationFormat>Widescreen</PresentationFormat>
  <Paragraphs>46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Aldhabi</vt:lpstr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AMAL SALEM MOUSA ABU    NWERA</dc:creator>
  <cp:lastModifiedBy>AMAL SALEM MOUSA ABU    NWERA</cp:lastModifiedBy>
  <cp:revision>7</cp:revision>
  <dcterms:created xsi:type="dcterms:W3CDTF">2023-09-04T14:54:26Z</dcterms:created>
  <dcterms:modified xsi:type="dcterms:W3CDTF">2023-09-04T15:55:32Z</dcterms:modified>
</cp:coreProperties>
</file>