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31"/>
  </p:notesMasterIdLst>
  <p:sldIdLst>
    <p:sldId id="437" r:id="rId2"/>
    <p:sldId id="438" r:id="rId3"/>
    <p:sldId id="436" r:id="rId4"/>
    <p:sldId id="439" r:id="rId5"/>
    <p:sldId id="440" r:id="rId6"/>
    <p:sldId id="441" r:id="rId7"/>
    <p:sldId id="442" r:id="rId8"/>
    <p:sldId id="443" r:id="rId9"/>
    <p:sldId id="444" r:id="rId10"/>
    <p:sldId id="445" r:id="rId11"/>
    <p:sldId id="446" r:id="rId12"/>
    <p:sldId id="447" r:id="rId13"/>
    <p:sldId id="448" r:id="rId14"/>
    <p:sldId id="450" r:id="rId15"/>
    <p:sldId id="452" r:id="rId16"/>
    <p:sldId id="451" r:id="rId17"/>
    <p:sldId id="454" r:id="rId18"/>
    <p:sldId id="453" r:id="rId19"/>
    <p:sldId id="455" r:id="rId20"/>
    <p:sldId id="456" r:id="rId21"/>
    <p:sldId id="457" r:id="rId22"/>
    <p:sldId id="458" r:id="rId23"/>
    <p:sldId id="459" r:id="rId24"/>
    <p:sldId id="460" r:id="rId25"/>
    <p:sldId id="461" r:id="rId26"/>
    <p:sldId id="462" r:id="rId27"/>
    <p:sldId id="463" r:id="rId28"/>
    <p:sldId id="465" r:id="rId29"/>
    <p:sldId id="464" r:id="rId30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000099"/>
    <a:srgbClr val="00BF00"/>
    <a:srgbClr val="E6E6E6"/>
    <a:srgbClr val="FF00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044" autoAdjust="0"/>
    <p:restoredTop sz="94660"/>
  </p:normalViewPr>
  <p:slideViewPr>
    <p:cSldViewPr snapToGrid="0">
      <p:cViewPr>
        <p:scale>
          <a:sx n="77" d="100"/>
          <a:sy n="77" d="100"/>
        </p:scale>
        <p:origin x="-336" y="-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AD9713E-3B1E-47C5-BFF9-13A999598DB8}" type="datetimeFigureOut">
              <a:rPr lang="ar-SA" smtClean="0"/>
              <a:t>01/12/43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FC6A153-F5C7-4798-BD6A-AE1F55109C7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139729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55DCC283-1260-4D05-95B5-FB5ED36341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3EAF64F1-27F3-449B-ACDB-CED9B568F6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955D48A8-2EDB-4B92-AC03-D1EEF0149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B1815-4D2A-4DF1-9735-CBEB208F1989}" type="datetimeFigureOut">
              <a:rPr lang="ar-SA" smtClean="0"/>
              <a:t>01/12/43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59AFE0CF-B8E4-4ED9-81AD-E5844A648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CB9DBDA1-3C4E-497D-A19B-30CD69FE5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0B2B-FD6E-4203-A53C-1CC12453495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15717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4A04A116-7A45-43A8-938A-0E01EB6E8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xmlns="" id="{8EEFB403-997E-4B6A-8B19-CB159A4487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933C2C58-7B03-4694-9F7B-3F15C0FB8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B1815-4D2A-4DF1-9735-CBEB208F1989}" type="datetimeFigureOut">
              <a:rPr lang="ar-SA" smtClean="0"/>
              <a:t>01/12/43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A6FA0BB1-1B8B-4D61-9122-45B865438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EEA8860E-B74E-40E3-AE92-D52B254AE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0B2B-FD6E-4203-A53C-1CC12453495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61013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3F352337-B15D-497A-9B50-7B8CD8A9A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xmlns="" id="{CC65C057-F033-4022-86B3-1C38B4AC0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0F2B4D01-E2A2-4D43-881C-F7E18FC2C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B1815-4D2A-4DF1-9735-CBEB208F1989}" type="datetimeFigureOut">
              <a:rPr lang="ar-SA" smtClean="0"/>
              <a:t>01/12/43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AFA827D2-B2BB-4224-86D9-1BFB96CA5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F5DC2CB6-3107-4E37-8592-A2E5A592F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0B2B-FD6E-4203-A53C-1CC12453495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81298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C07FF330-7B37-4F43-BE85-B71CC2107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xmlns="" id="{617E7553-C56C-4A03-BC70-A2F9B3901F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xmlns="" id="{F1B650EA-D842-4AEA-A90E-2EEC97B4A4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xmlns="" id="{FD2BFF7D-31F9-429C-A181-009AB2280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B1815-4D2A-4DF1-9735-CBEB208F1989}" type="datetimeFigureOut">
              <a:rPr lang="ar-SA" smtClean="0"/>
              <a:t>01/12/43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xmlns="" id="{E01E226F-7640-49CD-8245-125EB6324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xmlns="" id="{7D416B02-3188-46F4-8409-DDB1721D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0B2B-FD6E-4203-A53C-1CC12453495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86066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FFFBA69B-FCAC-4DA9-8CA9-86A390419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xmlns="" id="{2AE9B15A-E5FA-4551-A12A-2BF6B8876A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xmlns="" id="{F5CC95F3-F254-4B3F-B25D-8F3DBCCAB9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xmlns="" id="{87531F01-C205-4355-BF63-9D60850FFA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xmlns="" id="{9695D697-337F-42CB-A687-1874A6D89F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xmlns="" id="{54EF02D2-395B-40CC-A82D-225F48E65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B1815-4D2A-4DF1-9735-CBEB208F1989}" type="datetimeFigureOut">
              <a:rPr lang="ar-SA" smtClean="0"/>
              <a:t>01/12/43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xmlns="" id="{02FF1CB0-D8A0-432B-BF74-A872C8BC7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xmlns="" id="{F30E8BEB-B035-4D4D-B499-0AB2FDD7A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0B2B-FD6E-4203-A53C-1CC12453495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47616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87C01894-6C37-4763-9258-FC6639B41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xmlns="" id="{3251F581-EB58-4137-943C-5893FC55C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B1815-4D2A-4DF1-9735-CBEB208F1989}" type="datetimeFigureOut">
              <a:rPr lang="ar-SA" smtClean="0"/>
              <a:t>01/12/43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xmlns="" id="{97F5FB9F-59C1-4D42-B42A-E89DEDBE7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xmlns="" id="{DE67868A-3A55-4407-99A7-E2826FCB4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0B2B-FD6E-4203-A53C-1CC12453495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23496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xmlns="" id="{83326AEB-D7F0-4A80-940C-5DE563D1E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B1815-4D2A-4DF1-9735-CBEB208F1989}" type="datetimeFigureOut">
              <a:rPr lang="ar-SA" smtClean="0"/>
              <a:t>01/12/43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xmlns="" id="{BC8AEAA4-17B8-44FA-9AAB-72B8D2DAE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xmlns="" id="{D7CCCFCA-B8F9-4774-80E4-EA17B2C62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0B2B-FD6E-4203-A53C-1CC12453495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84155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EA693E15-5E58-4EF2-BEC2-72FFC07E6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xmlns="" id="{2FC6B4C8-DB7F-4E31-9D26-BBB527579D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xmlns="" id="{5622702E-5DD1-4629-B9B2-448D07FE31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xmlns="" id="{54FF3B53-1063-4F5E-A0E9-2015554BD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B1815-4D2A-4DF1-9735-CBEB208F1989}" type="datetimeFigureOut">
              <a:rPr lang="ar-SA" smtClean="0"/>
              <a:t>01/12/43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xmlns="" id="{15360366-F7B2-43AA-A112-FF0BD9114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xmlns="" id="{194F7293-5ECF-4FAB-ACF6-AF4C9F4C7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0B2B-FD6E-4203-A53C-1CC12453495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30511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F0CB234-1318-40F1-BA87-53D86901F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xmlns="" id="{0781D4A1-9B99-4726-A184-0F8550D04F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xmlns="" id="{D4C378BE-B44C-4BE6-AAAB-635621BCEC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xmlns="" id="{FACFE294-00C3-44B2-81FE-269C70A92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B1815-4D2A-4DF1-9735-CBEB208F1989}" type="datetimeFigureOut">
              <a:rPr lang="ar-SA" smtClean="0"/>
              <a:t>01/12/43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xmlns="" id="{01611A78-243A-4C63-BD66-383B8B367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xmlns="" id="{4576C276-C3E9-45B4-8994-F575BDF41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0B2B-FD6E-4203-A53C-1CC12453495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79375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68CD6ABB-D130-4482-9AB2-F9F2F58ED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xmlns="" id="{80C9FCA5-02FF-4C38-A2BC-BAC57E0D7F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68506A74-9B3A-445D-BB49-406CD8117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B1815-4D2A-4DF1-9735-CBEB208F1989}" type="datetimeFigureOut">
              <a:rPr lang="ar-SA" smtClean="0"/>
              <a:t>01/12/43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E0F18962-E220-4BF5-9676-338BEBF40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90543209-68E9-4607-BE14-23D88389A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0B2B-FD6E-4203-A53C-1CC12453495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11397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xmlns="" id="{50383C40-F144-4016-9CE7-84307DC969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xmlns="" id="{40F6E275-BB2F-49CB-A2FA-0AB653C239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274663B0-7CEE-425E-A689-E4D8CB67E4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B1815-4D2A-4DF1-9735-CBEB208F1989}" type="datetimeFigureOut">
              <a:rPr lang="ar-SA" smtClean="0"/>
              <a:t>01/12/43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F34E37B3-08BC-47F8-81E3-2B156782A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6E3042C7-4075-4558-ACE4-360BE7CC6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0B2B-FD6E-4203-A53C-1CC12453495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32262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xmlns="" id="{9A8070BB-A3FE-4862-924A-8F56CA891D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xmlns="" id="{C2797F3F-3962-452C-B19E-D7A30ADA37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66782FF4-1303-4560-9E43-FB81C2973C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B1815-4D2A-4DF1-9735-CBEB208F1989}" type="datetimeFigureOut">
              <a:rPr lang="ar-SA" smtClean="0"/>
              <a:t>01/12/43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BA1DA73B-211A-4E39-8566-36ABB0F1AB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5C85E9DF-D76D-418D-AFBB-4A2E21FFC2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1D0B2B-FD6E-4203-A53C-1CC12453495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0171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hyperlink" Target="https://t.me/Asmhan1989" TargetMode="External"/><Relationship Id="rId4" Type="http://schemas.openxmlformats.org/officeDocument/2006/relationships/image" Target="../media/image1.png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Asmhan198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8" name="مستطيل 67">
            <a:extLst>
              <a:ext uri="{FF2B5EF4-FFF2-40B4-BE49-F238E27FC236}">
                <a16:creationId xmlns:a16="http://schemas.microsoft.com/office/drawing/2014/main" xmlns="" id="{D75EC5D8-DFD8-4D2E-91E4-5AB6266AD208}"/>
              </a:ext>
            </a:extLst>
          </p:cNvPr>
          <p:cNvSpPr/>
          <p:nvPr/>
        </p:nvSpPr>
        <p:spPr>
          <a:xfrm>
            <a:off x="215977" y="1525165"/>
            <a:ext cx="3289353" cy="1158908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25" y="5635679"/>
            <a:ext cx="1219392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94" y="3789"/>
            <a:ext cx="2354392" cy="2354392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3483380" y="516003"/>
            <a:ext cx="5642800" cy="767748"/>
          </a:xfrm>
          <a:prstGeom prst="roundRect">
            <a:avLst/>
          </a:prstGeom>
          <a:solidFill>
            <a:srgbClr val="000099"/>
          </a:solidFill>
          <a:ln>
            <a:solidFill>
              <a:srgbClr val="FF00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/>
              <a:t>هيا لنتعرف على مواضع الحروف</a:t>
            </a:r>
          </a:p>
        </p:txBody>
      </p:sp>
      <p:pic>
        <p:nvPicPr>
          <p:cNvPr id="34" name="صوت قطار">
            <a:hlinkClick r:id="" action="ppaction://media"/>
            <a:extLst>
              <a:ext uri="{FF2B5EF4-FFF2-40B4-BE49-F238E27FC236}">
                <a16:creationId xmlns:a16="http://schemas.microsoft.com/office/drawing/2014/main" xmlns="" id="{1EFAE92E-0205-4D7F-A659-EC3481BFDD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out="600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787" y="-695273"/>
            <a:ext cx="609600" cy="609600"/>
          </a:xfrm>
          <a:prstGeom prst="rect">
            <a:avLst/>
          </a:prstGeom>
        </p:spPr>
      </p:pic>
      <p:grpSp>
        <p:nvGrpSpPr>
          <p:cNvPr id="2" name="مجموعة 1">
            <a:extLst>
              <a:ext uri="{FF2B5EF4-FFF2-40B4-BE49-F238E27FC236}">
                <a16:creationId xmlns:a16="http://schemas.microsoft.com/office/drawing/2014/main" xmlns="" id="{DA1E5297-AC58-4380-8363-4E4CA5487655}"/>
              </a:ext>
            </a:extLst>
          </p:cNvPr>
          <p:cNvGrpSpPr/>
          <p:nvPr/>
        </p:nvGrpSpPr>
        <p:grpSpPr>
          <a:xfrm>
            <a:off x="12531682" y="3895236"/>
            <a:ext cx="11081982" cy="2356365"/>
            <a:chOff x="1009390" y="4010250"/>
            <a:chExt cx="11081982" cy="2356365"/>
          </a:xfrm>
        </p:grpSpPr>
        <p:pic>
          <p:nvPicPr>
            <p:cNvPr id="35" name="صورة 34">
              <a:extLst>
                <a:ext uri="{FF2B5EF4-FFF2-40B4-BE49-F238E27FC236}">
                  <a16:creationId xmlns:a16="http://schemas.microsoft.com/office/drawing/2014/main" xmlns="" id="{6BE761EB-62A0-412F-9E9D-33CED73B9C8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6458" b="99804" l="101" r="99849">
                          <a14:foregroundMark x1="99093" y1="52250" x2="4131" y2="61644"/>
                          <a14:foregroundMark x1="8514" y1="6458" x2="8514" y2="6458"/>
                          <a14:foregroundMark x1="14458" y1="42466" x2="50176" y2="45401"/>
                          <a14:foregroundMark x1="50176" y1="45401" x2="89118" y2="35421"/>
                          <a14:foregroundMark x1="89118" y1="35421" x2="91587" y2="35421"/>
                          <a14:foregroundMark x1="99093" y1="77104" x2="65793" y2="96086"/>
                          <a14:foregroundMark x1="65793" y1="96086" x2="5693" y2="83757"/>
                          <a14:foregroundMark x1="5693" y1="83757" x2="151" y2="72016"/>
                          <a14:foregroundMark x1="151" y1="72016" x2="1411" y2="72016"/>
                          <a14:foregroundMark x1="28413" y1="84736" x2="2569" y2="93346"/>
                          <a14:foregroundMark x1="8917" y1="4305" x2="11335" y2="31311"/>
                          <a14:foregroundMark x1="11335" y1="31311" x2="20403" y2="70450"/>
                          <a14:foregroundMark x1="20403" y1="70450" x2="41713" y2="75538"/>
                          <a14:foregroundMark x1="41713" y1="75538" x2="99849" y2="59295"/>
                          <a14:foregroundMark x1="99849" y1="59295" x2="99849" y2="59295"/>
                          <a14:foregroundMark x1="97783" y1="80039" x2="89773" y2="93346"/>
                          <a14:foregroundMark x1="89773" y1="93346" x2="72494" y2="94521"/>
                          <a14:foregroundMark x1="72494" y1="94521" x2="72494" y2="94521"/>
                          <a14:foregroundMark x1="98589" y1="89432" x2="80101" y2="98043"/>
                          <a14:foregroundMark x1="98690" y1="40705" x2="76222" y2="43053"/>
                          <a14:foregroundMark x1="73904" y1="78865" x2="50529" y2="81800"/>
                          <a14:foregroundMark x1="68363" y1="82387" x2="6045" y2="90998"/>
                          <a14:foregroundMark x1="6045" y1="90998" x2="3627" y2="87084"/>
                          <a14:foregroundMark x1="45995" y1="82975" x2="2015" y2="55773"/>
                          <a14:foregroundMark x1="2015" y1="55773" x2="2469" y2="55773"/>
                          <a14:foregroundMark x1="23627" y1="80626" x2="2317" y2="72016"/>
                          <a14:foregroundMark x1="1914" y1="99804" x2="4232" y2="42074"/>
                          <a14:foregroundMark x1="4232" y1="42074" x2="3627" y2="23288"/>
                          <a14:foregroundMark x1="53350" y1="42466" x2="53350" y2="39530"/>
                          <a14:backgroundMark x1="66297" y1="7045" x2="62418" y2="3131"/>
                          <a14:backgroundMark x1="99597" y1="62622" x2="99597" y2="62622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009390" y="4010250"/>
              <a:ext cx="11081982" cy="2356365"/>
            </a:xfrm>
            <a:prstGeom prst="rect">
              <a:avLst/>
            </a:prstGeom>
          </p:spPr>
        </p:pic>
        <p:sp>
          <p:nvSpPr>
            <p:cNvPr id="3" name="مربع نص 2">
              <a:extLst>
                <a:ext uri="{FF2B5EF4-FFF2-40B4-BE49-F238E27FC236}">
                  <a16:creationId xmlns:a16="http://schemas.microsoft.com/office/drawing/2014/main" xmlns="" id="{E17EB04E-7B7B-4805-84C6-543A1F9D9A17}"/>
                </a:ext>
              </a:extLst>
            </p:cNvPr>
            <p:cNvSpPr txBox="1"/>
            <p:nvPr/>
          </p:nvSpPr>
          <p:spPr>
            <a:xfrm>
              <a:off x="2378360" y="5144295"/>
              <a:ext cx="863604" cy="110799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sz="6600" b="1" dirty="0">
                  <a:solidFill>
                    <a:schemeClr val="bg1"/>
                  </a:solidFill>
                </a:rPr>
                <a:t>أ</a:t>
              </a:r>
            </a:p>
          </p:txBody>
        </p:sp>
        <p:sp>
          <p:nvSpPr>
            <p:cNvPr id="22" name="مربع نص 21">
              <a:extLst>
                <a:ext uri="{FF2B5EF4-FFF2-40B4-BE49-F238E27FC236}">
                  <a16:creationId xmlns:a16="http://schemas.microsoft.com/office/drawing/2014/main" xmlns="" id="{7F6BB8EE-65EA-4660-A686-EE67CFD54402}"/>
                </a:ext>
              </a:extLst>
            </p:cNvPr>
            <p:cNvSpPr txBox="1"/>
            <p:nvPr/>
          </p:nvSpPr>
          <p:spPr>
            <a:xfrm>
              <a:off x="3371896" y="4895826"/>
              <a:ext cx="863604" cy="110799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sz="6600" b="1" dirty="0">
                  <a:solidFill>
                    <a:schemeClr val="bg1"/>
                  </a:solidFill>
                </a:rPr>
                <a:t>ب</a:t>
              </a:r>
            </a:p>
          </p:txBody>
        </p:sp>
        <p:sp>
          <p:nvSpPr>
            <p:cNvPr id="23" name="مربع نص 22">
              <a:extLst>
                <a:ext uri="{FF2B5EF4-FFF2-40B4-BE49-F238E27FC236}">
                  <a16:creationId xmlns:a16="http://schemas.microsoft.com/office/drawing/2014/main" xmlns="" id="{B8F0B112-7EDA-44FA-BCA5-343251A6C0E2}"/>
                </a:ext>
              </a:extLst>
            </p:cNvPr>
            <p:cNvSpPr txBox="1"/>
            <p:nvPr/>
          </p:nvSpPr>
          <p:spPr>
            <a:xfrm>
              <a:off x="4286927" y="4923253"/>
              <a:ext cx="863604" cy="110799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sz="6600" b="1" dirty="0">
                  <a:solidFill>
                    <a:schemeClr val="bg1"/>
                  </a:solidFill>
                </a:rPr>
                <a:t>ت</a:t>
              </a:r>
            </a:p>
          </p:txBody>
        </p:sp>
        <p:sp>
          <p:nvSpPr>
            <p:cNvPr id="24" name="مربع نص 23">
              <a:extLst>
                <a:ext uri="{FF2B5EF4-FFF2-40B4-BE49-F238E27FC236}">
                  <a16:creationId xmlns:a16="http://schemas.microsoft.com/office/drawing/2014/main" xmlns="" id="{B44E4B43-9083-4482-8966-9BC888500C39}"/>
                </a:ext>
              </a:extLst>
            </p:cNvPr>
            <p:cNvSpPr txBox="1"/>
            <p:nvPr/>
          </p:nvSpPr>
          <p:spPr>
            <a:xfrm>
              <a:off x="5308688" y="4944022"/>
              <a:ext cx="863604" cy="110799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sz="6600" b="1" dirty="0">
                  <a:solidFill>
                    <a:schemeClr val="bg1"/>
                  </a:solidFill>
                </a:rPr>
                <a:t>ث</a:t>
              </a:r>
            </a:p>
          </p:txBody>
        </p:sp>
        <p:sp>
          <p:nvSpPr>
            <p:cNvPr id="25" name="مربع نص 24">
              <a:extLst>
                <a:ext uri="{FF2B5EF4-FFF2-40B4-BE49-F238E27FC236}">
                  <a16:creationId xmlns:a16="http://schemas.microsoft.com/office/drawing/2014/main" xmlns="" id="{3F9DD2DC-55F8-4363-B40E-B795E2AB8077}"/>
                </a:ext>
              </a:extLst>
            </p:cNvPr>
            <p:cNvSpPr txBox="1"/>
            <p:nvPr/>
          </p:nvSpPr>
          <p:spPr>
            <a:xfrm>
              <a:off x="6362431" y="4780584"/>
              <a:ext cx="863604" cy="110799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sz="6600" b="1" dirty="0">
                  <a:solidFill>
                    <a:schemeClr val="bg1"/>
                  </a:solidFill>
                </a:rPr>
                <a:t>ج</a:t>
              </a:r>
            </a:p>
          </p:txBody>
        </p:sp>
        <p:sp>
          <p:nvSpPr>
            <p:cNvPr id="26" name="مربع نص 25">
              <a:extLst>
                <a:ext uri="{FF2B5EF4-FFF2-40B4-BE49-F238E27FC236}">
                  <a16:creationId xmlns:a16="http://schemas.microsoft.com/office/drawing/2014/main" xmlns="" id="{554DCD6C-C67B-484E-A3D9-C2D92B074214}"/>
                </a:ext>
              </a:extLst>
            </p:cNvPr>
            <p:cNvSpPr txBox="1"/>
            <p:nvPr/>
          </p:nvSpPr>
          <p:spPr>
            <a:xfrm>
              <a:off x="7374610" y="4756540"/>
              <a:ext cx="863604" cy="110799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sz="6600" b="1" dirty="0">
                  <a:solidFill>
                    <a:schemeClr val="bg1"/>
                  </a:solidFill>
                </a:rPr>
                <a:t>ح</a:t>
              </a:r>
            </a:p>
          </p:txBody>
        </p:sp>
        <p:sp>
          <p:nvSpPr>
            <p:cNvPr id="27" name="مربع نص 26">
              <a:extLst>
                <a:ext uri="{FF2B5EF4-FFF2-40B4-BE49-F238E27FC236}">
                  <a16:creationId xmlns:a16="http://schemas.microsoft.com/office/drawing/2014/main" xmlns="" id="{CAFAB52E-701D-4715-9F6A-CAA8AD374F48}"/>
                </a:ext>
              </a:extLst>
            </p:cNvPr>
            <p:cNvSpPr txBox="1"/>
            <p:nvPr/>
          </p:nvSpPr>
          <p:spPr>
            <a:xfrm>
              <a:off x="8356061" y="4835989"/>
              <a:ext cx="863604" cy="110799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sz="6600" b="1" dirty="0">
                  <a:solidFill>
                    <a:schemeClr val="bg1"/>
                  </a:solidFill>
                </a:rPr>
                <a:t>خ</a:t>
              </a:r>
            </a:p>
          </p:txBody>
        </p:sp>
        <p:sp>
          <p:nvSpPr>
            <p:cNvPr id="29" name="مربع نص 28">
              <a:extLst>
                <a:ext uri="{FF2B5EF4-FFF2-40B4-BE49-F238E27FC236}">
                  <a16:creationId xmlns:a16="http://schemas.microsoft.com/office/drawing/2014/main" xmlns="" id="{C9CEB3E3-025F-4622-BF0E-6E486748D2F5}"/>
                </a:ext>
              </a:extLst>
            </p:cNvPr>
            <p:cNvSpPr txBox="1"/>
            <p:nvPr/>
          </p:nvSpPr>
          <p:spPr>
            <a:xfrm>
              <a:off x="9219665" y="4846723"/>
              <a:ext cx="863604" cy="110799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sz="6600" b="1" dirty="0">
                  <a:solidFill>
                    <a:schemeClr val="bg1"/>
                  </a:solidFill>
                </a:rPr>
                <a:t>د</a:t>
              </a:r>
            </a:p>
          </p:txBody>
        </p:sp>
        <p:sp>
          <p:nvSpPr>
            <p:cNvPr id="30" name="مربع نص 29">
              <a:extLst>
                <a:ext uri="{FF2B5EF4-FFF2-40B4-BE49-F238E27FC236}">
                  <a16:creationId xmlns:a16="http://schemas.microsoft.com/office/drawing/2014/main" xmlns="" id="{EA59A2A1-00F2-4EE9-98C4-56ED73099BA3}"/>
                </a:ext>
              </a:extLst>
            </p:cNvPr>
            <p:cNvSpPr txBox="1"/>
            <p:nvPr/>
          </p:nvSpPr>
          <p:spPr>
            <a:xfrm>
              <a:off x="10238070" y="4967721"/>
              <a:ext cx="863604" cy="110799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sz="6600" b="1" dirty="0">
                  <a:solidFill>
                    <a:schemeClr val="bg1"/>
                  </a:solidFill>
                </a:rPr>
                <a:t>ذ</a:t>
              </a:r>
            </a:p>
          </p:txBody>
        </p:sp>
        <p:sp>
          <p:nvSpPr>
            <p:cNvPr id="32" name="مربع نص 31">
              <a:extLst>
                <a:ext uri="{FF2B5EF4-FFF2-40B4-BE49-F238E27FC236}">
                  <a16:creationId xmlns:a16="http://schemas.microsoft.com/office/drawing/2014/main" xmlns="" id="{35F9C921-EEA9-4F33-A44F-FDADEA1E9688}"/>
                </a:ext>
              </a:extLst>
            </p:cNvPr>
            <p:cNvSpPr txBox="1"/>
            <p:nvPr/>
          </p:nvSpPr>
          <p:spPr>
            <a:xfrm>
              <a:off x="11101674" y="4804012"/>
              <a:ext cx="863604" cy="110799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sz="6600" b="1" dirty="0">
                  <a:solidFill>
                    <a:schemeClr val="bg1"/>
                  </a:solidFill>
                </a:rPr>
                <a:t>ر</a:t>
              </a:r>
            </a:p>
          </p:txBody>
        </p:sp>
      </p:grpSp>
      <p:sp>
        <p:nvSpPr>
          <p:cNvPr id="28" name="مربع نص 27">
            <a:extLst>
              <a:ext uri="{FF2B5EF4-FFF2-40B4-BE49-F238E27FC236}">
                <a16:creationId xmlns:a16="http://schemas.microsoft.com/office/drawing/2014/main" xmlns="" id="{E0FBF141-1019-4886-B377-1F5782745484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10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3782157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96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083E-16 4.81481E-6 L 1.04083E-16 -0.00024 C -0.00872 -0.00047 -0.0181 -0.0007 -0.02604 -0.00116 C -0.03177 -0.00163 -0.03451 -0.00232 -0.04062 -0.00255 C -0.0444 -0.00278 -0.04779 -0.00301 -0.05208 -0.00301 C -0.05951 -0.00325 -0.06745 -0.00348 -0.07487 -0.00371 C -0.07786 -0.00371 -0.08073 -0.00371 -0.08346 -0.00394 C -0.08646 -0.00417 -0.08919 -0.00417 -0.09219 -0.0044 C -0.12461 -0.00602 -0.15065 -0.0051 -0.19297 -0.00533 L -0.43997 -0.00463 C -0.61927 -0.0044 -0.55586 -0.00417 -0.67852 -0.00463 C -0.69089 -0.0051 -0.6931 -0.0051 -0.70716 -0.00533 C -0.7168 -0.00533 -0.72617 -0.00533 -0.73594 -0.00556 C -0.74453 -0.00533 -0.75378 -0.00556 -0.76159 -0.00533 C -0.76758 -0.0051 -0.77005 -0.00417 -0.7763 -0.00417 L -0.87682 -0.00463 C -0.91016 -0.00556 -0.91172 -0.00556 -0.95729 -0.00579 C -1.00456 -0.00602 -0.96393 -0.00487 -1 -0.00602 L -1 -0.00672 " pathEditMode="relative" rAng="0" ptsTypes="AAAAAAAAAAAAAAAAAAA">
                                      <p:cBhvr>
                                        <p:cTn id="8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0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3505969" y="557536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أ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خطأ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FF0000"/>
                </a:solidFill>
              </a:rPr>
              <a:t>فأس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أسد</a:t>
            </a:r>
            <a:endParaRPr lang="ar-SA" sz="2800" b="1" dirty="0">
              <a:solidFill>
                <a:srgbClr val="FF0000"/>
              </a:solidFill>
            </a:endParaRPr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797493" y="3684866"/>
            <a:ext cx="673581" cy="144655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800" b="1" dirty="0"/>
              <a:t>ـأ</a:t>
            </a:r>
            <a:endParaRPr lang="ar-SA" sz="138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885471" y="3506720"/>
            <a:ext cx="385042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أ</a:t>
            </a:r>
            <a:endParaRPr lang="ar-SA" sz="9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EB094C47-F187-4C30-9E39-C19971B51966}"/>
              </a:ext>
            </a:extLst>
          </p:cNvPr>
          <p:cNvSpPr txBox="1"/>
          <p:nvPr/>
        </p:nvSpPr>
        <p:spPr>
          <a:xfrm>
            <a:off x="1437617" y="4133088"/>
            <a:ext cx="673581" cy="144655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800" b="1" dirty="0"/>
              <a:t>ـأ</a:t>
            </a:r>
            <a:endParaRPr lang="ar-SA" sz="13800" b="1" dirty="0"/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xmlns="" id="{7807A027-E6F3-4FE9-9BB2-CED997ACD494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290773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0.00069 L -2.70833E-6 -0.00115 C 0.00755 0.00371 0.01615 0.00718 0.02422 0.01297 C 0.05078 0.0294 0.07683 0.05857 0.10378 0.06412 C 0.18594 0.08125 0.2681 0.07523 0.35039 0.08102 L 0.63321 0.07662 C 0.64167 0.07662 0.63516 0.08843 0.64349 0.10232 C 0.65443 0.1206 0.67123 0.12338 0.68216 0.12801 C 0.68841 0.13611 0.68334 0.1301 0.69154 0.13635 C 0.69701 0.14097 0.6944 0.14097 0.69779 0.14097 L 0.69779 0.14028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883" y="706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0.00047 L 1.25E-6 0.00371 C 0.03281 0.00695 -0.0056 -0.00301 0.07812 0.02315 C 0.08854 0.02639 0.09909 0.02963 0.1095 0.0331 C 0.12656 0.03635 0.19336 0.05255 0.20325 0.05579 C 0.23047 0.06898 0.26107 0.08519 0.28958 0.08519 L 0.39141 0.09514 L 0.45364 0.09167 C 0.45364 0.09167 0.45286 0.09167 0.4526 0.09167 L 0.4526 0.09514 " pathEditMode="relative" rAng="0" ptsTypes="AAAAAAAAAA">
                                      <p:cBhvr>
                                        <p:cTn id="1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82" y="472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0.00046 L -2.91667E-6 0.00162 C 0.04102 0.00301 -0.0069 -0.00092 0.09753 0.00996 C 0.11068 0.01134 0.1237 0.01273 0.13685 0.01389 C 0.15821 0.01528 0.24154 0.02222 0.25391 0.02361 C 0.28789 0.02894 0.32604 0.03588 0.36185 0.03588 L 0.48894 0.04005 L 0.56667 0.03866 C 0.56667 0.03866 0.56576 0.03866 0.56537 0.03866 L 0.56537 0.04005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33" y="196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53" grpId="0"/>
      <p:bldP spid="5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3505969" y="557536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ب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كلب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FF0000"/>
                </a:solidFill>
              </a:rPr>
              <a:t>طبلة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بطة</a:t>
            </a:r>
            <a:endParaRPr lang="ar-SA" sz="2800" b="1" dirty="0">
              <a:solidFill>
                <a:srgbClr val="FF0000"/>
              </a:solidFill>
            </a:endParaRP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699148" y="3279320"/>
            <a:ext cx="715260" cy="144655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800" b="1" dirty="0"/>
              <a:t>بـ</a:t>
            </a:r>
            <a:endParaRPr lang="ar-SA" sz="13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070322" y="4048304"/>
            <a:ext cx="1074333" cy="132343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000" b="1" dirty="0"/>
              <a:t>ــبـ</a:t>
            </a:r>
            <a:endParaRPr lang="ar-SA" sz="138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368295" y="3399635"/>
            <a:ext cx="966931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ـب</a:t>
            </a:r>
            <a:endParaRPr lang="ar-SA" sz="9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ABF6B638-5543-4229-A154-D2F8DE8794B3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419757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7.40741E-7 L -2.91667E-6 -0.00069 C 0.0043 0.0037 0.00912 0.00671 0.01367 0.01157 C 0.02865 0.02593 0.04323 0.05116 0.05834 0.05602 C 0.10456 0.07083 0.15078 0.06574 0.19701 0.0706 L 0.35586 0.0669 C 0.36068 0.0669 0.3569 0.07708 0.36172 0.08912 C 0.36784 0.10486 0.37722 0.10741 0.38347 0.11134 C 0.38698 0.11829 0.38399 0.1132 0.38867 0.11875 C 0.39167 0.12245 0.39024 0.12245 0.39219 0.12245 L 0.39219 0.12199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09" y="608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0.02084 L 1.45833E-6 0.02061 C 0.02044 0.01644 0.04453 0.01042 0.06484 0.01042 C 0.10456 0.01112 0.14427 0.01505 0.18411 0.01737 C 0.21185 0.0213 0.23984 0.022 0.26719 0.02963 C 0.32591 0.04653 0.38398 0.0669 0.44167 0.09028 C 0.47734 0.1051 0.49948 0.11598 0.53724 0.12176 C 0.55781 0.12477 0.57851 0.12408 0.59909 0.125 C 0.61276 0.1294 0.62591 0.13774 0.63958 0.13727 C 0.68502 0.13635 0.77565 0.12176 0.77565 0.12153 C 0.78502 0.11274 0.78476 0.11852 0.78476 0.11135 L 0.7862 0.11135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310" y="532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0046 L -8.33333E-7 0.00046 C 0.04206 0.00092 -0.00703 0.00023 0.1 0.00208 C 0.11341 0.00231 0.12682 0.00254 0.14024 0.00277 C 0.16211 0.003 0.24753 0.00416 0.26016 0.00439 C 0.29492 0.00532 0.33412 0.00648 0.3707 0.00648 L 0.50091 0.00717 L 0.58047 0.00694 C 0.5806 0.00694 0.57956 0.00694 0.57917 0.00694 L 0.57917 0.00694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23" y="32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3505969" y="557536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ت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زيت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دفتر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FF0000"/>
                </a:solidFill>
              </a:rPr>
              <a:t>تفاح</a:t>
            </a:r>
            <a:endParaRPr lang="ar-SA" sz="5400" b="1" dirty="0">
              <a:solidFill>
                <a:srgbClr val="FF0000"/>
              </a:solidFill>
            </a:endParaRP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699149" y="3279320"/>
            <a:ext cx="715259" cy="144655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800" b="1" dirty="0"/>
              <a:t>تـ</a:t>
            </a:r>
            <a:endParaRPr lang="ar-SA" sz="13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070322" y="4048304"/>
            <a:ext cx="1074333" cy="132343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000" b="1" dirty="0"/>
              <a:t>ــتـ</a:t>
            </a:r>
            <a:endParaRPr lang="ar-SA" sz="138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368295" y="3399635"/>
            <a:ext cx="966931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ـت</a:t>
            </a:r>
            <a:endParaRPr lang="ar-SA" sz="9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88F861F3-EFA5-4E7F-9E21-6288BA4EB58D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73251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0.00116 L -2.91667E-6 0.00047 C 0.0043 0.00486 0.00899 0.00787 0.01341 0.01273 C 0.02813 0.02709 0.04245 0.05232 0.05729 0.05718 C 0.10261 0.07199 0.14792 0.0669 0.19323 0.07176 L 0.34909 0.06806 C 0.35378 0.06806 0.35013 0.07824 0.35482 0.09028 C 0.36081 0.10602 0.37006 0.10857 0.37617 0.1125 C 0.37956 0.11945 0.3767 0.11436 0.38125 0.11991 C 0.38425 0.12361 0.38282 0.12361 0.38464 0.12361 L 0.38464 0.12315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32" y="608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1.85185E-6 L 1.45833E-6 -0.00046 C 0.02031 -0.00602 0.0444 -0.01412 0.06471 -0.01412 C 0.10443 -0.01319 0.14401 -0.00787 0.18385 -0.00486 C 0.21159 0.00046 0.23958 0.00139 0.2668 0.01181 C 0.32552 0.03472 0.38359 0.0625 0.44114 0.09421 C 0.47682 0.11435 0.49896 0.12917 0.53659 0.13704 C 0.55716 0.14097 0.57786 0.14005 0.59844 0.14144 C 0.61211 0.14722 0.62526 0.15857 0.63893 0.1581 C 0.68424 0.15671 0.77487 0.13704 0.77487 0.13658 C 0.78424 0.12477 0.78398 0.13264 0.78398 0.12269 L 0.78542 0.12269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71" y="719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0046 L -8.33333E-7 0.00138 C 0.04206 0.00254 -0.00703 -0.0007 0.1 0.00787 C 0.11341 0.00879 0.12682 0.00995 0.14024 0.01088 C 0.16211 0.01203 0.24753 0.01736 0.26016 0.01828 C 0.29492 0.02268 0.33412 0.028 0.3707 0.028 L 0.50091 0.03125 L 0.58047 0.03009 C 0.5806 0.03009 0.57956 0.03009 0.57917 0.03009 L 0.57917 0.03125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23" y="152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3505969" y="557536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ث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مثلث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كمثرى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ثوم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699149" y="3279320"/>
            <a:ext cx="715259" cy="144655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800" b="1" dirty="0"/>
              <a:t>ثـ</a:t>
            </a:r>
            <a:endParaRPr lang="ar-SA" sz="13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070322" y="4048304"/>
            <a:ext cx="1074333" cy="132343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000" b="1" dirty="0"/>
              <a:t>ــثـ</a:t>
            </a:r>
            <a:endParaRPr lang="ar-SA" sz="138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368295" y="3399635"/>
            <a:ext cx="966931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ـث</a:t>
            </a:r>
            <a:endParaRPr lang="ar-SA" sz="9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4E5B5574-6A8D-41AF-8186-49B5CE3D6249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49970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0.00116 L -2.91667E-6 0.00047 C 0.0043 0.00486 0.00899 0.00787 0.01341 0.01273 C 0.02813 0.02709 0.04245 0.05232 0.05729 0.05718 C 0.10261 0.07199 0.14792 0.0669 0.19323 0.07176 L 0.34909 0.06806 C 0.35378 0.06806 0.35013 0.07824 0.35482 0.09028 C 0.36081 0.10602 0.37006 0.10857 0.37617 0.1125 C 0.37956 0.11945 0.3767 0.11436 0.38125 0.11991 C 0.38425 0.12361 0.38282 0.12361 0.38464 0.12361 L 0.38464 0.12315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32" y="608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7.40741E-7 L 1.45833E-6 -0.00046 C 0.02044 -0.00671 0.04466 -0.01551 0.06497 -0.01551 C 0.10495 -0.01458 0.14479 -0.0088 0.18476 -0.00532 C 0.21263 0.0007 0.24075 0.00162 0.26823 0.01296 C 0.32708 0.0382 0.38542 0.06875 0.44336 0.10347 C 0.47917 0.1257 0.50143 0.1419 0.53932 0.15046 C 0.56002 0.15509 0.58073 0.15394 0.60143 0.15532 C 0.6151 0.16204 0.62838 0.17431 0.64206 0.17384 C 0.68763 0.17245 0.77864 0.15046 0.77864 0.15023 C 0.78802 0.13704 0.78776 0.14583 0.78776 0.13495 L 0.78932 0.13495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466" y="791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0046 L -8.33333E-7 0.00092 C 0.04206 0.00162 -0.00703 -0.00024 0.1 0.00509 C 0.11341 0.00578 0.12682 0.00648 0.14024 0.00717 C 0.16211 0.00787 0.24753 0.01111 0.26016 0.0118 C 0.29492 0.01458 0.33412 0.01805 0.3707 0.01805 L 0.50091 0.02013 L 0.58047 0.01944 C 0.5806 0.01944 0.57956 0.01944 0.57917 0.01944 L 0.57917 0.02013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23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ج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ثلج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شجرة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جمل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628830" y="3201562"/>
            <a:ext cx="1000595" cy="144655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800" b="1" dirty="0"/>
              <a:t>جـ</a:t>
            </a:r>
            <a:endParaRPr lang="ar-SA" sz="13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812238" y="4048304"/>
            <a:ext cx="1332417" cy="132343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000" b="1" dirty="0"/>
              <a:t>ــجـ</a:t>
            </a:r>
            <a:endParaRPr lang="ar-SA" sz="138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625892" y="3384916"/>
            <a:ext cx="883575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ـج</a:t>
            </a:r>
            <a:endParaRPr lang="ar-SA" sz="9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2ABE030C-52DA-48AA-B7D8-29B7F0DF056A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23989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0.00116 L -1.25E-6 0.00046 C 0.0043 0.00486 0.00899 0.00787 0.01341 0.01273 C 0.02813 0.02708 0.04245 0.05231 0.05729 0.05717 C 0.10261 0.07199 0.14792 0.0669 0.19323 0.07176 L 0.34909 0.06805 C 0.35378 0.06805 0.35013 0.07824 0.35482 0.09028 C 0.36081 0.10602 0.37005 0.10856 0.37617 0.1125 C 0.37956 0.11944 0.37669 0.11435 0.38125 0.11991 C 0.38425 0.12361 0.38281 0.12361 0.38464 0.12361 L 0.38464 0.12315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32" y="608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2.22222E-6 L 1.875E-6 -0.00046 C 0.02044 -0.00671 0.04466 -0.01551 0.06497 -0.01551 C 0.10495 -0.01458 0.14479 -0.00879 0.18476 -0.00532 C 0.21263 0.0007 0.24075 0.00162 0.26823 0.01297 C 0.32708 0.0382 0.38541 0.06875 0.44336 0.10347 C 0.47916 0.1257 0.50143 0.1419 0.53932 0.15047 C 0.56002 0.15509 0.58073 0.15394 0.60143 0.15533 C 0.6151 0.16204 0.62838 0.17431 0.64206 0.17384 C 0.68763 0.17246 0.77864 0.15047 0.77864 0.15023 C 0.78802 0.13704 0.78776 0.14584 0.78776 0.13496 L 0.78932 0.13496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466" y="791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0.00046 L -3.95833E-6 0.00092 C 0.04206 0.00162 -0.00703 -0.00024 0.1 0.00509 C 0.11342 0.00578 0.12683 0.00648 0.14024 0.00717 C 0.16211 0.00787 0.24753 0.01111 0.26016 0.0118 C 0.29493 0.01458 0.33412 0.01805 0.37071 0.01805 L 0.50092 0.02013 L 0.58047 0.01944 C 0.5806 0.01944 0.57956 0.01944 0.57917 0.01944 L 0.57917 0.02013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23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ح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ملح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نحلة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حصان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628830" y="3201562"/>
            <a:ext cx="1000595" cy="144655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800" b="1" dirty="0"/>
              <a:t>حـ</a:t>
            </a:r>
            <a:endParaRPr lang="ar-SA" sz="13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812238" y="4048304"/>
            <a:ext cx="1332417" cy="132343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000" b="1" dirty="0"/>
              <a:t>ــحـ</a:t>
            </a:r>
            <a:endParaRPr lang="ar-SA" sz="138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443148" y="3384916"/>
            <a:ext cx="1066319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ــح</a:t>
            </a:r>
            <a:endParaRPr lang="ar-SA" sz="9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9A72B687-CF47-471F-9C0D-A69BB10F5E7E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371545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0.00116 L 6.25E-7 0.00046 C 0.0043 0.00486 0.00898 0.00787 0.01341 0.01273 C 0.02812 0.02708 0.04245 0.05231 0.05729 0.05717 C 0.1026 0.07199 0.14792 0.0669 0.19323 0.07176 L 0.34909 0.06805 C 0.35378 0.06805 0.35013 0.07824 0.35482 0.09028 C 0.36081 0.10602 0.37005 0.10856 0.37617 0.1125 C 0.37956 0.11944 0.37669 0.11435 0.38125 0.11991 C 0.38424 0.12361 0.38281 0.12361 0.38463 0.12361 L 0.38463 0.12315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32" y="608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2.22222E-6 L 1.875E-6 -0.00046 C 0.02044 -0.00671 0.04466 -0.01551 0.06497 -0.01551 C 0.10495 -0.01458 0.14479 -0.00879 0.18476 -0.00532 C 0.21263 0.0007 0.24075 0.00162 0.26823 0.01297 C 0.32708 0.0382 0.38541 0.06875 0.44336 0.10347 C 0.47916 0.1257 0.50143 0.1419 0.53932 0.15047 C 0.56002 0.15509 0.58073 0.15394 0.60143 0.15533 C 0.6151 0.16204 0.62838 0.17431 0.64206 0.17384 C 0.68763 0.17246 0.77864 0.15047 0.77864 0.15023 C 0.78802 0.13704 0.78776 0.14584 0.78776 0.13496 L 0.78932 0.13496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466" y="791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0.00046 L -3.95833E-6 0.00092 C 0.04206 0.00162 -0.00703 -0.00024 0.1 0.00509 C 0.11342 0.00578 0.12683 0.00648 0.14024 0.00717 C 0.16211 0.00787 0.24753 0.01111 0.26016 0.0118 C 0.29493 0.01458 0.33412 0.01805 0.37071 0.01805 L 0.50092 0.02013 L 0.58047 0.01944 C 0.5806 0.01944 0.57956 0.01944 0.57917 0.01944 L 0.57917 0.02013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23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خ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بطيخ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نخلة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خروف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628830" y="3201562"/>
            <a:ext cx="1000595" cy="144655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800" b="1" dirty="0"/>
              <a:t>خـ</a:t>
            </a:r>
            <a:endParaRPr lang="ar-SA" sz="13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812238" y="4048304"/>
            <a:ext cx="1332417" cy="132343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000" b="1" dirty="0"/>
              <a:t>ــخـ</a:t>
            </a:r>
            <a:endParaRPr lang="ar-SA" sz="138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443148" y="3384916"/>
            <a:ext cx="1066319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ــخ</a:t>
            </a:r>
            <a:endParaRPr lang="ar-SA" sz="9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A9AC569E-BB7C-47C1-82CE-182DEC17CEF5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16927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0.00116 L 6.25E-7 0.00046 C 0.0043 0.00486 0.00898 0.00787 0.01341 0.01273 C 0.02812 0.02708 0.04245 0.05231 0.05729 0.05717 C 0.1026 0.07199 0.14792 0.0669 0.19323 0.07176 L 0.34909 0.06805 C 0.35378 0.06805 0.35013 0.07824 0.35482 0.09028 C 0.36081 0.10602 0.37005 0.10856 0.37617 0.1125 C 0.37956 0.11944 0.37669 0.11435 0.38125 0.11991 C 0.38424 0.12361 0.38281 0.12361 0.38463 0.12361 L 0.38463 0.12315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32" y="608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2.22222E-6 L 1.875E-6 -0.00046 C 0.02044 -0.00671 0.04466 -0.01551 0.06497 -0.01551 C 0.10495 -0.01458 0.14479 -0.00879 0.18476 -0.00532 C 0.21263 0.0007 0.24075 0.00162 0.26823 0.01297 C 0.32708 0.0382 0.38541 0.06875 0.44336 0.10347 C 0.47916 0.1257 0.50143 0.1419 0.53932 0.15047 C 0.56002 0.15509 0.58073 0.15394 0.60143 0.15533 C 0.6151 0.16204 0.62838 0.17431 0.64206 0.17384 C 0.68763 0.17246 0.77864 0.15047 0.77864 0.15023 C 0.78802 0.13704 0.78776 0.14584 0.78776 0.13496 L 0.78932 0.13496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466" y="791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0.00046 L -3.95833E-6 0.00092 C 0.04206 0.00162 -0.00703 -0.00024 0.1 0.00509 C 0.11342 0.00578 0.12683 0.00648 0.14024 0.00717 C 0.16211 0.00787 0.24753 0.01111 0.26016 0.0118 C 0.29493 0.01458 0.33412 0.01805 0.37071 0.01805 L 0.50092 0.02013 L 0.58047 0.01944 C 0.5806 0.01944 0.57956 0.01944 0.57917 0.01944 L 0.57917 0.02013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23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د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يد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حديد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دب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627467" y="2952749"/>
            <a:ext cx="790602" cy="221599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13800" b="1" dirty="0"/>
              <a:t>د</a:t>
            </a:r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087420" y="3611345"/>
            <a:ext cx="790602" cy="221599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13800" b="1" dirty="0"/>
              <a:t>د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566580" y="3384916"/>
            <a:ext cx="942887" cy="132343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000" b="1" dirty="0"/>
              <a:t>ــد</a:t>
            </a:r>
            <a:endParaRPr lang="ar-SA" sz="115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DC0C2915-1BEB-4721-B8A2-365C987168BB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139419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.00115 L 2.5E-6 0.00046 C 0.00429 0.00486 0.00898 0.00787 0.01341 0.01273 C 0.02812 0.02708 0.04245 0.05231 0.05729 0.05717 C 0.1026 0.07199 0.14791 0.06689 0.19323 0.07176 L 0.34909 0.06805 C 0.35377 0.06805 0.35013 0.07824 0.35482 0.09027 C 0.3608 0.10601 0.37005 0.10856 0.37617 0.1125 C 0.37955 0.11944 0.37669 0.11435 0.38125 0.1199 C 0.38424 0.12361 0.38281 0.12361 0.38463 0.12361 L 0.38463 0.12314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32" y="608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0.00093 L -4.16667E-6 -0.00116 C 0.02006 -0.00718 0.04401 -0.01551 0.06407 -0.01551 C 0.10352 -0.01482 0.14284 -0.00926 0.1823 -0.00579 C 0.20977 -0.00023 0.23763 0.00069 0.26472 0.01157 C 0.32279 0.03565 0.38034 0.06481 0.43763 0.09792 C 0.47292 0.11921 0.49493 0.13472 0.5323 0.14282 C 0.55274 0.14722 0.57318 0.14606 0.59362 0.14745 C 0.60717 0.15393 0.62019 0.16551 0.63373 0.16528 C 0.67878 0.16389 0.76862 0.14282 0.76862 0.14259 C 0.77787 0.13009 0.77761 0.13843 0.77761 0.12801 L 0.77917 0.12801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58" y="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2.59259E-6 L -1.45833E-6 0.00023 C 0.04206 0.00092 -0.00716 -0.00093 0.10026 0.0044 C 0.11367 0.00509 0.12722 0.00578 0.14063 0.00648 C 0.1625 0.00717 0.24818 0.01041 0.26094 0.01111 C 0.29583 0.01389 0.33503 0.01736 0.37175 0.01736 L 0.50248 0.01967 L 0.58242 0.01875 C 0.58242 0.01875 0.58138 0.01875 0.58099 0.01875 L 0.58099 0.01967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ذ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قنفذ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بذور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ذئب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752297" y="3384916"/>
            <a:ext cx="606256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/>
              <a:t>ذ</a:t>
            </a:r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354615" y="3838440"/>
            <a:ext cx="795410" cy="144655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800" b="1" dirty="0"/>
              <a:t>ـذ</a:t>
            </a:r>
            <a:endParaRPr lang="ar-SA" sz="96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643524" y="3384916"/>
            <a:ext cx="865943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ــذ</a:t>
            </a:r>
            <a:endParaRPr lang="ar-SA" sz="9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CC3A3246-F5DB-465A-B6F4-1DDB8DA11307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204583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2.5E-6 -0.0007 C 0.00417 0.00439 0.00886 0.00787 0.01328 0.01342 C 0.028 0.03009 0.04232 0.05926 0.05716 0.06481 C 0.10235 0.08194 0.14766 0.07615 0.19284 0.08171 L 0.34844 0.07754 C 0.35313 0.07754 0.34948 0.08935 0.35417 0.10324 C 0.36016 0.12152 0.3694 0.1243 0.37552 0.12893 C 0.37891 0.13703 0.37604 0.13101 0.3806 0.1375 C 0.3836 0.14189 0.38216 0.14189 0.38399 0.14189 L 0.38399 0.1412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93" y="706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0.00139 L 1.45833E-6 -0.00208 C 0.02018 -0.00787 0.04427 -0.0162 0.06458 -0.0162 C 0.1043 -0.01574 0.14401 -0.01018 0.18372 -0.00671 C 0.21159 -0.00093 0.23958 -3.7037E-7 0.26693 0.01088 C 0.32565 0.03542 0.38372 0.06482 0.44127 0.09838 C 0.47708 0.12014 0.49922 0.13565 0.53698 0.14398 C 0.55768 0.14861 0.57825 0.14722 0.59896 0.14861 C 0.61237 0.15509 0.62565 0.1669 0.63932 0.1669 C 0.68476 0.16505 0.77539 0.14398 0.77539 0.14398 C 0.78476 0.13079 0.7845 0.13958 0.7845 0.12917 L 0.7862 0.12917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310" y="76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-0.00926 L 2.08333E-7 -0.0088 C 0.04102 -0.00649 -0.00729 -0.0132 0.09792 0.00463 C 0.11107 0.00717 0.12435 0.00949 0.13763 0.01134 C 0.15898 0.01365 0.24284 0.0243 0.25534 0.02685 C 0.28958 0.03564 0.32799 0.04768 0.3638 0.04768 L 0.49219 0.05555 L 0.57057 0.05162 C 0.57057 0.05301 0.5694 0.05162 0.56901 0.05162 L 0.56901 0.05555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29" y="324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رفي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صقر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إبرة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راكون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641689" y="3384916"/>
            <a:ext cx="716864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/>
              <a:t>ر</a:t>
            </a:r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931659" y="3864950"/>
            <a:ext cx="960519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/>
              <a:t>ـر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560168" y="3384916"/>
            <a:ext cx="949299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ــر</a:t>
            </a:r>
            <a:endParaRPr lang="ar-SA" sz="9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363DB4C4-1B35-469D-9DFF-272F1E880DC6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414235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0.00116 L 2.91667E-6 0.00046 C 0.00429 0.00486 0.00898 0.00787 0.01341 0.01273 C 0.02812 0.02708 0.04245 0.05231 0.05729 0.05717 C 0.1026 0.07199 0.14791 0.0669 0.19323 0.07176 L 0.34909 0.06805 C 0.35377 0.06805 0.35013 0.07824 0.35481 0.09028 C 0.3608 0.10602 0.37005 0.10856 0.37617 0.1125 C 0.37955 0.11944 0.37669 0.11435 0.38125 0.11991 C 0.38424 0.12361 0.38281 0.12361 0.38463 0.12361 L 0.38463 0.12315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32" y="608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0.00486 L -1.25E-6 -0.00556 C 0.02031 -0.00995 0.04453 -0.0162 0.06485 -0.0162 C 0.10482 -0.01574 0.14466 -0.01157 0.18464 -0.00903 C 0.21263 -0.00463 0.24076 -0.00393 0.26823 0.00417 C 0.32721 0.02292 0.38555 0.04514 0.44349 0.0706 C 0.47943 0.08704 0.50156 0.09884 0.53958 0.10509 C 0.56042 0.10857 0.58099 0.10764 0.60182 0.10857 C 0.61537 0.11343 0.62865 0.12245 0.64245 0.12245 C 0.68802 0.12107 0.77904 0.10509 0.77904 0.10509 C 0.78841 0.09514 0.78815 0.10185 0.78815 0.09375 L 0.78998 0.09375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492" y="578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7.40741E-7 L 4.79167E-6 0.00023 C 0.04205 0.00093 -0.00717 -0.00093 0.10026 0.0044 C 0.11367 0.00509 0.12721 0.00579 0.14062 0.00648 C 0.1625 0.00718 0.24817 0.01042 0.26093 0.01111 C 0.29583 0.01389 0.33502 0.01736 0.37174 0.01736 L 0.50247 0.01968 L 0.58242 0.01875 C 0.58242 0.01898 0.58138 0.01875 0.58098 0.01875 L 0.58098 0.01968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ز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ماعز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ميزان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زرافة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641689" y="3384916"/>
            <a:ext cx="716864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/>
              <a:t>ز</a:t>
            </a:r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931659" y="3864950"/>
            <a:ext cx="960519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/>
              <a:t>ـز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560168" y="3384916"/>
            <a:ext cx="949299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ــز</a:t>
            </a:r>
            <a:endParaRPr lang="ar-SA" sz="9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D441AE77-F178-4F02-A300-0B104DBF8E3D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44321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0.00116 L 2.91667E-6 0.00046 C 0.00429 0.00486 0.00898 0.00787 0.01341 0.01273 C 0.02812 0.02708 0.04245 0.05231 0.05729 0.05717 C 0.1026 0.07199 0.14791 0.0669 0.19323 0.07176 L 0.34909 0.06805 C 0.35377 0.06805 0.35013 0.07824 0.35481 0.09028 C 0.3608 0.10602 0.37005 0.10856 0.37617 0.1125 C 0.37955 0.11944 0.37669 0.11435 0.38125 0.11991 C 0.38424 0.12361 0.38281 0.12361 0.38463 0.12361 L 0.38463 0.12315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32" y="608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3.7037E-7 L -1.25E-6 -0.00069 C 0.02031 -0.00532 0.04453 -0.01181 0.06485 -0.01181 C 0.10482 -0.01134 0.14466 -0.00718 0.18464 -0.0044 C 0.21263 0.00023 0.24076 0.00093 0.26823 0.00926 C 0.32721 0.02894 0.38555 0.05232 0.44349 0.07894 C 0.47943 0.09653 0.50156 0.1088 0.53958 0.11528 C 0.56042 0.11898 0.58099 0.11806 0.60182 0.11898 C 0.61537 0.12407 0.62865 0.1338 0.64245 0.1338 C 0.68802 0.13194 0.77904 0.11528 0.77904 0.11551 C 0.78841 0.10486 0.78815 0.11181 0.78815 0.10347 L 0.78998 0.10347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492" y="608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7.40741E-7 L 4.79167E-6 0.00023 C 0.04205 0.00093 -0.00717 -0.00093 0.10026 0.0044 C 0.11367 0.00509 0.12721 0.00579 0.14062 0.00648 C 0.1625 0.00718 0.24817 0.01042 0.26093 0.01111 C 0.29583 0.01389 0.33502 0.01736 0.37174 0.01736 L 0.50247 0.01968 L 0.58242 0.01875 C 0.58242 0.01898 0.58138 0.01875 0.58098 0.01875 L 0.58098 0.01968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س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FF0000"/>
                </a:solidFill>
              </a:rPr>
              <a:t>مغناطيس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نسر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سفينة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638886" y="3669310"/>
            <a:ext cx="1011815" cy="132343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000" b="1" dirty="0"/>
              <a:t>سـ</a:t>
            </a:r>
            <a:endParaRPr lang="ar-SA" sz="96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095100" y="4156948"/>
            <a:ext cx="1111202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ـسـ</a:t>
            </a:r>
            <a:endParaRPr lang="ar-SA" sz="96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242390" y="3187168"/>
            <a:ext cx="1197764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ـس</a:t>
            </a:r>
            <a:endParaRPr lang="ar-SA" sz="9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2094C444-8701-4956-9BD0-9A837E2127AC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94981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-1.66667E-6 -0.00069 C 0.0043 0.00463 0.00912 0.00834 0.01367 0.01436 C 0.02865 0.03264 0.04336 0.06459 0.05847 0.07061 C 0.10482 0.08913 0.15117 0.08288 0.19766 0.08889 L 0.35703 0.08426 C 0.36185 0.08426 0.35807 0.09723 0.36289 0.1125 C 0.36901 0.13218 0.37839 0.13519 0.38464 0.14028 C 0.38815 0.14931 0.38516 0.1426 0.38985 0.14977 C 0.39284 0.15463 0.39141 0.15463 0.39349 0.15463 L 0.39349 0.15371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74" y="76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0.00208 L -2.08333E-7 -0.00278 C 0.02005 -0.00648 0.04388 -0.0118 0.06393 -0.0118 C 0.10339 -0.01157 0.14284 -0.0081 0.18229 -0.00579 C 0.2099 -0.00208 0.23763 -0.00139 0.26484 0.00556 C 0.32305 0.02176 0.3806 0.04097 0.43789 0.06296 C 0.47331 0.07755 0.49518 0.0875 0.53281 0.09283 C 0.55339 0.09607 0.5737 0.09514 0.59427 0.09607 C 0.60755 0.10023 0.6207 0.10833 0.63438 0.10833 C 0.6793 0.10671 0.76927 0.09283 0.76927 0.09306 C 0.77852 0.08426 0.77826 0.09005 0.77826 0.0831 L 0.78008 0.0831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97" y="5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2045E-16 L 3.33333E-6 0.00023 C 0.04205 0.00093 -0.00716 -0.00093 0.10026 0.0044 C 0.11367 0.00509 0.12721 0.00579 0.14062 0.00648 C 0.1625 0.00718 0.24817 0.01042 0.26093 0.01111 C 0.29583 0.01389 0.33502 0.01736 0.37174 0.01736 L 0.50247 0.01968 L 0.58242 0.01875 C 0.58242 0.01898 0.58138 0.01875 0.58099 0.01875 L 0.58099 0.01968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ش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FF0000"/>
                </a:solidFill>
              </a:rPr>
              <a:t>مشمش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FF0000"/>
                </a:solidFill>
              </a:rPr>
              <a:t>منشار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شمس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630867" y="3825250"/>
            <a:ext cx="928459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شـ</a:t>
            </a:r>
            <a:endParaRPr lang="ar-SA" sz="8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095099" y="4156948"/>
            <a:ext cx="1111203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ـشـ</a:t>
            </a:r>
            <a:endParaRPr lang="ar-SA" sz="96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434402" y="3409751"/>
            <a:ext cx="1029448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/>
              <a:t>ـش</a:t>
            </a:r>
            <a:endParaRPr lang="ar-SA" sz="6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FCF2472A-DFF5-4DFA-86DA-C2808A2879B6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2225642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6 L 4.16667E-6 -0.0007 C 0.00429 0.00463 0.00911 0.00833 0.01367 0.01435 C 0.02864 0.03264 0.04336 0.06458 0.05846 0.0706 C 0.10481 0.08912 0.15117 0.08287 0.19765 0.08889 L 0.35703 0.08426 C 0.36184 0.08426 0.35807 0.09722 0.36289 0.1125 C 0.36901 0.13217 0.37838 0.13518 0.38463 0.14027 C 0.38815 0.1493 0.38515 0.14259 0.38984 0.14976 C 0.39283 0.15463 0.3914 0.15463 0.39349 0.15463 L 0.39349 0.1537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74" y="76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0.00208 L -3.54167E-6 -0.00278 C 0.02006 -0.00648 0.04388 -0.01181 0.06394 -0.01181 C 0.10339 -0.01157 0.14284 -0.0081 0.1823 -0.00579 C 0.2099 -0.00208 0.23763 -0.00139 0.26485 0.00556 C 0.32305 0.02176 0.3806 0.04097 0.43776 0.06296 C 0.47331 0.07755 0.49519 0.0875 0.53282 0.09282 C 0.55339 0.09607 0.5737 0.09514 0.59427 0.09607 C 0.60756 0.10023 0.62071 0.10833 0.63438 0.10833 C 0.6793 0.10671 0.76927 0.09282 0.76927 0.09306 C 0.77852 0.08426 0.77826 0.09005 0.77826 0.0831 L 0.78008 0.0831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97" y="5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2045E-16 L 3.33333E-6 0.00023 C 0.04205 0.00093 -0.00716 -0.00093 0.10026 0.0044 C 0.11367 0.00509 0.12721 0.00579 0.14062 0.00648 C 0.1625 0.00718 0.24817 0.01042 0.26093 0.01111 C 0.29583 0.01389 0.33502 0.01736 0.37174 0.01736 L 0.50247 0.01968 L 0.58242 0.01875 C 0.58242 0.01898 0.58138 0.01875 0.58099 0.01875 L 0.58099 0.01968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ص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FF0000"/>
                </a:solidFill>
              </a:rPr>
              <a:t>مقص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عصفور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صقر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553923" y="3825250"/>
            <a:ext cx="1005403" cy="110799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600" b="1" dirty="0"/>
              <a:t>صـ</a:t>
            </a:r>
            <a:endParaRPr lang="ar-SA" sz="8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944417" y="4156948"/>
            <a:ext cx="1261885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ـصـ</a:t>
            </a:r>
            <a:endParaRPr lang="ar-SA" sz="96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309367" y="3409751"/>
            <a:ext cx="1154483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/>
              <a:t>ـص</a:t>
            </a:r>
            <a:endParaRPr lang="ar-SA" sz="6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ED0CEE9B-3BE7-4B19-ABB5-26BFCD0A420E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3088090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2.5E-6 -0.0007 C 0.00429 0.00463 0.00911 0.00833 0.01367 0.01435 C 0.02864 0.03264 0.04336 0.06458 0.05846 0.0706 C 0.10482 0.08912 0.15117 0.08287 0.19765 0.08889 L 0.35703 0.08426 C 0.36185 0.08426 0.35807 0.09722 0.36289 0.1125 C 0.36901 0.13217 0.37838 0.13518 0.38463 0.14027 C 0.38815 0.1493 0.38515 0.14259 0.38984 0.14976 C 0.39284 0.15463 0.3914 0.15463 0.39349 0.15463 L 0.39349 0.1537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74" y="76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0.00209 L 1.45833E-6 -0.00278 C 0.02005 -0.00648 0.04388 -0.01181 0.06393 -0.01181 C 0.10338 -0.01158 0.14284 -0.0081 0.18229 -0.00579 C 0.20989 -0.00209 0.23763 -0.00139 0.26484 0.00555 C 0.32305 0.02176 0.3806 0.04097 0.43776 0.06296 C 0.47331 0.07754 0.49518 0.0875 0.53281 0.09282 C 0.55338 0.09606 0.5737 0.09514 0.59427 0.09606 C 0.60755 0.10023 0.6207 0.10833 0.63437 0.10833 C 0.6793 0.10671 0.76927 0.09282 0.76927 0.09305 C 0.77851 0.08426 0.77825 0.09004 0.77825 0.0831 L 0.78008 0.0831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97" y="5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2045E-16 L 3.33333E-6 0.00023 C 0.04205 0.00093 -0.00716 -0.00093 0.10026 0.0044 C 0.11367 0.00509 0.12721 0.00579 0.14062 0.00648 C 0.1625 0.00718 0.24817 0.01042 0.26093 0.01111 C 0.29583 0.01389 0.33502 0.01736 0.37174 0.01736 L 0.50247 0.01968 L 0.58242 0.01875 C 0.58242 0.01898 0.58138 0.01875 0.58099 0.01875 L 0.58099 0.01968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ض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FF0000"/>
                </a:solidFill>
              </a:rPr>
              <a:t>بيض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خضار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ضفدع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553922" y="3825250"/>
            <a:ext cx="1005404" cy="110799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600" b="1" dirty="0"/>
              <a:t>ضـ</a:t>
            </a:r>
            <a:endParaRPr lang="ar-SA" sz="8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944417" y="4156948"/>
            <a:ext cx="1261885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ـضـ</a:t>
            </a:r>
            <a:endParaRPr lang="ar-SA" sz="96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309367" y="3409751"/>
            <a:ext cx="1154483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/>
              <a:t>ـض</a:t>
            </a:r>
            <a:endParaRPr lang="ar-SA" sz="6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3A87D522-0817-41FB-A345-99B1C7299772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368531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2.5E-6 -0.0007 C 0.00429 0.00463 0.00911 0.00833 0.01367 0.01435 C 0.02864 0.03264 0.04336 0.06458 0.05846 0.0706 C 0.10482 0.08912 0.15117 0.08287 0.19765 0.08889 L 0.35703 0.08426 C 0.36185 0.08426 0.35807 0.09722 0.36289 0.1125 C 0.36901 0.13217 0.37838 0.13518 0.38463 0.14027 C 0.38815 0.1493 0.38515 0.14259 0.38984 0.14976 C 0.39284 0.15463 0.3914 0.15463 0.39349 0.15463 L 0.39349 0.1537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74" y="76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0.00209 L 1.45833E-6 -0.00278 C 0.02005 -0.00648 0.04388 -0.01181 0.06393 -0.01181 C 0.10338 -0.01158 0.14284 -0.0081 0.18229 -0.00579 C 0.20989 -0.00209 0.23763 -0.00139 0.26484 0.00555 C 0.32305 0.02176 0.3806 0.04097 0.43776 0.06296 C 0.47331 0.07754 0.49518 0.0875 0.53281 0.09282 C 0.55338 0.09606 0.5737 0.09514 0.59427 0.09606 C 0.60755 0.10023 0.6207 0.10833 0.63437 0.10833 C 0.6793 0.10671 0.76927 0.09282 0.76927 0.09305 C 0.77851 0.08426 0.77825 0.09004 0.77825 0.0831 L 0.78008 0.0831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97" y="5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2045E-16 L 3.33333E-6 0.00023 C 0.04205 0.00093 -0.00716 -0.00093 0.10026 0.0044 C 0.11367 0.00509 0.12721 0.00579 0.14062 0.00648 C 0.1625 0.00718 0.24817 0.01042 0.26093 0.01111 C 0.29583 0.01389 0.33502 0.01736 0.37174 0.01736 L 0.50247 0.01968 L 0.58242 0.01875 C 0.58242 0.01898 0.58138 0.01875 0.58099 0.01875 L 0.58099 0.01968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ط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FF0000"/>
                </a:solidFill>
              </a:rPr>
              <a:t>خيط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بطيخ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طائرة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763915" y="3825250"/>
            <a:ext cx="795411" cy="110799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600" b="1" dirty="0"/>
              <a:t>طـ</a:t>
            </a:r>
            <a:endParaRPr lang="ar-SA" sz="8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172043" y="4156948"/>
            <a:ext cx="1034259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ـطـ</a:t>
            </a:r>
            <a:endParaRPr lang="ar-SA" sz="96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724544" y="3409751"/>
            <a:ext cx="739306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/>
              <a:t>ـط</a:t>
            </a:r>
            <a:endParaRPr lang="ar-SA" sz="6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53A27C83-1CCF-4C01-8032-9F7025A94678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374687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3.7037E-6 L -4.79167E-6 -0.0007 C 0.0043 0.00463 0.00912 0.00833 0.01368 0.01435 C 0.02865 0.03264 0.04336 0.06458 0.05847 0.0706 C 0.10482 0.08912 0.15118 0.08287 0.19766 0.08889 L 0.35704 0.08426 C 0.36185 0.08426 0.35808 0.09722 0.3629 0.1125 C 0.36902 0.13217 0.37839 0.13518 0.38464 0.14027 C 0.38816 0.1493 0.38516 0.14259 0.38985 0.14976 C 0.39284 0.15463 0.39141 0.15463 0.39349 0.15463 L 0.39349 0.1537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74" y="76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0.00209 L -2.29167E-6 -0.00278 C 0.02005 -0.00648 0.04388 -0.01181 0.06393 -0.01181 C 0.10339 -0.01158 0.14284 -0.0081 0.18229 -0.00579 C 0.2099 -0.00209 0.23763 -0.00139 0.26485 0.00555 C 0.32305 0.02176 0.3806 0.04097 0.43776 0.06296 C 0.47331 0.07754 0.49518 0.0875 0.53281 0.09282 C 0.55339 0.09606 0.5737 0.09514 0.59427 0.09606 C 0.60755 0.10023 0.62071 0.10833 0.63438 0.10833 C 0.6793 0.10671 0.76927 0.09282 0.76927 0.09305 C 0.77852 0.08426 0.77826 0.09004 0.77826 0.0831 L 0.78008 0.0831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97" y="5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045E-16 L -1.66667E-6 0.00023 C 0.04206 0.00093 -0.00716 -0.00093 0.10026 0.0044 C 0.11367 0.00509 0.12722 0.00579 0.14063 0.00648 C 0.1625 0.00718 0.24818 0.01042 0.26094 0.01111 C 0.29584 0.01389 0.33503 0.01736 0.37175 0.01736 L 0.50248 0.01968 L 0.58242 0.01875 C 0.58242 0.01898 0.58138 0.01875 0.58099 0.01875 L 0.58099 0.01968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ظ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FF0000"/>
                </a:solidFill>
              </a:rPr>
              <a:t>حفظ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نظارة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ظرف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932231" y="3825250"/>
            <a:ext cx="627095" cy="110799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600" b="1" dirty="0"/>
              <a:t>ظ</a:t>
            </a:r>
            <a:endParaRPr lang="ar-SA" sz="8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172043" y="4156948"/>
            <a:ext cx="1034259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ـظـ</a:t>
            </a:r>
            <a:endParaRPr lang="ar-SA" sz="96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724544" y="3409751"/>
            <a:ext cx="739306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/>
              <a:t>ـظ</a:t>
            </a:r>
            <a:endParaRPr lang="ar-SA" sz="6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A16F891E-5407-4674-BFF8-FD3A2CBFE33A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279523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3.7037E-6 L -4.79167E-6 -0.0007 C 0.0043 0.00463 0.00912 0.00833 0.01368 0.01435 C 0.02865 0.03264 0.04336 0.06458 0.05847 0.0706 C 0.10482 0.08912 0.15118 0.08287 0.19766 0.08889 L 0.35704 0.08426 C 0.36185 0.08426 0.35808 0.09722 0.3629 0.1125 C 0.36902 0.13217 0.37839 0.13518 0.38464 0.14027 C 0.38816 0.1493 0.38516 0.14259 0.38985 0.14976 C 0.39284 0.15463 0.39141 0.15463 0.39349 0.15463 L 0.39349 0.1537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74" y="76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209 L -3.33333E-6 -0.00278 C 0.02006 -0.00648 0.04388 -0.01181 0.06394 -0.01181 C 0.10339 -0.01158 0.14284 -0.0081 0.1823 -0.00579 C 0.2099 -0.00209 0.23763 -0.00139 0.26485 0.00555 C 0.32305 0.02176 0.3806 0.04097 0.43776 0.06296 C 0.47331 0.07754 0.49519 0.0875 0.53282 0.09282 C 0.55339 0.09606 0.5737 0.09514 0.59427 0.09606 C 0.60756 0.10023 0.62071 0.10833 0.63438 0.10833 C 0.6793 0.10671 0.76927 0.09282 0.76927 0.09305 C 0.77852 0.08426 0.77826 0.09004 0.77826 0.0831 L 0.78008 0.0831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97" y="5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045E-16 L -1.66667E-6 0.00023 C 0.04206 0.00093 -0.00716 -0.00093 0.10026 0.0044 C 0.11367 0.00509 0.12722 0.00579 0.14063 0.00648 C 0.1625 0.00718 0.24818 0.01042 0.26094 0.01111 C 0.29584 0.01389 0.33503 0.01736 0.37175 0.01736 L 0.50248 0.01968 L 0.58242 0.01875 C 0.58242 0.01898 0.58138 0.01875 0.58099 0.01875 L 0.58099 0.01968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ع 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FF0000"/>
                </a:solidFill>
              </a:rPr>
              <a:t>يركع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ملعقة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عصفور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747885" y="3825250"/>
            <a:ext cx="811441" cy="110799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600" b="1" dirty="0"/>
              <a:t>عـ</a:t>
            </a:r>
            <a:endParaRPr lang="ar-SA" sz="8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322726" y="4156948"/>
            <a:ext cx="883576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ـعـ</a:t>
            </a:r>
            <a:endParaRPr lang="ar-SA" sz="96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766222" y="3409751"/>
            <a:ext cx="697628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/>
              <a:t>ـع</a:t>
            </a:r>
            <a:endParaRPr lang="ar-SA" sz="6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0FDF39D5-9025-4580-B07E-5BB857AACB73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138096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2.5E-6 -0.0007 C 0.00429 0.00463 0.00911 0.00833 0.01367 0.01435 C 0.02864 0.03264 0.04336 0.06458 0.05846 0.0706 C 0.10482 0.08912 0.15117 0.08287 0.19765 0.08889 L 0.35703 0.08426 C 0.36185 0.08426 0.35807 0.09722 0.36289 0.1125 C 0.36901 0.13217 0.37838 0.13518 0.38463 0.14027 C 0.38815 0.1493 0.38515 0.14259 0.38984 0.14976 C 0.39284 0.15463 0.3914 0.15463 0.39349 0.15463 L 0.39349 0.1537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74" y="76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0.00209 L -1.25E-6 -0.00278 C 0.02005 -0.00648 0.04388 -0.01181 0.06393 -0.01181 C 0.10339 -0.01158 0.14284 -0.0081 0.18229 -0.00579 C 0.2099 -0.00209 0.23763 -0.00139 0.26485 0.00555 C 0.32305 0.02176 0.3806 0.04097 0.43776 0.06296 C 0.47331 0.07754 0.49518 0.0875 0.53281 0.09282 C 0.55339 0.09606 0.5737 0.09514 0.59427 0.09606 C 0.60755 0.10023 0.6207 0.10833 0.63438 0.10833 C 0.6793 0.10671 0.76927 0.09282 0.76927 0.09305 C 0.77852 0.08426 0.77826 0.09004 0.77826 0.0831 L 0.78008 0.0831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97" y="5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2.22045E-16 L -1.45833E-6 0.00023 C 0.04206 0.00093 -0.00716 -0.00093 0.10026 0.0044 C 0.11367 0.00509 0.12722 0.00579 0.14063 0.00648 C 0.1625 0.00718 0.24818 0.01042 0.26094 0.01111 C 0.29583 0.01389 0.33503 0.01736 0.37175 0.01736 L 0.50248 0.01968 L 0.58242 0.01875 C 0.58242 0.01898 0.58138 0.01875 0.58099 0.01875 L 0.58099 0.01968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غ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FF0000"/>
                </a:solidFill>
              </a:rPr>
              <a:t>صمغ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 err="1">
                <a:solidFill>
                  <a:srgbClr val="FF0000"/>
                </a:solidFill>
              </a:rPr>
              <a:t>بغبغاء</a:t>
            </a:r>
            <a:endParaRPr lang="ar-SA" sz="4800" b="1" dirty="0">
              <a:solidFill>
                <a:srgbClr val="FF0000"/>
              </a:solidFill>
            </a:endParaRP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غزال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747885" y="3825250"/>
            <a:ext cx="811441" cy="110799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600" b="1" dirty="0"/>
              <a:t>غـ</a:t>
            </a:r>
            <a:endParaRPr lang="ar-SA" sz="8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322726" y="4156948"/>
            <a:ext cx="883576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ـغـ</a:t>
            </a:r>
            <a:endParaRPr lang="ar-SA" sz="96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766222" y="3409751"/>
            <a:ext cx="697628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/>
              <a:t>ـغ</a:t>
            </a:r>
            <a:endParaRPr lang="ar-SA" sz="6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17EE463A-D848-46BD-BC18-4D4DF25BC00D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186819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2.5E-6 -0.0007 C 0.00429 0.00463 0.00911 0.00833 0.01367 0.01435 C 0.02864 0.03264 0.04336 0.06458 0.05846 0.0706 C 0.10482 0.08912 0.15117 0.08287 0.19765 0.08889 L 0.35703 0.08426 C 0.36185 0.08426 0.35807 0.09722 0.36289 0.1125 C 0.36901 0.13217 0.37838 0.13518 0.38463 0.14027 C 0.38815 0.1493 0.38515 0.14259 0.38984 0.14976 C 0.39284 0.15463 0.3914 0.15463 0.39349 0.15463 L 0.39349 0.1537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74" y="76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0.00209 L -1.25E-6 -0.00278 C 0.02005 -0.00648 0.04388 -0.01181 0.06393 -0.01181 C 0.10339 -0.01158 0.14284 -0.0081 0.18229 -0.00579 C 0.2099 -0.00209 0.23763 -0.00139 0.26485 0.00555 C 0.32305 0.02176 0.3806 0.04097 0.43776 0.06296 C 0.47331 0.07754 0.49518 0.0875 0.53281 0.09282 C 0.55339 0.09606 0.5737 0.09514 0.59427 0.09606 C 0.60755 0.10023 0.6207 0.10833 0.63438 0.10833 C 0.6793 0.10671 0.76927 0.09282 0.76927 0.09305 C 0.77852 0.08426 0.77826 0.09004 0.77826 0.0831 L 0.78008 0.0831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97" y="5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2.22045E-16 L -1.45833E-6 0.00023 C 0.04206 0.00093 -0.00716 -0.00093 0.10026 0.0044 C 0.11367 0.00509 0.12722 0.00579 0.14063 0.00648 C 0.1625 0.00718 0.24818 0.01042 0.26094 0.01111 C 0.29583 0.01389 0.33503 0.01736 0.37175 0.01736 L 0.50248 0.01968 L 0.58242 0.01875 C 0.58242 0.01898 0.58138 0.01875 0.58099 0.01875 L 0.58099 0.01968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ف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FF0000"/>
                </a:solidFill>
              </a:rPr>
              <a:t>هاتف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قفل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فيل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948260" y="3825250"/>
            <a:ext cx="611066" cy="110799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600" b="1" dirty="0"/>
              <a:t>فـ</a:t>
            </a:r>
            <a:endParaRPr lang="ar-SA" sz="8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356389" y="4156948"/>
            <a:ext cx="849913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ـفـ</a:t>
            </a:r>
            <a:endParaRPr lang="ar-SA" sz="96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543405" y="3409751"/>
            <a:ext cx="920445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/>
              <a:t>ـف</a:t>
            </a:r>
            <a:endParaRPr lang="ar-SA" sz="6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7A727633-B194-428A-A3AC-A1BEAD99F691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918442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3.7037E-6 L -2.91667E-6 -0.0007 C 0.0043 0.00463 0.00912 0.00833 0.01367 0.01435 C 0.02865 0.03264 0.04336 0.06458 0.05847 0.0706 C 0.10482 0.08912 0.15117 0.08287 0.19766 0.08889 L 0.35703 0.08426 C 0.36185 0.08426 0.35808 0.09722 0.36289 0.1125 C 0.36901 0.13217 0.37839 0.13518 0.38464 0.14027 C 0.38815 0.1493 0.38516 0.14259 0.38985 0.14976 C 0.39284 0.15463 0.39141 0.15463 0.39349 0.15463 L 0.39349 0.1537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74" y="76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0.00209 L -4.375E-6 -0.00278 C 0.02006 -0.00648 0.04388 -0.01181 0.06394 -0.01181 C 0.10339 -0.01158 0.14284 -0.0081 0.1823 -0.00579 C 0.2099 -0.00209 0.23763 -0.00139 0.26485 0.00555 C 0.32305 0.02176 0.3806 0.04097 0.43776 0.06296 C 0.47331 0.07754 0.49519 0.0875 0.53282 0.09282 C 0.55339 0.09606 0.5737 0.09514 0.59428 0.09606 C 0.60756 0.10023 0.62071 0.10833 0.63438 0.10833 C 0.6793 0.10671 0.76928 0.09282 0.76928 0.09305 C 0.77852 0.08426 0.77826 0.09004 0.77826 0.0831 L 0.78008 0.0831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97" y="5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2.22045E-16 L -3.75E-6 0.00023 C 0.04206 0.00093 -0.00716 -0.00093 0.10026 0.0044 C 0.11368 0.00509 0.12722 0.00579 0.14063 0.00648 C 0.1625 0.00718 0.24818 0.01042 0.26094 0.01111 C 0.29584 0.01389 0.33503 0.01736 0.37175 0.01736 L 0.50248 0.01968 L 0.58243 0.01875 C 0.58243 0.01898 0.58138 0.01875 0.58099 0.01875 L 0.58099 0.01968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ق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FF0000"/>
                </a:solidFill>
              </a:rPr>
              <a:t>نفق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صقر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قطار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948260" y="3825250"/>
            <a:ext cx="611066" cy="110799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600" b="1" dirty="0"/>
              <a:t>قـ</a:t>
            </a:r>
            <a:endParaRPr lang="ar-SA" sz="8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356389" y="4156948"/>
            <a:ext cx="849913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ـقـ</a:t>
            </a:r>
            <a:endParaRPr lang="ar-SA" sz="96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655615" y="3409751"/>
            <a:ext cx="808235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/>
              <a:t>ـق</a:t>
            </a:r>
            <a:endParaRPr lang="ar-SA" sz="6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85248952-2485-460D-847C-49B39C182965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16119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3.7037E-6 L -2.08333E-7 -0.0007 C 0.0043 0.00463 0.00911 0.00833 0.01367 0.01435 C 0.02865 0.03264 0.04336 0.06458 0.05846 0.0706 C 0.10482 0.08912 0.15117 0.08287 0.19766 0.08889 L 0.35703 0.08426 C 0.36185 0.08426 0.35807 0.09722 0.36289 0.1125 C 0.36901 0.13217 0.37839 0.13518 0.38464 0.14027 C 0.38815 0.1493 0.38516 0.14259 0.38984 0.14976 C 0.39284 0.15463 0.39141 0.15463 0.39349 0.15463 L 0.39349 0.1537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74" y="76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0.00209 L -4.375E-6 -0.00278 C 0.02006 -0.00648 0.04388 -0.01181 0.06394 -0.01181 C 0.10339 -0.01158 0.14284 -0.0081 0.1823 -0.00579 C 0.2099 -0.00209 0.23763 -0.00139 0.26485 0.00555 C 0.32305 0.02176 0.3806 0.04097 0.43776 0.06296 C 0.47331 0.07754 0.49519 0.0875 0.53282 0.09282 C 0.55339 0.09606 0.5737 0.09514 0.59428 0.09606 C 0.60756 0.10023 0.62071 0.10833 0.63438 0.10833 C 0.6793 0.10671 0.76928 0.09282 0.76928 0.09305 C 0.77852 0.08426 0.77826 0.09004 0.77826 0.0831 L 0.78008 0.0831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97" y="5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2.22045E-16 L -3.75E-6 0.00023 C 0.04206 0.00093 -0.00716 -0.00093 0.10026 0.0044 C 0.11368 0.00509 0.12722 0.00579 0.14063 0.00648 C 0.1625 0.00718 0.24818 0.01042 0.26094 0.01111 C 0.29584 0.01389 0.33503 0.01736 0.37175 0.01736 L 0.50248 0.01968 L 0.58243 0.01875 C 0.58243 0.01898 0.58138 0.01875 0.58099 0.01875 L 0.58099 0.01968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ك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FF0000"/>
                </a:solidFill>
              </a:rPr>
              <a:t>ديك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سمكة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كلب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901774" y="3825250"/>
            <a:ext cx="657552" cy="110799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600" b="1" dirty="0"/>
              <a:t>كـ</a:t>
            </a:r>
            <a:endParaRPr lang="ar-SA" sz="8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322726" y="4156948"/>
            <a:ext cx="883576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ـكـ</a:t>
            </a:r>
            <a:endParaRPr lang="ar-SA" sz="96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710118" y="3409751"/>
            <a:ext cx="753732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/>
              <a:t>ـك</a:t>
            </a:r>
            <a:endParaRPr lang="ar-SA" sz="6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022CCBB0-D28F-4EAC-8AE5-919F18C0792D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45225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3.7037E-6 L -3.75E-6 -0.0007 C 0.0043 0.00463 0.00912 0.00833 0.01368 0.01435 C 0.02865 0.03264 0.04336 0.06458 0.05847 0.0706 C 0.10482 0.08912 0.15118 0.08287 0.19766 0.08889 L 0.35704 0.08426 C 0.36185 0.08426 0.35808 0.09722 0.36289 0.1125 C 0.36901 0.13217 0.37839 0.13518 0.38464 0.14027 C 0.38815 0.1493 0.38516 0.14259 0.38985 0.14976 C 0.39284 0.15463 0.39141 0.15463 0.39349 0.15463 L 0.39349 0.1537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74" y="76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0.00209 L -1.45833E-6 -0.00278 C 0.02005 -0.00648 0.04388 -0.01181 0.06393 -0.01181 C 0.10339 -0.01158 0.14284 -0.0081 0.18229 -0.00579 C 0.2099 -0.00209 0.23763 -0.00139 0.26485 0.00555 C 0.32305 0.02176 0.3806 0.04097 0.43776 0.06296 C 0.47331 0.07754 0.49518 0.0875 0.53281 0.09282 C 0.55339 0.09606 0.5737 0.09514 0.59427 0.09606 C 0.60755 0.10023 0.6207 0.10833 0.63438 0.10833 C 0.6793 0.10671 0.76927 0.09282 0.76927 0.09305 C 0.77852 0.08426 0.77826 0.09004 0.77826 0.0831 L 0.78008 0.0831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97" y="5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2.22045E-16 L -1.45833E-6 0.00023 C 0.04206 0.00093 -0.00716 -0.00093 0.10026 0.0044 C 0.11367 0.00509 0.12722 0.00579 0.14063 0.00648 C 0.1625 0.00718 0.24818 0.01042 0.26094 0.01111 C 0.29583 0.01389 0.33503 0.01736 0.37175 0.01736 L 0.50248 0.01968 L 0.58242 0.01875 C 0.58242 0.01898 0.58138 0.01875 0.58099 0.01875 L 0.58099 0.01968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ل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FF0000"/>
                </a:solidFill>
              </a:rPr>
              <a:t>بصل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سلم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ليمون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1007572" y="3825250"/>
            <a:ext cx="551754" cy="110799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600" b="1" dirty="0"/>
              <a:t>لـ</a:t>
            </a:r>
            <a:endParaRPr lang="ar-SA" sz="8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439745" y="4156948"/>
            <a:ext cx="766557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ـلـ</a:t>
            </a:r>
            <a:endParaRPr lang="ar-SA" sz="96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779046" y="3409751"/>
            <a:ext cx="684804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/>
              <a:t>ـل</a:t>
            </a:r>
            <a:endParaRPr lang="ar-SA" sz="6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F97ECE61-C1C2-4393-AD47-A3454BE8D087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251298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1.66667E-6 -0.0007 C 0.0043 0.00463 0.00911 0.00833 0.01367 0.01435 C 0.02864 0.03264 0.04336 0.06458 0.05846 0.0706 C 0.10482 0.08912 0.15117 0.08287 0.19765 0.08889 L 0.35703 0.08426 C 0.36185 0.08426 0.35807 0.09722 0.36289 0.1125 C 0.36901 0.13217 0.37838 0.13518 0.38463 0.14027 C 0.38815 0.1493 0.38515 0.14259 0.38984 0.14976 C 0.39284 0.15463 0.3914 0.15463 0.39349 0.15463 L 0.39349 0.1537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74" y="76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0.00209 L 1.66667E-6 -0.00278 C 0.02005 -0.00648 0.04388 -0.01181 0.06393 -0.01181 C 0.10338 -0.01158 0.14284 -0.0081 0.18229 -0.00579 C 0.20989 -0.00209 0.23763 -0.00139 0.26484 0.00555 C 0.32305 0.02176 0.3806 0.04097 0.43776 0.06296 C 0.47331 0.07754 0.49518 0.0875 0.53281 0.09282 C 0.55338 0.09606 0.5737 0.09514 0.59427 0.09606 C 0.60755 0.10023 0.6207 0.10833 0.63437 0.10833 C 0.6793 0.10671 0.76927 0.09282 0.76927 0.09305 C 0.77851 0.08426 0.77825 0.09004 0.77825 0.0831 L 0.78008 0.0831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97" y="5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22045E-16 L 8.33333E-7 0.00023 C 0.04206 0.00093 -0.00716 -0.00093 0.10026 0.0044 C 0.11367 0.00509 0.12721 0.00579 0.14062 0.00648 C 0.1625 0.00718 0.24818 0.01042 0.26094 0.01111 C 0.29583 0.01389 0.33503 0.01736 0.37174 0.01736 L 0.50247 0.01968 L 0.58242 0.01875 C 0.58242 0.01898 0.58138 0.01875 0.58099 0.01875 L 0.58099 0.01968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م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FF0000"/>
                </a:solidFill>
              </a:rPr>
              <a:t>سلم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ليمون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موز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855286" y="3825250"/>
            <a:ext cx="704040" cy="110799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600" b="1" dirty="0"/>
              <a:t>مـ</a:t>
            </a:r>
            <a:endParaRPr lang="ar-SA" sz="8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273033" y="4156948"/>
            <a:ext cx="933269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ـمـ</a:t>
            </a:r>
            <a:endParaRPr lang="ar-SA" sz="96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849578" y="3409751"/>
            <a:ext cx="614272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/>
              <a:t>ـم</a:t>
            </a:r>
            <a:endParaRPr lang="ar-SA" sz="6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801D0221-C3B1-4312-A0D5-FBB660F69E5C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51548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3.7037E-6 L -2.91667E-6 -0.0007 C 0.0043 0.00463 0.00912 0.00833 0.01367 0.01435 C 0.02865 0.03264 0.04336 0.06458 0.05847 0.0706 C 0.10482 0.08912 0.15117 0.08287 0.19766 0.08889 L 0.35703 0.08426 C 0.36185 0.08426 0.35808 0.09722 0.36289 0.1125 C 0.36901 0.13217 0.37839 0.13518 0.38464 0.14027 C 0.38815 0.1493 0.38516 0.14259 0.38985 0.14976 C 0.39284 0.15463 0.39141 0.15463 0.39349 0.15463 L 0.39349 0.1537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74" y="76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0.00209 L 1.66667E-6 -0.00278 C 0.02005 -0.00648 0.04388 -0.01181 0.06393 -0.01181 C 0.10338 -0.01158 0.14284 -0.0081 0.18229 -0.00579 C 0.20989 -0.00209 0.23763 -0.00139 0.26484 0.00555 C 0.32305 0.02176 0.3806 0.04097 0.43776 0.06296 C 0.47331 0.07754 0.49518 0.0875 0.53281 0.09282 C 0.55338 0.09606 0.5737 0.09514 0.59427 0.09606 C 0.60755 0.10023 0.6207 0.10833 0.63437 0.10833 C 0.6793 0.10671 0.76927 0.09282 0.76927 0.09305 C 0.77851 0.08426 0.77825 0.09004 0.77825 0.0831 L 0.78008 0.0831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97" y="5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2045E-16 L 1.66667E-6 0.00023 C 0.04206 0.00093 -0.00716 -0.00093 0.10026 0.0044 C 0.11367 0.00509 0.12721 0.00579 0.14062 0.00648 C 0.1625 0.00718 0.24818 0.01042 0.26094 0.01111 C 0.29583 0.01389 0.33502 0.01736 0.37174 0.01736 L 0.50247 0.01968 L 0.58242 0.01875 C 0.58242 0.01898 0.58138 0.01875 0.58099 0.01875 L 0.58099 0.01968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ن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FF0000"/>
                </a:solidFill>
              </a:rPr>
              <a:t>تين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عنب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نخلة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977114" y="3825250"/>
            <a:ext cx="582212" cy="110799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600" b="1" dirty="0"/>
              <a:t>نـ</a:t>
            </a:r>
            <a:endParaRPr lang="ar-SA" sz="8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406082" y="4156948"/>
            <a:ext cx="800220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ـنـ</a:t>
            </a:r>
            <a:endParaRPr lang="ar-SA" sz="96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710118" y="3409751"/>
            <a:ext cx="753732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/>
              <a:t>ـن</a:t>
            </a:r>
            <a:endParaRPr lang="ar-SA" sz="6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EDED06A1-8D25-40ED-B5DA-4992E797D6B5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314204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3.7037E-6 L -3.75E-6 -0.0007 C 0.0043 0.00463 0.00912 0.00833 0.01368 0.01435 C 0.02865 0.03264 0.04336 0.06458 0.05847 0.0706 C 0.10482 0.08912 0.15118 0.08287 0.19766 0.08889 L 0.35704 0.08426 C 0.36185 0.08426 0.35808 0.09722 0.36289 0.1125 C 0.36901 0.13217 0.37839 0.13518 0.38464 0.14027 C 0.38815 0.1493 0.38516 0.14259 0.38985 0.14976 C 0.39284 0.15463 0.39141 0.15463 0.39349 0.15463 L 0.39349 0.1537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74" y="76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0.00209 L 3.54167E-6 -0.00278 C 0.02005 -0.00648 0.04388 -0.01181 0.06393 -0.01181 C 0.10338 -0.01158 0.14284 -0.0081 0.18229 -0.00579 C 0.20989 -0.00209 0.23763 -0.00139 0.26484 0.00555 C 0.32304 0.02176 0.3806 0.04097 0.43776 0.06296 C 0.4733 0.07754 0.49518 0.0875 0.53281 0.09282 C 0.55338 0.09606 0.57369 0.09514 0.59427 0.09606 C 0.60755 0.10023 0.6207 0.10833 0.63437 0.10833 C 0.67929 0.10671 0.76927 0.09282 0.76927 0.09305 C 0.77851 0.08426 0.77825 0.09004 0.77825 0.0831 L 0.78007 0.0831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97" y="5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2.22045E-16 L 2.91667E-6 0.00023 C 0.04205 0.00093 -0.00716 -0.00093 0.10026 0.0044 C 0.11367 0.00509 0.12721 0.00579 0.14062 0.00648 C 0.1625 0.00718 0.24817 0.01042 0.26093 0.01111 C 0.29583 0.01389 0.33502 0.01736 0.37174 0.01736 L 0.50247 0.01968 L 0.58242 0.01875 C 0.58242 0.01898 0.58138 0.01875 0.58099 0.01875 L 0.58099 0.01968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هـ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FF0000"/>
                </a:solidFill>
              </a:rPr>
              <a:t>منبه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كهف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هاتف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808800" y="3825250"/>
            <a:ext cx="750526" cy="110799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600" b="1" dirty="0"/>
              <a:t>هـ</a:t>
            </a:r>
            <a:endParaRPr lang="ar-SA" sz="8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239370" y="4156948"/>
            <a:ext cx="966932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ـهـ</a:t>
            </a:r>
            <a:endParaRPr lang="ar-SA" sz="96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807900" y="3409751"/>
            <a:ext cx="655950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/>
              <a:t>ـه</a:t>
            </a:r>
            <a:endParaRPr lang="ar-SA" sz="6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F8CC4069-3E28-4003-8AA1-CC3E7CAB4A5F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311428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3.7037E-6 L -2.08333E-7 -0.0007 C 0.0043 0.00463 0.00911 0.00833 0.01367 0.01435 C 0.02865 0.03264 0.04336 0.06458 0.05846 0.0706 C 0.10482 0.08912 0.15117 0.08287 0.19766 0.08889 L 0.35703 0.08426 C 0.36185 0.08426 0.35807 0.09722 0.36289 0.1125 C 0.36901 0.13217 0.37839 0.13518 0.38464 0.14027 C 0.38815 0.1493 0.38516 0.14259 0.38984 0.14976 C 0.39284 0.15463 0.39141 0.15463 0.39349 0.15463 L 0.39349 0.1537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74" y="76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0.00209 L 4.79167E-6 -0.00278 C 0.02005 -0.00648 0.04388 -0.01181 0.06393 -0.01181 C 0.10338 -0.01158 0.14283 -0.0081 0.18229 -0.00579 C 0.20989 -0.00209 0.23763 -0.00139 0.26484 0.00555 C 0.32304 0.02176 0.38059 0.04097 0.43776 0.06296 C 0.4733 0.07754 0.49518 0.0875 0.53281 0.09282 C 0.55338 0.09606 0.57369 0.09514 0.59427 0.09606 C 0.60755 0.10023 0.6207 0.10833 0.63437 0.10833 C 0.67929 0.10671 0.76927 0.09282 0.76927 0.09305 C 0.77851 0.08426 0.77825 0.09004 0.77825 0.0831 L 0.78007 0.0831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97" y="5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2.22045E-16 L 3.95833E-6 0.00023 C 0.04205 0.00093 -0.00717 -0.00093 0.10026 0.0044 C 0.11367 0.00509 0.12721 0.00579 0.14062 0.00648 C 0.1625 0.00718 0.24817 0.01042 0.26093 0.01111 C 0.29583 0.01389 0.33502 0.01736 0.37174 0.01736 L 0.50247 0.01968 L 0.58242 0.01875 C 0.58242 0.01898 0.58138 0.01875 0.58099 0.01875 L 0.58099 0.01968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و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FF0000"/>
                </a:solidFill>
              </a:rPr>
              <a:t>دلو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خوخ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وردة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552089" y="3518866"/>
            <a:ext cx="694422" cy="144655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800" b="1" dirty="0"/>
              <a:t>و</a:t>
            </a:r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413873" y="3814286"/>
            <a:ext cx="851515" cy="132343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000" b="1" dirty="0"/>
              <a:t>ـو</a:t>
            </a:r>
            <a:endParaRPr lang="ar-SA" sz="96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779047" y="3409751"/>
            <a:ext cx="684803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/>
              <a:t>ـو</a:t>
            </a:r>
            <a:endParaRPr lang="ar-SA" sz="6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8A03B193-DF2B-4815-BD60-C38B24ECE588}"/>
              </a:ext>
            </a:extLst>
          </p:cNvPr>
          <p:cNvSpPr txBox="1"/>
          <p:nvPr/>
        </p:nvSpPr>
        <p:spPr>
          <a:xfrm>
            <a:off x="10425390" y="6542828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63333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0.00024 L 1.66667E-6 -0.0007 C 0.00403 0.00393 0.00859 0.00717 0.01289 0.0125 C 0.02708 0.02847 0.04101 0.05648 0.05534 0.0618 C 0.09922 0.07801 0.1431 0.07245 0.18724 0.07777 L 0.33815 0.07384 C 0.34271 0.07384 0.33919 0.08518 0.34375 0.09861 C 0.34948 0.11574 0.35846 0.11851 0.36432 0.12291 C 0.36771 0.13078 0.36484 0.125 0.36927 0.13125 C 0.37213 0.13564 0.3707 0.13564 0.37278 0.13564 L 0.37278 0.13472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33" y="675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0.00208 L 2.08333E-6 -0.00278 C 0.02005 -0.00648 0.04388 -0.01181 0.06393 -0.01181 C 0.10338 -0.01158 0.14284 -0.0081 0.18229 -0.00579 C 0.20989 -0.00208 0.23763 -0.00139 0.26484 0.00555 C 0.32304 0.02176 0.3806 0.04097 0.43776 0.06296 C 0.47331 0.07754 0.49518 0.0875 0.53281 0.09282 C 0.55338 0.09606 0.5737 0.09514 0.59427 0.09606 C 0.60755 0.10023 0.6207 0.10833 0.63437 0.10833 C 0.67929 0.10671 0.76927 0.09282 0.76927 0.09305 C 0.77851 0.08426 0.77825 0.09004 0.77825 0.0831 L 0.78008 0.0831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97" y="5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3.7037E-6 L -1.45833E-6 0.00023 C 0.04102 0.00162 -0.00703 -0.00186 0.09792 0.00764 C 0.11094 0.00879 0.12422 0.01018 0.13724 0.01134 C 0.1586 0.0125 0.24232 0.01828 0.25482 0.01944 C 0.28893 0.0243 0.32722 0.03055 0.36302 0.03055 L 0.49076 0.03472 L 0.56888 0.03287 C 0.56888 0.03333 0.56784 0.03287 0.56745 0.03287 L 0.56745 0.03472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38" y="173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6DD91362-35ED-4A34-95C9-E2381B74F985}"/>
              </a:ext>
            </a:extLst>
          </p:cNvPr>
          <p:cNvSpPr/>
          <p:nvPr/>
        </p:nvSpPr>
        <p:spPr>
          <a:xfrm>
            <a:off x="-1" y="-26439"/>
            <a:ext cx="12192001" cy="3545305"/>
          </a:xfrm>
          <a:prstGeom prst="rect">
            <a:avLst/>
          </a:prstGeom>
          <a:solidFill>
            <a:srgbClr val="00CCFF"/>
          </a:solidFill>
          <a:ln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Picture 1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A7B4E45F-B4FC-400B-AD52-787466C9C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" y="1408176"/>
            <a:ext cx="12191996" cy="54498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DB907CBD-7AD1-418C-A660-9D02E5A8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73136"/>
            <a:ext cx="12192001" cy="92122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C763CE8B-A201-47EC-B5C4-C292B5F8ED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6" y="78186"/>
            <a:ext cx="2098544" cy="2098544"/>
          </a:xfrm>
          <a:prstGeom prst="rect">
            <a:avLst/>
          </a:prstGeom>
        </p:spPr>
      </p:pic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9B67C7CC-06F1-4554-8AAB-DE4589DABC97}"/>
              </a:ext>
            </a:extLst>
          </p:cNvPr>
          <p:cNvSpPr/>
          <p:nvPr/>
        </p:nvSpPr>
        <p:spPr>
          <a:xfrm>
            <a:off x="4510650" y="586713"/>
            <a:ext cx="5178132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/>
                </a:solidFill>
              </a:rPr>
              <a:t>اذكر موضع حرف ي في الكلمة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163E8138-9F54-4CE5-BEA0-DCD3753F6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75" y="2102333"/>
            <a:ext cx="2804800" cy="3742582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EE1045E0-5D1E-44EF-964C-A64B343E07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861" y="3234725"/>
            <a:ext cx="10034886" cy="2651990"/>
          </a:xfrm>
          <a:prstGeom prst="rect">
            <a:avLst/>
          </a:prstGeom>
        </p:spPr>
      </p:pic>
      <p:sp>
        <p:nvSpPr>
          <p:cNvPr id="49" name="مستطيل: زوايا مستديرة 48">
            <a:extLst>
              <a:ext uri="{FF2B5EF4-FFF2-40B4-BE49-F238E27FC236}">
                <a16:creationId xmlns:a16="http://schemas.microsoft.com/office/drawing/2014/main" xmlns="" id="{D8CFE247-063E-43E2-98A2-F3D90FA4426F}"/>
              </a:ext>
            </a:extLst>
          </p:cNvPr>
          <p:cNvSpPr/>
          <p:nvPr/>
        </p:nvSpPr>
        <p:spPr>
          <a:xfrm>
            <a:off x="5750406" y="3097202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FF0000"/>
                </a:solidFill>
              </a:rPr>
              <a:t>كرسي</a:t>
            </a:r>
          </a:p>
        </p:txBody>
      </p:sp>
      <p:sp>
        <p:nvSpPr>
          <p:cNvPr id="50" name="مستطيل: زوايا مستديرة 49">
            <a:extLst>
              <a:ext uri="{FF2B5EF4-FFF2-40B4-BE49-F238E27FC236}">
                <a16:creationId xmlns:a16="http://schemas.microsoft.com/office/drawing/2014/main" xmlns="" id="{F4D27DDE-1900-48BE-B4A0-42E2C06F04B8}"/>
              </a:ext>
            </a:extLst>
          </p:cNvPr>
          <p:cNvSpPr/>
          <p:nvPr/>
        </p:nvSpPr>
        <p:spPr>
          <a:xfrm>
            <a:off x="7749304" y="3110456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بيت</a:t>
            </a:r>
          </a:p>
        </p:txBody>
      </p:sp>
      <p:sp>
        <p:nvSpPr>
          <p:cNvPr id="51" name="مستطيل: زوايا مستديرة 50">
            <a:extLst>
              <a:ext uri="{FF2B5EF4-FFF2-40B4-BE49-F238E27FC236}">
                <a16:creationId xmlns:a16="http://schemas.microsoft.com/office/drawing/2014/main" xmlns="" id="{A5BD6530-DA1D-4142-A6C7-6DD3E1564EC8}"/>
              </a:ext>
            </a:extLst>
          </p:cNvPr>
          <p:cNvSpPr/>
          <p:nvPr/>
        </p:nvSpPr>
        <p:spPr>
          <a:xfrm>
            <a:off x="9748202" y="3127295"/>
            <a:ext cx="1869594" cy="76774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يعسوب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008F12C4-AE32-4109-99AB-DBFBA1FE566D}"/>
              </a:ext>
            </a:extLst>
          </p:cNvPr>
          <p:cNvSpPr txBox="1"/>
          <p:nvPr/>
        </p:nvSpPr>
        <p:spPr>
          <a:xfrm>
            <a:off x="977114" y="3825250"/>
            <a:ext cx="582212" cy="110799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600" b="1" dirty="0"/>
              <a:t>يـ</a:t>
            </a:r>
            <a:endParaRPr lang="ar-SA" sz="88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94211B5D-BFFF-42CD-BC25-C36955D833DE}"/>
              </a:ext>
            </a:extLst>
          </p:cNvPr>
          <p:cNvSpPr txBox="1"/>
          <p:nvPr/>
        </p:nvSpPr>
        <p:spPr>
          <a:xfrm>
            <a:off x="1406082" y="4156948"/>
            <a:ext cx="800220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/>
              <a:t>ـيـ</a:t>
            </a:r>
            <a:endParaRPr lang="ar-SA" sz="9600" b="1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44835351-6D5A-44D1-B41A-EA2AAB933726}"/>
              </a:ext>
            </a:extLst>
          </p:cNvPr>
          <p:cNvSpPr txBox="1"/>
          <p:nvPr/>
        </p:nvSpPr>
        <p:spPr>
          <a:xfrm>
            <a:off x="1682866" y="3409751"/>
            <a:ext cx="780984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/>
              <a:t>ـي</a:t>
            </a:r>
            <a:endParaRPr lang="ar-SA" sz="6600" b="1" dirty="0"/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C1C16B05-CEB5-4DFA-A42B-6EC49059867F}"/>
              </a:ext>
            </a:extLst>
          </p:cNvPr>
          <p:cNvSpPr txBox="1"/>
          <p:nvPr/>
        </p:nvSpPr>
        <p:spPr>
          <a:xfrm>
            <a:off x="10425390" y="6528080"/>
            <a:ext cx="17666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黑体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Asmhan1989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390749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0.00024 L -2.08333E-6 -0.0007 C 0.00404 0.0037 0.00873 0.00694 0.01302 0.01226 C 0.02735 0.02801 0.04141 0.05555 0.05586 0.06088 C 0.10026 0.07685 0.14466 0.07152 0.18919 0.07662 L 0.34167 0.07268 C 0.34636 0.07268 0.34271 0.08379 0.3474 0.09699 C 0.35326 0.11412 0.36211 0.11666 0.3681 0.12106 C 0.37149 0.12893 0.36862 0.12314 0.37318 0.12916 C 0.37604 0.13356 0.37461 0.13356 0.37669 0.13356 L 0.37669 0.13264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28" y="666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0.00209 L 3.54167E-6 -0.00278 C 0.02005 -0.00648 0.04388 -0.01181 0.06393 -0.01181 C 0.10338 -0.01158 0.14284 -0.0081 0.18229 -0.00579 C 0.20989 -0.00209 0.23763 -0.00139 0.26484 0.00555 C 0.32304 0.02176 0.3806 0.04097 0.43776 0.06296 C 0.4733 0.07754 0.49518 0.0875 0.53281 0.09282 C 0.55338 0.09606 0.57369 0.09514 0.59427 0.09606 C 0.60755 0.10023 0.6207 0.10833 0.63437 0.10833 C 0.67929 0.10671 0.76927 0.09282 0.76927 0.09305 C 0.77851 0.08426 0.77825 0.09004 0.77825 0.0831 L 0.78007 0.0831 " pathEditMode="relative" rAng="0" ptsTypes="AAAAAAAAAA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97" y="5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2.22045E-16 L 2.91667E-6 0.00023 C 0.04205 0.00093 -0.00716 -0.00093 0.10026 0.0044 C 0.11367 0.00509 0.12721 0.00579 0.14062 0.00648 C 0.1625 0.00718 0.24817 0.01042 0.26093 0.01111 C 0.29583 0.01389 0.33502 0.01736 0.37174 0.01736 L 0.50247 0.01968 L 0.58242 0.01875 C 0.58242 0.01898 0.58138 0.01875 0.58099 0.01875 L 0.58099 0.01968 " pathEditMode="relative" rAng="0" ptsTypes="AAAAAAAAAA">
                                      <p:cBhvr>
                                        <p:cTn id="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97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وسائط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" grpId="0"/>
    </p:bld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379</Words>
  <Application>Microsoft Office PowerPoint</Application>
  <PresentationFormat>مخصص</PresentationFormat>
  <Paragraphs>236</Paragraphs>
  <Slides>29</Slides>
  <Notes>0</Notes>
  <HiddenSlides>0</HiddenSlides>
  <MMClips>1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29</vt:i4>
      </vt:variant>
    </vt:vector>
  </HeadingPairs>
  <TitlesOfParts>
    <vt:vector size="30" baseType="lpstr"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اسمهان الصفحي</dc:creator>
  <cp:lastModifiedBy>Click</cp:lastModifiedBy>
  <cp:revision>19</cp:revision>
  <dcterms:created xsi:type="dcterms:W3CDTF">2021-11-15T17:54:49Z</dcterms:created>
  <dcterms:modified xsi:type="dcterms:W3CDTF">2022-06-30T14:41:27Z</dcterms:modified>
</cp:coreProperties>
</file>