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4087" r:id="rId2"/>
    <p:sldId id="30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8" r:id="rId12"/>
    <p:sldId id="293" r:id="rId13"/>
    <p:sldId id="295" r:id="rId14"/>
    <p:sldId id="296" r:id="rId15"/>
    <p:sldId id="289" r:id="rId16"/>
    <p:sldId id="290" r:id="rId17"/>
    <p:sldId id="291" r:id="rId18"/>
    <p:sldId id="298" r:id="rId19"/>
    <p:sldId id="299" r:id="rId20"/>
    <p:sldId id="305" r:id="rId21"/>
    <p:sldId id="306" r:id="rId22"/>
    <p:sldId id="303" r:id="rId23"/>
    <p:sldId id="4106" r:id="rId2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amed Abdalla Ibrahim Mohamed" initials="MAIM" lastIdx="1" clrIdx="0">
    <p:extLst>
      <p:ext uri="{19B8F6BF-5375-455C-9EA6-DF929625EA0E}">
        <p15:presenceInfo xmlns:p15="http://schemas.microsoft.com/office/powerpoint/2012/main" userId="Mohamed Abdalla Ibrahim Mohame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38" autoAdjust="0"/>
  </p:normalViewPr>
  <p:slideViewPr>
    <p:cSldViewPr snapToGrid="0">
      <p:cViewPr varScale="1">
        <p:scale>
          <a:sx n="31" d="100"/>
          <a:sy n="31" d="100"/>
        </p:scale>
        <p:origin x="83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8" name="Shape 15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956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994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Text"/>
          <p:cNvSpPr txBox="1"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sz="11200" b="0" spc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Title Text</a:t>
            </a:r>
          </a:p>
        </p:txBody>
      </p:sp>
      <p:sp>
        <p:nvSpPr>
          <p:cNvPr id="15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33937" y="7090171"/>
            <a:ext cx="14716126" cy="1589486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1pPr>
            <a:lvl2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2pPr>
            <a:lvl3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3pPr>
            <a:lvl4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4pPr>
            <a:lvl5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4103" y="13073062"/>
            <a:ext cx="466269" cy="477673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+ design 1">
  <p:cSld name="Title only + design 1"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18"/>
          <p:cNvSpPr/>
          <p:nvPr/>
        </p:nvSpPr>
        <p:spPr>
          <a:xfrm rot="10800000" flipH="1">
            <a:off x="-5660664" y="8751988"/>
            <a:ext cx="15631632" cy="5671080"/>
          </a:xfrm>
          <a:custGeom>
            <a:avLst/>
            <a:gdLst/>
            <a:ahLst/>
            <a:cxnLst/>
            <a:rect l="l" t="t" r="r" b="b"/>
            <a:pathLst>
              <a:path w="109358" h="65325" extrusionOk="0">
                <a:moveTo>
                  <a:pt x="0" y="50845"/>
                </a:moveTo>
                <a:cubicBezTo>
                  <a:pt x="0" y="50845"/>
                  <a:pt x="12451" y="65325"/>
                  <a:pt x="29331" y="56615"/>
                </a:cubicBezTo>
                <a:cubicBezTo>
                  <a:pt x="41893" y="50157"/>
                  <a:pt x="34579" y="33761"/>
                  <a:pt x="41204" y="20845"/>
                </a:cubicBezTo>
                <a:cubicBezTo>
                  <a:pt x="47830" y="7929"/>
                  <a:pt x="63426" y="10795"/>
                  <a:pt x="72601" y="22241"/>
                </a:cubicBezTo>
                <a:cubicBezTo>
                  <a:pt x="83767" y="36180"/>
                  <a:pt x="109357" y="29480"/>
                  <a:pt x="108892" y="1"/>
                </a:cubicBezTo>
                <a:lnTo>
                  <a:pt x="0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243800" tIns="243800" rIns="243800" bIns="2438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67"/>
          </a:p>
        </p:txBody>
      </p:sp>
      <p:sp>
        <p:nvSpPr>
          <p:cNvPr id="500" name="Google Shape;500;p18"/>
          <p:cNvSpPr/>
          <p:nvPr/>
        </p:nvSpPr>
        <p:spPr>
          <a:xfrm flipH="1">
            <a:off x="-124840" y="-966144"/>
            <a:ext cx="24729707" cy="4951851"/>
          </a:xfrm>
          <a:custGeom>
            <a:avLst/>
            <a:gdLst/>
            <a:ahLst/>
            <a:cxnLst/>
            <a:rect l="l" t="t" r="r" b="b"/>
            <a:pathLst>
              <a:path w="195060" h="67074" extrusionOk="0">
                <a:moveTo>
                  <a:pt x="0" y="1"/>
                </a:moveTo>
                <a:lnTo>
                  <a:pt x="0" y="67074"/>
                </a:lnTo>
                <a:cubicBezTo>
                  <a:pt x="0" y="67074"/>
                  <a:pt x="7731" y="38156"/>
                  <a:pt x="31389" y="38156"/>
                </a:cubicBezTo>
                <a:cubicBezTo>
                  <a:pt x="34779" y="38156"/>
                  <a:pt x="38495" y="38749"/>
                  <a:pt x="42563" y="40107"/>
                </a:cubicBezTo>
                <a:cubicBezTo>
                  <a:pt x="53664" y="43818"/>
                  <a:pt x="61784" y="45484"/>
                  <a:pt x="67958" y="45484"/>
                </a:cubicBezTo>
                <a:cubicBezTo>
                  <a:pt x="79835" y="45484"/>
                  <a:pt x="84507" y="39316"/>
                  <a:pt x="89332" y="29666"/>
                </a:cubicBezTo>
                <a:cubicBezTo>
                  <a:pt x="93516" y="21287"/>
                  <a:pt x="101818" y="16441"/>
                  <a:pt x="110052" y="16441"/>
                </a:cubicBezTo>
                <a:cubicBezTo>
                  <a:pt x="116211" y="16441"/>
                  <a:pt x="122333" y="19152"/>
                  <a:pt x="126665" y="25125"/>
                </a:cubicBezTo>
                <a:cubicBezTo>
                  <a:pt x="131257" y="31456"/>
                  <a:pt x="137426" y="34310"/>
                  <a:pt x="143512" y="34310"/>
                </a:cubicBezTo>
                <a:cubicBezTo>
                  <a:pt x="150846" y="34310"/>
                  <a:pt x="158059" y="30167"/>
                  <a:pt x="162249" y="22966"/>
                </a:cubicBezTo>
                <a:cubicBezTo>
                  <a:pt x="165878" y="16735"/>
                  <a:pt x="172152" y="14040"/>
                  <a:pt x="178350" y="14040"/>
                </a:cubicBezTo>
                <a:cubicBezTo>
                  <a:pt x="185278" y="14040"/>
                  <a:pt x="192113" y="17407"/>
                  <a:pt x="195060" y="22966"/>
                </a:cubicBezTo>
                <a:lnTo>
                  <a:pt x="195060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243800" tIns="243800" rIns="243800" bIns="243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400"/>
          </a:p>
        </p:txBody>
      </p:sp>
      <p:sp>
        <p:nvSpPr>
          <p:cNvPr id="501" name="Google Shape;501;p18"/>
          <p:cNvSpPr/>
          <p:nvPr/>
        </p:nvSpPr>
        <p:spPr>
          <a:xfrm>
            <a:off x="885800" y="3563301"/>
            <a:ext cx="4313867" cy="826667"/>
          </a:xfrm>
          <a:custGeom>
            <a:avLst/>
            <a:gdLst/>
            <a:ahLst/>
            <a:cxnLst/>
            <a:rect l="l" t="t" r="r" b="b"/>
            <a:pathLst>
              <a:path w="64708" h="12400" extrusionOk="0">
                <a:moveTo>
                  <a:pt x="24594" y="0"/>
                </a:moveTo>
                <a:cubicBezTo>
                  <a:pt x="23235" y="0"/>
                  <a:pt x="21887" y="428"/>
                  <a:pt x="20605" y="989"/>
                </a:cubicBezTo>
                <a:cubicBezTo>
                  <a:pt x="18645" y="1824"/>
                  <a:pt x="16844" y="2949"/>
                  <a:pt x="15205" y="4299"/>
                </a:cubicBezTo>
                <a:cubicBezTo>
                  <a:pt x="14176" y="5135"/>
                  <a:pt x="13212" y="6067"/>
                  <a:pt x="12730" y="7257"/>
                </a:cubicBezTo>
                <a:cubicBezTo>
                  <a:pt x="12537" y="7771"/>
                  <a:pt x="12409" y="8350"/>
                  <a:pt x="12087" y="8800"/>
                </a:cubicBezTo>
                <a:cubicBezTo>
                  <a:pt x="11639" y="9373"/>
                  <a:pt x="10932" y="9607"/>
                  <a:pt x="10187" y="9607"/>
                </a:cubicBezTo>
                <a:cubicBezTo>
                  <a:pt x="9596" y="9607"/>
                  <a:pt x="8981" y="9459"/>
                  <a:pt x="8455" y="9218"/>
                </a:cubicBezTo>
                <a:cubicBezTo>
                  <a:pt x="7233" y="8703"/>
                  <a:pt x="6140" y="7835"/>
                  <a:pt x="4822" y="7610"/>
                </a:cubicBezTo>
                <a:cubicBezTo>
                  <a:pt x="4585" y="7572"/>
                  <a:pt x="4360" y="7554"/>
                  <a:pt x="4146" y="7554"/>
                </a:cubicBezTo>
                <a:cubicBezTo>
                  <a:pt x="1627" y="7554"/>
                  <a:pt x="623" y="10044"/>
                  <a:pt x="1" y="12207"/>
                </a:cubicBezTo>
                <a:lnTo>
                  <a:pt x="62393" y="12207"/>
                </a:lnTo>
                <a:cubicBezTo>
                  <a:pt x="63165" y="12207"/>
                  <a:pt x="63968" y="12207"/>
                  <a:pt x="64708" y="12400"/>
                </a:cubicBezTo>
                <a:cubicBezTo>
                  <a:pt x="63185" y="11258"/>
                  <a:pt x="61529" y="10116"/>
                  <a:pt x="59715" y="10116"/>
                </a:cubicBezTo>
                <a:cubicBezTo>
                  <a:pt x="59538" y="10116"/>
                  <a:pt x="59359" y="10127"/>
                  <a:pt x="59179" y="10150"/>
                </a:cubicBezTo>
                <a:cubicBezTo>
                  <a:pt x="58452" y="10233"/>
                  <a:pt x="57684" y="10517"/>
                  <a:pt x="56981" y="10517"/>
                </a:cubicBezTo>
                <a:cubicBezTo>
                  <a:pt x="56596" y="10517"/>
                  <a:pt x="56230" y="10432"/>
                  <a:pt x="55900" y="10182"/>
                </a:cubicBezTo>
                <a:cubicBezTo>
                  <a:pt x="55611" y="9957"/>
                  <a:pt x="55418" y="9635"/>
                  <a:pt x="55161" y="9314"/>
                </a:cubicBezTo>
                <a:cubicBezTo>
                  <a:pt x="54073" y="7898"/>
                  <a:pt x="52190" y="7417"/>
                  <a:pt x="50325" y="7417"/>
                </a:cubicBezTo>
                <a:cubicBezTo>
                  <a:pt x="49820" y="7417"/>
                  <a:pt x="49315" y="7452"/>
                  <a:pt x="48828" y="7514"/>
                </a:cubicBezTo>
                <a:cubicBezTo>
                  <a:pt x="46771" y="7739"/>
                  <a:pt x="44810" y="8253"/>
                  <a:pt x="42946" y="9057"/>
                </a:cubicBezTo>
                <a:cubicBezTo>
                  <a:pt x="41789" y="9603"/>
                  <a:pt x="40631" y="10182"/>
                  <a:pt x="39346" y="10310"/>
                </a:cubicBezTo>
                <a:cubicBezTo>
                  <a:pt x="39203" y="10323"/>
                  <a:pt x="39062" y="10329"/>
                  <a:pt x="38922" y="10329"/>
                </a:cubicBezTo>
                <a:cubicBezTo>
                  <a:pt x="36128" y="10329"/>
                  <a:pt x="33859" y="7945"/>
                  <a:pt x="32145" y="5649"/>
                </a:cubicBezTo>
                <a:cubicBezTo>
                  <a:pt x="30377" y="3239"/>
                  <a:pt x="28416" y="539"/>
                  <a:pt x="25427" y="56"/>
                </a:cubicBezTo>
                <a:cubicBezTo>
                  <a:pt x="25149" y="18"/>
                  <a:pt x="24871" y="0"/>
                  <a:pt x="2459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243800" tIns="243800" rIns="243800" bIns="243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400"/>
          </a:p>
        </p:txBody>
      </p:sp>
      <p:sp>
        <p:nvSpPr>
          <p:cNvPr id="502" name="Google Shape;502;p18"/>
          <p:cNvSpPr/>
          <p:nvPr/>
        </p:nvSpPr>
        <p:spPr>
          <a:xfrm>
            <a:off x="20691535" y="12493468"/>
            <a:ext cx="2348467" cy="594333"/>
          </a:xfrm>
          <a:custGeom>
            <a:avLst/>
            <a:gdLst/>
            <a:ahLst/>
            <a:cxnLst/>
            <a:rect l="l" t="t" r="r" b="b"/>
            <a:pathLst>
              <a:path w="35227" h="8915" extrusionOk="0">
                <a:moveTo>
                  <a:pt x="18723" y="1"/>
                </a:moveTo>
                <a:cubicBezTo>
                  <a:pt x="17652" y="1"/>
                  <a:pt x="16620" y="579"/>
                  <a:pt x="15783" y="1297"/>
                </a:cubicBezTo>
                <a:cubicBezTo>
                  <a:pt x="14916" y="2036"/>
                  <a:pt x="14208" y="3000"/>
                  <a:pt x="13469" y="3932"/>
                </a:cubicBezTo>
                <a:cubicBezTo>
                  <a:pt x="13180" y="4286"/>
                  <a:pt x="12826" y="4672"/>
                  <a:pt x="12376" y="4768"/>
                </a:cubicBezTo>
                <a:cubicBezTo>
                  <a:pt x="12262" y="4797"/>
                  <a:pt x="12149" y="4809"/>
                  <a:pt x="12035" y="4809"/>
                </a:cubicBezTo>
                <a:cubicBezTo>
                  <a:pt x="11506" y="4809"/>
                  <a:pt x="10977" y="4541"/>
                  <a:pt x="10447" y="4382"/>
                </a:cubicBezTo>
                <a:cubicBezTo>
                  <a:pt x="10049" y="4240"/>
                  <a:pt x="9620" y="4171"/>
                  <a:pt x="9193" y="4171"/>
                </a:cubicBezTo>
                <a:cubicBezTo>
                  <a:pt x="7793" y="4171"/>
                  <a:pt x="6403" y="4910"/>
                  <a:pt x="6108" y="6215"/>
                </a:cubicBezTo>
                <a:cubicBezTo>
                  <a:pt x="5650" y="6066"/>
                  <a:pt x="5158" y="5996"/>
                  <a:pt x="4659" y="5996"/>
                </a:cubicBezTo>
                <a:cubicBezTo>
                  <a:pt x="2671" y="5996"/>
                  <a:pt x="566" y="7116"/>
                  <a:pt x="0" y="8915"/>
                </a:cubicBezTo>
                <a:lnTo>
                  <a:pt x="34909" y="8915"/>
                </a:lnTo>
                <a:cubicBezTo>
                  <a:pt x="35226" y="7446"/>
                  <a:pt x="33788" y="5926"/>
                  <a:pt x="32330" y="5926"/>
                </a:cubicBezTo>
                <a:cubicBezTo>
                  <a:pt x="32160" y="5926"/>
                  <a:pt x="31991" y="5946"/>
                  <a:pt x="31823" y="5990"/>
                </a:cubicBezTo>
                <a:cubicBezTo>
                  <a:pt x="30910" y="6210"/>
                  <a:pt x="30119" y="6987"/>
                  <a:pt x="29180" y="6987"/>
                </a:cubicBezTo>
                <a:cubicBezTo>
                  <a:pt x="29161" y="6987"/>
                  <a:pt x="29142" y="6987"/>
                  <a:pt x="29123" y="6986"/>
                </a:cubicBezTo>
                <a:cubicBezTo>
                  <a:pt x="28513" y="6986"/>
                  <a:pt x="27998" y="6665"/>
                  <a:pt x="27516" y="6343"/>
                </a:cubicBezTo>
                <a:cubicBezTo>
                  <a:pt x="26070" y="5411"/>
                  <a:pt x="24752" y="4350"/>
                  <a:pt x="23595" y="3129"/>
                </a:cubicBezTo>
                <a:cubicBezTo>
                  <a:pt x="22244" y="1779"/>
                  <a:pt x="20862" y="75"/>
                  <a:pt x="18966" y="11"/>
                </a:cubicBezTo>
                <a:cubicBezTo>
                  <a:pt x="18885" y="4"/>
                  <a:pt x="18804" y="1"/>
                  <a:pt x="18723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243800" tIns="243800" rIns="243800" bIns="243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400"/>
          </a:p>
        </p:txBody>
      </p:sp>
      <p:sp>
        <p:nvSpPr>
          <p:cNvPr id="503" name="Google Shape;503;p18"/>
          <p:cNvSpPr txBox="1">
            <a:spLocks noGrp="1"/>
          </p:cNvSpPr>
          <p:nvPr>
            <p:ph type="title"/>
          </p:nvPr>
        </p:nvSpPr>
        <p:spPr>
          <a:xfrm>
            <a:off x="1440000" y="1310400"/>
            <a:ext cx="21600000" cy="152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1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8103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1" name="Google Shape;441;p41"/>
          <p:cNvGrpSpPr/>
          <p:nvPr/>
        </p:nvGrpSpPr>
        <p:grpSpPr>
          <a:xfrm>
            <a:off x="-4527587" y="-1042446"/>
            <a:ext cx="33579733" cy="19049499"/>
            <a:chOff x="-1697845" y="-390917"/>
            <a:chExt cx="12592400" cy="7143562"/>
          </a:xfrm>
        </p:grpSpPr>
        <p:sp>
          <p:nvSpPr>
            <p:cNvPr id="442" name="Google Shape;442;p41"/>
            <p:cNvSpPr/>
            <p:nvPr/>
          </p:nvSpPr>
          <p:spPr>
            <a:xfrm rot="423554">
              <a:off x="8056629" y="2457088"/>
              <a:ext cx="2592452" cy="4152015"/>
            </a:xfrm>
            <a:prstGeom prst="rect">
              <a:avLst/>
            </a:prstGeom>
            <a:solidFill>
              <a:srgbClr val="FF9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43" name="Google Shape;443;p41"/>
            <p:cNvSpPr/>
            <p:nvPr/>
          </p:nvSpPr>
          <p:spPr>
            <a:xfrm rot="-252847">
              <a:off x="-1548950" y="-301268"/>
              <a:ext cx="2592409" cy="4152103"/>
            </a:xfrm>
            <a:prstGeom prst="rect">
              <a:avLst/>
            </a:prstGeom>
            <a:solidFill>
              <a:srgbClr val="FF9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</p:grpSp>
      <p:grpSp>
        <p:nvGrpSpPr>
          <p:cNvPr id="444" name="Google Shape;444;p41"/>
          <p:cNvGrpSpPr/>
          <p:nvPr/>
        </p:nvGrpSpPr>
        <p:grpSpPr>
          <a:xfrm>
            <a:off x="-1397824" y="953335"/>
            <a:ext cx="27048512" cy="13550035"/>
            <a:chOff x="-524184" y="357500"/>
            <a:chExt cx="10143192" cy="5081263"/>
          </a:xfrm>
        </p:grpSpPr>
        <p:sp>
          <p:nvSpPr>
            <p:cNvPr id="445" name="Google Shape;445;p41"/>
            <p:cNvSpPr/>
            <p:nvPr/>
          </p:nvSpPr>
          <p:spPr>
            <a:xfrm>
              <a:off x="8210550" y="357500"/>
              <a:ext cx="593400" cy="559875"/>
            </a:xfrm>
            <a:custGeom>
              <a:avLst/>
              <a:gdLst/>
              <a:ahLst/>
              <a:cxnLst/>
              <a:rect l="l" t="t" r="r" b="b"/>
              <a:pathLst>
                <a:path w="23736" h="22395" extrusionOk="0">
                  <a:moveTo>
                    <a:pt x="4350" y="1"/>
                  </a:moveTo>
                  <a:lnTo>
                    <a:pt x="3979" y="47"/>
                  </a:lnTo>
                  <a:lnTo>
                    <a:pt x="3563" y="139"/>
                  </a:lnTo>
                  <a:lnTo>
                    <a:pt x="3193" y="232"/>
                  </a:lnTo>
                  <a:lnTo>
                    <a:pt x="2823" y="371"/>
                  </a:lnTo>
                  <a:lnTo>
                    <a:pt x="2453" y="556"/>
                  </a:lnTo>
                  <a:lnTo>
                    <a:pt x="2129" y="787"/>
                  </a:lnTo>
                  <a:lnTo>
                    <a:pt x="1712" y="1065"/>
                  </a:lnTo>
                  <a:lnTo>
                    <a:pt x="1342" y="1389"/>
                  </a:lnTo>
                  <a:lnTo>
                    <a:pt x="1018" y="1759"/>
                  </a:lnTo>
                  <a:lnTo>
                    <a:pt x="741" y="2129"/>
                  </a:lnTo>
                  <a:lnTo>
                    <a:pt x="509" y="2499"/>
                  </a:lnTo>
                  <a:lnTo>
                    <a:pt x="324" y="2916"/>
                  </a:lnTo>
                  <a:lnTo>
                    <a:pt x="186" y="3378"/>
                  </a:lnTo>
                  <a:lnTo>
                    <a:pt x="93" y="3795"/>
                  </a:lnTo>
                  <a:lnTo>
                    <a:pt x="0" y="4257"/>
                  </a:lnTo>
                  <a:lnTo>
                    <a:pt x="0" y="4720"/>
                  </a:lnTo>
                  <a:lnTo>
                    <a:pt x="0" y="5136"/>
                  </a:lnTo>
                  <a:lnTo>
                    <a:pt x="93" y="5599"/>
                  </a:lnTo>
                  <a:lnTo>
                    <a:pt x="186" y="6015"/>
                  </a:lnTo>
                  <a:lnTo>
                    <a:pt x="324" y="6478"/>
                  </a:lnTo>
                  <a:lnTo>
                    <a:pt x="509" y="6895"/>
                  </a:lnTo>
                  <a:lnTo>
                    <a:pt x="741" y="7265"/>
                  </a:lnTo>
                  <a:lnTo>
                    <a:pt x="1018" y="7681"/>
                  </a:lnTo>
                  <a:lnTo>
                    <a:pt x="1342" y="8005"/>
                  </a:lnTo>
                  <a:lnTo>
                    <a:pt x="14066" y="20729"/>
                  </a:lnTo>
                  <a:lnTo>
                    <a:pt x="14482" y="21099"/>
                  </a:lnTo>
                  <a:lnTo>
                    <a:pt x="14945" y="21469"/>
                  </a:lnTo>
                  <a:lnTo>
                    <a:pt x="15454" y="21746"/>
                  </a:lnTo>
                  <a:lnTo>
                    <a:pt x="15917" y="21978"/>
                  </a:lnTo>
                  <a:lnTo>
                    <a:pt x="16472" y="22163"/>
                  </a:lnTo>
                  <a:lnTo>
                    <a:pt x="16981" y="22255"/>
                  </a:lnTo>
                  <a:lnTo>
                    <a:pt x="17536" y="22348"/>
                  </a:lnTo>
                  <a:lnTo>
                    <a:pt x="18091" y="22394"/>
                  </a:lnTo>
                  <a:lnTo>
                    <a:pt x="18600" y="22348"/>
                  </a:lnTo>
                  <a:lnTo>
                    <a:pt x="19155" y="22255"/>
                  </a:lnTo>
                  <a:lnTo>
                    <a:pt x="19664" y="22163"/>
                  </a:lnTo>
                  <a:lnTo>
                    <a:pt x="20219" y="21978"/>
                  </a:lnTo>
                  <a:lnTo>
                    <a:pt x="20682" y="21746"/>
                  </a:lnTo>
                  <a:lnTo>
                    <a:pt x="21191" y="21469"/>
                  </a:lnTo>
                  <a:lnTo>
                    <a:pt x="21654" y="21099"/>
                  </a:lnTo>
                  <a:lnTo>
                    <a:pt x="22070" y="20729"/>
                  </a:lnTo>
                  <a:lnTo>
                    <a:pt x="22440" y="20312"/>
                  </a:lnTo>
                  <a:lnTo>
                    <a:pt x="22810" y="19849"/>
                  </a:lnTo>
                  <a:lnTo>
                    <a:pt x="23088" y="19341"/>
                  </a:lnTo>
                  <a:lnTo>
                    <a:pt x="23319" y="18878"/>
                  </a:lnTo>
                  <a:lnTo>
                    <a:pt x="23505" y="18323"/>
                  </a:lnTo>
                  <a:lnTo>
                    <a:pt x="23643" y="17814"/>
                  </a:lnTo>
                  <a:lnTo>
                    <a:pt x="23690" y="17258"/>
                  </a:lnTo>
                  <a:lnTo>
                    <a:pt x="23736" y="16703"/>
                  </a:lnTo>
                  <a:lnTo>
                    <a:pt x="23690" y="16194"/>
                  </a:lnTo>
                  <a:lnTo>
                    <a:pt x="23643" y="15639"/>
                  </a:lnTo>
                  <a:lnTo>
                    <a:pt x="23505" y="15130"/>
                  </a:lnTo>
                  <a:lnTo>
                    <a:pt x="23319" y="14575"/>
                  </a:lnTo>
                  <a:lnTo>
                    <a:pt x="23088" y="14112"/>
                  </a:lnTo>
                  <a:lnTo>
                    <a:pt x="22810" y="13603"/>
                  </a:lnTo>
                  <a:lnTo>
                    <a:pt x="22440" y="13141"/>
                  </a:lnTo>
                  <a:lnTo>
                    <a:pt x="22070" y="12724"/>
                  </a:lnTo>
                  <a:lnTo>
                    <a:pt x="11244" y="1898"/>
                  </a:lnTo>
                  <a:lnTo>
                    <a:pt x="11105" y="1805"/>
                  </a:lnTo>
                  <a:lnTo>
                    <a:pt x="10920" y="1759"/>
                  </a:lnTo>
                  <a:lnTo>
                    <a:pt x="10735" y="1805"/>
                  </a:lnTo>
                  <a:lnTo>
                    <a:pt x="10596" y="1898"/>
                  </a:lnTo>
                  <a:lnTo>
                    <a:pt x="10503" y="2036"/>
                  </a:lnTo>
                  <a:lnTo>
                    <a:pt x="10457" y="2222"/>
                  </a:lnTo>
                  <a:lnTo>
                    <a:pt x="10503" y="2360"/>
                  </a:lnTo>
                  <a:lnTo>
                    <a:pt x="10596" y="2545"/>
                  </a:lnTo>
                  <a:lnTo>
                    <a:pt x="21422" y="13372"/>
                  </a:lnTo>
                  <a:lnTo>
                    <a:pt x="21746" y="13742"/>
                  </a:lnTo>
                  <a:lnTo>
                    <a:pt x="22024" y="14112"/>
                  </a:lnTo>
                  <a:lnTo>
                    <a:pt x="22302" y="14529"/>
                  </a:lnTo>
                  <a:lnTo>
                    <a:pt x="22487" y="14945"/>
                  </a:lnTo>
                  <a:lnTo>
                    <a:pt x="22625" y="15362"/>
                  </a:lnTo>
                  <a:lnTo>
                    <a:pt x="22718" y="15824"/>
                  </a:lnTo>
                  <a:lnTo>
                    <a:pt x="22810" y="16287"/>
                  </a:lnTo>
                  <a:lnTo>
                    <a:pt x="22810" y="16703"/>
                  </a:lnTo>
                  <a:lnTo>
                    <a:pt x="22810" y="17166"/>
                  </a:lnTo>
                  <a:lnTo>
                    <a:pt x="22718" y="17629"/>
                  </a:lnTo>
                  <a:lnTo>
                    <a:pt x="22625" y="18091"/>
                  </a:lnTo>
                  <a:lnTo>
                    <a:pt x="22487" y="18508"/>
                  </a:lnTo>
                  <a:lnTo>
                    <a:pt x="22302" y="18924"/>
                  </a:lnTo>
                  <a:lnTo>
                    <a:pt x="22024" y="19341"/>
                  </a:lnTo>
                  <a:lnTo>
                    <a:pt x="21746" y="19711"/>
                  </a:lnTo>
                  <a:lnTo>
                    <a:pt x="21422" y="20081"/>
                  </a:lnTo>
                  <a:lnTo>
                    <a:pt x="21052" y="20405"/>
                  </a:lnTo>
                  <a:lnTo>
                    <a:pt x="20682" y="20682"/>
                  </a:lnTo>
                  <a:lnTo>
                    <a:pt x="20266" y="20960"/>
                  </a:lnTo>
                  <a:lnTo>
                    <a:pt x="19849" y="21145"/>
                  </a:lnTo>
                  <a:lnTo>
                    <a:pt x="19433" y="21284"/>
                  </a:lnTo>
                  <a:lnTo>
                    <a:pt x="18970" y="21376"/>
                  </a:lnTo>
                  <a:lnTo>
                    <a:pt x="18508" y="21469"/>
                  </a:lnTo>
                  <a:lnTo>
                    <a:pt x="17628" y="21469"/>
                  </a:lnTo>
                  <a:lnTo>
                    <a:pt x="17166" y="21376"/>
                  </a:lnTo>
                  <a:lnTo>
                    <a:pt x="16703" y="21284"/>
                  </a:lnTo>
                  <a:lnTo>
                    <a:pt x="16287" y="21145"/>
                  </a:lnTo>
                  <a:lnTo>
                    <a:pt x="15870" y="20914"/>
                  </a:lnTo>
                  <a:lnTo>
                    <a:pt x="15454" y="20682"/>
                  </a:lnTo>
                  <a:lnTo>
                    <a:pt x="15084" y="20405"/>
                  </a:lnTo>
                  <a:lnTo>
                    <a:pt x="14714" y="20081"/>
                  </a:lnTo>
                  <a:lnTo>
                    <a:pt x="1990" y="7403"/>
                  </a:lnTo>
                  <a:lnTo>
                    <a:pt x="1759" y="7080"/>
                  </a:lnTo>
                  <a:lnTo>
                    <a:pt x="1527" y="6802"/>
                  </a:lnTo>
                  <a:lnTo>
                    <a:pt x="1342" y="6478"/>
                  </a:lnTo>
                  <a:lnTo>
                    <a:pt x="1157" y="6108"/>
                  </a:lnTo>
                  <a:lnTo>
                    <a:pt x="1065" y="5784"/>
                  </a:lnTo>
                  <a:lnTo>
                    <a:pt x="972" y="5414"/>
                  </a:lnTo>
                  <a:lnTo>
                    <a:pt x="926" y="5044"/>
                  </a:lnTo>
                  <a:lnTo>
                    <a:pt x="880" y="4720"/>
                  </a:lnTo>
                  <a:lnTo>
                    <a:pt x="926" y="4350"/>
                  </a:lnTo>
                  <a:lnTo>
                    <a:pt x="972" y="3980"/>
                  </a:lnTo>
                  <a:lnTo>
                    <a:pt x="1065" y="3610"/>
                  </a:lnTo>
                  <a:lnTo>
                    <a:pt x="1157" y="3286"/>
                  </a:lnTo>
                  <a:lnTo>
                    <a:pt x="1342" y="2916"/>
                  </a:lnTo>
                  <a:lnTo>
                    <a:pt x="1527" y="2592"/>
                  </a:lnTo>
                  <a:lnTo>
                    <a:pt x="1759" y="2314"/>
                  </a:lnTo>
                  <a:lnTo>
                    <a:pt x="1990" y="2036"/>
                  </a:lnTo>
                  <a:lnTo>
                    <a:pt x="2360" y="1713"/>
                  </a:lnTo>
                  <a:lnTo>
                    <a:pt x="2777" y="1435"/>
                  </a:lnTo>
                  <a:lnTo>
                    <a:pt x="3332" y="1157"/>
                  </a:lnTo>
                  <a:lnTo>
                    <a:pt x="3933" y="972"/>
                  </a:lnTo>
                  <a:lnTo>
                    <a:pt x="4535" y="926"/>
                  </a:lnTo>
                  <a:lnTo>
                    <a:pt x="5136" y="926"/>
                  </a:lnTo>
                  <a:lnTo>
                    <a:pt x="5738" y="1065"/>
                  </a:lnTo>
                  <a:lnTo>
                    <a:pt x="6339" y="1250"/>
                  </a:lnTo>
                  <a:lnTo>
                    <a:pt x="6894" y="1574"/>
                  </a:lnTo>
                  <a:lnTo>
                    <a:pt x="7126" y="1805"/>
                  </a:lnTo>
                  <a:lnTo>
                    <a:pt x="7357" y="1990"/>
                  </a:lnTo>
                  <a:lnTo>
                    <a:pt x="19109" y="13742"/>
                  </a:lnTo>
                  <a:lnTo>
                    <a:pt x="19294" y="13927"/>
                  </a:lnTo>
                  <a:lnTo>
                    <a:pt x="19479" y="14159"/>
                  </a:lnTo>
                  <a:lnTo>
                    <a:pt x="19618" y="14436"/>
                  </a:lnTo>
                  <a:lnTo>
                    <a:pt x="19711" y="14667"/>
                  </a:lnTo>
                  <a:lnTo>
                    <a:pt x="19896" y="15223"/>
                  </a:lnTo>
                  <a:lnTo>
                    <a:pt x="19942" y="15732"/>
                  </a:lnTo>
                  <a:lnTo>
                    <a:pt x="19896" y="16287"/>
                  </a:lnTo>
                  <a:lnTo>
                    <a:pt x="19711" y="16796"/>
                  </a:lnTo>
                  <a:lnTo>
                    <a:pt x="19618" y="17073"/>
                  </a:lnTo>
                  <a:lnTo>
                    <a:pt x="19479" y="17305"/>
                  </a:lnTo>
                  <a:lnTo>
                    <a:pt x="19294" y="17536"/>
                  </a:lnTo>
                  <a:lnTo>
                    <a:pt x="19109" y="17767"/>
                  </a:lnTo>
                  <a:lnTo>
                    <a:pt x="18878" y="17952"/>
                  </a:lnTo>
                  <a:lnTo>
                    <a:pt x="18646" y="18138"/>
                  </a:lnTo>
                  <a:lnTo>
                    <a:pt x="18415" y="18276"/>
                  </a:lnTo>
                  <a:lnTo>
                    <a:pt x="18137" y="18369"/>
                  </a:lnTo>
                  <a:lnTo>
                    <a:pt x="17628" y="18554"/>
                  </a:lnTo>
                  <a:lnTo>
                    <a:pt x="17073" y="18600"/>
                  </a:lnTo>
                  <a:lnTo>
                    <a:pt x="16518" y="18554"/>
                  </a:lnTo>
                  <a:lnTo>
                    <a:pt x="16009" y="18369"/>
                  </a:lnTo>
                  <a:lnTo>
                    <a:pt x="15778" y="18276"/>
                  </a:lnTo>
                  <a:lnTo>
                    <a:pt x="15500" y="18138"/>
                  </a:lnTo>
                  <a:lnTo>
                    <a:pt x="15269" y="17952"/>
                  </a:lnTo>
                  <a:lnTo>
                    <a:pt x="15084" y="17767"/>
                  </a:lnTo>
                  <a:lnTo>
                    <a:pt x="5229" y="7912"/>
                  </a:lnTo>
                  <a:lnTo>
                    <a:pt x="5090" y="7820"/>
                  </a:lnTo>
                  <a:lnTo>
                    <a:pt x="4905" y="7774"/>
                  </a:lnTo>
                  <a:lnTo>
                    <a:pt x="4720" y="7820"/>
                  </a:lnTo>
                  <a:lnTo>
                    <a:pt x="4581" y="7912"/>
                  </a:lnTo>
                  <a:lnTo>
                    <a:pt x="4488" y="8051"/>
                  </a:lnTo>
                  <a:lnTo>
                    <a:pt x="4442" y="8236"/>
                  </a:lnTo>
                  <a:lnTo>
                    <a:pt x="4488" y="8375"/>
                  </a:lnTo>
                  <a:lnTo>
                    <a:pt x="4581" y="8560"/>
                  </a:lnTo>
                  <a:lnTo>
                    <a:pt x="14436" y="18415"/>
                  </a:lnTo>
                  <a:lnTo>
                    <a:pt x="14714" y="18647"/>
                  </a:lnTo>
                  <a:lnTo>
                    <a:pt x="15037" y="18878"/>
                  </a:lnTo>
                  <a:lnTo>
                    <a:pt x="15315" y="19063"/>
                  </a:lnTo>
                  <a:lnTo>
                    <a:pt x="15685" y="19202"/>
                  </a:lnTo>
                  <a:lnTo>
                    <a:pt x="16009" y="19341"/>
                  </a:lnTo>
                  <a:lnTo>
                    <a:pt x="16379" y="19433"/>
                  </a:lnTo>
                  <a:lnTo>
                    <a:pt x="16703" y="19479"/>
                  </a:lnTo>
                  <a:lnTo>
                    <a:pt x="17443" y="19479"/>
                  </a:lnTo>
                  <a:lnTo>
                    <a:pt x="17814" y="19433"/>
                  </a:lnTo>
                  <a:lnTo>
                    <a:pt x="18137" y="19341"/>
                  </a:lnTo>
                  <a:lnTo>
                    <a:pt x="18508" y="19202"/>
                  </a:lnTo>
                  <a:lnTo>
                    <a:pt x="18831" y="19063"/>
                  </a:lnTo>
                  <a:lnTo>
                    <a:pt x="19155" y="18878"/>
                  </a:lnTo>
                  <a:lnTo>
                    <a:pt x="19433" y="18647"/>
                  </a:lnTo>
                  <a:lnTo>
                    <a:pt x="19757" y="18415"/>
                  </a:lnTo>
                  <a:lnTo>
                    <a:pt x="19988" y="18091"/>
                  </a:lnTo>
                  <a:lnTo>
                    <a:pt x="20219" y="17814"/>
                  </a:lnTo>
                  <a:lnTo>
                    <a:pt x="20405" y="17490"/>
                  </a:lnTo>
                  <a:lnTo>
                    <a:pt x="20543" y="17166"/>
                  </a:lnTo>
                  <a:lnTo>
                    <a:pt x="20682" y="16796"/>
                  </a:lnTo>
                  <a:lnTo>
                    <a:pt x="20775" y="16472"/>
                  </a:lnTo>
                  <a:lnTo>
                    <a:pt x="20821" y="16102"/>
                  </a:lnTo>
                  <a:lnTo>
                    <a:pt x="20821" y="15732"/>
                  </a:lnTo>
                  <a:lnTo>
                    <a:pt x="20821" y="15408"/>
                  </a:lnTo>
                  <a:lnTo>
                    <a:pt x="20775" y="15038"/>
                  </a:lnTo>
                  <a:lnTo>
                    <a:pt x="20682" y="14667"/>
                  </a:lnTo>
                  <a:lnTo>
                    <a:pt x="20543" y="14344"/>
                  </a:lnTo>
                  <a:lnTo>
                    <a:pt x="20405" y="14020"/>
                  </a:lnTo>
                  <a:lnTo>
                    <a:pt x="20219" y="13696"/>
                  </a:lnTo>
                  <a:lnTo>
                    <a:pt x="19988" y="13372"/>
                  </a:lnTo>
                  <a:lnTo>
                    <a:pt x="19711" y="13094"/>
                  </a:lnTo>
                  <a:lnTo>
                    <a:pt x="8005" y="1389"/>
                  </a:lnTo>
                  <a:lnTo>
                    <a:pt x="7681" y="1111"/>
                  </a:lnTo>
                  <a:lnTo>
                    <a:pt x="7357" y="833"/>
                  </a:lnTo>
                  <a:lnTo>
                    <a:pt x="7033" y="602"/>
                  </a:lnTo>
                  <a:lnTo>
                    <a:pt x="6663" y="417"/>
                  </a:lnTo>
                  <a:lnTo>
                    <a:pt x="6293" y="278"/>
                  </a:lnTo>
                  <a:lnTo>
                    <a:pt x="5923" y="186"/>
                  </a:lnTo>
                  <a:lnTo>
                    <a:pt x="5553" y="93"/>
                  </a:lnTo>
                  <a:lnTo>
                    <a:pt x="513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46" name="Google Shape;446;p41"/>
            <p:cNvSpPr/>
            <p:nvPr/>
          </p:nvSpPr>
          <p:spPr>
            <a:xfrm>
              <a:off x="-316250" y="494830"/>
              <a:ext cx="636448" cy="636448"/>
            </a:xfrm>
            <a:custGeom>
              <a:avLst/>
              <a:gdLst/>
              <a:ahLst/>
              <a:cxnLst/>
              <a:rect l="l" t="t" r="r" b="b"/>
              <a:pathLst>
                <a:path w="5229" h="5229" extrusionOk="0">
                  <a:moveTo>
                    <a:pt x="2591" y="0"/>
                  </a:moveTo>
                  <a:lnTo>
                    <a:pt x="2082" y="93"/>
                  </a:lnTo>
                  <a:lnTo>
                    <a:pt x="1573" y="232"/>
                  </a:lnTo>
                  <a:lnTo>
                    <a:pt x="1157" y="463"/>
                  </a:lnTo>
                  <a:lnTo>
                    <a:pt x="741" y="787"/>
                  </a:lnTo>
                  <a:lnTo>
                    <a:pt x="417" y="1157"/>
                  </a:lnTo>
                  <a:lnTo>
                    <a:pt x="185" y="1620"/>
                  </a:lnTo>
                  <a:lnTo>
                    <a:pt x="46" y="2129"/>
                  </a:lnTo>
                  <a:lnTo>
                    <a:pt x="0" y="2637"/>
                  </a:lnTo>
                  <a:lnTo>
                    <a:pt x="46" y="3146"/>
                  </a:lnTo>
                  <a:lnTo>
                    <a:pt x="185" y="3655"/>
                  </a:lnTo>
                  <a:lnTo>
                    <a:pt x="417" y="4118"/>
                  </a:lnTo>
                  <a:lnTo>
                    <a:pt x="741" y="4488"/>
                  </a:lnTo>
                  <a:lnTo>
                    <a:pt x="1157" y="4812"/>
                  </a:lnTo>
                  <a:lnTo>
                    <a:pt x="1573" y="5043"/>
                  </a:lnTo>
                  <a:lnTo>
                    <a:pt x="2082" y="5182"/>
                  </a:lnTo>
                  <a:lnTo>
                    <a:pt x="2591" y="5228"/>
                  </a:lnTo>
                  <a:lnTo>
                    <a:pt x="3146" y="5182"/>
                  </a:lnTo>
                  <a:lnTo>
                    <a:pt x="3609" y="5043"/>
                  </a:lnTo>
                  <a:lnTo>
                    <a:pt x="4072" y="4812"/>
                  </a:lnTo>
                  <a:lnTo>
                    <a:pt x="4442" y="4488"/>
                  </a:lnTo>
                  <a:lnTo>
                    <a:pt x="4766" y="4118"/>
                  </a:lnTo>
                  <a:lnTo>
                    <a:pt x="4997" y="3655"/>
                  </a:lnTo>
                  <a:lnTo>
                    <a:pt x="5182" y="3146"/>
                  </a:lnTo>
                  <a:lnTo>
                    <a:pt x="5228" y="2637"/>
                  </a:lnTo>
                  <a:lnTo>
                    <a:pt x="5182" y="2129"/>
                  </a:lnTo>
                  <a:lnTo>
                    <a:pt x="4997" y="1620"/>
                  </a:lnTo>
                  <a:lnTo>
                    <a:pt x="4766" y="1157"/>
                  </a:lnTo>
                  <a:lnTo>
                    <a:pt x="4442" y="787"/>
                  </a:lnTo>
                  <a:lnTo>
                    <a:pt x="4072" y="463"/>
                  </a:lnTo>
                  <a:lnTo>
                    <a:pt x="3609" y="232"/>
                  </a:lnTo>
                  <a:lnTo>
                    <a:pt x="3146" y="93"/>
                  </a:lnTo>
                  <a:lnTo>
                    <a:pt x="259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47" name="Google Shape;447;p41"/>
            <p:cNvSpPr/>
            <p:nvPr/>
          </p:nvSpPr>
          <p:spPr>
            <a:xfrm>
              <a:off x="8117727" y="1693764"/>
              <a:ext cx="1501282" cy="162018"/>
            </a:xfrm>
            <a:custGeom>
              <a:avLst/>
              <a:gdLst/>
              <a:ahLst/>
              <a:cxnLst/>
              <a:rect l="l" t="t" r="r" b="b"/>
              <a:pathLst>
                <a:path w="35165" h="3795" extrusionOk="0">
                  <a:moveTo>
                    <a:pt x="2268" y="0"/>
                  </a:moveTo>
                  <a:lnTo>
                    <a:pt x="1898" y="93"/>
                  </a:lnTo>
                  <a:lnTo>
                    <a:pt x="1528" y="185"/>
                  </a:lnTo>
                  <a:lnTo>
                    <a:pt x="1204" y="324"/>
                  </a:lnTo>
                  <a:lnTo>
                    <a:pt x="880" y="463"/>
                  </a:lnTo>
                  <a:lnTo>
                    <a:pt x="556" y="694"/>
                  </a:lnTo>
                  <a:lnTo>
                    <a:pt x="278" y="925"/>
                  </a:lnTo>
                  <a:lnTo>
                    <a:pt x="47" y="1203"/>
                  </a:lnTo>
                  <a:lnTo>
                    <a:pt x="1" y="1249"/>
                  </a:lnTo>
                  <a:lnTo>
                    <a:pt x="834" y="1897"/>
                  </a:lnTo>
                  <a:lnTo>
                    <a:pt x="1620" y="2591"/>
                  </a:lnTo>
                  <a:lnTo>
                    <a:pt x="1852" y="2360"/>
                  </a:lnTo>
                  <a:lnTo>
                    <a:pt x="2083" y="2221"/>
                  </a:lnTo>
                  <a:lnTo>
                    <a:pt x="2361" y="2128"/>
                  </a:lnTo>
                  <a:lnTo>
                    <a:pt x="2916" y="2128"/>
                  </a:lnTo>
                  <a:lnTo>
                    <a:pt x="3193" y="2221"/>
                  </a:lnTo>
                  <a:lnTo>
                    <a:pt x="3425" y="2360"/>
                  </a:lnTo>
                  <a:lnTo>
                    <a:pt x="3656" y="2591"/>
                  </a:lnTo>
                  <a:lnTo>
                    <a:pt x="3887" y="2869"/>
                  </a:lnTo>
                  <a:lnTo>
                    <a:pt x="4165" y="3100"/>
                  </a:lnTo>
                  <a:lnTo>
                    <a:pt x="4489" y="3285"/>
                  </a:lnTo>
                  <a:lnTo>
                    <a:pt x="4813" y="3470"/>
                  </a:lnTo>
                  <a:lnTo>
                    <a:pt x="5137" y="3609"/>
                  </a:lnTo>
                  <a:lnTo>
                    <a:pt x="5507" y="3702"/>
                  </a:lnTo>
                  <a:lnTo>
                    <a:pt x="5877" y="3748"/>
                  </a:lnTo>
                  <a:lnTo>
                    <a:pt x="6247" y="3794"/>
                  </a:lnTo>
                  <a:lnTo>
                    <a:pt x="6617" y="3748"/>
                  </a:lnTo>
                  <a:lnTo>
                    <a:pt x="6987" y="3702"/>
                  </a:lnTo>
                  <a:lnTo>
                    <a:pt x="7357" y="3609"/>
                  </a:lnTo>
                  <a:lnTo>
                    <a:pt x="7681" y="3470"/>
                  </a:lnTo>
                  <a:lnTo>
                    <a:pt x="8005" y="3285"/>
                  </a:lnTo>
                  <a:lnTo>
                    <a:pt x="8329" y="3100"/>
                  </a:lnTo>
                  <a:lnTo>
                    <a:pt x="8607" y="2869"/>
                  </a:lnTo>
                  <a:lnTo>
                    <a:pt x="8884" y="2591"/>
                  </a:lnTo>
                  <a:lnTo>
                    <a:pt x="8884" y="2545"/>
                  </a:lnTo>
                  <a:lnTo>
                    <a:pt x="9069" y="2360"/>
                  </a:lnTo>
                  <a:lnTo>
                    <a:pt x="9301" y="2221"/>
                  </a:lnTo>
                  <a:lnTo>
                    <a:pt x="9578" y="2128"/>
                  </a:lnTo>
                  <a:lnTo>
                    <a:pt x="10134" y="2128"/>
                  </a:lnTo>
                  <a:lnTo>
                    <a:pt x="10411" y="2221"/>
                  </a:lnTo>
                  <a:lnTo>
                    <a:pt x="10642" y="2360"/>
                  </a:lnTo>
                  <a:lnTo>
                    <a:pt x="10874" y="2591"/>
                  </a:lnTo>
                  <a:lnTo>
                    <a:pt x="11105" y="2869"/>
                  </a:lnTo>
                  <a:lnTo>
                    <a:pt x="11429" y="3100"/>
                  </a:lnTo>
                  <a:lnTo>
                    <a:pt x="11707" y="3285"/>
                  </a:lnTo>
                  <a:lnTo>
                    <a:pt x="12030" y="3470"/>
                  </a:lnTo>
                  <a:lnTo>
                    <a:pt x="12401" y="3609"/>
                  </a:lnTo>
                  <a:lnTo>
                    <a:pt x="12725" y="3702"/>
                  </a:lnTo>
                  <a:lnTo>
                    <a:pt x="13095" y="3748"/>
                  </a:lnTo>
                  <a:lnTo>
                    <a:pt x="13465" y="3794"/>
                  </a:lnTo>
                  <a:lnTo>
                    <a:pt x="13835" y="3748"/>
                  </a:lnTo>
                  <a:lnTo>
                    <a:pt x="14205" y="3702"/>
                  </a:lnTo>
                  <a:lnTo>
                    <a:pt x="14575" y="3609"/>
                  </a:lnTo>
                  <a:lnTo>
                    <a:pt x="14899" y="3470"/>
                  </a:lnTo>
                  <a:lnTo>
                    <a:pt x="15223" y="3285"/>
                  </a:lnTo>
                  <a:lnTo>
                    <a:pt x="15547" y="3100"/>
                  </a:lnTo>
                  <a:lnTo>
                    <a:pt x="15824" y="2869"/>
                  </a:lnTo>
                  <a:lnTo>
                    <a:pt x="16102" y="2591"/>
                  </a:lnTo>
                  <a:lnTo>
                    <a:pt x="16287" y="2360"/>
                  </a:lnTo>
                  <a:lnTo>
                    <a:pt x="16518" y="2221"/>
                  </a:lnTo>
                  <a:lnTo>
                    <a:pt x="16796" y="2128"/>
                  </a:lnTo>
                  <a:lnTo>
                    <a:pt x="17398" y="2128"/>
                  </a:lnTo>
                  <a:lnTo>
                    <a:pt x="17629" y="2221"/>
                  </a:lnTo>
                  <a:lnTo>
                    <a:pt x="17860" y="2360"/>
                  </a:lnTo>
                  <a:lnTo>
                    <a:pt x="18092" y="2591"/>
                  </a:lnTo>
                  <a:lnTo>
                    <a:pt x="18369" y="2869"/>
                  </a:lnTo>
                  <a:lnTo>
                    <a:pt x="18647" y="3100"/>
                  </a:lnTo>
                  <a:lnTo>
                    <a:pt x="18924" y="3285"/>
                  </a:lnTo>
                  <a:lnTo>
                    <a:pt x="19248" y="3470"/>
                  </a:lnTo>
                  <a:lnTo>
                    <a:pt x="19618" y="3609"/>
                  </a:lnTo>
                  <a:lnTo>
                    <a:pt x="19942" y="3702"/>
                  </a:lnTo>
                  <a:lnTo>
                    <a:pt x="20312" y="3748"/>
                  </a:lnTo>
                  <a:lnTo>
                    <a:pt x="20683" y="3794"/>
                  </a:lnTo>
                  <a:lnTo>
                    <a:pt x="21053" y="3748"/>
                  </a:lnTo>
                  <a:lnTo>
                    <a:pt x="21423" y="3702"/>
                  </a:lnTo>
                  <a:lnTo>
                    <a:pt x="21793" y="3609"/>
                  </a:lnTo>
                  <a:lnTo>
                    <a:pt x="22117" y="3470"/>
                  </a:lnTo>
                  <a:lnTo>
                    <a:pt x="22441" y="3285"/>
                  </a:lnTo>
                  <a:lnTo>
                    <a:pt x="22765" y="3100"/>
                  </a:lnTo>
                  <a:lnTo>
                    <a:pt x="23042" y="2869"/>
                  </a:lnTo>
                  <a:lnTo>
                    <a:pt x="23274" y="2591"/>
                  </a:lnTo>
                  <a:lnTo>
                    <a:pt x="23320" y="2591"/>
                  </a:lnTo>
                  <a:lnTo>
                    <a:pt x="23505" y="2360"/>
                  </a:lnTo>
                  <a:lnTo>
                    <a:pt x="23783" y="2221"/>
                  </a:lnTo>
                  <a:lnTo>
                    <a:pt x="24014" y="2128"/>
                  </a:lnTo>
                  <a:lnTo>
                    <a:pt x="24615" y="2128"/>
                  </a:lnTo>
                  <a:lnTo>
                    <a:pt x="24847" y="2221"/>
                  </a:lnTo>
                  <a:lnTo>
                    <a:pt x="25124" y="2360"/>
                  </a:lnTo>
                  <a:lnTo>
                    <a:pt x="25309" y="2591"/>
                  </a:lnTo>
                  <a:lnTo>
                    <a:pt x="25587" y="2869"/>
                  </a:lnTo>
                  <a:lnTo>
                    <a:pt x="25865" y="3100"/>
                  </a:lnTo>
                  <a:lnTo>
                    <a:pt x="26188" y="3285"/>
                  </a:lnTo>
                  <a:lnTo>
                    <a:pt x="26512" y="3470"/>
                  </a:lnTo>
                  <a:lnTo>
                    <a:pt x="26836" y="3609"/>
                  </a:lnTo>
                  <a:lnTo>
                    <a:pt x="27206" y="3702"/>
                  </a:lnTo>
                  <a:lnTo>
                    <a:pt x="27576" y="3748"/>
                  </a:lnTo>
                  <a:lnTo>
                    <a:pt x="27947" y="3794"/>
                  </a:lnTo>
                  <a:lnTo>
                    <a:pt x="28317" y="3748"/>
                  </a:lnTo>
                  <a:lnTo>
                    <a:pt x="28687" y="3702"/>
                  </a:lnTo>
                  <a:lnTo>
                    <a:pt x="29011" y="3609"/>
                  </a:lnTo>
                  <a:lnTo>
                    <a:pt x="29381" y="3470"/>
                  </a:lnTo>
                  <a:lnTo>
                    <a:pt x="29705" y="3285"/>
                  </a:lnTo>
                  <a:lnTo>
                    <a:pt x="29982" y="3100"/>
                  </a:lnTo>
                  <a:lnTo>
                    <a:pt x="30260" y="2869"/>
                  </a:lnTo>
                  <a:lnTo>
                    <a:pt x="30538" y="2591"/>
                  </a:lnTo>
                  <a:lnTo>
                    <a:pt x="30769" y="2360"/>
                  </a:lnTo>
                  <a:lnTo>
                    <a:pt x="31000" y="2221"/>
                  </a:lnTo>
                  <a:lnTo>
                    <a:pt x="31232" y="2128"/>
                  </a:lnTo>
                  <a:lnTo>
                    <a:pt x="31833" y="2128"/>
                  </a:lnTo>
                  <a:lnTo>
                    <a:pt x="32111" y="2221"/>
                  </a:lnTo>
                  <a:lnTo>
                    <a:pt x="32342" y="2360"/>
                  </a:lnTo>
                  <a:lnTo>
                    <a:pt x="32527" y="2591"/>
                  </a:lnTo>
                  <a:lnTo>
                    <a:pt x="32805" y="2869"/>
                  </a:lnTo>
                  <a:lnTo>
                    <a:pt x="33082" y="3100"/>
                  </a:lnTo>
                  <a:lnTo>
                    <a:pt x="33406" y="3285"/>
                  </a:lnTo>
                  <a:lnTo>
                    <a:pt x="33730" y="3470"/>
                  </a:lnTo>
                  <a:lnTo>
                    <a:pt x="34054" y="3609"/>
                  </a:lnTo>
                  <a:lnTo>
                    <a:pt x="34424" y="3702"/>
                  </a:lnTo>
                  <a:lnTo>
                    <a:pt x="34794" y="3748"/>
                  </a:lnTo>
                  <a:lnTo>
                    <a:pt x="35164" y="3794"/>
                  </a:lnTo>
                  <a:lnTo>
                    <a:pt x="35164" y="1666"/>
                  </a:lnTo>
                  <a:lnTo>
                    <a:pt x="34887" y="1619"/>
                  </a:lnTo>
                  <a:lnTo>
                    <a:pt x="34609" y="1527"/>
                  </a:lnTo>
                  <a:lnTo>
                    <a:pt x="34378" y="1388"/>
                  </a:lnTo>
                  <a:lnTo>
                    <a:pt x="34147" y="1203"/>
                  </a:lnTo>
                  <a:lnTo>
                    <a:pt x="33869" y="925"/>
                  </a:lnTo>
                  <a:lnTo>
                    <a:pt x="33591" y="694"/>
                  </a:lnTo>
                  <a:lnTo>
                    <a:pt x="33314" y="463"/>
                  </a:lnTo>
                  <a:lnTo>
                    <a:pt x="32990" y="324"/>
                  </a:lnTo>
                  <a:lnTo>
                    <a:pt x="32620" y="185"/>
                  </a:lnTo>
                  <a:lnTo>
                    <a:pt x="32296" y="93"/>
                  </a:lnTo>
                  <a:lnTo>
                    <a:pt x="31926" y="0"/>
                  </a:lnTo>
                  <a:lnTo>
                    <a:pt x="31185" y="0"/>
                  </a:lnTo>
                  <a:lnTo>
                    <a:pt x="30815" y="93"/>
                  </a:lnTo>
                  <a:lnTo>
                    <a:pt x="30445" y="185"/>
                  </a:lnTo>
                  <a:lnTo>
                    <a:pt x="30121" y="324"/>
                  </a:lnTo>
                  <a:lnTo>
                    <a:pt x="29797" y="463"/>
                  </a:lnTo>
                  <a:lnTo>
                    <a:pt x="29473" y="694"/>
                  </a:lnTo>
                  <a:lnTo>
                    <a:pt x="29196" y="925"/>
                  </a:lnTo>
                  <a:lnTo>
                    <a:pt x="28965" y="1203"/>
                  </a:lnTo>
                  <a:lnTo>
                    <a:pt x="28918" y="1203"/>
                  </a:lnTo>
                  <a:lnTo>
                    <a:pt x="28733" y="1388"/>
                  </a:lnTo>
                  <a:lnTo>
                    <a:pt x="28502" y="1527"/>
                  </a:lnTo>
                  <a:lnTo>
                    <a:pt x="28224" y="1619"/>
                  </a:lnTo>
                  <a:lnTo>
                    <a:pt x="27947" y="1666"/>
                  </a:lnTo>
                  <a:lnTo>
                    <a:pt x="27623" y="1619"/>
                  </a:lnTo>
                  <a:lnTo>
                    <a:pt x="27391" y="1527"/>
                  </a:lnTo>
                  <a:lnTo>
                    <a:pt x="27114" y="1388"/>
                  </a:lnTo>
                  <a:lnTo>
                    <a:pt x="26929" y="1203"/>
                  </a:lnTo>
                  <a:lnTo>
                    <a:pt x="26651" y="925"/>
                  </a:lnTo>
                  <a:lnTo>
                    <a:pt x="26374" y="694"/>
                  </a:lnTo>
                  <a:lnTo>
                    <a:pt x="26096" y="463"/>
                  </a:lnTo>
                  <a:lnTo>
                    <a:pt x="25772" y="324"/>
                  </a:lnTo>
                  <a:lnTo>
                    <a:pt x="25402" y="185"/>
                  </a:lnTo>
                  <a:lnTo>
                    <a:pt x="25032" y="93"/>
                  </a:lnTo>
                  <a:lnTo>
                    <a:pt x="24708" y="0"/>
                  </a:lnTo>
                  <a:lnTo>
                    <a:pt x="23968" y="0"/>
                  </a:lnTo>
                  <a:lnTo>
                    <a:pt x="23597" y="93"/>
                  </a:lnTo>
                  <a:lnTo>
                    <a:pt x="23227" y="185"/>
                  </a:lnTo>
                  <a:lnTo>
                    <a:pt x="22903" y="324"/>
                  </a:lnTo>
                  <a:lnTo>
                    <a:pt x="22580" y="463"/>
                  </a:lnTo>
                  <a:lnTo>
                    <a:pt x="22256" y="694"/>
                  </a:lnTo>
                  <a:lnTo>
                    <a:pt x="21978" y="925"/>
                  </a:lnTo>
                  <a:lnTo>
                    <a:pt x="21747" y="1157"/>
                  </a:lnTo>
                  <a:lnTo>
                    <a:pt x="21700" y="1203"/>
                  </a:lnTo>
                  <a:lnTo>
                    <a:pt x="21515" y="1388"/>
                  </a:lnTo>
                  <a:lnTo>
                    <a:pt x="21238" y="1527"/>
                  </a:lnTo>
                  <a:lnTo>
                    <a:pt x="21006" y="1619"/>
                  </a:lnTo>
                  <a:lnTo>
                    <a:pt x="20683" y="1666"/>
                  </a:lnTo>
                  <a:lnTo>
                    <a:pt x="20405" y="1619"/>
                  </a:lnTo>
                  <a:lnTo>
                    <a:pt x="20127" y="1527"/>
                  </a:lnTo>
                  <a:lnTo>
                    <a:pt x="19896" y="1388"/>
                  </a:lnTo>
                  <a:lnTo>
                    <a:pt x="19711" y="1203"/>
                  </a:lnTo>
                  <a:lnTo>
                    <a:pt x="19433" y="925"/>
                  </a:lnTo>
                  <a:lnTo>
                    <a:pt x="19156" y="694"/>
                  </a:lnTo>
                  <a:lnTo>
                    <a:pt x="18832" y="463"/>
                  </a:lnTo>
                  <a:lnTo>
                    <a:pt x="18508" y="324"/>
                  </a:lnTo>
                  <a:lnTo>
                    <a:pt x="18184" y="185"/>
                  </a:lnTo>
                  <a:lnTo>
                    <a:pt x="17814" y="93"/>
                  </a:lnTo>
                  <a:lnTo>
                    <a:pt x="17444" y="0"/>
                  </a:lnTo>
                  <a:lnTo>
                    <a:pt x="16704" y="0"/>
                  </a:lnTo>
                  <a:lnTo>
                    <a:pt x="16333" y="93"/>
                  </a:lnTo>
                  <a:lnTo>
                    <a:pt x="16010" y="185"/>
                  </a:lnTo>
                  <a:lnTo>
                    <a:pt x="15639" y="324"/>
                  </a:lnTo>
                  <a:lnTo>
                    <a:pt x="15316" y="463"/>
                  </a:lnTo>
                  <a:lnTo>
                    <a:pt x="15038" y="694"/>
                  </a:lnTo>
                  <a:lnTo>
                    <a:pt x="14760" y="925"/>
                  </a:lnTo>
                  <a:lnTo>
                    <a:pt x="14483" y="1203"/>
                  </a:lnTo>
                  <a:lnTo>
                    <a:pt x="14251" y="1388"/>
                  </a:lnTo>
                  <a:lnTo>
                    <a:pt x="14020" y="1527"/>
                  </a:lnTo>
                  <a:lnTo>
                    <a:pt x="13742" y="1619"/>
                  </a:lnTo>
                  <a:lnTo>
                    <a:pt x="13465" y="1666"/>
                  </a:lnTo>
                  <a:lnTo>
                    <a:pt x="13187" y="1619"/>
                  </a:lnTo>
                  <a:lnTo>
                    <a:pt x="12910" y="1527"/>
                  </a:lnTo>
                  <a:lnTo>
                    <a:pt x="12678" y="1388"/>
                  </a:lnTo>
                  <a:lnTo>
                    <a:pt x="12493" y="1203"/>
                  </a:lnTo>
                  <a:lnTo>
                    <a:pt x="12216" y="925"/>
                  </a:lnTo>
                  <a:lnTo>
                    <a:pt x="11938" y="694"/>
                  </a:lnTo>
                  <a:lnTo>
                    <a:pt x="11614" y="463"/>
                  </a:lnTo>
                  <a:lnTo>
                    <a:pt x="11290" y="324"/>
                  </a:lnTo>
                  <a:lnTo>
                    <a:pt x="10966" y="185"/>
                  </a:lnTo>
                  <a:lnTo>
                    <a:pt x="10596" y="93"/>
                  </a:lnTo>
                  <a:lnTo>
                    <a:pt x="10226" y="0"/>
                  </a:lnTo>
                  <a:lnTo>
                    <a:pt x="9486" y="0"/>
                  </a:lnTo>
                  <a:lnTo>
                    <a:pt x="9116" y="93"/>
                  </a:lnTo>
                  <a:lnTo>
                    <a:pt x="8792" y="185"/>
                  </a:lnTo>
                  <a:lnTo>
                    <a:pt x="8422" y="324"/>
                  </a:lnTo>
                  <a:lnTo>
                    <a:pt x="8098" y="463"/>
                  </a:lnTo>
                  <a:lnTo>
                    <a:pt x="7820" y="694"/>
                  </a:lnTo>
                  <a:lnTo>
                    <a:pt x="7496" y="925"/>
                  </a:lnTo>
                  <a:lnTo>
                    <a:pt x="7265" y="1203"/>
                  </a:lnTo>
                  <a:lnTo>
                    <a:pt x="7034" y="1388"/>
                  </a:lnTo>
                  <a:lnTo>
                    <a:pt x="6802" y="1527"/>
                  </a:lnTo>
                  <a:lnTo>
                    <a:pt x="6525" y="1619"/>
                  </a:lnTo>
                  <a:lnTo>
                    <a:pt x="6247" y="1666"/>
                  </a:lnTo>
                  <a:lnTo>
                    <a:pt x="5969" y="1619"/>
                  </a:lnTo>
                  <a:lnTo>
                    <a:pt x="5692" y="1527"/>
                  </a:lnTo>
                  <a:lnTo>
                    <a:pt x="5460" y="1388"/>
                  </a:lnTo>
                  <a:lnTo>
                    <a:pt x="5229" y="1203"/>
                  </a:lnTo>
                  <a:lnTo>
                    <a:pt x="4998" y="925"/>
                  </a:lnTo>
                  <a:lnTo>
                    <a:pt x="4720" y="694"/>
                  </a:lnTo>
                  <a:lnTo>
                    <a:pt x="4396" y="463"/>
                  </a:lnTo>
                  <a:lnTo>
                    <a:pt x="4072" y="324"/>
                  </a:lnTo>
                  <a:lnTo>
                    <a:pt x="3749" y="185"/>
                  </a:lnTo>
                  <a:lnTo>
                    <a:pt x="3378" y="93"/>
                  </a:lnTo>
                  <a:lnTo>
                    <a:pt x="300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48" name="Google Shape;448;p41"/>
            <p:cNvSpPr/>
            <p:nvPr/>
          </p:nvSpPr>
          <p:spPr>
            <a:xfrm>
              <a:off x="-524184" y="3219445"/>
              <a:ext cx="1530868" cy="185712"/>
            </a:xfrm>
            <a:custGeom>
              <a:avLst/>
              <a:gdLst/>
              <a:ahLst/>
              <a:cxnLst/>
              <a:rect l="l" t="t" r="r" b="b"/>
              <a:pathLst>
                <a:path w="35858" h="4350" extrusionOk="0">
                  <a:moveTo>
                    <a:pt x="32295" y="602"/>
                  </a:moveTo>
                  <a:lnTo>
                    <a:pt x="32619" y="649"/>
                  </a:lnTo>
                  <a:lnTo>
                    <a:pt x="32943" y="741"/>
                  </a:lnTo>
                  <a:lnTo>
                    <a:pt x="33267" y="880"/>
                  </a:lnTo>
                  <a:lnTo>
                    <a:pt x="33591" y="1019"/>
                  </a:lnTo>
                  <a:lnTo>
                    <a:pt x="33868" y="1204"/>
                  </a:lnTo>
                  <a:lnTo>
                    <a:pt x="34100" y="1435"/>
                  </a:lnTo>
                  <a:lnTo>
                    <a:pt x="34331" y="1666"/>
                  </a:lnTo>
                  <a:lnTo>
                    <a:pt x="34563" y="1898"/>
                  </a:lnTo>
                  <a:lnTo>
                    <a:pt x="34794" y="2037"/>
                  </a:lnTo>
                  <a:lnTo>
                    <a:pt x="35025" y="2175"/>
                  </a:lnTo>
                  <a:lnTo>
                    <a:pt x="35303" y="2222"/>
                  </a:lnTo>
                  <a:lnTo>
                    <a:pt x="35303" y="3795"/>
                  </a:lnTo>
                  <a:lnTo>
                    <a:pt x="34979" y="3749"/>
                  </a:lnTo>
                  <a:lnTo>
                    <a:pt x="34701" y="3656"/>
                  </a:lnTo>
                  <a:lnTo>
                    <a:pt x="34424" y="3563"/>
                  </a:lnTo>
                  <a:lnTo>
                    <a:pt x="34146" y="3425"/>
                  </a:lnTo>
                  <a:lnTo>
                    <a:pt x="33868" y="3286"/>
                  </a:lnTo>
                  <a:lnTo>
                    <a:pt x="33637" y="3101"/>
                  </a:lnTo>
                  <a:lnTo>
                    <a:pt x="33406" y="2916"/>
                  </a:lnTo>
                  <a:lnTo>
                    <a:pt x="33174" y="2684"/>
                  </a:lnTo>
                  <a:lnTo>
                    <a:pt x="32943" y="2453"/>
                  </a:lnTo>
                  <a:lnTo>
                    <a:pt x="32619" y="2268"/>
                  </a:lnTo>
                  <a:lnTo>
                    <a:pt x="32295" y="2175"/>
                  </a:lnTo>
                  <a:lnTo>
                    <a:pt x="31972" y="2129"/>
                  </a:lnTo>
                  <a:lnTo>
                    <a:pt x="31601" y="2175"/>
                  </a:lnTo>
                  <a:lnTo>
                    <a:pt x="31277" y="2268"/>
                  </a:lnTo>
                  <a:lnTo>
                    <a:pt x="31000" y="2453"/>
                  </a:lnTo>
                  <a:lnTo>
                    <a:pt x="30722" y="2731"/>
                  </a:lnTo>
                  <a:lnTo>
                    <a:pt x="30491" y="2962"/>
                  </a:lnTo>
                  <a:lnTo>
                    <a:pt x="30213" y="3193"/>
                  </a:lnTo>
                  <a:lnTo>
                    <a:pt x="29936" y="3378"/>
                  </a:lnTo>
                  <a:lnTo>
                    <a:pt x="29658" y="3517"/>
                  </a:lnTo>
                  <a:lnTo>
                    <a:pt x="29334" y="3656"/>
                  </a:lnTo>
                  <a:lnTo>
                    <a:pt x="29010" y="3702"/>
                  </a:lnTo>
                  <a:lnTo>
                    <a:pt x="28686" y="3795"/>
                  </a:lnTo>
                  <a:lnTo>
                    <a:pt x="27992" y="3795"/>
                  </a:lnTo>
                  <a:lnTo>
                    <a:pt x="27669" y="3702"/>
                  </a:lnTo>
                  <a:lnTo>
                    <a:pt x="27345" y="3610"/>
                  </a:lnTo>
                  <a:lnTo>
                    <a:pt x="27021" y="3517"/>
                  </a:lnTo>
                  <a:lnTo>
                    <a:pt x="26743" y="3332"/>
                  </a:lnTo>
                  <a:lnTo>
                    <a:pt x="26466" y="3147"/>
                  </a:lnTo>
                  <a:lnTo>
                    <a:pt x="26188" y="2962"/>
                  </a:lnTo>
                  <a:lnTo>
                    <a:pt x="25957" y="2684"/>
                  </a:lnTo>
                  <a:lnTo>
                    <a:pt x="25679" y="2453"/>
                  </a:lnTo>
                  <a:lnTo>
                    <a:pt x="25401" y="2268"/>
                  </a:lnTo>
                  <a:lnTo>
                    <a:pt x="25078" y="2175"/>
                  </a:lnTo>
                  <a:lnTo>
                    <a:pt x="24707" y="2129"/>
                  </a:lnTo>
                  <a:lnTo>
                    <a:pt x="24384" y="2175"/>
                  </a:lnTo>
                  <a:lnTo>
                    <a:pt x="24060" y="2268"/>
                  </a:lnTo>
                  <a:lnTo>
                    <a:pt x="23782" y="2453"/>
                  </a:lnTo>
                  <a:lnTo>
                    <a:pt x="23505" y="2684"/>
                  </a:lnTo>
                  <a:lnTo>
                    <a:pt x="23505" y="2731"/>
                  </a:lnTo>
                  <a:lnTo>
                    <a:pt x="23273" y="2962"/>
                  </a:lnTo>
                  <a:lnTo>
                    <a:pt x="22996" y="3193"/>
                  </a:lnTo>
                  <a:lnTo>
                    <a:pt x="22718" y="3378"/>
                  </a:lnTo>
                  <a:lnTo>
                    <a:pt x="22440" y="3517"/>
                  </a:lnTo>
                  <a:lnTo>
                    <a:pt x="22116" y="3656"/>
                  </a:lnTo>
                  <a:lnTo>
                    <a:pt x="21793" y="3702"/>
                  </a:lnTo>
                  <a:lnTo>
                    <a:pt x="21469" y="3795"/>
                  </a:lnTo>
                  <a:lnTo>
                    <a:pt x="20775" y="3795"/>
                  </a:lnTo>
                  <a:lnTo>
                    <a:pt x="20451" y="3702"/>
                  </a:lnTo>
                  <a:lnTo>
                    <a:pt x="20127" y="3610"/>
                  </a:lnTo>
                  <a:lnTo>
                    <a:pt x="19803" y="3517"/>
                  </a:lnTo>
                  <a:lnTo>
                    <a:pt x="19525" y="3332"/>
                  </a:lnTo>
                  <a:lnTo>
                    <a:pt x="19202" y="3147"/>
                  </a:lnTo>
                  <a:lnTo>
                    <a:pt x="18970" y="2962"/>
                  </a:lnTo>
                  <a:lnTo>
                    <a:pt x="18739" y="2684"/>
                  </a:lnTo>
                  <a:lnTo>
                    <a:pt x="18461" y="2453"/>
                  </a:lnTo>
                  <a:lnTo>
                    <a:pt x="18184" y="2268"/>
                  </a:lnTo>
                  <a:lnTo>
                    <a:pt x="17860" y="2175"/>
                  </a:lnTo>
                  <a:lnTo>
                    <a:pt x="17490" y="2129"/>
                  </a:lnTo>
                  <a:lnTo>
                    <a:pt x="17166" y="2175"/>
                  </a:lnTo>
                  <a:lnTo>
                    <a:pt x="16842" y="2268"/>
                  </a:lnTo>
                  <a:lnTo>
                    <a:pt x="16518" y="2453"/>
                  </a:lnTo>
                  <a:lnTo>
                    <a:pt x="16287" y="2684"/>
                  </a:lnTo>
                  <a:lnTo>
                    <a:pt x="16055" y="2962"/>
                  </a:lnTo>
                  <a:lnTo>
                    <a:pt x="15778" y="3147"/>
                  </a:lnTo>
                  <a:lnTo>
                    <a:pt x="15500" y="3332"/>
                  </a:lnTo>
                  <a:lnTo>
                    <a:pt x="15223" y="3517"/>
                  </a:lnTo>
                  <a:lnTo>
                    <a:pt x="14899" y="3610"/>
                  </a:lnTo>
                  <a:lnTo>
                    <a:pt x="14575" y="3702"/>
                  </a:lnTo>
                  <a:lnTo>
                    <a:pt x="14251" y="3795"/>
                  </a:lnTo>
                  <a:lnTo>
                    <a:pt x="13557" y="3795"/>
                  </a:lnTo>
                  <a:lnTo>
                    <a:pt x="13233" y="3702"/>
                  </a:lnTo>
                  <a:lnTo>
                    <a:pt x="12909" y="3610"/>
                  </a:lnTo>
                  <a:lnTo>
                    <a:pt x="12585" y="3517"/>
                  </a:lnTo>
                  <a:lnTo>
                    <a:pt x="12261" y="3332"/>
                  </a:lnTo>
                  <a:lnTo>
                    <a:pt x="11984" y="3147"/>
                  </a:lnTo>
                  <a:lnTo>
                    <a:pt x="11752" y="2962"/>
                  </a:lnTo>
                  <a:lnTo>
                    <a:pt x="11521" y="2684"/>
                  </a:lnTo>
                  <a:lnTo>
                    <a:pt x="11244" y="2453"/>
                  </a:lnTo>
                  <a:lnTo>
                    <a:pt x="10966" y="2268"/>
                  </a:lnTo>
                  <a:lnTo>
                    <a:pt x="10642" y="2175"/>
                  </a:lnTo>
                  <a:lnTo>
                    <a:pt x="10272" y="2129"/>
                  </a:lnTo>
                  <a:lnTo>
                    <a:pt x="9948" y="2175"/>
                  </a:lnTo>
                  <a:lnTo>
                    <a:pt x="9624" y="2268"/>
                  </a:lnTo>
                  <a:lnTo>
                    <a:pt x="9300" y="2453"/>
                  </a:lnTo>
                  <a:lnTo>
                    <a:pt x="9069" y="2684"/>
                  </a:lnTo>
                  <a:lnTo>
                    <a:pt x="8838" y="2962"/>
                  </a:lnTo>
                  <a:lnTo>
                    <a:pt x="8560" y="3147"/>
                  </a:lnTo>
                  <a:lnTo>
                    <a:pt x="8282" y="3332"/>
                  </a:lnTo>
                  <a:lnTo>
                    <a:pt x="8005" y="3517"/>
                  </a:lnTo>
                  <a:lnTo>
                    <a:pt x="7681" y="3610"/>
                  </a:lnTo>
                  <a:lnTo>
                    <a:pt x="7357" y="3702"/>
                  </a:lnTo>
                  <a:lnTo>
                    <a:pt x="6987" y="3795"/>
                  </a:lnTo>
                  <a:lnTo>
                    <a:pt x="6339" y="3795"/>
                  </a:lnTo>
                  <a:lnTo>
                    <a:pt x="5969" y="3702"/>
                  </a:lnTo>
                  <a:lnTo>
                    <a:pt x="5645" y="3610"/>
                  </a:lnTo>
                  <a:lnTo>
                    <a:pt x="5368" y="3517"/>
                  </a:lnTo>
                  <a:lnTo>
                    <a:pt x="5044" y="3332"/>
                  </a:lnTo>
                  <a:lnTo>
                    <a:pt x="4766" y="3147"/>
                  </a:lnTo>
                  <a:lnTo>
                    <a:pt x="4535" y="2962"/>
                  </a:lnTo>
                  <a:lnTo>
                    <a:pt x="4257" y="2684"/>
                  </a:lnTo>
                  <a:lnTo>
                    <a:pt x="4026" y="2453"/>
                  </a:lnTo>
                  <a:lnTo>
                    <a:pt x="3748" y="2268"/>
                  </a:lnTo>
                  <a:lnTo>
                    <a:pt x="3424" y="2175"/>
                  </a:lnTo>
                  <a:lnTo>
                    <a:pt x="3054" y="2129"/>
                  </a:lnTo>
                  <a:lnTo>
                    <a:pt x="2777" y="2175"/>
                  </a:lnTo>
                  <a:lnTo>
                    <a:pt x="2499" y="2222"/>
                  </a:lnTo>
                  <a:lnTo>
                    <a:pt x="2268" y="2360"/>
                  </a:lnTo>
                  <a:lnTo>
                    <a:pt x="2036" y="2499"/>
                  </a:lnTo>
                  <a:lnTo>
                    <a:pt x="1435" y="1944"/>
                  </a:lnTo>
                  <a:lnTo>
                    <a:pt x="833" y="1528"/>
                  </a:lnTo>
                  <a:lnTo>
                    <a:pt x="1065" y="1296"/>
                  </a:lnTo>
                  <a:lnTo>
                    <a:pt x="1296" y="1111"/>
                  </a:lnTo>
                  <a:lnTo>
                    <a:pt x="1574" y="972"/>
                  </a:lnTo>
                  <a:lnTo>
                    <a:pt x="1851" y="834"/>
                  </a:lnTo>
                  <a:lnTo>
                    <a:pt x="2129" y="741"/>
                  </a:lnTo>
                  <a:lnTo>
                    <a:pt x="2453" y="649"/>
                  </a:lnTo>
                  <a:lnTo>
                    <a:pt x="2730" y="602"/>
                  </a:lnTo>
                  <a:lnTo>
                    <a:pt x="3378" y="602"/>
                  </a:lnTo>
                  <a:lnTo>
                    <a:pt x="3748" y="649"/>
                  </a:lnTo>
                  <a:lnTo>
                    <a:pt x="4072" y="741"/>
                  </a:lnTo>
                  <a:lnTo>
                    <a:pt x="4350" y="880"/>
                  </a:lnTo>
                  <a:lnTo>
                    <a:pt x="4674" y="1019"/>
                  </a:lnTo>
                  <a:lnTo>
                    <a:pt x="4951" y="1204"/>
                  </a:lnTo>
                  <a:lnTo>
                    <a:pt x="5229" y="1435"/>
                  </a:lnTo>
                  <a:lnTo>
                    <a:pt x="5460" y="1713"/>
                  </a:lnTo>
                  <a:lnTo>
                    <a:pt x="5691" y="1944"/>
                  </a:lnTo>
                  <a:lnTo>
                    <a:pt x="6015" y="2083"/>
                  </a:lnTo>
                  <a:lnTo>
                    <a:pt x="6339" y="2222"/>
                  </a:lnTo>
                  <a:lnTo>
                    <a:pt x="6663" y="2268"/>
                  </a:lnTo>
                  <a:lnTo>
                    <a:pt x="7033" y="2222"/>
                  </a:lnTo>
                  <a:lnTo>
                    <a:pt x="7357" y="2129"/>
                  </a:lnTo>
                  <a:lnTo>
                    <a:pt x="7635" y="1944"/>
                  </a:lnTo>
                  <a:lnTo>
                    <a:pt x="7912" y="1666"/>
                  </a:lnTo>
                  <a:lnTo>
                    <a:pt x="8144" y="1435"/>
                  </a:lnTo>
                  <a:lnTo>
                    <a:pt x="8375" y="1204"/>
                  </a:lnTo>
                  <a:lnTo>
                    <a:pt x="8653" y="1019"/>
                  </a:lnTo>
                  <a:lnTo>
                    <a:pt x="8976" y="880"/>
                  </a:lnTo>
                  <a:lnTo>
                    <a:pt x="9300" y="741"/>
                  </a:lnTo>
                  <a:lnTo>
                    <a:pt x="9624" y="649"/>
                  </a:lnTo>
                  <a:lnTo>
                    <a:pt x="9948" y="602"/>
                  </a:lnTo>
                  <a:lnTo>
                    <a:pt x="10642" y="602"/>
                  </a:lnTo>
                  <a:lnTo>
                    <a:pt x="10966" y="649"/>
                  </a:lnTo>
                  <a:lnTo>
                    <a:pt x="11290" y="741"/>
                  </a:lnTo>
                  <a:lnTo>
                    <a:pt x="11614" y="880"/>
                  </a:lnTo>
                  <a:lnTo>
                    <a:pt x="11891" y="1019"/>
                  </a:lnTo>
                  <a:lnTo>
                    <a:pt x="12169" y="1204"/>
                  </a:lnTo>
                  <a:lnTo>
                    <a:pt x="12446" y="1435"/>
                  </a:lnTo>
                  <a:lnTo>
                    <a:pt x="12678" y="1666"/>
                  </a:lnTo>
                  <a:lnTo>
                    <a:pt x="12909" y="1944"/>
                  </a:lnTo>
                  <a:lnTo>
                    <a:pt x="13233" y="2083"/>
                  </a:lnTo>
                  <a:lnTo>
                    <a:pt x="13557" y="2222"/>
                  </a:lnTo>
                  <a:lnTo>
                    <a:pt x="13881" y="2268"/>
                  </a:lnTo>
                  <a:lnTo>
                    <a:pt x="14251" y="2222"/>
                  </a:lnTo>
                  <a:lnTo>
                    <a:pt x="14575" y="2129"/>
                  </a:lnTo>
                  <a:lnTo>
                    <a:pt x="14852" y="1944"/>
                  </a:lnTo>
                  <a:lnTo>
                    <a:pt x="15130" y="1713"/>
                  </a:lnTo>
                  <a:lnTo>
                    <a:pt x="15361" y="1435"/>
                  </a:lnTo>
                  <a:lnTo>
                    <a:pt x="15593" y="1204"/>
                  </a:lnTo>
                  <a:lnTo>
                    <a:pt x="15870" y="1019"/>
                  </a:lnTo>
                  <a:lnTo>
                    <a:pt x="16194" y="880"/>
                  </a:lnTo>
                  <a:lnTo>
                    <a:pt x="16518" y="741"/>
                  </a:lnTo>
                  <a:lnTo>
                    <a:pt x="16842" y="649"/>
                  </a:lnTo>
                  <a:lnTo>
                    <a:pt x="17166" y="602"/>
                  </a:lnTo>
                  <a:lnTo>
                    <a:pt x="17860" y="602"/>
                  </a:lnTo>
                  <a:lnTo>
                    <a:pt x="18184" y="649"/>
                  </a:lnTo>
                  <a:lnTo>
                    <a:pt x="18508" y="741"/>
                  </a:lnTo>
                  <a:lnTo>
                    <a:pt x="18831" y="880"/>
                  </a:lnTo>
                  <a:lnTo>
                    <a:pt x="19109" y="1019"/>
                  </a:lnTo>
                  <a:lnTo>
                    <a:pt x="19387" y="1204"/>
                  </a:lnTo>
                  <a:lnTo>
                    <a:pt x="19664" y="1435"/>
                  </a:lnTo>
                  <a:lnTo>
                    <a:pt x="19896" y="1666"/>
                  </a:lnTo>
                  <a:lnTo>
                    <a:pt x="20173" y="1944"/>
                  </a:lnTo>
                  <a:lnTo>
                    <a:pt x="20451" y="2129"/>
                  </a:lnTo>
                  <a:lnTo>
                    <a:pt x="20775" y="2222"/>
                  </a:lnTo>
                  <a:lnTo>
                    <a:pt x="21099" y="2268"/>
                  </a:lnTo>
                  <a:lnTo>
                    <a:pt x="21469" y="2222"/>
                  </a:lnTo>
                  <a:lnTo>
                    <a:pt x="21793" y="2129"/>
                  </a:lnTo>
                  <a:lnTo>
                    <a:pt x="22070" y="1944"/>
                  </a:lnTo>
                  <a:lnTo>
                    <a:pt x="22348" y="1713"/>
                  </a:lnTo>
                  <a:lnTo>
                    <a:pt x="22348" y="1666"/>
                  </a:lnTo>
                  <a:lnTo>
                    <a:pt x="22579" y="1435"/>
                  </a:lnTo>
                  <a:lnTo>
                    <a:pt x="22857" y="1204"/>
                  </a:lnTo>
                  <a:lnTo>
                    <a:pt x="23134" y="1019"/>
                  </a:lnTo>
                  <a:lnTo>
                    <a:pt x="23412" y="880"/>
                  </a:lnTo>
                  <a:lnTo>
                    <a:pt x="23736" y="741"/>
                  </a:lnTo>
                  <a:lnTo>
                    <a:pt x="24060" y="649"/>
                  </a:lnTo>
                  <a:lnTo>
                    <a:pt x="24384" y="602"/>
                  </a:lnTo>
                  <a:lnTo>
                    <a:pt x="25078" y="602"/>
                  </a:lnTo>
                  <a:lnTo>
                    <a:pt x="25401" y="649"/>
                  </a:lnTo>
                  <a:lnTo>
                    <a:pt x="25725" y="741"/>
                  </a:lnTo>
                  <a:lnTo>
                    <a:pt x="26049" y="880"/>
                  </a:lnTo>
                  <a:lnTo>
                    <a:pt x="26327" y="1019"/>
                  </a:lnTo>
                  <a:lnTo>
                    <a:pt x="26604" y="1204"/>
                  </a:lnTo>
                  <a:lnTo>
                    <a:pt x="26882" y="1435"/>
                  </a:lnTo>
                  <a:lnTo>
                    <a:pt x="27113" y="1666"/>
                  </a:lnTo>
                  <a:lnTo>
                    <a:pt x="27391" y="1944"/>
                  </a:lnTo>
                  <a:lnTo>
                    <a:pt x="27669" y="2129"/>
                  </a:lnTo>
                  <a:lnTo>
                    <a:pt x="27992" y="2222"/>
                  </a:lnTo>
                  <a:lnTo>
                    <a:pt x="28363" y="2268"/>
                  </a:lnTo>
                  <a:lnTo>
                    <a:pt x="28686" y="2222"/>
                  </a:lnTo>
                  <a:lnTo>
                    <a:pt x="29010" y="2083"/>
                  </a:lnTo>
                  <a:lnTo>
                    <a:pt x="29334" y="1944"/>
                  </a:lnTo>
                  <a:lnTo>
                    <a:pt x="29566" y="1666"/>
                  </a:lnTo>
                  <a:lnTo>
                    <a:pt x="29797" y="1435"/>
                  </a:lnTo>
                  <a:lnTo>
                    <a:pt x="30075" y="1204"/>
                  </a:lnTo>
                  <a:lnTo>
                    <a:pt x="30352" y="1019"/>
                  </a:lnTo>
                  <a:lnTo>
                    <a:pt x="30630" y="880"/>
                  </a:lnTo>
                  <a:lnTo>
                    <a:pt x="30954" y="741"/>
                  </a:lnTo>
                  <a:lnTo>
                    <a:pt x="31277" y="649"/>
                  </a:lnTo>
                  <a:lnTo>
                    <a:pt x="31601" y="602"/>
                  </a:lnTo>
                  <a:close/>
                  <a:moveTo>
                    <a:pt x="3054" y="1"/>
                  </a:moveTo>
                  <a:lnTo>
                    <a:pt x="2638" y="47"/>
                  </a:lnTo>
                  <a:lnTo>
                    <a:pt x="2268" y="93"/>
                  </a:lnTo>
                  <a:lnTo>
                    <a:pt x="1851" y="232"/>
                  </a:lnTo>
                  <a:lnTo>
                    <a:pt x="1481" y="371"/>
                  </a:lnTo>
                  <a:lnTo>
                    <a:pt x="1157" y="556"/>
                  </a:lnTo>
                  <a:lnTo>
                    <a:pt x="833" y="787"/>
                  </a:lnTo>
                  <a:lnTo>
                    <a:pt x="509" y="1019"/>
                  </a:lnTo>
                  <a:lnTo>
                    <a:pt x="232" y="1343"/>
                  </a:lnTo>
                  <a:lnTo>
                    <a:pt x="0" y="1620"/>
                  </a:lnTo>
                  <a:lnTo>
                    <a:pt x="1065" y="2407"/>
                  </a:lnTo>
                  <a:lnTo>
                    <a:pt x="2083" y="3286"/>
                  </a:lnTo>
                  <a:lnTo>
                    <a:pt x="2268" y="3054"/>
                  </a:lnTo>
                  <a:lnTo>
                    <a:pt x="2453" y="2916"/>
                  </a:lnTo>
                  <a:lnTo>
                    <a:pt x="2638" y="2823"/>
                  </a:lnTo>
                  <a:lnTo>
                    <a:pt x="2823" y="2731"/>
                  </a:lnTo>
                  <a:lnTo>
                    <a:pt x="3285" y="2731"/>
                  </a:lnTo>
                  <a:lnTo>
                    <a:pt x="3471" y="2823"/>
                  </a:lnTo>
                  <a:lnTo>
                    <a:pt x="3656" y="2916"/>
                  </a:lnTo>
                  <a:lnTo>
                    <a:pt x="3841" y="3054"/>
                  </a:lnTo>
                  <a:lnTo>
                    <a:pt x="4118" y="3378"/>
                  </a:lnTo>
                  <a:lnTo>
                    <a:pt x="4442" y="3610"/>
                  </a:lnTo>
                  <a:lnTo>
                    <a:pt x="4766" y="3841"/>
                  </a:lnTo>
                  <a:lnTo>
                    <a:pt x="5090" y="4026"/>
                  </a:lnTo>
                  <a:lnTo>
                    <a:pt x="5460" y="4165"/>
                  </a:lnTo>
                  <a:lnTo>
                    <a:pt x="5876" y="4304"/>
                  </a:lnTo>
                  <a:lnTo>
                    <a:pt x="6247" y="4350"/>
                  </a:lnTo>
                  <a:lnTo>
                    <a:pt x="7079" y="4350"/>
                  </a:lnTo>
                  <a:lnTo>
                    <a:pt x="7450" y="4304"/>
                  </a:lnTo>
                  <a:lnTo>
                    <a:pt x="7866" y="4165"/>
                  </a:lnTo>
                  <a:lnTo>
                    <a:pt x="8236" y="4026"/>
                  </a:lnTo>
                  <a:lnTo>
                    <a:pt x="8560" y="3841"/>
                  </a:lnTo>
                  <a:lnTo>
                    <a:pt x="8930" y="3610"/>
                  </a:lnTo>
                  <a:lnTo>
                    <a:pt x="9208" y="3378"/>
                  </a:lnTo>
                  <a:lnTo>
                    <a:pt x="9485" y="3054"/>
                  </a:lnTo>
                  <a:lnTo>
                    <a:pt x="9670" y="2916"/>
                  </a:lnTo>
                  <a:lnTo>
                    <a:pt x="9855" y="2823"/>
                  </a:lnTo>
                  <a:lnTo>
                    <a:pt x="10041" y="2731"/>
                  </a:lnTo>
                  <a:lnTo>
                    <a:pt x="10503" y="2731"/>
                  </a:lnTo>
                  <a:lnTo>
                    <a:pt x="10735" y="2823"/>
                  </a:lnTo>
                  <a:lnTo>
                    <a:pt x="10920" y="2916"/>
                  </a:lnTo>
                  <a:lnTo>
                    <a:pt x="11058" y="3054"/>
                  </a:lnTo>
                  <a:lnTo>
                    <a:pt x="11336" y="3378"/>
                  </a:lnTo>
                  <a:lnTo>
                    <a:pt x="11660" y="3610"/>
                  </a:lnTo>
                  <a:lnTo>
                    <a:pt x="11984" y="3841"/>
                  </a:lnTo>
                  <a:lnTo>
                    <a:pt x="12354" y="4026"/>
                  </a:lnTo>
                  <a:lnTo>
                    <a:pt x="12724" y="4165"/>
                  </a:lnTo>
                  <a:lnTo>
                    <a:pt x="13094" y="4304"/>
                  </a:lnTo>
                  <a:lnTo>
                    <a:pt x="13511" y="4350"/>
                  </a:lnTo>
                  <a:lnTo>
                    <a:pt x="14297" y="4350"/>
                  </a:lnTo>
                  <a:lnTo>
                    <a:pt x="14714" y="4304"/>
                  </a:lnTo>
                  <a:lnTo>
                    <a:pt x="15084" y="4165"/>
                  </a:lnTo>
                  <a:lnTo>
                    <a:pt x="15454" y="4026"/>
                  </a:lnTo>
                  <a:lnTo>
                    <a:pt x="15778" y="3841"/>
                  </a:lnTo>
                  <a:lnTo>
                    <a:pt x="16148" y="3610"/>
                  </a:lnTo>
                  <a:lnTo>
                    <a:pt x="16426" y="3378"/>
                  </a:lnTo>
                  <a:lnTo>
                    <a:pt x="16703" y="3054"/>
                  </a:lnTo>
                  <a:lnTo>
                    <a:pt x="16888" y="2916"/>
                  </a:lnTo>
                  <a:lnTo>
                    <a:pt x="17073" y="2823"/>
                  </a:lnTo>
                  <a:lnTo>
                    <a:pt x="17258" y="2731"/>
                  </a:lnTo>
                  <a:lnTo>
                    <a:pt x="17721" y="2731"/>
                  </a:lnTo>
                  <a:lnTo>
                    <a:pt x="17952" y="2823"/>
                  </a:lnTo>
                  <a:lnTo>
                    <a:pt x="18137" y="2916"/>
                  </a:lnTo>
                  <a:lnTo>
                    <a:pt x="18276" y="3054"/>
                  </a:lnTo>
                  <a:lnTo>
                    <a:pt x="18554" y="3378"/>
                  </a:lnTo>
                  <a:lnTo>
                    <a:pt x="18878" y="3610"/>
                  </a:lnTo>
                  <a:lnTo>
                    <a:pt x="19202" y="3841"/>
                  </a:lnTo>
                  <a:lnTo>
                    <a:pt x="19572" y="4026"/>
                  </a:lnTo>
                  <a:lnTo>
                    <a:pt x="19942" y="4165"/>
                  </a:lnTo>
                  <a:lnTo>
                    <a:pt x="20312" y="4304"/>
                  </a:lnTo>
                  <a:lnTo>
                    <a:pt x="20728" y="4350"/>
                  </a:lnTo>
                  <a:lnTo>
                    <a:pt x="21515" y="4350"/>
                  </a:lnTo>
                  <a:lnTo>
                    <a:pt x="21931" y="4304"/>
                  </a:lnTo>
                  <a:lnTo>
                    <a:pt x="22302" y="4165"/>
                  </a:lnTo>
                  <a:lnTo>
                    <a:pt x="22672" y="4026"/>
                  </a:lnTo>
                  <a:lnTo>
                    <a:pt x="22996" y="3841"/>
                  </a:lnTo>
                  <a:lnTo>
                    <a:pt x="23319" y="3656"/>
                  </a:lnTo>
                  <a:lnTo>
                    <a:pt x="23643" y="3378"/>
                  </a:lnTo>
                  <a:lnTo>
                    <a:pt x="23921" y="3101"/>
                  </a:lnTo>
                  <a:lnTo>
                    <a:pt x="23967" y="3054"/>
                  </a:lnTo>
                  <a:lnTo>
                    <a:pt x="24106" y="2916"/>
                  </a:lnTo>
                  <a:lnTo>
                    <a:pt x="24291" y="2823"/>
                  </a:lnTo>
                  <a:lnTo>
                    <a:pt x="24522" y="2731"/>
                  </a:lnTo>
                  <a:lnTo>
                    <a:pt x="24939" y="2731"/>
                  </a:lnTo>
                  <a:lnTo>
                    <a:pt x="25170" y="2823"/>
                  </a:lnTo>
                  <a:lnTo>
                    <a:pt x="25355" y="2916"/>
                  </a:lnTo>
                  <a:lnTo>
                    <a:pt x="25494" y="3054"/>
                  </a:lnTo>
                  <a:lnTo>
                    <a:pt x="25818" y="3378"/>
                  </a:lnTo>
                  <a:lnTo>
                    <a:pt x="26095" y="3610"/>
                  </a:lnTo>
                  <a:lnTo>
                    <a:pt x="26419" y="3841"/>
                  </a:lnTo>
                  <a:lnTo>
                    <a:pt x="26790" y="4026"/>
                  </a:lnTo>
                  <a:lnTo>
                    <a:pt x="27160" y="4165"/>
                  </a:lnTo>
                  <a:lnTo>
                    <a:pt x="27530" y="4304"/>
                  </a:lnTo>
                  <a:lnTo>
                    <a:pt x="27946" y="4350"/>
                  </a:lnTo>
                  <a:lnTo>
                    <a:pt x="28733" y="4350"/>
                  </a:lnTo>
                  <a:lnTo>
                    <a:pt x="29149" y="4304"/>
                  </a:lnTo>
                  <a:lnTo>
                    <a:pt x="29519" y="4165"/>
                  </a:lnTo>
                  <a:lnTo>
                    <a:pt x="29889" y="4026"/>
                  </a:lnTo>
                  <a:lnTo>
                    <a:pt x="30260" y="3841"/>
                  </a:lnTo>
                  <a:lnTo>
                    <a:pt x="30583" y="3610"/>
                  </a:lnTo>
                  <a:lnTo>
                    <a:pt x="30907" y="3378"/>
                  </a:lnTo>
                  <a:lnTo>
                    <a:pt x="31185" y="3054"/>
                  </a:lnTo>
                  <a:lnTo>
                    <a:pt x="31324" y="2916"/>
                  </a:lnTo>
                  <a:lnTo>
                    <a:pt x="31509" y="2823"/>
                  </a:lnTo>
                  <a:lnTo>
                    <a:pt x="31740" y="2731"/>
                  </a:lnTo>
                  <a:lnTo>
                    <a:pt x="32203" y="2731"/>
                  </a:lnTo>
                  <a:lnTo>
                    <a:pt x="32388" y="2823"/>
                  </a:lnTo>
                  <a:lnTo>
                    <a:pt x="32573" y="2916"/>
                  </a:lnTo>
                  <a:lnTo>
                    <a:pt x="32758" y="3054"/>
                  </a:lnTo>
                  <a:lnTo>
                    <a:pt x="33036" y="3378"/>
                  </a:lnTo>
                  <a:lnTo>
                    <a:pt x="33313" y="3610"/>
                  </a:lnTo>
                  <a:lnTo>
                    <a:pt x="33683" y="3841"/>
                  </a:lnTo>
                  <a:lnTo>
                    <a:pt x="34007" y="4026"/>
                  </a:lnTo>
                  <a:lnTo>
                    <a:pt x="34377" y="4165"/>
                  </a:lnTo>
                  <a:lnTo>
                    <a:pt x="34748" y="4304"/>
                  </a:lnTo>
                  <a:lnTo>
                    <a:pt x="35164" y="4350"/>
                  </a:lnTo>
                  <a:lnTo>
                    <a:pt x="35858" y="4350"/>
                  </a:lnTo>
                  <a:lnTo>
                    <a:pt x="35858" y="1666"/>
                  </a:lnTo>
                  <a:lnTo>
                    <a:pt x="35349" y="1666"/>
                  </a:lnTo>
                  <a:lnTo>
                    <a:pt x="35118" y="1574"/>
                  </a:lnTo>
                  <a:lnTo>
                    <a:pt x="34933" y="1481"/>
                  </a:lnTo>
                  <a:lnTo>
                    <a:pt x="34794" y="1296"/>
                  </a:lnTo>
                  <a:lnTo>
                    <a:pt x="34516" y="1019"/>
                  </a:lnTo>
                  <a:lnTo>
                    <a:pt x="34192" y="741"/>
                  </a:lnTo>
                  <a:lnTo>
                    <a:pt x="33868" y="556"/>
                  </a:lnTo>
                  <a:lnTo>
                    <a:pt x="33498" y="371"/>
                  </a:lnTo>
                  <a:lnTo>
                    <a:pt x="33128" y="186"/>
                  </a:lnTo>
                  <a:lnTo>
                    <a:pt x="32758" y="93"/>
                  </a:lnTo>
                  <a:lnTo>
                    <a:pt x="32342" y="47"/>
                  </a:lnTo>
                  <a:lnTo>
                    <a:pt x="31972" y="1"/>
                  </a:lnTo>
                  <a:lnTo>
                    <a:pt x="31555" y="47"/>
                  </a:lnTo>
                  <a:lnTo>
                    <a:pt x="31139" y="93"/>
                  </a:lnTo>
                  <a:lnTo>
                    <a:pt x="30769" y="186"/>
                  </a:lnTo>
                  <a:lnTo>
                    <a:pt x="30398" y="371"/>
                  </a:lnTo>
                  <a:lnTo>
                    <a:pt x="30028" y="556"/>
                  </a:lnTo>
                  <a:lnTo>
                    <a:pt x="29704" y="741"/>
                  </a:lnTo>
                  <a:lnTo>
                    <a:pt x="29427" y="1019"/>
                  </a:lnTo>
                  <a:lnTo>
                    <a:pt x="29149" y="1296"/>
                  </a:lnTo>
                  <a:lnTo>
                    <a:pt x="28964" y="1481"/>
                  </a:lnTo>
                  <a:lnTo>
                    <a:pt x="28779" y="1574"/>
                  </a:lnTo>
                  <a:lnTo>
                    <a:pt x="28548" y="1666"/>
                  </a:lnTo>
                  <a:lnTo>
                    <a:pt x="28131" y="1666"/>
                  </a:lnTo>
                  <a:lnTo>
                    <a:pt x="27900" y="1574"/>
                  </a:lnTo>
                  <a:lnTo>
                    <a:pt x="27715" y="1481"/>
                  </a:lnTo>
                  <a:lnTo>
                    <a:pt x="27576" y="1296"/>
                  </a:lnTo>
                  <a:lnTo>
                    <a:pt x="27298" y="1019"/>
                  </a:lnTo>
                  <a:lnTo>
                    <a:pt x="26975" y="741"/>
                  </a:lnTo>
                  <a:lnTo>
                    <a:pt x="26651" y="556"/>
                  </a:lnTo>
                  <a:lnTo>
                    <a:pt x="26281" y="371"/>
                  </a:lnTo>
                  <a:lnTo>
                    <a:pt x="25910" y="232"/>
                  </a:lnTo>
                  <a:lnTo>
                    <a:pt x="25540" y="93"/>
                  </a:lnTo>
                  <a:lnTo>
                    <a:pt x="25124" y="47"/>
                  </a:lnTo>
                  <a:lnTo>
                    <a:pt x="24707" y="1"/>
                  </a:lnTo>
                  <a:lnTo>
                    <a:pt x="24337" y="47"/>
                  </a:lnTo>
                  <a:lnTo>
                    <a:pt x="23921" y="93"/>
                  </a:lnTo>
                  <a:lnTo>
                    <a:pt x="23551" y="186"/>
                  </a:lnTo>
                  <a:lnTo>
                    <a:pt x="23181" y="371"/>
                  </a:lnTo>
                  <a:lnTo>
                    <a:pt x="22857" y="510"/>
                  </a:lnTo>
                  <a:lnTo>
                    <a:pt x="22533" y="741"/>
                  </a:lnTo>
                  <a:lnTo>
                    <a:pt x="22209" y="1019"/>
                  </a:lnTo>
                  <a:lnTo>
                    <a:pt x="21931" y="1296"/>
                  </a:lnTo>
                  <a:lnTo>
                    <a:pt x="21885" y="1296"/>
                  </a:lnTo>
                  <a:lnTo>
                    <a:pt x="21746" y="1481"/>
                  </a:lnTo>
                  <a:lnTo>
                    <a:pt x="21561" y="1574"/>
                  </a:lnTo>
                  <a:lnTo>
                    <a:pt x="21330" y="1666"/>
                  </a:lnTo>
                  <a:lnTo>
                    <a:pt x="20914" y="1666"/>
                  </a:lnTo>
                  <a:lnTo>
                    <a:pt x="20682" y="1574"/>
                  </a:lnTo>
                  <a:lnTo>
                    <a:pt x="20497" y="1481"/>
                  </a:lnTo>
                  <a:lnTo>
                    <a:pt x="20312" y="1296"/>
                  </a:lnTo>
                  <a:lnTo>
                    <a:pt x="20034" y="1019"/>
                  </a:lnTo>
                  <a:lnTo>
                    <a:pt x="19757" y="741"/>
                  </a:lnTo>
                  <a:lnTo>
                    <a:pt x="19433" y="556"/>
                  </a:lnTo>
                  <a:lnTo>
                    <a:pt x="19063" y="371"/>
                  </a:lnTo>
                  <a:lnTo>
                    <a:pt x="18693" y="232"/>
                  </a:lnTo>
                  <a:lnTo>
                    <a:pt x="18323" y="93"/>
                  </a:lnTo>
                  <a:lnTo>
                    <a:pt x="17906" y="47"/>
                  </a:lnTo>
                  <a:lnTo>
                    <a:pt x="17490" y="1"/>
                  </a:lnTo>
                  <a:lnTo>
                    <a:pt x="17120" y="47"/>
                  </a:lnTo>
                  <a:lnTo>
                    <a:pt x="16703" y="93"/>
                  </a:lnTo>
                  <a:lnTo>
                    <a:pt x="16333" y="232"/>
                  </a:lnTo>
                  <a:lnTo>
                    <a:pt x="15963" y="371"/>
                  </a:lnTo>
                  <a:lnTo>
                    <a:pt x="15593" y="556"/>
                  </a:lnTo>
                  <a:lnTo>
                    <a:pt x="15269" y="741"/>
                  </a:lnTo>
                  <a:lnTo>
                    <a:pt x="14945" y="1019"/>
                  </a:lnTo>
                  <a:lnTo>
                    <a:pt x="14667" y="1296"/>
                  </a:lnTo>
                  <a:lnTo>
                    <a:pt x="14529" y="1481"/>
                  </a:lnTo>
                  <a:lnTo>
                    <a:pt x="14343" y="1574"/>
                  </a:lnTo>
                  <a:lnTo>
                    <a:pt x="14112" y="1666"/>
                  </a:lnTo>
                  <a:lnTo>
                    <a:pt x="13649" y="1666"/>
                  </a:lnTo>
                  <a:lnTo>
                    <a:pt x="13464" y="1574"/>
                  </a:lnTo>
                  <a:lnTo>
                    <a:pt x="13279" y="1481"/>
                  </a:lnTo>
                  <a:lnTo>
                    <a:pt x="13094" y="1296"/>
                  </a:lnTo>
                  <a:lnTo>
                    <a:pt x="12817" y="1019"/>
                  </a:lnTo>
                  <a:lnTo>
                    <a:pt x="12539" y="741"/>
                  </a:lnTo>
                  <a:lnTo>
                    <a:pt x="12169" y="556"/>
                  </a:lnTo>
                  <a:lnTo>
                    <a:pt x="11845" y="371"/>
                  </a:lnTo>
                  <a:lnTo>
                    <a:pt x="11475" y="232"/>
                  </a:lnTo>
                  <a:lnTo>
                    <a:pt x="11058" y="93"/>
                  </a:lnTo>
                  <a:lnTo>
                    <a:pt x="10688" y="47"/>
                  </a:lnTo>
                  <a:lnTo>
                    <a:pt x="10272" y="1"/>
                  </a:lnTo>
                  <a:lnTo>
                    <a:pt x="9855" y="47"/>
                  </a:lnTo>
                  <a:lnTo>
                    <a:pt x="9485" y="93"/>
                  </a:lnTo>
                  <a:lnTo>
                    <a:pt x="9115" y="232"/>
                  </a:lnTo>
                  <a:lnTo>
                    <a:pt x="8745" y="371"/>
                  </a:lnTo>
                  <a:lnTo>
                    <a:pt x="8375" y="556"/>
                  </a:lnTo>
                  <a:lnTo>
                    <a:pt x="8051" y="787"/>
                  </a:lnTo>
                  <a:lnTo>
                    <a:pt x="7727" y="1019"/>
                  </a:lnTo>
                  <a:lnTo>
                    <a:pt x="7450" y="1343"/>
                  </a:lnTo>
                  <a:lnTo>
                    <a:pt x="7264" y="1481"/>
                  </a:lnTo>
                  <a:lnTo>
                    <a:pt x="7079" y="1574"/>
                  </a:lnTo>
                  <a:lnTo>
                    <a:pt x="6894" y="1666"/>
                  </a:lnTo>
                  <a:lnTo>
                    <a:pt x="6432" y="1666"/>
                  </a:lnTo>
                  <a:lnTo>
                    <a:pt x="6247" y="1574"/>
                  </a:lnTo>
                  <a:lnTo>
                    <a:pt x="6062" y="1481"/>
                  </a:lnTo>
                  <a:lnTo>
                    <a:pt x="5876" y="1296"/>
                  </a:lnTo>
                  <a:lnTo>
                    <a:pt x="5599" y="1019"/>
                  </a:lnTo>
                  <a:lnTo>
                    <a:pt x="5275" y="787"/>
                  </a:lnTo>
                  <a:lnTo>
                    <a:pt x="4951" y="556"/>
                  </a:lnTo>
                  <a:lnTo>
                    <a:pt x="4627" y="371"/>
                  </a:lnTo>
                  <a:lnTo>
                    <a:pt x="4257" y="232"/>
                  </a:lnTo>
                  <a:lnTo>
                    <a:pt x="3841" y="93"/>
                  </a:lnTo>
                  <a:lnTo>
                    <a:pt x="3471" y="47"/>
                  </a:lnTo>
                  <a:lnTo>
                    <a:pt x="30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49" name="Google Shape;449;p41"/>
            <p:cNvSpPr/>
            <p:nvPr/>
          </p:nvSpPr>
          <p:spPr>
            <a:xfrm>
              <a:off x="493000" y="4344825"/>
              <a:ext cx="593425" cy="559850"/>
            </a:xfrm>
            <a:custGeom>
              <a:avLst/>
              <a:gdLst/>
              <a:ahLst/>
              <a:cxnLst/>
              <a:rect l="l" t="t" r="r" b="b"/>
              <a:pathLst>
                <a:path w="23737" h="22394" extrusionOk="0">
                  <a:moveTo>
                    <a:pt x="5645" y="0"/>
                  </a:moveTo>
                  <a:lnTo>
                    <a:pt x="5090" y="46"/>
                  </a:lnTo>
                  <a:lnTo>
                    <a:pt x="4581" y="139"/>
                  </a:lnTo>
                  <a:lnTo>
                    <a:pt x="4026" y="231"/>
                  </a:lnTo>
                  <a:lnTo>
                    <a:pt x="3517" y="416"/>
                  </a:lnTo>
                  <a:lnTo>
                    <a:pt x="3008" y="648"/>
                  </a:lnTo>
                  <a:lnTo>
                    <a:pt x="2545" y="925"/>
                  </a:lnTo>
                  <a:lnTo>
                    <a:pt x="2083" y="1296"/>
                  </a:lnTo>
                  <a:lnTo>
                    <a:pt x="1666" y="1666"/>
                  </a:lnTo>
                  <a:lnTo>
                    <a:pt x="1250" y="2082"/>
                  </a:lnTo>
                  <a:lnTo>
                    <a:pt x="926" y="2545"/>
                  </a:lnTo>
                  <a:lnTo>
                    <a:pt x="648" y="3054"/>
                  </a:lnTo>
                  <a:lnTo>
                    <a:pt x="417" y="3563"/>
                  </a:lnTo>
                  <a:lnTo>
                    <a:pt x="232" y="4072"/>
                  </a:lnTo>
                  <a:lnTo>
                    <a:pt x="93" y="4581"/>
                  </a:lnTo>
                  <a:lnTo>
                    <a:pt x="47" y="5136"/>
                  </a:lnTo>
                  <a:lnTo>
                    <a:pt x="1" y="5691"/>
                  </a:lnTo>
                  <a:lnTo>
                    <a:pt x="47" y="6200"/>
                  </a:lnTo>
                  <a:lnTo>
                    <a:pt x="93" y="6755"/>
                  </a:lnTo>
                  <a:lnTo>
                    <a:pt x="232" y="7264"/>
                  </a:lnTo>
                  <a:lnTo>
                    <a:pt x="417" y="7819"/>
                  </a:lnTo>
                  <a:lnTo>
                    <a:pt x="648" y="8282"/>
                  </a:lnTo>
                  <a:lnTo>
                    <a:pt x="926" y="8791"/>
                  </a:lnTo>
                  <a:lnTo>
                    <a:pt x="1250" y="9254"/>
                  </a:lnTo>
                  <a:lnTo>
                    <a:pt x="1666" y="9670"/>
                  </a:lnTo>
                  <a:lnTo>
                    <a:pt x="12493" y="20497"/>
                  </a:lnTo>
                  <a:lnTo>
                    <a:pt x="12632" y="20589"/>
                  </a:lnTo>
                  <a:lnTo>
                    <a:pt x="12817" y="20635"/>
                  </a:lnTo>
                  <a:lnTo>
                    <a:pt x="12956" y="20589"/>
                  </a:lnTo>
                  <a:lnTo>
                    <a:pt x="13141" y="20497"/>
                  </a:lnTo>
                  <a:lnTo>
                    <a:pt x="13233" y="20358"/>
                  </a:lnTo>
                  <a:lnTo>
                    <a:pt x="13233" y="20173"/>
                  </a:lnTo>
                  <a:lnTo>
                    <a:pt x="13233" y="20034"/>
                  </a:lnTo>
                  <a:lnTo>
                    <a:pt x="13141" y="19849"/>
                  </a:lnTo>
                  <a:lnTo>
                    <a:pt x="2268" y="9022"/>
                  </a:lnTo>
                  <a:lnTo>
                    <a:pt x="1944" y="8698"/>
                  </a:lnTo>
                  <a:lnTo>
                    <a:pt x="1666" y="8282"/>
                  </a:lnTo>
                  <a:lnTo>
                    <a:pt x="1435" y="7866"/>
                  </a:lnTo>
                  <a:lnTo>
                    <a:pt x="1250" y="7449"/>
                  </a:lnTo>
                  <a:lnTo>
                    <a:pt x="1111" y="7033"/>
                  </a:lnTo>
                  <a:lnTo>
                    <a:pt x="972" y="6570"/>
                  </a:lnTo>
                  <a:lnTo>
                    <a:pt x="926" y="6107"/>
                  </a:lnTo>
                  <a:lnTo>
                    <a:pt x="880" y="5691"/>
                  </a:lnTo>
                  <a:lnTo>
                    <a:pt x="926" y="5228"/>
                  </a:lnTo>
                  <a:lnTo>
                    <a:pt x="972" y="4766"/>
                  </a:lnTo>
                  <a:lnTo>
                    <a:pt x="1111" y="4303"/>
                  </a:lnTo>
                  <a:lnTo>
                    <a:pt x="1250" y="3887"/>
                  </a:lnTo>
                  <a:lnTo>
                    <a:pt x="1435" y="3470"/>
                  </a:lnTo>
                  <a:lnTo>
                    <a:pt x="1666" y="3054"/>
                  </a:lnTo>
                  <a:lnTo>
                    <a:pt x="1944" y="2684"/>
                  </a:lnTo>
                  <a:lnTo>
                    <a:pt x="2268" y="2313"/>
                  </a:lnTo>
                  <a:lnTo>
                    <a:pt x="2638" y="1990"/>
                  </a:lnTo>
                  <a:lnTo>
                    <a:pt x="3054" y="1712"/>
                  </a:lnTo>
                  <a:lnTo>
                    <a:pt x="3425" y="1481"/>
                  </a:lnTo>
                  <a:lnTo>
                    <a:pt x="3887" y="1249"/>
                  </a:lnTo>
                  <a:lnTo>
                    <a:pt x="4304" y="1110"/>
                  </a:lnTo>
                  <a:lnTo>
                    <a:pt x="4766" y="1018"/>
                  </a:lnTo>
                  <a:lnTo>
                    <a:pt x="5183" y="925"/>
                  </a:lnTo>
                  <a:lnTo>
                    <a:pt x="6108" y="925"/>
                  </a:lnTo>
                  <a:lnTo>
                    <a:pt x="6571" y="1018"/>
                  </a:lnTo>
                  <a:lnTo>
                    <a:pt x="7033" y="1110"/>
                  </a:lnTo>
                  <a:lnTo>
                    <a:pt x="7450" y="1249"/>
                  </a:lnTo>
                  <a:lnTo>
                    <a:pt x="7866" y="1481"/>
                  </a:lnTo>
                  <a:lnTo>
                    <a:pt x="8283" y="1712"/>
                  </a:lnTo>
                  <a:lnTo>
                    <a:pt x="8653" y="1990"/>
                  </a:lnTo>
                  <a:lnTo>
                    <a:pt x="9023" y="2313"/>
                  </a:lnTo>
                  <a:lnTo>
                    <a:pt x="21747" y="15037"/>
                  </a:lnTo>
                  <a:lnTo>
                    <a:pt x="21978" y="15315"/>
                  </a:lnTo>
                  <a:lnTo>
                    <a:pt x="22209" y="15592"/>
                  </a:lnTo>
                  <a:lnTo>
                    <a:pt x="22394" y="15916"/>
                  </a:lnTo>
                  <a:lnTo>
                    <a:pt x="22579" y="16286"/>
                  </a:lnTo>
                  <a:lnTo>
                    <a:pt x="22672" y="16610"/>
                  </a:lnTo>
                  <a:lnTo>
                    <a:pt x="22764" y="16980"/>
                  </a:lnTo>
                  <a:lnTo>
                    <a:pt x="22811" y="17350"/>
                  </a:lnTo>
                  <a:lnTo>
                    <a:pt x="22857" y="17721"/>
                  </a:lnTo>
                  <a:lnTo>
                    <a:pt x="22811" y="18044"/>
                  </a:lnTo>
                  <a:lnTo>
                    <a:pt x="22764" y="18415"/>
                  </a:lnTo>
                  <a:lnTo>
                    <a:pt x="22672" y="18785"/>
                  </a:lnTo>
                  <a:lnTo>
                    <a:pt x="22579" y="19109"/>
                  </a:lnTo>
                  <a:lnTo>
                    <a:pt x="22394" y="19479"/>
                  </a:lnTo>
                  <a:lnTo>
                    <a:pt x="22209" y="19803"/>
                  </a:lnTo>
                  <a:lnTo>
                    <a:pt x="21978" y="20080"/>
                  </a:lnTo>
                  <a:lnTo>
                    <a:pt x="21747" y="20404"/>
                  </a:lnTo>
                  <a:lnTo>
                    <a:pt x="21376" y="20728"/>
                  </a:lnTo>
                  <a:lnTo>
                    <a:pt x="20960" y="20959"/>
                  </a:lnTo>
                  <a:lnTo>
                    <a:pt x="20405" y="21237"/>
                  </a:lnTo>
                  <a:lnTo>
                    <a:pt x="19803" y="21422"/>
                  </a:lnTo>
                  <a:lnTo>
                    <a:pt x="19202" y="21514"/>
                  </a:lnTo>
                  <a:lnTo>
                    <a:pt x="18554" y="21468"/>
                  </a:lnTo>
                  <a:lnTo>
                    <a:pt x="17953" y="21329"/>
                  </a:lnTo>
                  <a:lnTo>
                    <a:pt x="17397" y="21144"/>
                  </a:lnTo>
                  <a:lnTo>
                    <a:pt x="16842" y="20820"/>
                  </a:lnTo>
                  <a:lnTo>
                    <a:pt x="16611" y="20589"/>
                  </a:lnTo>
                  <a:lnTo>
                    <a:pt x="16333" y="20404"/>
                  </a:lnTo>
                  <a:lnTo>
                    <a:pt x="4627" y="8652"/>
                  </a:lnTo>
                  <a:lnTo>
                    <a:pt x="4442" y="8467"/>
                  </a:lnTo>
                  <a:lnTo>
                    <a:pt x="4257" y="8236"/>
                  </a:lnTo>
                  <a:lnTo>
                    <a:pt x="4119" y="7958"/>
                  </a:lnTo>
                  <a:lnTo>
                    <a:pt x="4026" y="7727"/>
                  </a:lnTo>
                  <a:lnTo>
                    <a:pt x="3841" y="7218"/>
                  </a:lnTo>
                  <a:lnTo>
                    <a:pt x="3795" y="6663"/>
                  </a:lnTo>
                  <a:lnTo>
                    <a:pt x="3841" y="6107"/>
                  </a:lnTo>
                  <a:lnTo>
                    <a:pt x="3980" y="5598"/>
                  </a:lnTo>
                  <a:lnTo>
                    <a:pt x="4119" y="5321"/>
                  </a:lnTo>
                  <a:lnTo>
                    <a:pt x="4257" y="5089"/>
                  </a:lnTo>
                  <a:lnTo>
                    <a:pt x="4442" y="4858"/>
                  </a:lnTo>
                  <a:lnTo>
                    <a:pt x="4627" y="4627"/>
                  </a:lnTo>
                  <a:lnTo>
                    <a:pt x="4859" y="4442"/>
                  </a:lnTo>
                  <a:lnTo>
                    <a:pt x="5090" y="4257"/>
                  </a:lnTo>
                  <a:lnTo>
                    <a:pt x="5322" y="4118"/>
                  </a:lnTo>
                  <a:lnTo>
                    <a:pt x="5553" y="4025"/>
                  </a:lnTo>
                  <a:lnTo>
                    <a:pt x="6108" y="3840"/>
                  </a:lnTo>
                  <a:lnTo>
                    <a:pt x="6663" y="3794"/>
                  </a:lnTo>
                  <a:lnTo>
                    <a:pt x="7172" y="3840"/>
                  </a:lnTo>
                  <a:lnTo>
                    <a:pt x="7727" y="4025"/>
                  </a:lnTo>
                  <a:lnTo>
                    <a:pt x="7959" y="4118"/>
                  </a:lnTo>
                  <a:lnTo>
                    <a:pt x="8190" y="4257"/>
                  </a:lnTo>
                  <a:lnTo>
                    <a:pt x="8421" y="4442"/>
                  </a:lnTo>
                  <a:lnTo>
                    <a:pt x="8653" y="4627"/>
                  </a:lnTo>
                  <a:lnTo>
                    <a:pt x="18508" y="14482"/>
                  </a:lnTo>
                  <a:lnTo>
                    <a:pt x="18647" y="14574"/>
                  </a:lnTo>
                  <a:lnTo>
                    <a:pt x="18832" y="14621"/>
                  </a:lnTo>
                  <a:lnTo>
                    <a:pt x="18971" y="14574"/>
                  </a:lnTo>
                  <a:lnTo>
                    <a:pt x="19156" y="14482"/>
                  </a:lnTo>
                  <a:lnTo>
                    <a:pt x="19248" y="14343"/>
                  </a:lnTo>
                  <a:lnTo>
                    <a:pt x="19248" y="14158"/>
                  </a:lnTo>
                  <a:lnTo>
                    <a:pt x="19248" y="14019"/>
                  </a:lnTo>
                  <a:lnTo>
                    <a:pt x="19156" y="13834"/>
                  </a:lnTo>
                  <a:lnTo>
                    <a:pt x="9301" y="4025"/>
                  </a:lnTo>
                  <a:lnTo>
                    <a:pt x="9023" y="3748"/>
                  </a:lnTo>
                  <a:lnTo>
                    <a:pt x="8699" y="3516"/>
                  </a:lnTo>
                  <a:lnTo>
                    <a:pt x="8375" y="3331"/>
                  </a:lnTo>
                  <a:lnTo>
                    <a:pt x="8051" y="3192"/>
                  </a:lnTo>
                  <a:lnTo>
                    <a:pt x="7727" y="3054"/>
                  </a:lnTo>
                  <a:lnTo>
                    <a:pt x="7357" y="2961"/>
                  </a:lnTo>
                  <a:lnTo>
                    <a:pt x="6987" y="2915"/>
                  </a:lnTo>
                  <a:lnTo>
                    <a:pt x="6293" y="2915"/>
                  </a:lnTo>
                  <a:lnTo>
                    <a:pt x="5923" y="2961"/>
                  </a:lnTo>
                  <a:lnTo>
                    <a:pt x="5553" y="3054"/>
                  </a:lnTo>
                  <a:lnTo>
                    <a:pt x="5229" y="3192"/>
                  </a:lnTo>
                  <a:lnTo>
                    <a:pt x="4905" y="3331"/>
                  </a:lnTo>
                  <a:lnTo>
                    <a:pt x="4581" y="3516"/>
                  </a:lnTo>
                  <a:lnTo>
                    <a:pt x="4257" y="3748"/>
                  </a:lnTo>
                  <a:lnTo>
                    <a:pt x="3980" y="4025"/>
                  </a:lnTo>
                  <a:lnTo>
                    <a:pt x="3748" y="4303"/>
                  </a:lnTo>
                  <a:lnTo>
                    <a:pt x="3517" y="4581"/>
                  </a:lnTo>
                  <a:lnTo>
                    <a:pt x="3332" y="4904"/>
                  </a:lnTo>
                  <a:lnTo>
                    <a:pt x="3147" y="5228"/>
                  </a:lnTo>
                  <a:lnTo>
                    <a:pt x="3054" y="5598"/>
                  </a:lnTo>
                  <a:lnTo>
                    <a:pt x="2962" y="5922"/>
                  </a:lnTo>
                  <a:lnTo>
                    <a:pt x="2916" y="6292"/>
                  </a:lnTo>
                  <a:lnTo>
                    <a:pt x="2916" y="6663"/>
                  </a:lnTo>
                  <a:lnTo>
                    <a:pt x="2916" y="7033"/>
                  </a:lnTo>
                  <a:lnTo>
                    <a:pt x="2962" y="7357"/>
                  </a:lnTo>
                  <a:lnTo>
                    <a:pt x="3054" y="7727"/>
                  </a:lnTo>
                  <a:lnTo>
                    <a:pt x="3193" y="8051"/>
                  </a:lnTo>
                  <a:lnTo>
                    <a:pt x="3332" y="8374"/>
                  </a:lnTo>
                  <a:lnTo>
                    <a:pt x="3517" y="8698"/>
                  </a:lnTo>
                  <a:lnTo>
                    <a:pt x="3748" y="9022"/>
                  </a:lnTo>
                  <a:lnTo>
                    <a:pt x="3980" y="9300"/>
                  </a:lnTo>
                  <a:lnTo>
                    <a:pt x="15732" y="21005"/>
                  </a:lnTo>
                  <a:lnTo>
                    <a:pt x="16009" y="21329"/>
                  </a:lnTo>
                  <a:lnTo>
                    <a:pt x="16333" y="21561"/>
                  </a:lnTo>
                  <a:lnTo>
                    <a:pt x="16703" y="21792"/>
                  </a:lnTo>
                  <a:lnTo>
                    <a:pt x="17074" y="21977"/>
                  </a:lnTo>
                  <a:lnTo>
                    <a:pt x="17444" y="22116"/>
                  </a:lnTo>
                  <a:lnTo>
                    <a:pt x="17814" y="22255"/>
                  </a:lnTo>
                  <a:lnTo>
                    <a:pt x="18184" y="22301"/>
                  </a:lnTo>
                  <a:lnTo>
                    <a:pt x="18600" y="22394"/>
                  </a:lnTo>
                  <a:lnTo>
                    <a:pt x="19387" y="22394"/>
                  </a:lnTo>
                  <a:lnTo>
                    <a:pt x="19757" y="22347"/>
                  </a:lnTo>
                  <a:lnTo>
                    <a:pt x="20127" y="22255"/>
                  </a:lnTo>
                  <a:lnTo>
                    <a:pt x="20544" y="22162"/>
                  </a:lnTo>
                  <a:lnTo>
                    <a:pt x="20914" y="22023"/>
                  </a:lnTo>
                  <a:lnTo>
                    <a:pt x="21284" y="21838"/>
                  </a:lnTo>
                  <a:lnTo>
                    <a:pt x="21608" y="21607"/>
                  </a:lnTo>
                  <a:lnTo>
                    <a:pt x="21978" y="21329"/>
                  </a:lnTo>
                  <a:lnTo>
                    <a:pt x="22348" y="21005"/>
                  </a:lnTo>
                  <a:lnTo>
                    <a:pt x="22672" y="20682"/>
                  </a:lnTo>
                  <a:lnTo>
                    <a:pt x="22950" y="20265"/>
                  </a:lnTo>
                  <a:lnTo>
                    <a:pt x="23181" y="19895"/>
                  </a:lnTo>
                  <a:lnTo>
                    <a:pt x="23412" y="19479"/>
                  </a:lnTo>
                  <a:lnTo>
                    <a:pt x="23551" y="19016"/>
                  </a:lnTo>
                  <a:lnTo>
                    <a:pt x="23644" y="18600"/>
                  </a:lnTo>
                  <a:lnTo>
                    <a:pt x="23736" y="18137"/>
                  </a:lnTo>
                  <a:lnTo>
                    <a:pt x="23736" y="17721"/>
                  </a:lnTo>
                  <a:lnTo>
                    <a:pt x="23736" y="17258"/>
                  </a:lnTo>
                  <a:lnTo>
                    <a:pt x="23644" y="16795"/>
                  </a:lnTo>
                  <a:lnTo>
                    <a:pt x="23551" y="16379"/>
                  </a:lnTo>
                  <a:lnTo>
                    <a:pt x="23412" y="15916"/>
                  </a:lnTo>
                  <a:lnTo>
                    <a:pt x="23181" y="15500"/>
                  </a:lnTo>
                  <a:lnTo>
                    <a:pt x="22950" y="15130"/>
                  </a:lnTo>
                  <a:lnTo>
                    <a:pt x="22672" y="14713"/>
                  </a:lnTo>
                  <a:lnTo>
                    <a:pt x="22348" y="14389"/>
                  </a:lnTo>
                  <a:lnTo>
                    <a:pt x="9671" y="1666"/>
                  </a:lnTo>
                  <a:lnTo>
                    <a:pt x="9208" y="1296"/>
                  </a:lnTo>
                  <a:lnTo>
                    <a:pt x="8745" y="925"/>
                  </a:lnTo>
                  <a:lnTo>
                    <a:pt x="8283" y="648"/>
                  </a:lnTo>
                  <a:lnTo>
                    <a:pt x="7774" y="416"/>
                  </a:lnTo>
                  <a:lnTo>
                    <a:pt x="7265" y="231"/>
                  </a:lnTo>
                  <a:lnTo>
                    <a:pt x="6756" y="139"/>
                  </a:lnTo>
                  <a:lnTo>
                    <a:pt x="6201" y="46"/>
                  </a:lnTo>
                  <a:lnTo>
                    <a:pt x="564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  <p:sp>
          <p:nvSpPr>
            <p:cNvPr id="450" name="Google Shape;450;p41"/>
            <p:cNvSpPr/>
            <p:nvPr/>
          </p:nvSpPr>
          <p:spPr>
            <a:xfrm>
              <a:off x="7904613" y="4797091"/>
              <a:ext cx="636457" cy="641672"/>
            </a:xfrm>
            <a:custGeom>
              <a:avLst/>
              <a:gdLst/>
              <a:ahLst/>
              <a:cxnLst/>
              <a:rect l="l" t="t" r="r" b="b"/>
              <a:pathLst>
                <a:path w="5784" h="5831" extrusionOk="0">
                  <a:moveTo>
                    <a:pt x="2869" y="602"/>
                  </a:moveTo>
                  <a:lnTo>
                    <a:pt x="3378" y="648"/>
                  </a:lnTo>
                  <a:lnTo>
                    <a:pt x="3794" y="787"/>
                  </a:lnTo>
                  <a:lnTo>
                    <a:pt x="4211" y="972"/>
                  </a:lnTo>
                  <a:lnTo>
                    <a:pt x="4534" y="1250"/>
                  </a:lnTo>
                  <a:lnTo>
                    <a:pt x="4812" y="1620"/>
                  </a:lnTo>
                  <a:lnTo>
                    <a:pt x="5043" y="1990"/>
                  </a:lnTo>
                  <a:lnTo>
                    <a:pt x="5182" y="2453"/>
                  </a:lnTo>
                  <a:lnTo>
                    <a:pt x="5229" y="2915"/>
                  </a:lnTo>
                  <a:lnTo>
                    <a:pt x="5182" y="3378"/>
                  </a:lnTo>
                  <a:lnTo>
                    <a:pt x="5043" y="3841"/>
                  </a:lnTo>
                  <a:lnTo>
                    <a:pt x="4812" y="4211"/>
                  </a:lnTo>
                  <a:lnTo>
                    <a:pt x="4534" y="4581"/>
                  </a:lnTo>
                  <a:lnTo>
                    <a:pt x="4211" y="4859"/>
                  </a:lnTo>
                  <a:lnTo>
                    <a:pt x="3794" y="5044"/>
                  </a:lnTo>
                  <a:lnTo>
                    <a:pt x="3378" y="5183"/>
                  </a:lnTo>
                  <a:lnTo>
                    <a:pt x="2869" y="5229"/>
                  </a:lnTo>
                  <a:lnTo>
                    <a:pt x="2406" y="5183"/>
                  </a:lnTo>
                  <a:lnTo>
                    <a:pt x="1990" y="5044"/>
                  </a:lnTo>
                  <a:lnTo>
                    <a:pt x="1573" y="4859"/>
                  </a:lnTo>
                  <a:lnTo>
                    <a:pt x="1249" y="4581"/>
                  </a:lnTo>
                  <a:lnTo>
                    <a:pt x="972" y="4211"/>
                  </a:lnTo>
                  <a:lnTo>
                    <a:pt x="741" y="3841"/>
                  </a:lnTo>
                  <a:lnTo>
                    <a:pt x="602" y="3378"/>
                  </a:lnTo>
                  <a:lnTo>
                    <a:pt x="555" y="2915"/>
                  </a:lnTo>
                  <a:lnTo>
                    <a:pt x="602" y="2453"/>
                  </a:lnTo>
                  <a:lnTo>
                    <a:pt x="741" y="1990"/>
                  </a:lnTo>
                  <a:lnTo>
                    <a:pt x="972" y="1620"/>
                  </a:lnTo>
                  <a:lnTo>
                    <a:pt x="1249" y="1250"/>
                  </a:lnTo>
                  <a:lnTo>
                    <a:pt x="1573" y="972"/>
                  </a:lnTo>
                  <a:lnTo>
                    <a:pt x="1990" y="787"/>
                  </a:lnTo>
                  <a:lnTo>
                    <a:pt x="2406" y="648"/>
                  </a:lnTo>
                  <a:lnTo>
                    <a:pt x="2869" y="602"/>
                  </a:lnTo>
                  <a:close/>
                  <a:moveTo>
                    <a:pt x="2869" y="1"/>
                  </a:moveTo>
                  <a:lnTo>
                    <a:pt x="2591" y="47"/>
                  </a:lnTo>
                  <a:lnTo>
                    <a:pt x="2314" y="47"/>
                  </a:lnTo>
                  <a:lnTo>
                    <a:pt x="2036" y="139"/>
                  </a:lnTo>
                  <a:lnTo>
                    <a:pt x="1758" y="232"/>
                  </a:lnTo>
                  <a:lnTo>
                    <a:pt x="1249" y="510"/>
                  </a:lnTo>
                  <a:lnTo>
                    <a:pt x="833" y="880"/>
                  </a:lnTo>
                  <a:lnTo>
                    <a:pt x="463" y="1296"/>
                  </a:lnTo>
                  <a:lnTo>
                    <a:pt x="232" y="1805"/>
                  </a:lnTo>
                  <a:lnTo>
                    <a:pt x="139" y="2036"/>
                  </a:lnTo>
                  <a:lnTo>
                    <a:pt x="47" y="2314"/>
                  </a:lnTo>
                  <a:lnTo>
                    <a:pt x="0" y="2638"/>
                  </a:lnTo>
                  <a:lnTo>
                    <a:pt x="0" y="2915"/>
                  </a:lnTo>
                  <a:lnTo>
                    <a:pt x="0" y="3193"/>
                  </a:lnTo>
                  <a:lnTo>
                    <a:pt x="47" y="3517"/>
                  </a:lnTo>
                  <a:lnTo>
                    <a:pt x="139" y="3795"/>
                  </a:lnTo>
                  <a:lnTo>
                    <a:pt x="232" y="4026"/>
                  </a:lnTo>
                  <a:lnTo>
                    <a:pt x="463" y="4535"/>
                  </a:lnTo>
                  <a:lnTo>
                    <a:pt x="833" y="4951"/>
                  </a:lnTo>
                  <a:lnTo>
                    <a:pt x="1249" y="5321"/>
                  </a:lnTo>
                  <a:lnTo>
                    <a:pt x="1758" y="5599"/>
                  </a:lnTo>
                  <a:lnTo>
                    <a:pt x="2036" y="5692"/>
                  </a:lnTo>
                  <a:lnTo>
                    <a:pt x="2314" y="5738"/>
                  </a:lnTo>
                  <a:lnTo>
                    <a:pt x="2591" y="5784"/>
                  </a:lnTo>
                  <a:lnTo>
                    <a:pt x="2869" y="5830"/>
                  </a:lnTo>
                  <a:lnTo>
                    <a:pt x="3193" y="5784"/>
                  </a:lnTo>
                  <a:lnTo>
                    <a:pt x="3470" y="5738"/>
                  </a:lnTo>
                  <a:lnTo>
                    <a:pt x="3748" y="5692"/>
                  </a:lnTo>
                  <a:lnTo>
                    <a:pt x="4026" y="5599"/>
                  </a:lnTo>
                  <a:lnTo>
                    <a:pt x="4534" y="5321"/>
                  </a:lnTo>
                  <a:lnTo>
                    <a:pt x="4951" y="4951"/>
                  </a:lnTo>
                  <a:lnTo>
                    <a:pt x="5275" y="4535"/>
                  </a:lnTo>
                  <a:lnTo>
                    <a:pt x="5552" y="4026"/>
                  </a:lnTo>
                  <a:lnTo>
                    <a:pt x="5645" y="3795"/>
                  </a:lnTo>
                  <a:lnTo>
                    <a:pt x="5737" y="3517"/>
                  </a:lnTo>
                  <a:lnTo>
                    <a:pt x="5784" y="3193"/>
                  </a:lnTo>
                  <a:lnTo>
                    <a:pt x="5784" y="2915"/>
                  </a:lnTo>
                  <a:lnTo>
                    <a:pt x="5784" y="2638"/>
                  </a:lnTo>
                  <a:lnTo>
                    <a:pt x="5737" y="2314"/>
                  </a:lnTo>
                  <a:lnTo>
                    <a:pt x="5645" y="2036"/>
                  </a:lnTo>
                  <a:lnTo>
                    <a:pt x="5552" y="1805"/>
                  </a:lnTo>
                  <a:lnTo>
                    <a:pt x="5275" y="1296"/>
                  </a:lnTo>
                  <a:lnTo>
                    <a:pt x="4951" y="880"/>
                  </a:lnTo>
                  <a:lnTo>
                    <a:pt x="4534" y="510"/>
                  </a:lnTo>
                  <a:lnTo>
                    <a:pt x="4026" y="232"/>
                  </a:lnTo>
                  <a:lnTo>
                    <a:pt x="3748" y="139"/>
                  </a:lnTo>
                  <a:lnTo>
                    <a:pt x="3470" y="47"/>
                  </a:lnTo>
                  <a:lnTo>
                    <a:pt x="3193" y="47"/>
                  </a:lnTo>
                  <a:lnTo>
                    <a:pt x="286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400"/>
            </a:p>
          </p:txBody>
        </p:sp>
      </p:grpSp>
    </p:spTree>
    <p:extLst>
      <p:ext uri="{BB962C8B-B14F-4D97-AF65-F5344CB8AC3E}">
        <p14:creationId xmlns:p14="http://schemas.microsoft.com/office/powerpoint/2010/main" val="2973859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4" r:id="rId14"/>
    <p:sldLayoutId id="2147483665" r:id="rId15"/>
    <p:sldLayoutId id="2147483666" r:id="rId16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slide" Target="slide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slide" Target="slide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918523" y="3109307"/>
            <a:ext cx="7177115" cy="464838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667077" y="3155176"/>
            <a:ext cx="7177115" cy="464838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l="6683" t="7913" r="9418" b="8340"/>
          <a:stretch>
            <a:fillRect/>
          </a:stretch>
        </p:blipFill>
        <p:spPr>
          <a:xfrm>
            <a:off x="0" y="-14300"/>
            <a:ext cx="24384000" cy="13727667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4971019" y="2790288"/>
            <a:ext cx="4953696" cy="5581413"/>
            <a:chOff x="0" y="0"/>
            <a:chExt cx="14526086" cy="16366790"/>
          </a:xfrm>
        </p:grpSpPr>
        <p:sp>
          <p:nvSpPr>
            <p:cNvPr id="7" name="Freeform 7"/>
            <p:cNvSpPr/>
            <p:nvPr/>
          </p:nvSpPr>
          <p:spPr>
            <a:xfrm>
              <a:off x="72390" y="72390"/>
              <a:ext cx="14381306" cy="16222011"/>
            </a:xfrm>
            <a:custGeom>
              <a:avLst/>
              <a:gdLst/>
              <a:ahLst/>
              <a:cxnLst/>
              <a:rect l="l" t="t" r="r" b="b"/>
              <a:pathLst>
                <a:path w="14381306" h="16222011">
                  <a:moveTo>
                    <a:pt x="0" y="0"/>
                  </a:moveTo>
                  <a:lnTo>
                    <a:pt x="14381306" y="0"/>
                  </a:lnTo>
                  <a:lnTo>
                    <a:pt x="14381306" y="16222011"/>
                  </a:lnTo>
                  <a:lnTo>
                    <a:pt x="0" y="162220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0" y="0"/>
              <a:ext cx="14526087" cy="16366790"/>
            </a:xfrm>
            <a:custGeom>
              <a:avLst/>
              <a:gdLst/>
              <a:ahLst/>
              <a:cxnLst/>
              <a:rect l="l" t="t" r="r" b="b"/>
              <a:pathLst>
                <a:path w="14526087" h="16366790">
                  <a:moveTo>
                    <a:pt x="14381307" y="16222010"/>
                  </a:moveTo>
                  <a:lnTo>
                    <a:pt x="14526087" y="16222010"/>
                  </a:lnTo>
                  <a:lnTo>
                    <a:pt x="14526087" y="16366790"/>
                  </a:lnTo>
                  <a:lnTo>
                    <a:pt x="14381307" y="16366790"/>
                  </a:lnTo>
                  <a:lnTo>
                    <a:pt x="14381307" y="162220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6222010"/>
                  </a:lnTo>
                  <a:lnTo>
                    <a:pt x="0" y="16222010"/>
                  </a:lnTo>
                  <a:lnTo>
                    <a:pt x="0" y="144780"/>
                  </a:lnTo>
                  <a:close/>
                  <a:moveTo>
                    <a:pt x="0" y="16222010"/>
                  </a:moveTo>
                  <a:lnTo>
                    <a:pt x="144780" y="16222010"/>
                  </a:lnTo>
                  <a:lnTo>
                    <a:pt x="144780" y="16366790"/>
                  </a:lnTo>
                  <a:lnTo>
                    <a:pt x="0" y="16366790"/>
                  </a:lnTo>
                  <a:lnTo>
                    <a:pt x="0" y="16222010"/>
                  </a:lnTo>
                  <a:close/>
                  <a:moveTo>
                    <a:pt x="14381307" y="144780"/>
                  </a:moveTo>
                  <a:lnTo>
                    <a:pt x="14526087" y="144780"/>
                  </a:lnTo>
                  <a:lnTo>
                    <a:pt x="14526087" y="16222010"/>
                  </a:lnTo>
                  <a:lnTo>
                    <a:pt x="14381307" y="16222010"/>
                  </a:lnTo>
                  <a:lnTo>
                    <a:pt x="14381307" y="144780"/>
                  </a:lnTo>
                  <a:close/>
                  <a:moveTo>
                    <a:pt x="144780" y="16222010"/>
                  </a:moveTo>
                  <a:lnTo>
                    <a:pt x="14381307" y="16222010"/>
                  </a:lnTo>
                  <a:lnTo>
                    <a:pt x="14381307" y="16366790"/>
                  </a:lnTo>
                  <a:lnTo>
                    <a:pt x="144780" y="16366790"/>
                  </a:lnTo>
                  <a:lnTo>
                    <a:pt x="144780" y="16222010"/>
                  </a:lnTo>
                  <a:close/>
                  <a:moveTo>
                    <a:pt x="14381307" y="0"/>
                  </a:moveTo>
                  <a:lnTo>
                    <a:pt x="14526087" y="0"/>
                  </a:lnTo>
                  <a:lnTo>
                    <a:pt x="14526087" y="144780"/>
                  </a:lnTo>
                  <a:lnTo>
                    <a:pt x="14381307" y="144780"/>
                  </a:lnTo>
                  <a:lnTo>
                    <a:pt x="1438130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4381307" y="0"/>
                  </a:lnTo>
                  <a:lnTo>
                    <a:pt x="1438130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59568D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023079" y="4386419"/>
            <a:ext cx="1999629" cy="617862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0557891" y="8560174"/>
            <a:ext cx="3048693" cy="397341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235782" y="9581538"/>
            <a:ext cx="3466309" cy="1878109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078640" y="11459645"/>
            <a:ext cx="4104459" cy="2253723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rcRect b="30214"/>
          <a:stretch>
            <a:fillRect/>
          </a:stretch>
        </p:blipFill>
        <p:spPr>
          <a:xfrm>
            <a:off x="5655168" y="5408101"/>
            <a:ext cx="6974400" cy="4867131"/>
          </a:xfrm>
          <a:prstGeom prst="rect">
            <a:avLst/>
          </a:prstGeom>
        </p:spPr>
      </p:pic>
      <p:grpSp>
        <p:nvGrpSpPr>
          <p:cNvPr id="17" name="Group 17"/>
          <p:cNvGrpSpPr/>
          <p:nvPr/>
        </p:nvGrpSpPr>
        <p:grpSpPr>
          <a:xfrm>
            <a:off x="8621090" y="2790288"/>
            <a:ext cx="6015789" cy="5581413"/>
            <a:chOff x="0" y="0"/>
            <a:chExt cx="17640542" cy="16366790"/>
          </a:xfrm>
        </p:grpSpPr>
        <p:sp>
          <p:nvSpPr>
            <p:cNvPr id="18" name="Freeform 18"/>
            <p:cNvSpPr/>
            <p:nvPr/>
          </p:nvSpPr>
          <p:spPr>
            <a:xfrm>
              <a:off x="72390" y="72390"/>
              <a:ext cx="17495762" cy="16222011"/>
            </a:xfrm>
            <a:custGeom>
              <a:avLst/>
              <a:gdLst/>
              <a:ahLst/>
              <a:cxnLst/>
              <a:rect l="l" t="t" r="r" b="b"/>
              <a:pathLst>
                <a:path w="17495762" h="16222011">
                  <a:moveTo>
                    <a:pt x="0" y="0"/>
                  </a:moveTo>
                  <a:lnTo>
                    <a:pt x="17495762" y="0"/>
                  </a:lnTo>
                  <a:lnTo>
                    <a:pt x="17495762" y="16222011"/>
                  </a:lnTo>
                  <a:lnTo>
                    <a:pt x="0" y="162220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17640542" cy="16366790"/>
            </a:xfrm>
            <a:custGeom>
              <a:avLst/>
              <a:gdLst/>
              <a:ahLst/>
              <a:cxnLst/>
              <a:rect l="l" t="t" r="r" b="b"/>
              <a:pathLst>
                <a:path w="17640542" h="16366790">
                  <a:moveTo>
                    <a:pt x="17495762" y="16222010"/>
                  </a:moveTo>
                  <a:lnTo>
                    <a:pt x="17640542" y="16222010"/>
                  </a:lnTo>
                  <a:lnTo>
                    <a:pt x="17640542" y="16366790"/>
                  </a:lnTo>
                  <a:lnTo>
                    <a:pt x="17495762" y="16366790"/>
                  </a:lnTo>
                  <a:lnTo>
                    <a:pt x="17495762" y="162220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6222010"/>
                  </a:lnTo>
                  <a:lnTo>
                    <a:pt x="0" y="16222010"/>
                  </a:lnTo>
                  <a:lnTo>
                    <a:pt x="0" y="144780"/>
                  </a:lnTo>
                  <a:close/>
                  <a:moveTo>
                    <a:pt x="0" y="16222010"/>
                  </a:moveTo>
                  <a:lnTo>
                    <a:pt x="144780" y="16222010"/>
                  </a:lnTo>
                  <a:lnTo>
                    <a:pt x="144780" y="16366790"/>
                  </a:lnTo>
                  <a:lnTo>
                    <a:pt x="0" y="16366790"/>
                  </a:lnTo>
                  <a:lnTo>
                    <a:pt x="0" y="16222010"/>
                  </a:lnTo>
                  <a:close/>
                  <a:moveTo>
                    <a:pt x="17495762" y="144780"/>
                  </a:moveTo>
                  <a:lnTo>
                    <a:pt x="17640542" y="144780"/>
                  </a:lnTo>
                  <a:lnTo>
                    <a:pt x="17640542" y="16222010"/>
                  </a:lnTo>
                  <a:lnTo>
                    <a:pt x="17495762" y="16222010"/>
                  </a:lnTo>
                  <a:lnTo>
                    <a:pt x="17495762" y="144780"/>
                  </a:lnTo>
                  <a:close/>
                  <a:moveTo>
                    <a:pt x="144780" y="16222010"/>
                  </a:moveTo>
                  <a:lnTo>
                    <a:pt x="17495762" y="16222010"/>
                  </a:lnTo>
                  <a:lnTo>
                    <a:pt x="17495762" y="16366790"/>
                  </a:lnTo>
                  <a:lnTo>
                    <a:pt x="144780" y="16366790"/>
                  </a:lnTo>
                  <a:lnTo>
                    <a:pt x="144780" y="16222010"/>
                  </a:lnTo>
                  <a:close/>
                  <a:moveTo>
                    <a:pt x="17495762" y="0"/>
                  </a:moveTo>
                  <a:lnTo>
                    <a:pt x="17640542" y="0"/>
                  </a:lnTo>
                  <a:lnTo>
                    <a:pt x="17640542" y="144780"/>
                  </a:lnTo>
                  <a:lnTo>
                    <a:pt x="17495762" y="144780"/>
                  </a:lnTo>
                  <a:lnTo>
                    <a:pt x="1749576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7495762" y="0"/>
                  </a:lnTo>
                  <a:lnTo>
                    <a:pt x="1749576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59568D"/>
            </a:solidFill>
          </p:spPr>
        </p:sp>
      </p:grpSp>
      <p:pic>
        <p:nvPicPr>
          <p:cNvPr id="25" name="Picture 2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2616699" y="7874635"/>
            <a:ext cx="1915333" cy="311666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20CA4DA-E7A6-46D8-90FB-DCBBBC7DD48B}"/>
              </a:ext>
            </a:extLst>
          </p:cNvPr>
          <p:cNvSpPr txBox="1"/>
          <p:nvPr/>
        </p:nvSpPr>
        <p:spPr>
          <a:xfrm>
            <a:off x="8021304" y="4150616"/>
            <a:ext cx="6974400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defRPr/>
            </a:pPr>
            <a:r>
              <a:rPr lang="ar-AE" sz="9600" b="1" dirty="0">
                <a:solidFill>
                  <a:prstClr val="black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مادة :</a:t>
            </a:r>
            <a:endParaRPr lang="ar-SA" sz="9600" b="1" dirty="0">
              <a:solidFill>
                <a:prstClr val="black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  <a:p>
            <a:pPr algn="ctr">
              <a:defRPr/>
            </a:pPr>
            <a:r>
              <a:rPr lang="ar-AE" sz="9600" b="1" dirty="0">
                <a:solidFill>
                  <a:prstClr val="black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الدراسات الاجتماعية</a:t>
            </a:r>
          </a:p>
        </p:txBody>
      </p:sp>
      <p:pic>
        <p:nvPicPr>
          <p:cNvPr id="41" name="صورة 8" descr="صورة تحتوي على ساعة حائط, جهاز, أبعاد, أكبر&#10;&#10;تم إنشاء الوصف تلقائياً">
            <a:extLst>
              <a:ext uri="{FF2B5EF4-FFF2-40B4-BE49-F238E27FC236}">
                <a16:creationId xmlns:a16="http://schemas.microsoft.com/office/drawing/2014/main" id="{606FE8E8-45F9-461A-A9A4-D4997A40E47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3" t="27389" r="34516" b="30812"/>
          <a:stretch/>
        </p:blipFill>
        <p:spPr>
          <a:xfrm>
            <a:off x="19577123" y="735189"/>
            <a:ext cx="2852704" cy="293016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1193B1A8-02AA-49E2-9714-DA61B1498A0A}"/>
              </a:ext>
            </a:extLst>
          </p:cNvPr>
          <p:cNvSpPr txBox="1"/>
          <p:nvPr/>
        </p:nvSpPr>
        <p:spPr>
          <a:xfrm>
            <a:off x="9310375" y="3070176"/>
            <a:ext cx="3863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4800" b="1" dirty="0"/>
              <a:t>الصف الأول </a:t>
            </a:r>
            <a:endParaRPr lang="en-AE" sz="4800" b="1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EF737795-71D3-458B-AB48-98E7211A917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995705" y="2713349"/>
            <a:ext cx="4904323" cy="5633664"/>
          </a:xfrm>
          <a:prstGeom prst="rect">
            <a:avLst/>
          </a:prstGeom>
        </p:spPr>
      </p:pic>
      <p:pic>
        <p:nvPicPr>
          <p:cNvPr id="46" name="Picture 45" descr="A picture containing cup, mug, coffee, vessel&#10;&#10;Description automatically generated">
            <a:extLst>
              <a:ext uri="{FF2B5EF4-FFF2-40B4-BE49-F238E27FC236}">
                <a16:creationId xmlns:a16="http://schemas.microsoft.com/office/drawing/2014/main" id="{48D08661-5094-46AD-890B-000B66D20C9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723" y="9230919"/>
            <a:ext cx="1428688" cy="1926952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B499C6CE-0ED3-4E33-BD81-5C85BB715530}"/>
              </a:ext>
            </a:extLst>
          </p:cNvPr>
          <p:cNvSpPr/>
          <p:nvPr/>
        </p:nvSpPr>
        <p:spPr>
          <a:xfrm>
            <a:off x="10753521" y="10991302"/>
            <a:ext cx="7543251" cy="1497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333" b="1" dirty="0">
                <a:solidFill>
                  <a:srgbClr val="7030A0"/>
                </a:solidFill>
                <a:highlight>
                  <a:srgbClr val="FFFF00"/>
                </a:highlight>
              </a:rPr>
              <a:t>المعلمة / رشا الملاح </a:t>
            </a:r>
            <a:endParaRPr lang="en-US" sz="5333" b="1" dirty="0">
              <a:solidFill>
                <a:srgbClr val="7030A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السوال الاول"/>
          <p:cNvSpPr/>
          <p:nvPr/>
        </p:nvSpPr>
        <p:spPr>
          <a:xfrm>
            <a:off x="10227407" y="3791353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مراجعة على درس ( الخصائص الطبيعية والبشرية </a:t>
            </a:r>
          </a:p>
          <a:p>
            <a:r>
              <a:rPr lang="ar-SA" sz="6600" b="1" dirty="0">
                <a:solidFill>
                  <a:schemeClr val="tx1"/>
                </a:solidFill>
              </a:rPr>
              <a:t>- الاهتمام سعادة)</a:t>
            </a:r>
          </a:p>
        </p:txBody>
      </p:sp>
      <p:pic>
        <p:nvPicPr>
          <p:cNvPr id="183" name="السوال الاول السوال الاول " descr="السوال الاول السوال الاول 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0138506" y="3285642"/>
            <a:ext cx="13627843" cy="3921070"/>
          </a:xfrm>
          <a:prstGeom prst="rect">
            <a:avLst/>
          </a:prstGeom>
          <a:effectLst/>
        </p:spPr>
      </p:pic>
      <p:pic>
        <p:nvPicPr>
          <p:cNvPr id="186" name="Image" descr="Image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22327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السوال الاول"/>
          <p:cNvSpPr/>
          <p:nvPr/>
        </p:nvSpPr>
        <p:spPr>
          <a:xfrm>
            <a:off x="8899959" y="449878"/>
            <a:ext cx="13450043" cy="4162196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7200" b="1" dirty="0">
                <a:solidFill>
                  <a:schemeClr val="tx1"/>
                </a:solidFill>
              </a:rPr>
              <a:t>هذه الصورة  تعبر عن الاهتمام ب............</a:t>
            </a:r>
            <a:endParaRPr sz="7200" b="1" dirty="0">
              <a:solidFill>
                <a:schemeClr val="tx1"/>
              </a:solidFill>
            </a:endParaRPr>
          </a:p>
        </p:txBody>
      </p:sp>
      <p:pic>
        <p:nvPicPr>
          <p:cNvPr id="183" name="السوال الاول السوال الاول " descr="السوال الاول السوال الاول 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8811058" y="626995"/>
            <a:ext cx="13627843" cy="4162195"/>
          </a:xfrm>
          <a:prstGeom prst="rect">
            <a:avLst/>
          </a:prstGeom>
          <a:effectLst/>
        </p:spPr>
      </p:pic>
      <p:pic>
        <p:nvPicPr>
          <p:cNvPr id="186" name="Image" descr="Image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9970969-7864-49D6-BF5C-DC8D2767DE80}"/>
              </a:ext>
            </a:extLst>
          </p:cNvPr>
          <p:cNvSpPr/>
          <p:nvPr/>
        </p:nvSpPr>
        <p:spPr>
          <a:xfrm>
            <a:off x="10240993" y="9128502"/>
            <a:ext cx="134364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(الاهتمام بالنفس- بالحيوان - بالنبات) 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5CE030-A3EF-4793-8D2F-A5B0C575A256}"/>
              </a:ext>
            </a:extLst>
          </p:cNvPr>
          <p:cNvSpPr/>
          <p:nvPr/>
        </p:nvSpPr>
        <p:spPr>
          <a:xfrm>
            <a:off x="8397240" y="11328520"/>
            <a:ext cx="5013960" cy="1025922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الاهتمام بالحيوان</a:t>
            </a:r>
            <a:endParaRPr kumimoji="0" lang="en-US" sz="6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8" name="صورة 5">
            <a:extLst>
              <a:ext uri="{FF2B5EF4-FFF2-40B4-BE49-F238E27FC236}">
                <a16:creationId xmlns:a16="http://schemas.microsoft.com/office/drawing/2014/main" id="{5CC0A9D4-89A1-4161-9F1D-49C83F64EB8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829" r="10565"/>
          <a:stretch/>
        </p:blipFill>
        <p:spPr>
          <a:xfrm>
            <a:off x="13235553" y="4913291"/>
            <a:ext cx="7020732" cy="36127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" grpId="0" animBg="1" advAuto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7E2C5E99-C90D-44BD-8CD3-FD7DAE7CE397}"/>
              </a:ext>
            </a:extLst>
          </p:cNvPr>
          <p:cNvSpPr/>
          <p:nvPr/>
        </p:nvSpPr>
        <p:spPr>
          <a:xfrm>
            <a:off x="10083429" y="856538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7200" b="1" dirty="0">
                <a:solidFill>
                  <a:schemeClr val="tx1"/>
                </a:solidFill>
              </a:rPr>
              <a:t>هذه الصورة تعبر عن الاهتمام ب........</a:t>
            </a:r>
            <a:endParaRPr sz="7200" b="1" dirty="0">
              <a:solidFill>
                <a:schemeClr val="tx1"/>
              </a:solidFill>
            </a:endParaRPr>
          </a:p>
        </p:txBody>
      </p:sp>
      <p:pic>
        <p:nvPicPr>
          <p:cNvPr id="188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9021" y="349650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2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3D588157-5CF6-495E-8FCD-A7EBF863AA0A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994528" y="629969"/>
            <a:ext cx="13627843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998B582-7DA7-4FC4-947A-6ECAA5D278F5}"/>
              </a:ext>
            </a:extLst>
          </p:cNvPr>
          <p:cNvSpPr/>
          <p:nvPr/>
        </p:nvSpPr>
        <p:spPr>
          <a:xfrm>
            <a:off x="9200075" y="8384583"/>
            <a:ext cx="1362784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(الاهتمام بالأسرة – بالآخرين - بالنبات)</a:t>
            </a:r>
            <a:endParaRPr lang="en-US" sz="8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B5CB65-1066-493C-AA8B-7219EBF14732}"/>
              </a:ext>
            </a:extLst>
          </p:cNvPr>
          <p:cNvSpPr/>
          <p:nvPr/>
        </p:nvSpPr>
        <p:spPr>
          <a:xfrm>
            <a:off x="9810714" y="11441929"/>
            <a:ext cx="7197126" cy="121058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الاهتمام بالنبات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9" name="صورة 12">
            <a:extLst>
              <a:ext uri="{FF2B5EF4-FFF2-40B4-BE49-F238E27FC236}">
                <a16:creationId xmlns:a16="http://schemas.microsoft.com/office/drawing/2014/main" id="{AF2B0DB4-E3C1-4D57-AD75-90C5F8A157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 flipH="1" flipV="1">
            <a:off x="10860505" y="4604084"/>
            <a:ext cx="9280630" cy="3619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 advAuto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السوال الاول">
            <a:extLst>
              <a:ext uri="{FF2B5EF4-FFF2-40B4-BE49-F238E27FC236}">
                <a16:creationId xmlns:a16="http://schemas.microsoft.com/office/drawing/2014/main" id="{09769963-08E1-4020-AB4C-4840548885C6}"/>
              </a:ext>
            </a:extLst>
          </p:cNvPr>
          <p:cNvSpPr/>
          <p:nvPr/>
        </p:nvSpPr>
        <p:spPr>
          <a:xfrm>
            <a:off x="9542483" y="1416174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8800" b="1" dirty="0">
                <a:solidFill>
                  <a:schemeClr val="tx1"/>
                </a:solidFill>
              </a:rPr>
              <a:t>تسمى الأماكن التي بناها الإنسان وشيدها .</a:t>
            </a:r>
            <a:endParaRPr sz="8800" b="1" dirty="0">
              <a:solidFill>
                <a:schemeClr val="tx1"/>
              </a:solidFill>
            </a:endParaRPr>
          </a:p>
        </p:txBody>
      </p:sp>
      <p:pic>
        <p:nvPicPr>
          <p:cNvPr id="8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7EDEEF56-B922-4D3C-9740-EC7A36A5F63D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364683" y="1302889"/>
            <a:ext cx="13627843" cy="2963376"/>
          </a:xfrm>
          <a:prstGeom prst="rect">
            <a:avLst/>
          </a:prstGeom>
          <a:effectLst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77CA74E-9992-4CA7-A5A0-BBCC8B4BFDF3}"/>
              </a:ext>
            </a:extLst>
          </p:cNvPr>
          <p:cNvSpPr/>
          <p:nvPr/>
        </p:nvSpPr>
        <p:spPr>
          <a:xfrm>
            <a:off x="10479341" y="6858000"/>
            <a:ext cx="13450042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r-SA" sz="11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(معالم طبيعية</a:t>
            </a:r>
            <a:r>
              <a:rPr lang="ar-SA" sz="96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– معالم بشرية)</a:t>
            </a:r>
            <a:endParaRPr lang="en-US" sz="115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4B3B72-C67C-40B1-A274-4C6D42FA6614}"/>
              </a:ext>
            </a:extLst>
          </p:cNvPr>
          <p:cNvSpPr/>
          <p:nvPr/>
        </p:nvSpPr>
        <p:spPr>
          <a:xfrm>
            <a:off x="10976020" y="10677571"/>
            <a:ext cx="6381537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معالم بشرية 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 advAuto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السوال الاول">
            <a:extLst>
              <a:ext uri="{FF2B5EF4-FFF2-40B4-BE49-F238E27FC236}">
                <a16:creationId xmlns:a16="http://schemas.microsoft.com/office/drawing/2014/main" id="{54B56488-47A4-47DF-823C-49B771B6A324}"/>
              </a:ext>
            </a:extLst>
          </p:cNvPr>
          <p:cNvSpPr/>
          <p:nvPr/>
        </p:nvSpPr>
        <p:spPr>
          <a:xfrm>
            <a:off x="9881107" y="2021203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يعاتبني المعلم إذا أخطأت لأنه يهتم بي.</a:t>
            </a:r>
            <a:endParaRPr sz="6600" b="1" dirty="0">
              <a:solidFill>
                <a:schemeClr val="tx1"/>
              </a:solidFill>
            </a:endParaRPr>
          </a:p>
        </p:txBody>
      </p:sp>
      <p:pic>
        <p:nvPicPr>
          <p:cNvPr id="200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4A52125-A709-4876-988B-637DDBA417F3}"/>
              </a:ext>
            </a:extLst>
          </p:cNvPr>
          <p:cNvSpPr/>
          <p:nvPr/>
        </p:nvSpPr>
        <p:spPr>
          <a:xfrm>
            <a:off x="12192000" y="8074617"/>
            <a:ext cx="10853979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13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(صواب – خطأ)</a:t>
            </a:r>
            <a:endParaRPr lang="en-US" sz="13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11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D21EC4E8-E254-440C-8D4B-558B41CF7526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792206" y="1907918"/>
            <a:ext cx="13627843" cy="2963376"/>
          </a:xfrm>
          <a:prstGeom prst="rect">
            <a:avLst/>
          </a:prstGeom>
          <a:effectLst/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A79D30F-8020-48D8-AFD6-E0CB586CE6F4}"/>
              </a:ext>
            </a:extLst>
          </p:cNvPr>
          <p:cNvSpPr/>
          <p:nvPr/>
        </p:nvSpPr>
        <p:spPr>
          <a:xfrm>
            <a:off x="14151219" y="11867844"/>
            <a:ext cx="3735728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6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صواب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" grpId="0" animBg="1" advAuto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السوال الاول">
            <a:extLst>
              <a:ext uri="{FF2B5EF4-FFF2-40B4-BE49-F238E27FC236}">
                <a16:creationId xmlns:a16="http://schemas.microsoft.com/office/drawing/2014/main" id="{F057C7C1-A86E-48C4-B3D0-C24FA7214178}"/>
              </a:ext>
            </a:extLst>
          </p:cNvPr>
          <p:cNvSpPr/>
          <p:nvPr/>
        </p:nvSpPr>
        <p:spPr>
          <a:xfrm>
            <a:off x="9910197" y="3271711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7200" b="1" dirty="0">
                <a:solidFill>
                  <a:schemeClr val="tx1"/>
                </a:solidFill>
              </a:rPr>
              <a:t>أشرب المشروبات الغازية لأهتم بصحتي </a:t>
            </a:r>
            <a:r>
              <a:rPr lang="ar-SA" b="1" dirty="0">
                <a:solidFill>
                  <a:schemeClr val="tx1"/>
                </a:solidFill>
              </a:rPr>
              <a:t>.</a:t>
            </a:r>
            <a:endParaRPr b="1" dirty="0">
              <a:solidFill>
                <a:schemeClr val="tx1"/>
              </a:solidFill>
            </a:endParaRPr>
          </a:p>
        </p:txBody>
      </p:sp>
      <p:pic>
        <p:nvPicPr>
          <p:cNvPr id="8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99794582-B921-4FD8-B8C0-FE9462C7A53A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732397" y="3225341"/>
            <a:ext cx="13627843" cy="2963376"/>
          </a:xfrm>
          <a:prstGeom prst="rect">
            <a:avLst/>
          </a:prstGeom>
          <a:effectLst/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B886CD-D59D-481B-A621-B6CAEA3C4719}"/>
              </a:ext>
            </a:extLst>
          </p:cNvPr>
          <p:cNvSpPr/>
          <p:nvPr/>
        </p:nvSpPr>
        <p:spPr>
          <a:xfrm>
            <a:off x="10143067" y="8198603"/>
            <a:ext cx="1321717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9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 صواب – خطأ)</a:t>
            </a:r>
            <a:r>
              <a:rPr lang="ar-SA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3BA9C7-FA90-4421-8CF2-3D5E531E07F3}"/>
              </a:ext>
            </a:extLst>
          </p:cNvPr>
          <p:cNvSpPr/>
          <p:nvPr/>
        </p:nvSpPr>
        <p:spPr>
          <a:xfrm>
            <a:off x="14066520" y="11328075"/>
            <a:ext cx="4678680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6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خطأ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 animBg="1" advAuto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السوال الاول">
            <a:extLst>
              <a:ext uri="{FF2B5EF4-FFF2-40B4-BE49-F238E27FC236}">
                <a16:creationId xmlns:a16="http://schemas.microsoft.com/office/drawing/2014/main" id="{D0AB9D9E-CA0E-4DDE-A429-B516B1F1737B}"/>
              </a:ext>
            </a:extLst>
          </p:cNvPr>
          <p:cNvSpPr/>
          <p:nvPr/>
        </p:nvSpPr>
        <p:spPr>
          <a:xfrm>
            <a:off x="9021018" y="2963811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عندما ترتدي ملابس نظيفة وتأكل طعاما صحيا  هذا اهتمام ب..........</a:t>
            </a:r>
            <a:endParaRPr b="1" dirty="0">
              <a:solidFill>
                <a:schemeClr val="tx1"/>
              </a:solidFill>
            </a:endParaRPr>
          </a:p>
        </p:txBody>
      </p:sp>
      <p:pic>
        <p:nvPicPr>
          <p:cNvPr id="8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DE91557F-BDD4-4BC5-8C34-05D09BEE84F0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8843218" y="2822483"/>
            <a:ext cx="13627843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540B02-6693-4B16-9D99-B323347DCCCC}"/>
              </a:ext>
            </a:extLst>
          </p:cNvPr>
          <p:cNvSpPr/>
          <p:nvPr/>
        </p:nvSpPr>
        <p:spPr>
          <a:xfrm>
            <a:off x="9821334" y="8245098"/>
            <a:ext cx="1345004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9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(اهتمام بالجسد – اهتمام بالروح)</a:t>
            </a:r>
            <a:endParaRPr lang="en-US" sz="9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1B6C6E-4D7E-4842-B50F-E72906D1A1CE}"/>
              </a:ext>
            </a:extLst>
          </p:cNvPr>
          <p:cNvSpPr/>
          <p:nvPr/>
        </p:nvSpPr>
        <p:spPr>
          <a:xfrm>
            <a:off x="13152120" y="11907641"/>
            <a:ext cx="7056120" cy="1025922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اهتمام بالجسد</a:t>
            </a:r>
            <a:endParaRPr kumimoji="0" lang="en-US" sz="6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" grpId="0" animBg="1" advAuto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السوال الاول">
            <a:extLst>
              <a:ext uri="{FF2B5EF4-FFF2-40B4-BE49-F238E27FC236}">
                <a16:creationId xmlns:a16="http://schemas.microsoft.com/office/drawing/2014/main" id="{A81071B0-C62D-44F3-9485-C7B8804F5566}"/>
              </a:ext>
            </a:extLst>
          </p:cNvPr>
          <p:cNvSpPr/>
          <p:nvPr/>
        </p:nvSpPr>
        <p:spPr>
          <a:xfrm>
            <a:off x="9938824" y="2928902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000" b="1" dirty="0">
                <a:solidFill>
                  <a:schemeClr val="tx1"/>
                </a:solidFill>
              </a:rPr>
              <a:t>عندما نلتزم الأخلاق الحميدة ونمارس الهوايات التي نحبها هذا اهتمام ب.............</a:t>
            </a:r>
            <a:endParaRPr sz="6000" b="1" dirty="0">
              <a:solidFill>
                <a:schemeClr val="tx1"/>
              </a:solidFill>
            </a:endParaRPr>
          </a:p>
        </p:txBody>
      </p:sp>
      <p:pic>
        <p:nvPicPr>
          <p:cNvPr id="8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FCE36D7B-4C8F-491F-9FB9-92560C6F7082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938824" y="2928902"/>
            <a:ext cx="13627843" cy="2963376"/>
          </a:xfrm>
          <a:prstGeom prst="rect">
            <a:avLst/>
          </a:prstGeom>
          <a:effectLst/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A59A032-D784-4E33-8692-00B129376C42}"/>
              </a:ext>
            </a:extLst>
          </p:cNvPr>
          <p:cNvSpPr/>
          <p:nvPr/>
        </p:nvSpPr>
        <p:spPr>
          <a:xfrm rot="10800000" flipV="1">
            <a:off x="11561734" y="6922616"/>
            <a:ext cx="11406753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96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(اهتمام بالجسد – اهتمام بالروح)</a:t>
            </a:r>
            <a:endParaRPr lang="en-US" sz="9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4A7982-78F4-4622-A7A0-1427C7FAAE76}"/>
              </a:ext>
            </a:extLst>
          </p:cNvPr>
          <p:cNvSpPr/>
          <p:nvPr/>
        </p:nvSpPr>
        <p:spPr>
          <a:xfrm>
            <a:off x="16215359" y="10985175"/>
            <a:ext cx="3947935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6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اهتمام بالروح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" grpId="0" animBg="1" advAuto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227126" y="1342133"/>
            <a:ext cx="14858999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أقدم العون لأبي في الزراعة -العون هنا بمعنى ........ </a:t>
            </a:r>
            <a:r>
              <a:rPr lang="ar-SA" sz="5400" b="1" dirty="0">
                <a:solidFill>
                  <a:schemeClr val="tx1"/>
                </a:solidFill>
              </a:rPr>
              <a:t>.</a:t>
            </a:r>
            <a:endParaRPr sz="5400" b="1" dirty="0">
              <a:solidFill>
                <a:schemeClr val="tx1"/>
              </a:solidFill>
            </a:endParaRP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33316" y="241280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062600" y="1339659"/>
            <a:ext cx="15188049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0074443" y="6673516"/>
            <a:ext cx="12058194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(المساعدة – الإنصات - الاهتمام)</a:t>
            </a:r>
            <a:endParaRPr lang="en-US" sz="6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DFCD95-5028-48C4-9BC4-702667F24E57}"/>
              </a:ext>
            </a:extLst>
          </p:cNvPr>
          <p:cNvSpPr/>
          <p:nvPr/>
        </p:nvSpPr>
        <p:spPr>
          <a:xfrm>
            <a:off x="13523494" y="10360807"/>
            <a:ext cx="5117432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6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المساعدة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3427" y="903632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10670082" y="636025"/>
            <a:ext cx="13018919" cy="3539067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9914022" y="8275462"/>
            <a:ext cx="13330730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الإنصات – العون – الاهتمام 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9" name="السوال الاول">
            <a:extLst>
              <a:ext uri="{FF2B5EF4-FFF2-40B4-BE49-F238E27FC236}">
                <a16:creationId xmlns:a16="http://schemas.microsoft.com/office/drawing/2014/main" id="{85526264-2D52-4576-ACCE-323D856A7117}"/>
              </a:ext>
            </a:extLst>
          </p:cNvPr>
          <p:cNvSpPr/>
          <p:nvPr/>
        </p:nvSpPr>
        <p:spPr>
          <a:xfrm>
            <a:off x="10893333" y="903632"/>
            <a:ext cx="1242508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هذه الصورة تدل على؟</a:t>
            </a:r>
            <a:endParaRPr sz="66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F5FFCA-C8F9-4A2E-8D8E-65D49160249D}"/>
              </a:ext>
            </a:extLst>
          </p:cNvPr>
          <p:cNvSpPr/>
          <p:nvPr/>
        </p:nvSpPr>
        <p:spPr>
          <a:xfrm>
            <a:off x="12744962" y="11525047"/>
            <a:ext cx="5734373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الاهتمام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8" name="Picture 2" descr="الشيخة فاطمة: الأسرة نواة المجتمع المتسامح - صحيفة الاتحاد">
            <a:extLst>
              <a:ext uri="{FF2B5EF4-FFF2-40B4-BE49-F238E27FC236}">
                <a16:creationId xmlns:a16="http://schemas.microsoft.com/office/drawing/2014/main" id="{6BC29A2F-FAC8-400A-941B-FE7129C73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0670081" y="4442698"/>
            <a:ext cx="11786961" cy="338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45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521354" y="609438"/>
            <a:ext cx="13784105" cy="3416292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1282766" y="8279538"/>
            <a:ext cx="12801600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(المساعدة – الإنصات - الاهتمام)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9" name="السوال الاول">
            <a:extLst>
              <a:ext uri="{FF2B5EF4-FFF2-40B4-BE49-F238E27FC236}">
                <a16:creationId xmlns:a16="http://schemas.microsoft.com/office/drawing/2014/main" id="{85526264-2D52-4576-ACCE-323D856A7117}"/>
              </a:ext>
            </a:extLst>
          </p:cNvPr>
          <p:cNvSpPr/>
          <p:nvPr/>
        </p:nvSpPr>
        <p:spPr>
          <a:xfrm>
            <a:off x="10482397" y="815728"/>
            <a:ext cx="1242508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000" b="1" dirty="0">
                <a:solidFill>
                  <a:schemeClr val="tx1"/>
                </a:solidFill>
              </a:rPr>
              <a:t>هذه الصورة تدل على ؟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6F05A6-ADC0-4E42-BC24-D8489BB401DA}"/>
              </a:ext>
            </a:extLst>
          </p:cNvPr>
          <p:cNvSpPr/>
          <p:nvPr/>
        </p:nvSpPr>
        <p:spPr>
          <a:xfrm>
            <a:off x="15773400" y="11480475"/>
            <a:ext cx="3672840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ar-SA" sz="6600" b="1" dirty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الإنصات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8" name="Picture 4" descr="التعلم التعاوني» وسيلة تعليمية لزيادة مهارات الطلبة الاجتماعية">
            <a:extLst>
              <a:ext uri="{FF2B5EF4-FFF2-40B4-BE49-F238E27FC236}">
                <a16:creationId xmlns:a16="http://schemas.microsoft.com/office/drawing/2014/main" id="{30784607-4955-48DF-940F-46ACED1C1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2400547" y="4675981"/>
            <a:ext cx="7844590" cy="276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40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713751" y="1659877"/>
            <a:ext cx="13627842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2786103" y="9639946"/>
            <a:ext cx="9701364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العون – الإنصات - الاهتمام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C7BF7046-DBF0-413A-8C3F-3AD6DC924873}"/>
              </a:ext>
            </a:extLst>
          </p:cNvPr>
          <p:cNvSpPr/>
          <p:nvPr/>
        </p:nvSpPr>
        <p:spPr>
          <a:xfrm>
            <a:off x="9891550" y="1773162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هذه الصورة تدل على ؟</a:t>
            </a:r>
            <a:endParaRPr sz="66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D67CA2C-0BE1-4F21-94A7-B7A80F177AC9}"/>
              </a:ext>
            </a:extLst>
          </p:cNvPr>
          <p:cNvSpPr/>
          <p:nvPr/>
        </p:nvSpPr>
        <p:spPr>
          <a:xfrm>
            <a:off x="15316200" y="11648114"/>
            <a:ext cx="4282440" cy="1118255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66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العون</a:t>
            </a:r>
            <a:endParaRPr kumimoji="0" lang="en-US" sz="66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9" name="Picture 2" descr="المساعدة في الأعمال المنزلية متعة الطفل... وحليف الأهل الدائم | نواعم">
            <a:extLst>
              <a:ext uri="{FF2B5EF4-FFF2-40B4-BE49-F238E27FC236}">
                <a16:creationId xmlns:a16="http://schemas.microsoft.com/office/drawing/2014/main" id="{8BA0317C-451E-47EE-8DCA-38B3A235F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0894732" y="4992569"/>
            <a:ext cx="9516534" cy="339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76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45704" y="454747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10218752" y="1322041"/>
            <a:ext cx="13627843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9907366" y="6384758"/>
            <a:ext cx="12824297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6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1- بحر – جبل- صحراء</a:t>
            </a:r>
          </a:p>
          <a:p>
            <a:pPr algn="ctr"/>
            <a:r>
              <a:rPr lang="ar-SA" sz="6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2- بحيرة- متحف – نهر</a:t>
            </a:r>
          </a:p>
          <a:p>
            <a:pPr algn="ctr"/>
            <a:r>
              <a:rPr lang="ar-SA" sz="6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3- مسجد –بناية - غابة </a:t>
            </a:r>
          </a:p>
        </p:txBody>
      </p:sp>
      <p:sp>
        <p:nvSpPr>
          <p:cNvPr id="9" name="السوال الاول">
            <a:extLst>
              <a:ext uri="{FF2B5EF4-FFF2-40B4-BE49-F238E27FC236}">
                <a16:creationId xmlns:a16="http://schemas.microsoft.com/office/drawing/2014/main" id="{85526264-2D52-4576-ACCE-323D856A7117}"/>
              </a:ext>
            </a:extLst>
          </p:cNvPr>
          <p:cNvSpPr/>
          <p:nvPr/>
        </p:nvSpPr>
        <p:spPr>
          <a:xfrm>
            <a:off x="10670082" y="1384386"/>
            <a:ext cx="1242508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7200" b="1" dirty="0">
                <a:solidFill>
                  <a:schemeClr val="tx1"/>
                </a:solidFill>
              </a:rPr>
              <a:t>أي المجموعات الاتية يعتبر معالم طبيعية ؟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A5A968-192B-46D3-8B7A-E7FABC22FB2D}"/>
              </a:ext>
            </a:extLst>
          </p:cNvPr>
          <p:cNvSpPr/>
          <p:nvPr/>
        </p:nvSpPr>
        <p:spPr>
          <a:xfrm>
            <a:off x="10218752" y="11346421"/>
            <a:ext cx="9045410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1- بحر – جبل - صحراء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52331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699812" y="194973"/>
            <a:ext cx="13627843" cy="3761509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3050981" y="8516605"/>
            <a:ext cx="9268691" cy="11079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6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(معلم طبيعي – معلم بشري )</a:t>
            </a:r>
            <a:endParaRPr lang="en-US" sz="6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12" name="السوال الاول">
            <a:extLst>
              <a:ext uri="{FF2B5EF4-FFF2-40B4-BE49-F238E27FC236}">
                <a16:creationId xmlns:a16="http://schemas.microsoft.com/office/drawing/2014/main" id="{E6B95FD2-5AAD-40A3-8580-4FAB3234B276}"/>
              </a:ext>
            </a:extLst>
          </p:cNvPr>
          <p:cNvSpPr/>
          <p:nvPr/>
        </p:nvSpPr>
        <p:spPr>
          <a:xfrm>
            <a:off x="9699812" y="751860"/>
            <a:ext cx="12855388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8000" b="1" dirty="0">
                <a:solidFill>
                  <a:schemeClr val="tx1"/>
                </a:solidFill>
              </a:rPr>
              <a:t>هذه الصورة تعتبر .........</a:t>
            </a:r>
            <a:endParaRPr sz="80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F88A9D-942D-4EC5-9CE1-430DC29124DA}"/>
              </a:ext>
            </a:extLst>
          </p:cNvPr>
          <p:cNvSpPr/>
          <p:nvPr/>
        </p:nvSpPr>
        <p:spPr>
          <a:xfrm>
            <a:off x="14538960" y="11213329"/>
            <a:ext cx="4556760" cy="121058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معلم بشري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8" name="Picture 2" descr="شقة حديثة أنيقة المسجد الإسلامي بناء التوضيح, مسجد, مسطحة, مسجد PNG  والمتجهات للتحميل مجانا | Building illustration, Mosque, Mosque art">
            <a:extLst>
              <a:ext uri="{FF2B5EF4-FFF2-40B4-BE49-F238E27FC236}">
                <a16:creationId xmlns:a16="http://schemas.microsoft.com/office/drawing/2014/main" id="{420C2CF1-DDC6-43A8-A100-843E5BFB7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8127" y="4045554"/>
            <a:ext cx="4751211" cy="3797667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32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351818" y="707324"/>
            <a:ext cx="15032182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5400" b="1" dirty="0">
                <a:solidFill>
                  <a:schemeClr val="tx1"/>
                </a:solidFill>
              </a:rPr>
              <a:t>هذه الصورة تعتبر......................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9220236" y="565398"/>
            <a:ext cx="15032181" cy="3609980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1993880" y="8516605"/>
            <a:ext cx="10332720" cy="43396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13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(معلم طبيعي – معلم بشري)</a:t>
            </a:r>
            <a:endParaRPr lang="en-US" sz="13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28BF49-35DE-4BFE-BC01-D00A963945FA}"/>
              </a:ext>
            </a:extLst>
          </p:cNvPr>
          <p:cNvSpPr/>
          <p:nvPr/>
        </p:nvSpPr>
        <p:spPr>
          <a:xfrm>
            <a:off x="7418926" y="11726755"/>
            <a:ext cx="4282440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معلم طبيعي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9" name="Picture 2" descr="خلفيات البحر مجانا الكريسماس ، تحميل مجاني قصاصة فنية ، قصاصة فنية مجانية -  آخر">
            <a:extLst>
              <a:ext uri="{FF2B5EF4-FFF2-40B4-BE49-F238E27FC236}">
                <a16:creationId xmlns:a16="http://schemas.microsoft.com/office/drawing/2014/main" id="{9BA9C9F4-C88D-4177-BB8F-905FF19F4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4748" y="4514622"/>
            <a:ext cx="4925264" cy="3422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60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967074" y="884821"/>
            <a:ext cx="14413384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من المعالم الطبيعية ...........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9967074" y="884821"/>
            <a:ext cx="14413384" cy="2736807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1848289" y="6284069"/>
            <a:ext cx="10778247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 المدرسة – المتحف – الجبل 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61D311F-1457-4E57-BEBA-CE688580A83C}"/>
              </a:ext>
            </a:extLst>
          </p:cNvPr>
          <p:cNvSpPr/>
          <p:nvPr/>
        </p:nvSpPr>
        <p:spPr>
          <a:xfrm>
            <a:off x="15367108" y="10501184"/>
            <a:ext cx="4907280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الجبل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4200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783580" y="2462588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من المعالم البشرية ...................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783580" y="2349303"/>
            <a:ext cx="13627843" cy="2963376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1050621" y="7952695"/>
            <a:ext cx="1097279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(المدرسة – الصحراء - الانهار) 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8A76E8-30F7-4EF4-AAB9-D08AC073F927}"/>
              </a:ext>
            </a:extLst>
          </p:cNvPr>
          <p:cNvSpPr/>
          <p:nvPr/>
        </p:nvSpPr>
        <p:spPr>
          <a:xfrm>
            <a:off x="14142720" y="10984729"/>
            <a:ext cx="4160520" cy="121058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المدرسة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341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8723784" y="1412311"/>
            <a:ext cx="13676883" cy="4156365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0972800" y="7509753"/>
            <a:ext cx="11853292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(علم التكنولوجيا – علم الجغرافيا)</a:t>
            </a:r>
            <a:endParaRPr lang="en-US" sz="8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9" name="السوال الاول">
            <a:extLst>
              <a:ext uri="{FF2B5EF4-FFF2-40B4-BE49-F238E27FC236}">
                <a16:creationId xmlns:a16="http://schemas.microsoft.com/office/drawing/2014/main" id="{5FBA5D17-FE42-43F0-A4E3-54D35E206D93}"/>
              </a:ext>
            </a:extLst>
          </p:cNvPr>
          <p:cNvSpPr/>
          <p:nvPr/>
        </p:nvSpPr>
        <p:spPr>
          <a:xfrm>
            <a:off x="8723784" y="1846700"/>
            <a:ext cx="13100092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8800" b="1" dirty="0">
                <a:solidFill>
                  <a:schemeClr val="tx1"/>
                </a:solidFill>
              </a:rPr>
              <a:t>العلم الذي يدرس الأرض يسمى.</a:t>
            </a:r>
            <a:endParaRPr sz="88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078B5F-78FD-4971-9AF5-25CBF3CFC57A}"/>
              </a:ext>
            </a:extLst>
          </p:cNvPr>
          <p:cNvSpPr/>
          <p:nvPr/>
        </p:nvSpPr>
        <p:spPr>
          <a:xfrm>
            <a:off x="12862560" y="11472409"/>
            <a:ext cx="5791200" cy="121058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علم الجغرافيا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95166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8723707" y="1491279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8000" b="1" dirty="0">
                <a:solidFill>
                  <a:schemeClr val="tx1"/>
                </a:solidFill>
              </a:rPr>
              <a:t>يقسم علماء الجغرافيا المعالم التي نراها إلى قسمين ......... و..........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63170" y="271580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7996137" y="1377994"/>
            <a:ext cx="15058416" cy="2963376"/>
          </a:xfrm>
          <a:prstGeom prst="rect">
            <a:avLst/>
          </a:prstGeom>
          <a:effectLst/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A0DA491-A3D2-4871-8E9E-30765685F2BF}"/>
              </a:ext>
            </a:extLst>
          </p:cNvPr>
          <p:cNvSpPr/>
          <p:nvPr/>
        </p:nvSpPr>
        <p:spPr>
          <a:xfrm>
            <a:off x="11262221" y="8826214"/>
            <a:ext cx="10527736" cy="121058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معالم طبيعية – معالم بشرية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7720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798815" y="819567"/>
            <a:ext cx="13450043" cy="2736807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7200" b="1" dirty="0">
                <a:solidFill>
                  <a:schemeClr val="tx1"/>
                </a:solidFill>
              </a:rPr>
              <a:t>المعالم الطبيعية هي 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99856" y="0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709916" y="819567"/>
            <a:ext cx="13627843" cy="2736807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8171234" y="4883285"/>
            <a:ext cx="16212766" cy="39087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88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(المعالم التي صنعها الإنسان- </a:t>
            </a:r>
          </a:p>
          <a:p>
            <a:pPr algn="ctr"/>
            <a:r>
              <a:rPr lang="ar-SA" sz="88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المعالم الموجودة على الأرض بشكل طبيعي)</a:t>
            </a:r>
            <a:endParaRPr lang="ar-SA" sz="8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ar-SA" sz="72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endParaRPr lang="en-US" sz="7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895EBE7-20C3-4A69-9E7C-3CCC4E477A49}"/>
              </a:ext>
            </a:extLst>
          </p:cNvPr>
          <p:cNvSpPr/>
          <p:nvPr/>
        </p:nvSpPr>
        <p:spPr>
          <a:xfrm>
            <a:off x="12003932" y="10118958"/>
            <a:ext cx="7626485" cy="2318583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72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المعالم الموجودة</a:t>
            </a:r>
            <a:r>
              <a:rPr kumimoji="0" lang="ar-SA" sz="7200" b="1" i="0" u="none" strike="noStrike" cap="none" spc="0" normalizeH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 على الأرض بشكل طبيعي</a:t>
            </a:r>
            <a:endParaRPr kumimoji="0" lang="en-US" sz="72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6368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السوال الاول">
            <a:extLst>
              <a:ext uri="{FF2B5EF4-FFF2-40B4-BE49-F238E27FC236}">
                <a16:creationId xmlns:a16="http://schemas.microsoft.com/office/drawing/2014/main" id="{61DE39EB-B73F-423A-93F6-4A4267260BDC}"/>
              </a:ext>
            </a:extLst>
          </p:cNvPr>
          <p:cNvSpPr/>
          <p:nvPr/>
        </p:nvSpPr>
        <p:spPr>
          <a:xfrm>
            <a:off x="9970616" y="1517074"/>
            <a:ext cx="13450043" cy="2963376"/>
          </a:xfrm>
          <a:prstGeom prst="roundRect">
            <a:avLst>
              <a:gd name="adj" fmla="val 8870"/>
            </a:avLst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825500" rtl="1">
              <a:defRPr sz="5000">
                <a:solidFill>
                  <a:srgbClr val="004D6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ar-SA" sz="6600" b="1" dirty="0">
                <a:solidFill>
                  <a:schemeClr val="tx1"/>
                </a:solidFill>
              </a:rPr>
              <a:t>برج خليفة يعتبر .</a:t>
            </a:r>
          </a:p>
        </p:txBody>
      </p:sp>
      <p:pic>
        <p:nvPicPr>
          <p:cNvPr id="22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0" y="2075728"/>
            <a:ext cx="9963532" cy="9963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8" name="Image" descr="Image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5792" y="10710209"/>
            <a:ext cx="2963376" cy="2963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السوال الاول السوال الاول " descr="السوال الاول السوال الاول ">
            <a:extLst>
              <a:ext uri="{FF2B5EF4-FFF2-40B4-BE49-F238E27FC236}">
                <a16:creationId xmlns:a16="http://schemas.microsoft.com/office/drawing/2014/main" id="{66849EBD-65CC-4B46-B1C8-E8429427DAE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9881715" y="1589634"/>
            <a:ext cx="13627843" cy="3123041"/>
          </a:xfrm>
          <a:prstGeom prst="rect">
            <a:avLst/>
          </a:prstGeom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CAA66BB-A292-41BA-978B-26BEB71ABB40}"/>
              </a:ext>
            </a:extLst>
          </p:cNvPr>
          <p:cNvSpPr/>
          <p:nvPr/>
        </p:nvSpPr>
        <p:spPr>
          <a:xfrm>
            <a:off x="10875523" y="6167336"/>
            <a:ext cx="12031957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ar-SA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(معلم طبيعي – معلم بشري)</a:t>
            </a:r>
            <a:endParaRPr lang="en-US" sz="88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D9A42C1-C527-40B3-835C-3D25FE33C481}"/>
              </a:ext>
            </a:extLst>
          </p:cNvPr>
          <p:cNvSpPr/>
          <p:nvPr/>
        </p:nvSpPr>
        <p:spPr>
          <a:xfrm>
            <a:off x="13131366" y="9912586"/>
            <a:ext cx="7141075" cy="1333698"/>
          </a:xfrm>
          <a:prstGeom prst="rect">
            <a:avLst/>
          </a:prstGeom>
          <a:solidFill>
            <a:srgbClr val="0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ar-SA" sz="8000" b="1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معلم بشري</a:t>
            </a:r>
            <a:endParaRPr kumimoji="0" lang="en-US" sz="8000" b="1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95422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60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60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30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 advAuto="0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5" descr="صورة تحتوي على نص&#10;&#10;تم إنشاء الوصف تلقائياً">
            <a:extLst>
              <a:ext uri="{FF2B5EF4-FFF2-40B4-BE49-F238E27FC236}">
                <a16:creationId xmlns:a16="http://schemas.microsoft.com/office/drawing/2014/main" id="{F58F1E87-8B47-4F35-8D74-E826BE3EC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16" y="-307359"/>
            <a:ext cx="16557416" cy="13468995"/>
          </a:xfrm>
          <a:prstGeom prst="rect">
            <a:avLst/>
          </a:prstGeom>
        </p:spPr>
      </p:pic>
      <p:pic>
        <p:nvPicPr>
          <p:cNvPr id="4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D042CA6-EBD2-42FC-AAC4-CEB4898B2E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373"/>
          <a:stretch/>
        </p:blipFill>
        <p:spPr>
          <a:xfrm>
            <a:off x="-817947" y="1646553"/>
            <a:ext cx="9804011" cy="1211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23659"/>
      </p:ext>
    </p:extLst>
  </p:cSld>
  <p:clrMapOvr>
    <a:masterClrMapping/>
  </p:clrMapOvr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337</Words>
  <Application>Microsoft Office PowerPoint</Application>
  <PresentationFormat>Custom</PresentationFormat>
  <Paragraphs>69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Aldhabi</vt:lpstr>
      <vt:lpstr>Calibri</vt:lpstr>
      <vt:lpstr>Helvetica Neue</vt:lpstr>
      <vt:lpstr>Helvetica Neue Medium</vt:lpstr>
      <vt:lpstr>Helvetica Neue Thin</vt:lpstr>
      <vt:lpstr>21_BasicWhite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Ruwaya Awad Salem Al Salmi</dc:creator>
  <cp:lastModifiedBy>Mohamed Abdalla Ibrahim Mohamed</cp:lastModifiedBy>
  <cp:revision>36</cp:revision>
  <dcterms:modified xsi:type="dcterms:W3CDTF">2023-01-27T21:46:17Z</dcterms:modified>
</cp:coreProperties>
</file>